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Lst>
  <p:notesMasterIdLst>
    <p:notesMasterId r:id="rId23"/>
  </p:notesMasterIdLst>
  <p:handoutMasterIdLst>
    <p:handoutMasterId r:id="rId24"/>
  </p:handoutMasterIdLst>
  <p:sldIdLst>
    <p:sldId id="266" r:id="rId3"/>
    <p:sldId id="260" r:id="rId4"/>
    <p:sldId id="264" r:id="rId5"/>
    <p:sldId id="261" r:id="rId6"/>
    <p:sldId id="262" r:id="rId7"/>
    <p:sldId id="268" r:id="rId8"/>
    <p:sldId id="269" r:id="rId9"/>
    <p:sldId id="270" r:id="rId10"/>
    <p:sldId id="271" r:id="rId11"/>
    <p:sldId id="272" r:id="rId12"/>
    <p:sldId id="273" r:id="rId13"/>
    <p:sldId id="274" r:id="rId14"/>
    <p:sldId id="275" r:id="rId15"/>
    <p:sldId id="276" r:id="rId16"/>
    <p:sldId id="277" r:id="rId17"/>
    <p:sldId id="278" r:id="rId18"/>
    <p:sldId id="279" r:id="rId19"/>
    <p:sldId id="280" r:id="rId20"/>
    <p:sldId id="281" r:id="rId21"/>
    <p:sldId id="282" r:id="rId22"/>
  </p:sldIdLst>
  <p:sldSz cx="12192000" cy="6858000"/>
  <p:notesSz cx="6858000" cy="9144000"/>
  <p:custDataLst>
    <p:tags r:id="rId25"/>
  </p:custDataLst>
  <p:defaultTextStyle>
    <a:defPPr>
      <a:defRPr lang="en-US"/>
    </a:defPPr>
    <a:lvl1pPr algn="l" defTabSz="457200"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defTabSz="457200"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defTabSz="457200"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defTabSz="457200"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defTabSz="457200"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F2EF"/>
    <a:srgbClr val="1B9E81"/>
    <a:srgbClr val="D1F3E3"/>
    <a:srgbClr val="297E76"/>
    <a:srgbClr val="45BC9A"/>
    <a:srgbClr val="ADE9CC"/>
    <a:srgbClr val="277D75"/>
    <a:srgbClr val="1C9E81"/>
    <a:srgbClr val="FFFFFF"/>
    <a:srgbClr val="6FBE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041" autoAdjust="0"/>
    <p:restoredTop sz="94660"/>
  </p:normalViewPr>
  <p:slideViewPr>
    <p:cSldViewPr snapToGrid="0">
      <p:cViewPr>
        <p:scale>
          <a:sx n="75" d="100"/>
          <a:sy n="75" d="100"/>
        </p:scale>
        <p:origin x="-2238" y="-942"/>
      </p:cViewPr>
      <p:guideLst>
        <p:guide orient="horz" pos="2160"/>
        <p:guide pos="3840"/>
      </p:guideLst>
    </p:cSldViewPr>
  </p:slideViewPr>
  <p:notesTextViewPr>
    <p:cViewPr>
      <p:scale>
        <a:sx n="1" d="1"/>
        <a:sy n="1" d="1"/>
      </p:scale>
      <p:origin x="0" y="0"/>
    </p:cViewPr>
  </p:notesTextViewPr>
  <p:sorterViewPr>
    <p:cViewPr>
      <p:scale>
        <a:sx n="200" d="100"/>
        <a:sy n="200" d="100"/>
      </p:scale>
      <p:origin x="0" y="-1233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47">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E8F149C2-C906-48D4-9782-5922A33A4BFC}" type="doc">
      <dgm:prSet loTypeId="urn:microsoft.com/office/officeart/2005/8/layout/vList2#3" loCatId="list" qsTypeId="urn:microsoft.com/office/officeart/2005/8/quickstyle/simple1#79" qsCatId="simple" csTypeId="urn:microsoft.com/office/officeart/2005/8/colors/accent1_2#47" csCatId="accent1" phldr="1"/>
      <dgm:spPr/>
      <dgm:t>
        <a:bodyPr/>
        <a:lstStyle/>
        <a:p>
          <a:endParaRPr lang="zh-CN" altLang="en-US"/>
        </a:p>
      </dgm:t>
    </dgm:pt>
    <dgm:pt modelId="{C3FEB47C-8753-47D8-A1DF-0B0269133CFD}">
      <dgm:prSet/>
      <dgm:spPr>
        <a:solidFill>
          <a:srgbClr val="45BC9A"/>
        </a:solidFill>
      </dgm:spPr>
      <dgm:t>
        <a:bodyPr/>
        <a:lstStyle/>
        <a:p>
          <a:pPr algn="ctr"/>
          <a:r>
            <a:rPr lang="zh-CN" dirty="0">
              <a:latin typeface="+mn-lt"/>
              <a:ea typeface="+mn-ea"/>
              <a:cs typeface="+mn-ea"/>
              <a:sym typeface="+mn-lt"/>
            </a:rPr>
            <a:t>活动的背景和目的</a:t>
          </a:r>
        </a:p>
      </dgm:t>
    </dgm:pt>
    <dgm:pt modelId="{A308C11C-791A-4706-8F45-6873E3C55EC2}" type="parTrans" cxnId="{04E592E5-CA8F-47D1-92CE-C918C6936867}">
      <dgm:prSet/>
      <dgm:spPr/>
      <dgm:t>
        <a:bodyPr/>
        <a:lstStyle/>
        <a:p>
          <a:endParaRPr lang="zh-CN" altLang="en-US"/>
        </a:p>
      </dgm:t>
    </dgm:pt>
    <dgm:pt modelId="{89AC7ECE-2D5D-4322-9C4D-600C54FFB679}" type="sibTrans" cxnId="{04E592E5-CA8F-47D1-92CE-C918C6936867}">
      <dgm:prSet/>
      <dgm:spPr/>
      <dgm:t>
        <a:bodyPr/>
        <a:lstStyle/>
        <a:p>
          <a:endParaRPr lang="zh-CN" altLang="en-US"/>
        </a:p>
      </dgm:t>
    </dgm:pt>
    <dgm:pt modelId="{CD4EAAF6-6390-4B05-A9AC-4B9F3EAAC995}">
      <dgm:prSet/>
      <dgm:spPr>
        <a:solidFill>
          <a:srgbClr val="45BC9A"/>
        </a:solidFill>
      </dgm:spPr>
      <dgm:t>
        <a:bodyPr/>
        <a:lstStyle/>
        <a:p>
          <a:pPr algn="ctr"/>
          <a:r>
            <a:rPr lang="zh-CN" dirty="0">
              <a:latin typeface="+mn-lt"/>
              <a:ea typeface="+mn-ea"/>
              <a:cs typeface="+mn-ea"/>
              <a:sym typeface="+mn-lt"/>
            </a:rPr>
            <a:t>活动的主旨和主题</a:t>
          </a:r>
        </a:p>
      </dgm:t>
    </dgm:pt>
    <dgm:pt modelId="{EEB827E8-CAA1-43BB-BDBB-A878A8F3EE48}" type="parTrans" cxnId="{F66AB7B3-C928-470D-BB2D-3244496C46AC}">
      <dgm:prSet/>
      <dgm:spPr/>
      <dgm:t>
        <a:bodyPr/>
        <a:lstStyle/>
        <a:p>
          <a:endParaRPr lang="zh-CN" altLang="en-US"/>
        </a:p>
      </dgm:t>
    </dgm:pt>
    <dgm:pt modelId="{1C3F34C2-A729-4522-8439-4D0694E7E1D6}" type="sibTrans" cxnId="{F66AB7B3-C928-470D-BB2D-3244496C46AC}">
      <dgm:prSet/>
      <dgm:spPr/>
      <dgm:t>
        <a:bodyPr/>
        <a:lstStyle/>
        <a:p>
          <a:endParaRPr lang="zh-CN" altLang="en-US"/>
        </a:p>
      </dgm:t>
    </dgm:pt>
    <dgm:pt modelId="{8E38890E-7573-4BCD-993B-7B00F3336CF7}">
      <dgm:prSet/>
      <dgm:spPr>
        <a:solidFill>
          <a:srgbClr val="45BC9A"/>
        </a:solidFill>
      </dgm:spPr>
      <dgm:t>
        <a:bodyPr/>
        <a:lstStyle/>
        <a:p>
          <a:pPr algn="ctr"/>
          <a:r>
            <a:rPr lang="zh-CN" dirty="0">
              <a:latin typeface="+mn-lt"/>
              <a:ea typeface="+mn-ea"/>
              <a:cs typeface="+mn-ea"/>
              <a:sym typeface="+mn-lt"/>
            </a:rPr>
            <a:t>活动的流程和安排</a:t>
          </a:r>
        </a:p>
      </dgm:t>
    </dgm:pt>
    <dgm:pt modelId="{4CC2E20C-50D7-48CD-BDAD-631829D40161}" type="parTrans" cxnId="{6D3AB32D-AB61-4A04-8C72-6DF8E6EEEC9F}">
      <dgm:prSet/>
      <dgm:spPr/>
      <dgm:t>
        <a:bodyPr/>
        <a:lstStyle/>
        <a:p>
          <a:endParaRPr lang="zh-CN" altLang="en-US"/>
        </a:p>
      </dgm:t>
    </dgm:pt>
    <dgm:pt modelId="{E377AF0C-CDD9-4809-BBA7-F3CE5C110C33}" type="sibTrans" cxnId="{6D3AB32D-AB61-4A04-8C72-6DF8E6EEEC9F}">
      <dgm:prSet/>
      <dgm:spPr/>
      <dgm:t>
        <a:bodyPr/>
        <a:lstStyle/>
        <a:p>
          <a:endParaRPr lang="zh-CN" altLang="en-US"/>
        </a:p>
      </dgm:t>
    </dgm:pt>
    <dgm:pt modelId="{81BDD31F-2B08-49AB-BA73-D1743387CCB7}">
      <dgm:prSet/>
      <dgm:spPr>
        <a:solidFill>
          <a:srgbClr val="45BC9A"/>
        </a:solidFill>
      </dgm:spPr>
      <dgm:t>
        <a:bodyPr/>
        <a:lstStyle/>
        <a:p>
          <a:pPr algn="ctr"/>
          <a:r>
            <a:rPr lang="zh-CN" dirty="0">
              <a:latin typeface="+mn-lt"/>
              <a:ea typeface="+mn-ea"/>
              <a:cs typeface="+mn-ea"/>
              <a:sym typeface="+mn-lt"/>
            </a:rPr>
            <a:t>活动的要求和保障</a:t>
          </a:r>
        </a:p>
      </dgm:t>
    </dgm:pt>
    <dgm:pt modelId="{EC192281-ABB5-48A9-9A52-63BDE50A8523}" type="parTrans" cxnId="{4513ABB4-6A08-4214-8F0F-9F9DC6C6767D}">
      <dgm:prSet/>
      <dgm:spPr/>
      <dgm:t>
        <a:bodyPr/>
        <a:lstStyle/>
        <a:p>
          <a:endParaRPr lang="zh-CN" altLang="en-US"/>
        </a:p>
      </dgm:t>
    </dgm:pt>
    <dgm:pt modelId="{EE75995B-9DBE-48D9-9A37-2B126C53406C}" type="sibTrans" cxnId="{4513ABB4-6A08-4214-8F0F-9F9DC6C6767D}">
      <dgm:prSet/>
      <dgm:spPr/>
      <dgm:t>
        <a:bodyPr/>
        <a:lstStyle/>
        <a:p>
          <a:endParaRPr lang="zh-CN" altLang="en-US"/>
        </a:p>
      </dgm:t>
    </dgm:pt>
    <dgm:pt modelId="{E21ECDA5-BD09-4840-8AC9-9EF3AA608480}" type="pres">
      <dgm:prSet presAssocID="{E8F149C2-C906-48D4-9782-5922A33A4BFC}" presName="linear" presStyleCnt="0">
        <dgm:presLayoutVars>
          <dgm:animLvl val="lvl"/>
          <dgm:resizeHandles val="exact"/>
        </dgm:presLayoutVars>
      </dgm:prSet>
      <dgm:spPr/>
      <dgm:t>
        <a:bodyPr/>
        <a:lstStyle/>
        <a:p>
          <a:endParaRPr lang="zh-CN" altLang="en-US"/>
        </a:p>
      </dgm:t>
    </dgm:pt>
    <dgm:pt modelId="{733D4B05-535D-44B7-9BFE-CB3EB3C9BD3A}" type="pres">
      <dgm:prSet presAssocID="{C3FEB47C-8753-47D8-A1DF-0B0269133CFD}" presName="parentText" presStyleLbl="node1" presStyleIdx="0" presStyleCnt="4">
        <dgm:presLayoutVars>
          <dgm:chMax val="0"/>
          <dgm:bulletEnabled val="1"/>
        </dgm:presLayoutVars>
      </dgm:prSet>
      <dgm:spPr/>
      <dgm:t>
        <a:bodyPr/>
        <a:lstStyle/>
        <a:p>
          <a:endParaRPr lang="zh-CN" altLang="en-US"/>
        </a:p>
      </dgm:t>
    </dgm:pt>
    <dgm:pt modelId="{275A16FE-1228-4009-8037-2760B8F44EC7}" type="pres">
      <dgm:prSet presAssocID="{89AC7ECE-2D5D-4322-9C4D-600C54FFB679}" presName="spacer" presStyleCnt="0"/>
      <dgm:spPr/>
    </dgm:pt>
    <dgm:pt modelId="{01981EF4-8844-4549-BD5B-CE57A934EE27}" type="pres">
      <dgm:prSet presAssocID="{CD4EAAF6-6390-4B05-A9AC-4B9F3EAAC995}" presName="parentText" presStyleLbl="node1" presStyleIdx="1" presStyleCnt="4">
        <dgm:presLayoutVars>
          <dgm:chMax val="0"/>
          <dgm:bulletEnabled val="1"/>
        </dgm:presLayoutVars>
      </dgm:prSet>
      <dgm:spPr/>
      <dgm:t>
        <a:bodyPr/>
        <a:lstStyle/>
        <a:p>
          <a:endParaRPr lang="zh-CN" altLang="en-US"/>
        </a:p>
      </dgm:t>
    </dgm:pt>
    <dgm:pt modelId="{1EE773C0-DC8E-4653-9D31-37C383DF3DD4}" type="pres">
      <dgm:prSet presAssocID="{1C3F34C2-A729-4522-8439-4D0694E7E1D6}" presName="spacer" presStyleCnt="0"/>
      <dgm:spPr/>
    </dgm:pt>
    <dgm:pt modelId="{CCC94FCB-4AFE-42EF-856B-0BC7FB03FCCC}" type="pres">
      <dgm:prSet presAssocID="{8E38890E-7573-4BCD-993B-7B00F3336CF7}" presName="parentText" presStyleLbl="node1" presStyleIdx="2" presStyleCnt="4">
        <dgm:presLayoutVars>
          <dgm:chMax val="0"/>
          <dgm:bulletEnabled val="1"/>
        </dgm:presLayoutVars>
      </dgm:prSet>
      <dgm:spPr/>
      <dgm:t>
        <a:bodyPr/>
        <a:lstStyle/>
        <a:p>
          <a:endParaRPr lang="zh-CN" altLang="en-US"/>
        </a:p>
      </dgm:t>
    </dgm:pt>
    <dgm:pt modelId="{AAFACC10-9938-47C4-B31D-440FBCB03B6C}" type="pres">
      <dgm:prSet presAssocID="{E377AF0C-CDD9-4809-BBA7-F3CE5C110C33}" presName="spacer" presStyleCnt="0"/>
      <dgm:spPr/>
    </dgm:pt>
    <dgm:pt modelId="{AD26BD16-C3FF-4296-B319-8E9D5D2C0C3D}" type="pres">
      <dgm:prSet presAssocID="{81BDD31F-2B08-49AB-BA73-D1743387CCB7}" presName="parentText" presStyleLbl="node1" presStyleIdx="3" presStyleCnt="4">
        <dgm:presLayoutVars>
          <dgm:chMax val="0"/>
          <dgm:bulletEnabled val="1"/>
        </dgm:presLayoutVars>
      </dgm:prSet>
      <dgm:spPr/>
      <dgm:t>
        <a:bodyPr/>
        <a:lstStyle/>
        <a:p>
          <a:endParaRPr lang="zh-CN" altLang="en-US"/>
        </a:p>
      </dgm:t>
    </dgm:pt>
  </dgm:ptLst>
  <dgm:cxnLst>
    <dgm:cxn modelId="{30F0DE0E-A122-42CA-92BC-913B6D2970BF}" type="presOf" srcId="{E8F149C2-C906-48D4-9782-5922A33A4BFC}" destId="{E21ECDA5-BD09-4840-8AC9-9EF3AA608480}" srcOrd="0" destOrd="0" presId="urn:microsoft.com/office/officeart/2005/8/layout/vList2#3"/>
    <dgm:cxn modelId="{F0A29F89-2BAE-4A93-A601-D815CD54C573}" type="presOf" srcId="{8E38890E-7573-4BCD-993B-7B00F3336CF7}" destId="{CCC94FCB-4AFE-42EF-856B-0BC7FB03FCCC}" srcOrd="0" destOrd="0" presId="urn:microsoft.com/office/officeart/2005/8/layout/vList2#3"/>
    <dgm:cxn modelId="{A74CDD54-0A29-425E-8489-CDE2230B73D8}" type="presOf" srcId="{C3FEB47C-8753-47D8-A1DF-0B0269133CFD}" destId="{733D4B05-535D-44B7-9BFE-CB3EB3C9BD3A}" srcOrd="0" destOrd="0" presId="urn:microsoft.com/office/officeart/2005/8/layout/vList2#3"/>
    <dgm:cxn modelId="{F66AB7B3-C928-470D-BB2D-3244496C46AC}" srcId="{E8F149C2-C906-48D4-9782-5922A33A4BFC}" destId="{CD4EAAF6-6390-4B05-A9AC-4B9F3EAAC995}" srcOrd="1" destOrd="0" parTransId="{EEB827E8-CAA1-43BB-BDBB-A878A8F3EE48}" sibTransId="{1C3F34C2-A729-4522-8439-4D0694E7E1D6}"/>
    <dgm:cxn modelId="{4513ABB4-6A08-4214-8F0F-9F9DC6C6767D}" srcId="{E8F149C2-C906-48D4-9782-5922A33A4BFC}" destId="{81BDD31F-2B08-49AB-BA73-D1743387CCB7}" srcOrd="3" destOrd="0" parTransId="{EC192281-ABB5-48A9-9A52-63BDE50A8523}" sibTransId="{EE75995B-9DBE-48D9-9A37-2B126C53406C}"/>
    <dgm:cxn modelId="{16E3AE19-F25D-4AF4-BACD-5F83C5BAF256}" type="presOf" srcId="{81BDD31F-2B08-49AB-BA73-D1743387CCB7}" destId="{AD26BD16-C3FF-4296-B319-8E9D5D2C0C3D}" srcOrd="0" destOrd="0" presId="urn:microsoft.com/office/officeart/2005/8/layout/vList2#3"/>
    <dgm:cxn modelId="{DE27EE96-38DC-4A41-9F8D-8313AAEDA6B1}" type="presOf" srcId="{CD4EAAF6-6390-4B05-A9AC-4B9F3EAAC995}" destId="{01981EF4-8844-4549-BD5B-CE57A934EE27}" srcOrd="0" destOrd="0" presId="urn:microsoft.com/office/officeart/2005/8/layout/vList2#3"/>
    <dgm:cxn modelId="{6D3AB32D-AB61-4A04-8C72-6DF8E6EEEC9F}" srcId="{E8F149C2-C906-48D4-9782-5922A33A4BFC}" destId="{8E38890E-7573-4BCD-993B-7B00F3336CF7}" srcOrd="2" destOrd="0" parTransId="{4CC2E20C-50D7-48CD-BDAD-631829D40161}" sibTransId="{E377AF0C-CDD9-4809-BBA7-F3CE5C110C33}"/>
    <dgm:cxn modelId="{04E592E5-CA8F-47D1-92CE-C918C6936867}" srcId="{E8F149C2-C906-48D4-9782-5922A33A4BFC}" destId="{C3FEB47C-8753-47D8-A1DF-0B0269133CFD}" srcOrd="0" destOrd="0" parTransId="{A308C11C-791A-4706-8F45-6873E3C55EC2}" sibTransId="{89AC7ECE-2D5D-4322-9C4D-600C54FFB679}"/>
    <dgm:cxn modelId="{C8E060DE-DE64-4ECD-9680-D06D77EFE303}" type="presParOf" srcId="{E21ECDA5-BD09-4840-8AC9-9EF3AA608480}" destId="{733D4B05-535D-44B7-9BFE-CB3EB3C9BD3A}" srcOrd="0" destOrd="0" presId="urn:microsoft.com/office/officeart/2005/8/layout/vList2#3"/>
    <dgm:cxn modelId="{C378B227-C584-47A2-924A-B38B2064B77C}" type="presParOf" srcId="{E21ECDA5-BD09-4840-8AC9-9EF3AA608480}" destId="{275A16FE-1228-4009-8037-2760B8F44EC7}" srcOrd="1" destOrd="0" presId="urn:microsoft.com/office/officeart/2005/8/layout/vList2#3"/>
    <dgm:cxn modelId="{DB8F8A6B-F041-4F36-B811-8BCB39C4543A}" type="presParOf" srcId="{E21ECDA5-BD09-4840-8AC9-9EF3AA608480}" destId="{01981EF4-8844-4549-BD5B-CE57A934EE27}" srcOrd="2" destOrd="0" presId="urn:microsoft.com/office/officeart/2005/8/layout/vList2#3"/>
    <dgm:cxn modelId="{0852A1A7-68F6-4469-A4EC-96D584B35FFE}" type="presParOf" srcId="{E21ECDA5-BD09-4840-8AC9-9EF3AA608480}" destId="{1EE773C0-DC8E-4653-9D31-37C383DF3DD4}" srcOrd="3" destOrd="0" presId="urn:microsoft.com/office/officeart/2005/8/layout/vList2#3"/>
    <dgm:cxn modelId="{01AA97B6-1D73-4B3B-85B5-CBCE714DE40C}" type="presParOf" srcId="{E21ECDA5-BD09-4840-8AC9-9EF3AA608480}" destId="{CCC94FCB-4AFE-42EF-856B-0BC7FB03FCCC}" srcOrd="4" destOrd="0" presId="urn:microsoft.com/office/officeart/2005/8/layout/vList2#3"/>
    <dgm:cxn modelId="{0999EEC5-BF6F-409B-B20D-D88B2012865A}" type="presParOf" srcId="{E21ECDA5-BD09-4840-8AC9-9EF3AA608480}" destId="{AAFACC10-9938-47C4-B31D-440FBCB03B6C}" srcOrd="5" destOrd="0" presId="urn:microsoft.com/office/officeart/2005/8/layout/vList2#3"/>
    <dgm:cxn modelId="{00B573B8-FF6B-4C5F-9F19-CB0A030BD25F}" type="presParOf" srcId="{E21ECDA5-BD09-4840-8AC9-9EF3AA608480}" destId="{AD26BD16-C3FF-4296-B319-8E9D5D2C0C3D}" srcOrd="6" destOrd="0" presId="urn:microsoft.com/office/officeart/2005/8/layout/vList2#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3D4B05-535D-44B7-9BFE-CB3EB3C9BD3A}">
      <dsp:nvSpPr>
        <dsp:cNvPr id="0" name=""/>
        <dsp:cNvSpPr/>
      </dsp:nvSpPr>
      <dsp:spPr>
        <a:xfrm>
          <a:off x="0" y="49851"/>
          <a:ext cx="5107619" cy="1035230"/>
        </a:xfrm>
        <a:prstGeom prst="roundRect">
          <a:avLst/>
        </a:prstGeom>
        <a:solidFill>
          <a:srgbClr val="45BC9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zh-CN" altLang="en-US" sz="3300" kern="1200" dirty="0">
              <a:latin typeface="+mn-lt"/>
              <a:ea typeface="+mn-ea"/>
              <a:cs typeface="+mn-ea"/>
              <a:sym typeface="+mn-lt"/>
            </a:rPr>
            <a:t>活动的背景和目的</a:t>
          </a:r>
        </a:p>
      </dsp:txBody>
      <dsp:txXfrm>
        <a:off x="50536" y="100387"/>
        <a:ext cx="5006547" cy="934158"/>
      </dsp:txXfrm>
    </dsp:sp>
    <dsp:sp modelId="{01981EF4-8844-4549-BD5B-CE57A934EE27}">
      <dsp:nvSpPr>
        <dsp:cNvPr id="0" name=""/>
        <dsp:cNvSpPr/>
      </dsp:nvSpPr>
      <dsp:spPr>
        <a:xfrm>
          <a:off x="0" y="1180122"/>
          <a:ext cx="5107619" cy="1035230"/>
        </a:xfrm>
        <a:prstGeom prst="roundRect">
          <a:avLst/>
        </a:prstGeom>
        <a:solidFill>
          <a:srgbClr val="45BC9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zh-CN" altLang="en-US" sz="3300" kern="1200" dirty="0">
              <a:latin typeface="+mn-lt"/>
              <a:ea typeface="+mn-ea"/>
              <a:cs typeface="+mn-ea"/>
              <a:sym typeface="+mn-lt"/>
            </a:rPr>
            <a:t>活动的主旨和主题</a:t>
          </a:r>
        </a:p>
      </dsp:txBody>
      <dsp:txXfrm>
        <a:off x="50536" y="1230658"/>
        <a:ext cx="5006547" cy="934158"/>
      </dsp:txXfrm>
    </dsp:sp>
    <dsp:sp modelId="{CCC94FCB-4AFE-42EF-856B-0BC7FB03FCCC}">
      <dsp:nvSpPr>
        <dsp:cNvPr id="0" name=""/>
        <dsp:cNvSpPr/>
      </dsp:nvSpPr>
      <dsp:spPr>
        <a:xfrm>
          <a:off x="0" y="2310393"/>
          <a:ext cx="5107619" cy="1035230"/>
        </a:xfrm>
        <a:prstGeom prst="roundRect">
          <a:avLst/>
        </a:prstGeom>
        <a:solidFill>
          <a:srgbClr val="45BC9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zh-CN" altLang="en-US" sz="3300" kern="1200" dirty="0">
              <a:latin typeface="+mn-lt"/>
              <a:ea typeface="+mn-ea"/>
              <a:cs typeface="+mn-ea"/>
              <a:sym typeface="+mn-lt"/>
            </a:rPr>
            <a:t>活动的流程和安排</a:t>
          </a:r>
        </a:p>
      </dsp:txBody>
      <dsp:txXfrm>
        <a:off x="50536" y="2360929"/>
        <a:ext cx="5006547" cy="934158"/>
      </dsp:txXfrm>
    </dsp:sp>
    <dsp:sp modelId="{AD26BD16-C3FF-4296-B319-8E9D5D2C0C3D}">
      <dsp:nvSpPr>
        <dsp:cNvPr id="0" name=""/>
        <dsp:cNvSpPr/>
      </dsp:nvSpPr>
      <dsp:spPr>
        <a:xfrm>
          <a:off x="0" y="3440663"/>
          <a:ext cx="5107619" cy="1035230"/>
        </a:xfrm>
        <a:prstGeom prst="roundRect">
          <a:avLst/>
        </a:prstGeom>
        <a:solidFill>
          <a:srgbClr val="45BC9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zh-CN" altLang="en-US" sz="3300" kern="1200" dirty="0">
              <a:latin typeface="+mn-lt"/>
              <a:ea typeface="+mn-ea"/>
              <a:cs typeface="+mn-ea"/>
              <a:sym typeface="+mn-lt"/>
            </a:rPr>
            <a:t>活动的要求和保障</a:t>
          </a:r>
        </a:p>
      </dsp:txBody>
      <dsp:txXfrm>
        <a:off x="50536" y="3491199"/>
        <a:ext cx="5006547" cy="934158"/>
      </dsp:txXfrm>
    </dsp:sp>
  </dsp:spTree>
</dsp:drawing>
</file>

<file path=ppt/diagrams/layout1.xml><?xml version="1.0" encoding="utf-8"?>
<dgm:layoutDef xmlns:dgm="http://schemas.openxmlformats.org/drawingml/2006/diagram" xmlns:a="http://schemas.openxmlformats.org/drawingml/2006/main" uniqueId="urn:microsoft.com/office/officeart/2005/8/layout/vList2#3">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lnSpAfChP" val="20"/>
              <dgm:param type="stBulletLvl" val="1"/>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79">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a:latin typeface="+mn-lt"/>
                <a:ea typeface="+mn-ea"/>
              </a:defRPr>
            </a:lvl1pPr>
          </a:lstStyle>
          <a:p>
            <a:pPr>
              <a:defRPr/>
            </a:pPr>
            <a:fld id="{D01CDC70-6494-450B-80D1-A0C0855C64F0}" type="datetimeFigureOut">
              <a:rPr lang="zh-CN" altLang="en-US"/>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fontAlgn="auto">
              <a:spcBef>
                <a:spcPts val="0"/>
              </a:spcBef>
              <a:spcAft>
                <a:spcPts val="0"/>
              </a:spcAft>
              <a:defRPr sz="1200">
                <a:latin typeface="+mn-lt"/>
                <a:ea typeface="+mn-ea"/>
              </a:defRPr>
            </a:lvl1pPr>
          </a:lstStyle>
          <a:p>
            <a:pPr>
              <a:defRPr/>
            </a:pPr>
            <a:fld id="{82977F18-4F6F-4C44-B34B-797D8756313F}" type="slidenum">
              <a:rPr lang="zh-CN" altLang="en-US"/>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a:latin typeface="+mn-lt"/>
                <a:ea typeface="+mn-ea"/>
              </a:defRPr>
            </a:lvl1pPr>
          </a:lstStyle>
          <a:p>
            <a:pPr>
              <a:defRPr/>
            </a:pPr>
            <a:fld id="{BE7DF1DE-C40D-45B4-B390-9469F00C45B5}" type="datetimeFigureOut">
              <a:rPr lang="zh-CN" altLang="en-US"/>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fontAlgn="auto">
              <a:spcBef>
                <a:spcPts val="0"/>
              </a:spcBef>
              <a:spcAft>
                <a:spcPts val="0"/>
              </a:spcAft>
              <a:defRPr sz="1200">
                <a:latin typeface="+mn-lt"/>
                <a:ea typeface="+mn-ea"/>
              </a:defRPr>
            </a:lvl1pPr>
          </a:lstStyle>
          <a:p>
            <a:pPr>
              <a:defRPr/>
            </a:pPr>
            <a:fld id="{FF562C41-4B79-498F-9ED5-7B1FCCA6DEE7}" type="slidenum">
              <a:rPr lang="zh-CN" altLang="en-US"/>
              <a:t>‹#›</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FF562C41-4B79-498F-9ED5-7B1FCCA6DEE7}"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FF562C41-4B79-498F-9ED5-7B1FCCA6DEE7}"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FF562C41-4B79-498F-9ED5-7B1FCCA6DEE7}"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FF562C41-4B79-498F-9ED5-7B1FCCA6DEE7}"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FF562C41-4B79-498F-9ED5-7B1FCCA6DEE7}"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FF562C41-4B79-498F-9ED5-7B1FCCA6DEE7}"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FF562C41-4B79-498F-9ED5-7B1FCCA6DEE7}"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FF562C41-4B79-498F-9ED5-7B1FCCA6DEE7}"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FF562C41-4B79-498F-9ED5-7B1FCCA6DEE7}"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FF562C41-4B79-498F-9ED5-7B1FCCA6DEE7}"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FF562C41-4B79-498F-9ED5-7B1FCCA6DEE7}"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FF562C41-4B79-498F-9ED5-7B1FCCA6DEE7}"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FF562C41-4B79-498F-9ED5-7B1FCCA6DEE7}" type="slidenum">
              <a:rPr lang="zh-CN" altLang="en-US" smtClean="0"/>
              <a:t>20</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FF562C41-4B79-498F-9ED5-7B1FCCA6DEE7}"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FF562C41-4B79-498F-9ED5-7B1FCCA6DEE7}"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FF562C41-4B79-498F-9ED5-7B1FCCA6DEE7}"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FF562C41-4B79-498F-9ED5-7B1FCCA6DEE7}"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FF562C41-4B79-498F-9ED5-7B1FCCA6DEE7}"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FF562C41-4B79-498F-9ED5-7B1FCCA6DEE7}"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FF562C41-4B79-498F-9ED5-7B1FCCA6DEE7}"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hyperlink" Target="http://www.1ppt.com/jieri/"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pPr defTabSz="914400" fontAlgn="auto">
              <a:spcBef>
                <a:spcPts val="0"/>
              </a:spcBef>
              <a:spcAft>
                <a:spcPts val="0"/>
              </a:spcAft>
            </a:pPr>
            <a:fld id="{2E3AAC11-D570-4EA9-AFC0-30FB72BA45EB}" type="datetimeFigureOut">
              <a:rPr lang="zh-CN" altLang="en-US" smtClean="0">
                <a:solidFill>
                  <a:prstClr val="black"/>
                </a:solidFill>
                <a:latin typeface="Calibri" panose="020F0502020204030204"/>
                <a:ea typeface="宋体" panose="02010600030101010101" pitchFamily="2" charset="-122"/>
              </a:rPr>
              <a:t>2023-01-10</a:t>
            </a:fld>
            <a:endParaRPr lang="zh-CN" altLang="en-US">
              <a:solidFill>
                <a:prstClr val="black"/>
              </a:solidFill>
              <a:latin typeface="Calibri" panose="020F0502020204030204"/>
              <a:ea typeface="宋体" panose="02010600030101010101" pitchFamily="2" charset="-122"/>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pPr defTabSz="914400"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pPr defTabSz="914400" fontAlgn="auto">
              <a:spcBef>
                <a:spcPts val="0"/>
              </a:spcBef>
              <a:spcAft>
                <a:spcPts val="0"/>
              </a:spcAft>
            </a:pPr>
            <a:fld id="{55ECCFAA-F4FB-487C-9F1E-C8836D0C3DC9}" type="slidenum">
              <a:rPr lang="zh-CN" altLang="en-US" smtClean="0">
                <a:solidFill>
                  <a:prstClr val="black"/>
                </a:solidFill>
                <a:latin typeface="Calibri" panose="020F0502020204030204"/>
                <a:ea typeface="宋体" panose="02010600030101010101" pitchFamily="2" charset="-122"/>
              </a:rPr>
              <a:t>‹#›</a:t>
            </a:fld>
            <a:endParaRPr lang="zh-CN" altLang="en-US">
              <a:solidFill>
                <a:prstClr val="black"/>
              </a:solidFill>
              <a:latin typeface="Calibri" panose="020F0502020204030204"/>
              <a:ea typeface="宋体" panose="02010600030101010101" pitchFamily="2" charset="-122"/>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pPr defTabSz="914400" fontAlgn="auto">
              <a:spcBef>
                <a:spcPts val="0"/>
              </a:spcBef>
              <a:spcAft>
                <a:spcPts val="0"/>
              </a:spcAft>
            </a:pPr>
            <a:fld id="{2E3AAC11-D570-4EA9-AFC0-30FB72BA45EB}" type="datetimeFigureOut">
              <a:rPr lang="zh-CN" altLang="en-US" smtClean="0">
                <a:solidFill>
                  <a:prstClr val="black"/>
                </a:solidFill>
                <a:latin typeface="Calibri" panose="020F0502020204030204"/>
                <a:ea typeface="宋体" panose="02010600030101010101" pitchFamily="2" charset="-122"/>
              </a:rPr>
              <a:t>2023-01-10</a:t>
            </a:fld>
            <a:endParaRPr lang="zh-CN" altLang="en-US">
              <a:solidFill>
                <a:prstClr val="black"/>
              </a:solidFill>
              <a:latin typeface="Calibri" panose="020F0502020204030204"/>
              <a:ea typeface="宋体" panose="02010600030101010101" pitchFamily="2" charset="-122"/>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pPr defTabSz="914400"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pPr defTabSz="914400" fontAlgn="auto">
              <a:spcBef>
                <a:spcPts val="0"/>
              </a:spcBef>
              <a:spcAft>
                <a:spcPts val="0"/>
              </a:spcAft>
            </a:pPr>
            <a:fld id="{55ECCFAA-F4FB-487C-9F1E-C8836D0C3DC9}" type="slidenum">
              <a:rPr lang="zh-CN" altLang="en-US" smtClean="0">
                <a:solidFill>
                  <a:prstClr val="black"/>
                </a:solidFill>
                <a:latin typeface="Calibri" panose="020F0502020204030204"/>
                <a:ea typeface="宋体" panose="02010600030101010101" pitchFamily="2" charset="-122"/>
              </a:rPr>
              <a:t>‹#›</a:t>
            </a:fld>
            <a:endParaRPr lang="zh-CN" altLang="en-US">
              <a:solidFill>
                <a:prstClr val="black"/>
              </a:solidFill>
              <a:latin typeface="Calibri" panose="020F0502020204030204"/>
              <a:ea typeface="宋体" panose="02010600030101010101" pitchFamily="2" charset="-122"/>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标题幻灯片">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自定义版式">
    <p:bg>
      <p:bgPr>
        <a:solidFill>
          <a:srgbClr val="E3F2EF"/>
        </a:solidFill>
        <a:effectLst/>
      </p:bgPr>
    </p:bg>
    <p:spTree>
      <p:nvGrpSpPr>
        <p:cNvPr id="1" name=""/>
        <p:cNvGrpSpPr/>
        <p:nvPr/>
      </p:nvGrpSpPr>
      <p:grpSpPr>
        <a:xfrm>
          <a:off x="0" y="0"/>
          <a:ext cx="0" cy="0"/>
          <a:chOff x="0" y="0"/>
          <a:chExt cx="0" cy="0"/>
        </a:xfrm>
      </p:grpSpPr>
      <p:sp>
        <p:nvSpPr>
          <p:cNvPr id="9" name="弦形 8"/>
          <p:cNvSpPr/>
          <p:nvPr userDrawn="1"/>
        </p:nvSpPr>
        <p:spPr>
          <a:xfrm rot="13450946">
            <a:off x="-5427449" y="-2012800"/>
            <a:ext cx="10883599" cy="10883599"/>
          </a:xfrm>
          <a:prstGeom prst="chord">
            <a:avLst>
              <a:gd name="adj1" fmla="val 2700000"/>
              <a:gd name="adj2" fmla="val 13585051"/>
            </a:avLst>
          </a:prstGeom>
          <a:solidFill>
            <a:srgbClr val="D1F3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矩形: 圆角 12"/>
          <p:cNvSpPr/>
          <p:nvPr userDrawn="1"/>
        </p:nvSpPr>
        <p:spPr>
          <a:xfrm>
            <a:off x="1918935" y="1291657"/>
            <a:ext cx="2478717" cy="803843"/>
          </a:xfrm>
          <a:prstGeom prst="roundRect">
            <a:avLst/>
          </a:prstGeom>
          <a:solidFill>
            <a:srgbClr val="45BC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 name="标题 1"/>
          <p:cNvSpPr>
            <a:spLocks noGrp="1"/>
          </p:cNvSpPr>
          <p:nvPr>
            <p:ph type="title" hasCustomPrompt="1"/>
          </p:nvPr>
        </p:nvSpPr>
        <p:spPr>
          <a:xfrm>
            <a:off x="2477889" y="1371984"/>
            <a:ext cx="1744615" cy="739775"/>
          </a:xfrm>
          <a:prstGeom prst="rect">
            <a:avLst/>
          </a:prstGeom>
        </p:spPr>
        <p:txBody>
          <a:bodyPr/>
          <a:lstStyle>
            <a:lvl1pPr algn="ctr">
              <a:defRPr b="1">
                <a:solidFill>
                  <a:schemeClr val="bg1"/>
                </a:solidFill>
              </a:defRPr>
            </a:lvl1pPr>
          </a:lstStyle>
          <a:p>
            <a:r>
              <a:rPr lang="zh-CN" altLang="en-US" dirty="0"/>
              <a:t>单 击此处编辑母版标题样式</a:t>
            </a:r>
          </a:p>
        </p:txBody>
      </p:sp>
      <p:sp>
        <p:nvSpPr>
          <p:cNvPr id="4" name="文本占位符 3"/>
          <p:cNvSpPr>
            <a:spLocks noGrp="1"/>
          </p:cNvSpPr>
          <p:nvPr>
            <p:ph type="body" sz="quarter" idx="10" hasCustomPrompt="1"/>
          </p:nvPr>
        </p:nvSpPr>
        <p:spPr>
          <a:xfrm>
            <a:off x="5936205" y="806335"/>
            <a:ext cx="5144660" cy="5428210"/>
          </a:xfrm>
          <a:prstGeom prst="rect">
            <a:avLst/>
          </a:prstGeom>
        </p:spPr>
        <p:txBody>
          <a:bodyPr anchor="ctr"/>
          <a:lstStyle>
            <a:lvl1pPr marL="0" indent="457200" algn="just">
              <a:lnSpc>
                <a:spcPct val="150000"/>
              </a:lnSpc>
              <a:buNone/>
              <a:defRPr sz="2000">
                <a:solidFill>
                  <a:srgbClr val="1C9E81"/>
                </a:solidFill>
              </a:defRPr>
            </a:lvl1pPr>
            <a:lvl2pPr marL="457200" indent="457200" algn="just">
              <a:lnSpc>
                <a:spcPct val="150000"/>
              </a:lnSpc>
              <a:buNone/>
              <a:defRPr sz="2000">
                <a:solidFill>
                  <a:srgbClr val="1C9E81"/>
                </a:solidFill>
              </a:defRPr>
            </a:lvl2pPr>
            <a:lvl3pPr marL="914400" indent="457200" algn="just">
              <a:lnSpc>
                <a:spcPct val="150000"/>
              </a:lnSpc>
              <a:buNone/>
              <a:defRPr sz="2000">
                <a:solidFill>
                  <a:srgbClr val="1C9E81"/>
                </a:solidFill>
              </a:defRPr>
            </a:lvl3pPr>
            <a:lvl4pPr marL="1371600" indent="457200" algn="just">
              <a:lnSpc>
                <a:spcPct val="150000"/>
              </a:lnSpc>
              <a:buNone/>
              <a:defRPr sz="2000">
                <a:solidFill>
                  <a:srgbClr val="1C9E81"/>
                </a:solidFill>
              </a:defRPr>
            </a:lvl4pPr>
            <a:lvl5pPr marL="1828800" indent="457200" algn="just">
              <a:lnSpc>
                <a:spcPct val="150000"/>
              </a:lnSpc>
              <a:buNone/>
              <a:defRPr sz="2000">
                <a:solidFill>
                  <a:srgbClr val="1C9E81"/>
                </a:solidFill>
              </a:defRPr>
            </a:lvl5p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pic>
        <p:nvPicPr>
          <p:cNvPr id="5" name="图片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351" y="2323493"/>
            <a:ext cx="4838204" cy="4534508"/>
          </a:xfrm>
          <a:prstGeom prst="rect">
            <a:avLst/>
          </a:prstGeom>
        </p:spPr>
      </p:pic>
      <p:pic>
        <p:nvPicPr>
          <p:cNvPr id="6" name="图片 5"/>
          <p:cNvPicPr>
            <a:picLocks noChangeAspect="1"/>
          </p:cNvPicPr>
          <p:nvPr userDrawn="1"/>
        </p:nvPicPr>
        <p:blipFill rotWithShape="1">
          <a:blip r:embed="rId3" cstate="print">
            <a:extLst>
              <a:ext uri="{28A0092B-C50C-407E-A947-70E740481C1C}">
                <a14:useLocalDpi xmlns:a14="http://schemas.microsoft.com/office/drawing/2010/main" val="0"/>
              </a:ext>
            </a:extLst>
          </a:blip>
          <a:srcRect r="52594" b="21017"/>
          <a:stretch>
            <a:fillRect/>
          </a:stretch>
        </p:blipFill>
        <p:spPr>
          <a:xfrm rot="20801038">
            <a:off x="4476460" y="428048"/>
            <a:ext cx="1326455" cy="1312252"/>
          </a:xfrm>
          <a:prstGeom prst="rect">
            <a:avLst/>
          </a:prstGeom>
        </p:spPr>
      </p:pic>
      <p:pic>
        <p:nvPicPr>
          <p:cNvPr id="7" name="图片 6"/>
          <p:cNvPicPr>
            <a:picLocks noChangeAspect="1"/>
          </p:cNvPicPr>
          <p:nvPr userDrawn="1"/>
        </p:nvPicPr>
        <p:blipFill rotWithShape="1">
          <a:blip r:embed="rId4" cstate="print">
            <a:extLst>
              <a:ext uri="{28A0092B-C50C-407E-A947-70E740481C1C}">
                <a14:useLocalDpi xmlns:a14="http://schemas.microsoft.com/office/drawing/2010/main" val="0"/>
              </a:ext>
            </a:extLst>
          </a:blip>
          <a:srcRect t="77191" r="52594" b="-7270"/>
          <a:stretch>
            <a:fillRect/>
          </a:stretch>
        </p:blipFill>
        <p:spPr>
          <a:xfrm rot="20801038">
            <a:off x="3902278" y="4007400"/>
            <a:ext cx="1600200" cy="602868"/>
          </a:xfrm>
          <a:prstGeom prst="rect">
            <a:avLst/>
          </a:prstGeom>
        </p:spPr>
      </p:pic>
      <p:pic>
        <p:nvPicPr>
          <p:cNvPr id="8" name="图片 7"/>
          <p:cNvPicPr>
            <a:picLocks noChangeAspect="1"/>
          </p:cNvPicPr>
          <p:nvPr userDrawn="1"/>
        </p:nvPicPr>
        <p:blipFill rotWithShape="1">
          <a:blip r:embed="rId5">
            <a:extLst>
              <a:ext uri="{28A0092B-C50C-407E-A947-70E740481C1C}">
                <a14:useLocalDpi xmlns:a14="http://schemas.microsoft.com/office/drawing/2010/main" val="0"/>
              </a:ext>
            </a:extLst>
          </a:blip>
          <a:srcRect l="83284" t="67378"/>
          <a:stretch>
            <a:fillRect/>
          </a:stretch>
        </p:blipFill>
        <p:spPr>
          <a:xfrm>
            <a:off x="814478" y="1680248"/>
            <a:ext cx="744760" cy="863022"/>
          </a:xfrm>
          <a:prstGeom prst="rect">
            <a:avLst/>
          </a:prstGeom>
        </p:spPr>
      </p:pic>
      <p:grpSp>
        <p:nvGrpSpPr>
          <p:cNvPr id="10" name="组合 9"/>
          <p:cNvGrpSpPr/>
          <p:nvPr userDrawn="1"/>
        </p:nvGrpSpPr>
        <p:grpSpPr>
          <a:xfrm rot="3329260">
            <a:off x="2077751" y="1295193"/>
            <a:ext cx="681683" cy="816473"/>
            <a:chOff x="832045" y="4979440"/>
            <a:chExt cx="979488" cy="1173163"/>
          </a:xfrm>
          <a:solidFill>
            <a:schemeClr val="bg1"/>
          </a:solidFill>
        </p:grpSpPr>
        <p:sp>
          <p:nvSpPr>
            <p:cNvPr id="11" name="Freeform 7"/>
            <p:cNvSpPr/>
            <p:nvPr/>
          </p:nvSpPr>
          <p:spPr bwMode="auto">
            <a:xfrm>
              <a:off x="1019370" y="5404890"/>
              <a:ext cx="792163" cy="747713"/>
            </a:xfrm>
            <a:custGeom>
              <a:avLst/>
              <a:gdLst>
                <a:gd name="T0" fmla="*/ 133 w 187"/>
                <a:gd name="T1" fmla="*/ 2 h 176"/>
                <a:gd name="T2" fmla="*/ 84 w 187"/>
                <a:gd name="T3" fmla="*/ 176 h 176"/>
                <a:gd name="T4" fmla="*/ 118 w 187"/>
                <a:gd name="T5" fmla="*/ 0 h 176"/>
                <a:gd name="T6" fmla="*/ 98 w 187"/>
                <a:gd name="T7" fmla="*/ 95 h 176"/>
                <a:gd name="T8" fmla="*/ 133 w 187"/>
                <a:gd name="T9" fmla="*/ 2 h 176"/>
              </a:gdLst>
              <a:ahLst/>
              <a:cxnLst>
                <a:cxn ang="0">
                  <a:pos x="T0" y="T1"/>
                </a:cxn>
                <a:cxn ang="0">
                  <a:pos x="T2" y="T3"/>
                </a:cxn>
                <a:cxn ang="0">
                  <a:pos x="T4" y="T5"/>
                </a:cxn>
                <a:cxn ang="0">
                  <a:pos x="T6" y="T7"/>
                </a:cxn>
                <a:cxn ang="0">
                  <a:pos x="T8" y="T9"/>
                </a:cxn>
              </a:cxnLst>
              <a:rect l="0" t="0" r="r" b="b"/>
              <a:pathLst>
                <a:path w="187" h="176">
                  <a:moveTo>
                    <a:pt x="133" y="2"/>
                  </a:moveTo>
                  <a:cubicBezTo>
                    <a:pt x="133" y="2"/>
                    <a:pt x="187" y="89"/>
                    <a:pt x="84" y="176"/>
                  </a:cubicBezTo>
                  <a:cubicBezTo>
                    <a:pt x="84" y="176"/>
                    <a:pt x="0" y="66"/>
                    <a:pt x="118" y="0"/>
                  </a:cubicBezTo>
                  <a:cubicBezTo>
                    <a:pt x="118" y="0"/>
                    <a:pt x="112" y="68"/>
                    <a:pt x="98" y="95"/>
                  </a:cubicBezTo>
                  <a:cubicBezTo>
                    <a:pt x="98" y="95"/>
                    <a:pt x="135" y="36"/>
                    <a:pt x="13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12" name="Freeform 8"/>
            <p:cNvSpPr/>
            <p:nvPr/>
          </p:nvSpPr>
          <p:spPr bwMode="auto">
            <a:xfrm>
              <a:off x="832045" y="4979440"/>
              <a:ext cx="666750" cy="671513"/>
            </a:xfrm>
            <a:custGeom>
              <a:avLst/>
              <a:gdLst>
                <a:gd name="T0" fmla="*/ 157 w 157"/>
                <a:gd name="T1" fmla="*/ 84 h 158"/>
                <a:gd name="T2" fmla="*/ 0 w 157"/>
                <a:gd name="T3" fmla="*/ 107 h 158"/>
                <a:gd name="T4" fmla="*/ 153 w 157"/>
                <a:gd name="T5" fmla="*/ 71 h 158"/>
                <a:gd name="T6" fmla="*/ 69 w 157"/>
                <a:gd name="T7" fmla="*/ 88 h 158"/>
                <a:gd name="T8" fmla="*/ 157 w 157"/>
                <a:gd name="T9" fmla="*/ 84 h 158"/>
              </a:gdLst>
              <a:ahLst/>
              <a:cxnLst>
                <a:cxn ang="0">
                  <a:pos x="T0" y="T1"/>
                </a:cxn>
                <a:cxn ang="0">
                  <a:pos x="T2" y="T3"/>
                </a:cxn>
                <a:cxn ang="0">
                  <a:pos x="T4" y="T5"/>
                </a:cxn>
                <a:cxn ang="0">
                  <a:pos x="T6" y="T7"/>
                </a:cxn>
                <a:cxn ang="0">
                  <a:pos x="T8" y="T9"/>
                </a:cxn>
              </a:cxnLst>
              <a:rect l="0" t="0" r="r" b="b"/>
              <a:pathLst>
                <a:path w="157" h="158">
                  <a:moveTo>
                    <a:pt x="157" y="84"/>
                  </a:moveTo>
                  <a:cubicBezTo>
                    <a:pt x="157" y="84"/>
                    <a:pt x="106" y="158"/>
                    <a:pt x="0" y="107"/>
                  </a:cubicBezTo>
                  <a:cubicBezTo>
                    <a:pt x="0" y="107"/>
                    <a:pt x="58" y="0"/>
                    <a:pt x="153" y="71"/>
                  </a:cubicBezTo>
                  <a:cubicBezTo>
                    <a:pt x="153" y="71"/>
                    <a:pt x="96" y="90"/>
                    <a:pt x="69" y="88"/>
                  </a:cubicBezTo>
                  <a:cubicBezTo>
                    <a:pt x="69" y="88"/>
                    <a:pt x="130" y="98"/>
                    <a:pt x="157"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1" presetClass="entr" presetSubtype="1"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heel(1)">
                                      <p:cBhvr>
                                        <p:cTn id="26" dur="20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1000"/>
                                        <p:tgtEl>
                                          <p:spTgt spid="2"/>
                                        </p:tgtEl>
                                      </p:cBhvr>
                                    </p:animEffect>
                                    <p:anim calcmode="lin" valueType="num">
                                      <p:cBhvr>
                                        <p:cTn id="32" dur="1000" fill="hold"/>
                                        <p:tgtEl>
                                          <p:spTgt spid="2"/>
                                        </p:tgtEl>
                                        <p:attrNameLst>
                                          <p:attrName>ppt_x</p:attrName>
                                        </p:attrNameLst>
                                      </p:cBhvr>
                                      <p:tavLst>
                                        <p:tav tm="0">
                                          <p:val>
                                            <p:strVal val="#ppt_x"/>
                                          </p:val>
                                        </p:tav>
                                        <p:tav tm="100000">
                                          <p:val>
                                            <p:strVal val="#ppt_x"/>
                                          </p:val>
                                        </p:tav>
                                      </p:tavLst>
                                    </p:anim>
                                    <p:anim calcmode="lin" valueType="num">
                                      <p:cBhvr>
                                        <p:cTn id="3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31" presetClass="entr" presetSubtype="0" fill="hold" nodeType="click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p:cTn id="38" dur="1000" fill="hold"/>
                                        <p:tgtEl>
                                          <p:spTgt spid="8"/>
                                        </p:tgtEl>
                                        <p:attrNameLst>
                                          <p:attrName>ppt_w</p:attrName>
                                        </p:attrNameLst>
                                      </p:cBhvr>
                                      <p:tavLst>
                                        <p:tav tm="0">
                                          <p:val>
                                            <p:fltVal val="0"/>
                                          </p:val>
                                        </p:tav>
                                        <p:tav tm="100000">
                                          <p:val>
                                            <p:strVal val="#ppt_w"/>
                                          </p:val>
                                        </p:tav>
                                      </p:tavLst>
                                    </p:anim>
                                    <p:anim calcmode="lin" valueType="num">
                                      <p:cBhvr>
                                        <p:cTn id="39" dur="1000" fill="hold"/>
                                        <p:tgtEl>
                                          <p:spTgt spid="8"/>
                                        </p:tgtEl>
                                        <p:attrNameLst>
                                          <p:attrName>ppt_h</p:attrName>
                                        </p:attrNameLst>
                                      </p:cBhvr>
                                      <p:tavLst>
                                        <p:tav tm="0">
                                          <p:val>
                                            <p:fltVal val="0"/>
                                          </p:val>
                                        </p:tav>
                                        <p:tav tm="100000">
                                          <p:val>
                                            <p:strVal val="#ppt_h"/>
                                          </p:val>
                                        </p:tav>
                                      </p:tavLst>
                                    </p:anim>
                                    <p:anim calcmode="lin" valueType="num">
                                      <p:cBhvr>
                                        <p:cTn id="40" dur="1000" fill="hold"/>
                                        <p:tgtEl>
                                          <p:spTgt spid="8"/>
                                        </p:tgtEl>
                                        <p:attrNameLst>
                                          <p:attrName>style.rotation</p:attrName>
                                        </p:attrNameLst>
                                      </p:cBhvr>
                                      <p:tavLst>
                                        <p:tav tm="0">
                                          <p:val>
                                            <p:fltVal val="90"/>
                                          </p:val>
                                        </p:tav>
                                        <p:tav tm="100000">
                                          <p:val>
                                            <p:fltVal val="0"/>
                                          </p:val>
                                        </p:tav>
                                      </p:tavLst>
                                    </p:anim>
                                    <p:animEffect transition="in" filter="fade">
                                      <p:cBhvr>
                                        <p:cTn id="41" dur="1000"/>
                                        <p:tgtEl>
                                          <p:spTgt spid="8"/>
                                        </p:tgtEl>
                                      </p:cBhvr>
                                    </p:animEffect>
                                  </p:childTnLst>
                                </p:cTn>
                              </p:par>
                              <p:par>
                                <p:cTn id="42" presetID="31" presetClass="entr" presetSubtype="0" fill="hold" nodeType="withEffect">
                                  <p:stCondLst>
                                    <p:cond delay="500"/>
                                  </p:stCondLst>
                                  <p:childTnLst>
                                    <p:set>
                                      <p:cBhvr>
                                        <p:cTn id="43" dur="1" fill="hold">
                                          <p:stCondLst>
                                            <p:cond delay="0"/>
                                          </p:stCondLst>
                                        </p:cTn>
                                        <p:tgtEl>
                                          <p:spTgt spid="6"/>
                                        </p:tgtEl>
                                        <p:attrNameLst>
                                          <p:attrName>style.visibility</p:attrName>
                                        </p:attrNameLst>
                                      </p:cBhvr>
                                      <p:to>
                                        <p:strVal val="visible"/>
                                      </p:to>
                                    </p:set>
                                    <p:anim calcmode="lin" valueType="num">
                                      <p:cBhvr>
                                        <p:cTn id="44" dur="1000" fill="hold"/>
                                        <p:tgtEl>
                                          <p:spTgt spid="6"/>
                                        </p:tgtEl>
                                        <p:attrNameLst>
                                          <p:attrName>ppt_w</p:attrName>
                                        </p:attrNameLst>
                                      </p:cBhvr>
                                      <p:tavLst>
                                        <p:tav tm="0">
                                          <p:val>
                                            <p:fltVal val="0"/>
                                          </p:val>
                                        </p:tav>
                                        <p:tav tm="100000">
                                          <p:val>
                                            <p:strVal val="#ppt_w"/>
                                          </p:val>
                                        </p:tav>
                                      </p:tavLst>
                                    </p:anim>
                                    <p:anim calcmode="lin" valueType="num">
                                      <p:cBhvr>
                                        <p:cTn id="45" dur="1000" fill="hold"/>
                                        <p:tgtEl>
                                          <p:spTgt spid="6"/>
                                        </p:tgtEl>
                                        <p:attrNameLst>
                                          <p:attrName>ppt_h</p:attrName>
                                        </p:attrNameLst>
                                      </p:cBhvr>
                                      <p:tavLst>
                                        <p:tav tm="0">
                                          <p:val>
                                            <p:fltVal val="0"/>
                                          </p:val>
                                        </p:tav>
                                        <p:tav tm="100000">
                                          <p:val>
                                            <p:strVal val="#ppt_h"/>
                                          </p:val>
                                        </p:tav>
                                      </p:tavLst>
                                    </p:anim>
                                    <p:anim calcmode="lin" valueType="num">
                                      <p:cBhvr>
                                        <p:cTn id="46" dur="1000" fill="hold"/>
                                        <p:tgtEl>
                                          <p:spTgt spid="6"/>
                                        </p:tgtEl>
                                        <p:attrNameLst>
                                          <p:attrName>style.rotation</p:attrName>
                                        </p:attrNameLst>
                                      </p:cBhvr>
                                      <p:tavLst>
                                        <p:tav tm="0">
                                          <p:val>
                                            <p:fltVal val="90"/>
                                          </p:val>
                                        </p:tav>
                                        <p:tav tm="100000">
                                          <p:val>
                                            <p:fltVal val="0"/>
                                          </p:val>
                                        </p:tav>
                                      </p:tavLst>
                                    </p:anim>
                                    <p:animEffect transition="in" filter="fade">
                                      <p:cBhvr>
                                        <p:cTn id="47" dur="1000"/>
                                        <p:tgtEl>
                                          <p:spTgt spid="6"/>
                                        </p:tgtEl>
                                      </p:cBhvr>
                                    </p:animEffect>
                                  </p:childTnLst>
                                </p:cTn>
                              </p:par>
                              <p:par>
                                <p:cTn id="48" presetID="31" presetClass="entr" presetSubtype="0" fill="hold" nodeType="withEffect">
                                  <p:stCondLst>
                                    <p:cond delay="800"/>
                                  </p:stCondLst>
                                  <p:childTnLst>
                                    <p:set>
                                      <p:cBhvr>
                                        <p:cTn id="49" dur="1" fill="hold">
                                          <p:stCondLst>
                                            <p:cond delay="0"/>
                                          </p:stCondLst>
                                        </p:cTn>
                                        <p:tgtEl>
                                          <p:spTgt spid="7"/>
                                        </p:tgtEl>
                                        <p:attrNameLst>
                                          <p:attrName>style.visibility</p:attrName>
                                        </p:attrNameLst>
                                      </p:cBhvr>
                                      <p:to>
                                        <p:strVal val="visible"/>
                                      </p:to>
                                    </p:set>
                                    <p:anim calcmode="lin" valueType="num">
                                      <p:cBhvr>
                                        <p:cTn id="50" dur="1000" fill="hold"/>
                                        <p:tgtEl>
                                          <p:spTgt spid="7"/>
                                        </p:tgtEl>
                                        <p:attrNameLst>
                                          <p:attrName>ppt_w</p:attrName>
                                        </p:attrNameLst>
                                      </p:cBhvr>
                                      <p:tavLst>
                                        <p:tav tm="0">
                                          <p:val>
                                            <p:fltVal val="0"/>
                                          </p:val>
                                        </p:tav>
                                        <p:tav tm="100000">
                                          <p:val>
                                            <p:strVal val="#ppt_w"/>
                                          </p:val>
                                        </p:tav>
                                      </p:tavLst>
                                    </p:anim>
                                    <p:anim calcmode="lin" valueType="num">
                                      <p:cBhvr>
                                        <p:cTn id="51" dur="1000" fill="hold"/>
                                        <p:tgtEl>
                                          <p:spTgt spid="7"/>
                                        </p:tgtEl>
                                        <p:attrNameLst>
                                          <p:attrName>ppt_h</p:attrName>
                                        </p:attrNameLst>
                                      </p:cBhvr>
                                      <p:tavLst>
                                        <p:tav tm="0">
                                          <p:val>
                                            <p:fltVal val="0"/>
                                          </p:val>
                                        </p:tav>
                                        <p:tav tm="100000">
                                          <p:val>
                                            <p:strVal val="#ppt_h"/>
                                          </p:val>
                                        </p:tav>
                                      </p:tavLst>
                                    </p:anim>
                                    <p:anim calcmode="lin" valueType="num">
                                      <p:cBhvr>
                                        <p:cTn id="52" dur="1000" fill="hold"/>
                                        <p:tgtEl>
                                          <p:spTgt spid="7"/>
                                        </p:tgtEl>
                                        <p:attrNameLst>
                                          <p:attrName>style.rotation</p:attrName>
                                        </p:attrNameLst>
                                      </p:cBhvr>
                                      <p:tavLst>
                                        <p:tav tm="0">
                                          <p:val>
                                            <p:fltVal val="90"/>
                                          </p:val>
                                        </p:tav>
                                        <p:tav tm="100000">
                                          <p:val>
                                            <p:fltVal val="0"/>
                                          </p:val>
                                        </p:tav>
                                      </p:tavLst>
                                    </p:anim>
                                    <p:animEffect transition="in" filter="fade">
                                      <p:cBhvr>
                                        <p:cTn id="53" dur="1000"/>
                                        <p:tgtEl>
                                          <p:spTgt spid="7"/>
                                        </p:tgtEl>
                                      </p:cBhvr>
                                    </p:animEffect>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grpId="0" nodeType="clickEffect">
                                  <p:stCondLst>
                                    <p:cond delay="0"/>
                                  </p:stCondLst>
                                  <p:childTnLst>
                                    <p:set>
                                      <p:cBhvr>
                                        <p:cTn id="57" dur="1" fill="hold">
                                          <p:stCondLst>
                                            <p:cond delay="0"/>
                                          </p:stCondLst>
                                        </p:cTn>
                                        <p:tgtEl>
                                          <p:spTgt spid="4">
                                            <p:txEl>
                                              <p:pRg st="0" end="0"/>
                                            </p:txEl>
                                          </p:spTgt>
                                        </p:tgtEl>
                                        <p:attrNameLst>
                                          <p:attrName>style.visibility</p:attrName>
                                        </p:attrNameLst>
                                      </p:cBhvr>
                                      <p:to>
                                        <p:strVal val="visible"/>
                                      </p:to>
                                    </p:set>
                                    <p:animEffect transition="in" filter="fade">
                                      <p:cBhvr>
                                        <p:cTn id="58" dur="1000"/>
                                        <p:tgtEl>
                                          <p:spTgt spid="4">
                                            <p:txEl>
                                              <p:pRg st="0" end="0"/>
                                            </p:txEl>
                                          </p:spTgt>
                                        </p:tgtEl>
                                      </p:cBhvr>
                                    </p:animEffect>
                                    <p:anim calcmode="lin" valueType="num">
                                      <p:cBhvr>
                                        <p:cTn id="59"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60" dur="1000" fill="hold"/>
                                        <p:tgtEl>
                                          <p:spTgt spid="4">
                                            <p:txEl>
                                              <p:pRg st="0" end="0"/>
                                            </p:txEl>
                                          </p:spTgt>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4">
                                            <p:txEl>
                                              <p:pRg st="1" end="1"/>
                                            </p:txEl>
                                          </p:spTgt>
                                        </p:tgtEl>
                                        <p:attrNameLst>
                                          <p:attrName>style.visibility</p:attrName>
                                        </p:attrNameLst>
                                      </p:cBhvr>
                                      <p:to>
                                        <p:strVal val="visible"/>
                                      </p:to>
                                    </p:set>
                                    <p:animEffect transition="in" filter="fade">
                                      <p:cBhvr>
                                        <p:cTn id="63" dur="1000"/>
                                        <p:tgtEl>
                                          <p:spTgt spid="4">
                                            <p:txEl>
                                              <p:pRg st="1" end="1"/>
                                            </p:txEl>
                                          </p:spTgt>
                                        </p:tgtEl>
                                      </p:cBhvr>
                                    </p:animEffect>
                                    <p:anim calcmode="lin" valueType="num">
                                      <p:cBhvr>
                                        <p:cTn id="64"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65" dur="1000" fill="hold"/>
                                        <p:tgtEl>
                                          <p:spTgt spid="4">
                                            <p:txEl>
                                              <p:pRg st="1" end="1"/>
                                            </p:txEl>
                                          </p:spTgt>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
                                            <p:txEl>
                                              <p:pRg st="2" end="2"/>
                                            </p:txEl>
                                          </p:spTgt>
                                        </p:tgtEl>
                                        <p:attrNameLst>
                                          <p:attrName>style.visibility</p:attrName>
                                        </p:attrNameLst>
                                      </p:cBhvr>
                                      <p:to>
                                        <p:strVal val="visible"/>
                                      </p:to>
                                    </p:set>
                                    <p:animEffect transition="in" filter="fade">
                                      <p:cBhvr>
                                        <p:cTn id="68" dur="1000"/>
                                        <p:tgtEl>
                                          <p:spTgt spid="4">
                                            <p:txEl>
                                              <p:pRg st="2" end="2"/>
                                            </p:txEl>
                                          </p:spTgt>
                                        </p:tgtEl>
                                      </p:cBhvr>
                                    </p:animEffect>
                                    <p:anim calcmode="lin" valueType="num">
                                      <p:cBhvr>
                                        <p:cTn id="69"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70" dur="1000" fill="hold"/>
                                        <p:tgtEl>
                                          <p:spTgt spid="4">
                                            <p:txEl>
                                              <p:pRg st="2" end="2"/>
                                            </p:txEl>
                                          </p:spTgt>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
                                            <p:txEl>
                                              <p:pRg st="3" end="3"/>
                                            </p:txEl>
                                          </p:spTgt>
                                        </p:tgtEl>
                                        <p:attrNameLst>
                                          <p:attrName>style.visibility</p:attrName>
                                        </p:attrNameLst>
                                      </p:cBhvr>
                                      <p:to>
                                        <p:strVal val="visible"/>
                                      </p:to>
                                    </p:set>
                                    <p:animEffect transition="in" filter="fade">
                                      <p:cBhvr>
                                        <p:cTn id="73" dur="1000"/>
                                        <p:tgtEl>
                                          <p:spTgt spid="4">
                                            <p:txEl>
                                              <p:pRg st="3" end="3"/>
                                            </p:txEl>
                                          </p:spTgt>
                                        </p:tgtEl>
                                      </p:cBhvr>
                                    </p:animEffect>
                                    <p:anim calcmode="lin" valueType="num">
                                      <p:cBhvr>
                                        <p:cTn id="74"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75" dur="1000" fill="hold"/>
                                        <p:tgtEl>
                                          <p:spTgt spid="4">
                                            <p:txEl>
                                              <p:pRg st="3" end="3"/>
                                            </p:txEl>
                                          </p:spTgt>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4">
                                            <p:txEl>
                                              <p:pRg st="4" end="4"/>
                                            </p:txEl>
                                          </p:spTgt>
                                        </p:tgtEl>
                                        <p:attrNameLst>
                                          <p:attrName>style.visibility</p:attrName>
                                        </p:attrNameLst>
                                      </p:cBhvr>
                                      <p:to>
                                        <p:strVal val="visible"/>
                                      </p:to>
                                    </p:set>
                                    <p:animEffect transition="in" filter="fade">
                                      <p:cBhvr>
                                        <p:cTn id="78" dur="1000"/>
                                        <p:tgtEl>
                                          <p:spTgt spid="4">
                                            <p:txEl>
                                              <p:pRg st="4" end="4"/>
                                            </p:txEl>
                                          </p:spTgt>
                                        </p:tgtEl>
                                      </p:cBhvr>
                                    </p:animEffect>
                                    <p:anim calcmode="lin" valueType="num">
                                      <p:cBhvr>
                                        <p:cTn id="79"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80"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3" grpId="0" animBg="1"/>
      <p:bldP spid="13" grpId="1" animBg="1"/>
      <p:bldP spid="2" grpId="0"/>
      <p:bldP spid="4" grpId="0" build="p">
        <p:tmplLst>
          <p:tmpl lvl="1">
            <p:tnLst>
              <p:par>
                <p:cTn presetID="42" presetClass="entr" presetSubtype="0"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1000"/>
                        <p:tgtEl>
                          <p:spTgt spid="4"/>
                        </p:tgtEl>
                      </p:cBhvr>
                    </p:animEffect>
                    <p:anim calcmode="lin" valueType="num">
                      <p:cBhvr>
                        <p:cTn dur="1000" fill="hold"/>
                        <p:tgtEl>
                          <p:spTgt spid="4"/>
                        </p:tgtEl>
                        <p:attrNameLst>
                          <p:attrName>ppt_x</p:attrName>
                        </p:attrNameLst>
                      </p:cBhvr>
                      <p:tavLst>
                        <p:tav tm="0">
                          <p:val>
                            <p:strVal val="#ppt_x"/>
                          </p:val>
                        </p:tav>
                        <p:tav tm="100000">
                          <p:val>
                            <p:strVal val="#ppt_x"/>
                          </p:val>
                        </p:tav>
                      </p:tavLst>
                    </p:anim>
                    <p:anim calcmode="lin" valueType="num">
                      <p:cBhvr>
                        <p:cTn dur="1000" fill="hold"/>
                        <p:tgtEl>
                          <p:spTgt spid="4"/>
                        </p:tgtEl>
                        <p:attrNameLst>
                          <p:attrName>ppt_y</p:attrName>
                        </p:attrNameLst>
                      </p:cBhvr>
                      <p:tavLst>
                        <p:tav tm="0">
                          <p:val>
                            <p:strVal val="#ppt_y+.1"/>
                          </p:val>
                        </p:tav>
                        <p:tav tm="100000">
                          <p:val>
                            <p:strVal val="#ppt_y"/>
                          </p:val>
                        </p:tav>
                      </p:tavLst>
                    </p:anim>
                  </p:childTnLst>
                </p:cTn>
              </p:par>
            </p:tnLst>
          </p:tmpl>
          <p:tmpl lvl="2">
            <p:tnLst>
              <p:par>
                <p:cTn presetID="42"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1000"/>
                        <p:tgtEl>
                          <p:spTgt spid="4"/>
                        </p:tgtEl>
                      </p:cBhvr>
                    </p:animEffect>
                    <p:anim calcmode="lin" valueType="num">
                      <p:cBhvr>
                        <p:cTn dur="1000" fill="hold"/>
                        <p:tgtEl>
                          <p:spTgt spid="4"/>
                        </p:tgtEl>
                        <p:attrNameLst>
                          <p:attrName>ppt_x</p:attrName>
                        </p:attrNameLst>
                      </p:cBhvr>
                      <p:tavLst>
                        <p:tav tm="0">
                          <p:val>
                            <p:strVal val="#ppt_x"/>
                          </p:val>
                        </p:tav>
                        <p:tav tm="100000">
                          <p:val>
                            <p:strVal val="#ppt_x"/>
                          </p:val>
                        </p:tav>
                      </p:tavLst>
                    </p:anim>
                    <p:anim calcmode="lin" valueType="num">
                      <p:cBhvr>
                        <p:cTn dur="1000" fill="hold"/>
                        <p:tgtEl>
                          <p:spTgt spid="4"/>
                        </p:tgtEl>
                        <p:attrNameLst>
                          <p:attrName>ppt_y</p:attrName>
                        </p:attrNameLst>
                      </p:cBhvr>
                      <p:tavLst>
                        <p:tav tm="0">
                          <p:val>
                            <p:strVal val="#ppt_y+.1"/>
                          </p:val>
                        </p:tav>
                        <p:tav tm="100000">
                          <p:val>
                            <p:strVal val="#ppt_y"/>
                          </p:val>
                        </p:tav>
                      </p:tavLst>
                    </p:anim>
                  </p:childTnLst>
                </p:cTn>
              </p:par>
            </p:tnLst>
          </p:tmpl>
          <p:tmpl lvl="3">
            <p:tnLst>
              <p:par>
                <p:cTn presetID="42"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1000"/>
                        <p:tgtEl>
                          <p:spTgt spid="4"/>
                        </p:tgtEl>
                      </p:cBhvr>
                    </p:animEffect>
                    <p:anim calcmode="lin" valueType="num">
                      <p:cBhvr>
                        <p:cTn dur="1000" fill="hold"/>
                        <p:tgtEl>
                          <p:spTgt spid="4"/>
                        </p:tgtEl>
                        <p:attrNameLst>
                          <p:attrName>ppt_x</p:attrName>
                        </p:attrNameLst>
                      </p:cBhvr>
                      <p:tavLst>
                        <p:tav tm="0">
                          <p:val>
                            <p:strVal val="#ppt_x"/>
                          </p:val>
                        </p:tav>
                        <p:tav tm="100000">
                          <p:val>
                            <p:strVal val="#ppt_x"/>
                          </p:val>
                        </p:tav>
                      </p:tavLst>
                    </p:anim>
                    <p:anim calcmode="lin" valueType="num">
                      <p:cBhvr>
                        <p:cTn dur="1000" fill="hold"/>
                        <p:tgtEl>
                          <p:spTgt spid="4"/>
                        </p:tgtEl>
                        <p:attrNameLst>
                          <p:attrName>ppt_y</p:attrName>
                        </p:attrNameLst>
                      </p:cBhvr>
                      <p:tavLst>
                        <p:tav tm="0">
                          <p:val>
                            <p:strVal val="#ppt_y+.1"/>
                          </p:val>
                        </p:tav>
                        <p:tav tm="100000">
                          <p:val>
                            <p:strVal val="#ppt_y"/>
                          </p:val>
                        </p:tav>
                      </p:tavLst>
                    </p:anim>
                  </p:childTnLst>
                </p:cTn>
              </p:par>
            </p:tnLst>
          </p:tmpl>
          <p:tmpl lvl="4">
            <p:tnLst>
              <p:par>
                <p:cTn presetID="42"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1000"/>
                        <p:tgtEl>
                          <p:spTgt spid="4"/>
                        </p:tgtEl>
                      </p:cBhvr>
                    </p:animEffect>
                    <p:anim calcmode="lin" valueType="num">
                      <p:cBhvr>
                        <p:cTn dur="1000" fill="hold"/>
                        <p:tgtEl>
                          <p:spTgt spid="4"/>
                        </p:tgtEl>
                        <p:attrNameLst>
                          <p:attrName>ppt_x</p:attrName>
                        </p:attrNameLst>
                      </p:cBhvr>
                      <p:tavLst>
                        <p:tav tm="0">
                          <p:val>
                            <p:strVal val="#ppt_x"/>
                          </p:val>
                        </p:tav>
                        <p:tav tm="100000">
                          <p:val>
                            <p:strVal val="#ppt_x"/>
                          </p:val>
                        </p:tav>
                      </p:tavLst>
                    </p:anim>
                    <p:anim calcmode="lin" valueType="num">
                      <p:cBhvr>
                        <p:cTn dur="1000" fill="hold"/>
                        <p:tgtEl>
                          <p:spTgt spid="4"/>
                        </p:tgtEl>
                        <p:attrNameLst>
                          <p:attrName>ppt_y</p:attrName>
                        </p:attrNameLst>
                      </p:cBhvr>
                      <p:tavLst>
                        <p:tav tm="0">
                          <p:val>
                            <p:strVal val="#ppt_y+.1"/>
                          </p:val>
                        </p:tav>
                        <p:tav tm="100000">
                          <p:val>
                            <p:strVal val="#ppt_y"/>
                          </p:val>
                        </p:tav>
                      </p:tavLst>
                    </p:anim>
                  </p:childTnLst>
                </p:cTn>
              </p:par>
            </p:tnLst>
          </p:tmpl>
          <p:tmpl lvl="5">
            <p:tnLst>
              <p:par>
                <p:cTn presetID="42"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1000"/>
                        <p:tgtEl>
                          <p:spTgt spid="4"/>
                        </p:tgtEl>
                      </p:cBhvr>
                    </p:animEffect>
                    <p:anim calcmode="lin" valueType="num">
                      <p:cBhvr>
                        <p:cTn dur="1000" fill="hold"/>
                        <p:tgtEl>
                          <p:spTgt spid="4"/>
                        </p:tgtEl>
                        <p:attrNameLst>
                          <p:attrName>ppt_x</p:attrName>
                        </p:attrNameLst>
                      </p:cBhvr>
                      <p:tavLst>
                        <p:tav tm="0">
                          <p:val>
                            <p:strVal val="#ppt_x"/>
                          </p:val>
                        </p:tav>
                        <p:tav tm="100000">
                          <p:val>
                            <p:strVal val="#ppt_x"/>
                          </p:val>
                        </p:tav>
                      </p:tavLst>
                    </p:anim>
                    <p:anim calcmode="lin" valueType="num">
                      <p:cBhvr>
                        <p:cTn dur="1000" fill="hold"/>
                        <p:tgtEl>
                          <p:spTgt spid="4"/>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6" name="弦形 5"/>
          <p:cNvSpPr/>
          <p:nvPr userDrawn="1"/>
        </p:nvSpPr>
        <p:spPr>
          <a:xfrm rot="13450946">
            <a:off x="-645343" y="34365"/>
            <a:ext cx="1290684" cy="1290684"/>
          </a:xfrm>
          <a:prstGeom prst="chord">
            <a:avLst>
              <a:gd name="adj1" fmla="val 2700000"/>
              <a:gd name="adj2" fmla="val 13585051"/>
            </a:avLst>
          </a:prstGeom>
          <a:solidFill>
            <a:srgbClr val="D1F3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 name="标题 1"/>
          <p:cNvSpPr>
            <a:spLocks noGrp="1"/>
          </p:cNvSpPr>
          <p:nvPr>
            <p:ph type="title"/>
          </p:nvPr>
        </p:nvSpPr>
        <p:spPr>
          <a:xfrm>
            <a:off x="882391" y="442739"/>
            <a:ext cx="6489959" cy="520700"/>
          </a:xfrm>
          <a:prstGeom prst="rect">
            <a:avLst/>
          </a:prstGeom>
        </p:spPr>
        <p:txBody>
          <a:bodyPr/>
          <a:lstStyle>
            <a:lvl1pPr>
              <a:defRPr sz="3200">
                <a:solidFill>
                  <a:srgbClr val="45BC9A"/>
                </a:solidFill>
              </a:defRPr>
            </a:lvl1pPr>
          </a:lstStyle>
          <a:p>
            <a:r>
              <a:rPr lang="zh-CN" altLang="en-US" dirty="0"/>
              <a:t>单击此处编辑母版标题样式</a:t>
            </a:r>
          </a:p>
        </p:txBody>
      </p:sp>
      <p:grpSp>
        <p:nvGrpSpPr>
          <p:cNvPr id="3" name="组合 2"/>
          <p:cNvGrpSpPr/>
          <p:nvPr userDrawn="1"/>
        </p:nvGrpSpPr>
        <p:grpSpPr>
          <a:xfrm rot="3329260">
            <a:off x="42213" y="271470"/>
            <a:ext cx="681683" cy="816473"/>
            <a:chOff x="832045" y="4979440"/>
            <a:chExt cx="979488" cy="1173163"/>
          </a:xfrm>
          <a:solidFill>
            <a:srgbClr val="1B9E81"/>
          </a:solidFill>
        </p:grpSpPr>
        <p:sp>
          <p:nvSpPr>
            <p:cNvPr id="4" name="Freeform 7"/>
            <p:cNvSpPr/>
            <p:nvPr/>
          </p:nvSpPr>
          <p:spPr bwMode="auto">
            <a:xfrm>
              <a:off x="1019370" y="5404890"/>
              <a:ext cx="792163" cy="747713"/>
            </a:xfrm>
            <a:custGeom>
              <a:avLst/>
              <a:gdLst>
                <a:gd name="T0" fmla="*/ 133 w 187"/>
                <a:gd name="T1" fmla="*/ 2 h 176"/>
                <a:gd name="T2" fmla="*/ 84 w 187"/>
                <a:gd name="T3" fmla="*/ 176 h 176"/>
                <a:gd name="T4" fmla="*/ 118 w 187"/>
                <a:gd name="T5" fmla="*/ 0 h 176"/>
                <a:gd name="T6" fmla="*/ 98 w 187"/>
                <a:gd name="T7" fmla="*/ 95 h 176"/>
                <a:gd name="T8" fmla="*/ 133 w 187"/>
                <a:gd name="T9" fmla="*/ 2 h 176"/>
              </a:gdLst>
              <a:ahLst/>
              <a:cxnLst>
                <a:cxn ang="0">
                  <a:pos x="T0" y="T1"/>
                </a:cxn>
                <a:cxn ang="0">
                  <a:pos x="T2" y="T3"/>
                </a:cxn>
                <a:cxn ang="0">
                  <a:pos x="T4" y="T5"/>
                </a:cxn>
                <a:cxn ang="0">
                  <a:pos x="T6" y="T7"/>
                </a:cxn>
                <a:cxn ang="0">
                  <a:pos x="T8" y="T9"/>
                </a:cxn>
              </a:cxnLst>
              <a:rect l="0" t="0" r="r" b="b"/>
              <a:pathLst>
                <a:path w="187" h="176">
                  <a:moveTo>
                    <a:pt x="133" y="2"/>
                  </a:moveTo>
                  <a:cubicBezTo>
                    <a:pt x="133" y="2"/>
                    <a:pt x="187" y="89"/>
                    <a:pt x="84" y="176"/>
                  </a:cubicBezTo>
                  <a:cubicBezTo>
                    <a:pt x="84" y="176"/>
                    <a:pt x="0" y="66"/>
                    <a:pt x="118" y="0"/>
                  </a:cubicBezTo>
                  <a:cubicBezTo>
                    <a:pt x="118" y="0"/>
                    <a:pt x="112" y="68"/>
                    <a:pt x="98" y="95"/>
                  </a:cubicBezTo>
                  <a:cubicBezTo>
                    <a:pt x="98" y="95"/>
                    <a:pt x="135" y="36"/>
                    <a:pt x="13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5" name="Freeform 8"/>
            <p:cNvSpPr/>
            <p:nvPr/>
          </p:nvSpPr>
          <p:spPr bwMode="auto">
            <a:xfrm>
              <a:off x="832045" y="4979440"/>
              <a:ext cx="666750" cy="671513"/>
            </a:xfrm>
            <a:custGeom>
              <a:avLst/>
              <a:gdLst>
                <a:gd name="T0" fmla="*/ 157 w 157"/>
                <a:gd name="T1" fmla="*/ 84 h 158"/>
                <a:gd name="T2" fmla="*/ 0 w 157"/>
                <a:gd name="T3" fmla="*/ 107 h 158"/>
                <a:gd name="T4" fmla="*/ 153 w 157"/>
                <a:gd name="T5" fmla="*/ 71 h 158"/>
                <a:gd name="T6" fmla="*/ 69 w 157"/>
                <a:gd name="T7" fmla="*/ 88 h 158"/>
                <a:gd name="T8" fmla="*/ 157 w 157"/>
                <a:gd name="T9" fmla="*/ 84 h 158"/>
              </a:gdLst>
              <a:ahLst/>
              <a:cxnLst>
                <a:cxn ang="0">
                  <a:pos x="T0" y="T1"/>
                </a:cxn>
                <a:cxn ang="0">
                  <a:pos x="T2" y="T3"/>
                </a:cxn>
                <a:cxn ang="0">
                  <a:pos x="T4" y="T5"/>
                </a:cxn>
                <a:cxn ang="0">
                  <a:pos x="T6" y="T7"/>
                </a:cxn>
                <a:cxn ang="0">
                  <a:pos x="T8" y="T9"/>
                </a:cxn>
              </a:cxnLst>
              <a:rect l="0" t="0" r="r" b="b"/>
              <a:pathLst>
                <a:path w="157" h="158">
                  <a:moveTo>
                    <a:pt x="157" y="84"/>
                  </a:moveTo>
                  <a:cubicBezTo>
                    <a:pt x="157" y="84"/>
                    <a:pt x="106" y="158"/>
                    <a:pt x="0" y="107"/>
                  </a:cubicBezTo>
                  <a:cubicBezTo>
                    <a:pt x="0" y="107"/>
                    <a:pt x="58" y="0"/>
                    <a:pt x="153" y="71"/>
                  </a:cubicBezTo>
                  <a:cubicBezTo>
                    <a:pt x="153" y="71"/>
                    <a:pt x="96" y="90"/>
                    <a:pt x="69" y="88"/>
                  </a:cubicBezTo>
                  <a:cubicBezTo>
                    <a:pt x="69" y="88"/>
                    <a:pt x="130" y="98"/>
                    <a:pt x="157"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grpSp>
      <p:sp>
        <p:nvSpPr>
          <p:cNvPr id="7" name="矩形: 圆角 6"/>
          <p:cNvSpPr/>
          <p:nvPr userDrawn="1"/>
        </p:nvSpPr>
        <p:spPr>
          <a:xfrm>
            <a:off x="7239000" y="277405"/>
            <a:ext cx="5559703" cy="803843"/>
          </a:xfrm>
          <a:prstGeom prst="roundRect">
            <a:avLst>
              <a:gd name="adj" fmla="val 50000"/>
            </a:avLst>
          </a:prstGeom>
          <a:solidFill>
            <a:srgbClr val="ADE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内容占位符 8"/>
          <p:cNvSpPr>
            <a:spLocks noGrp="1"/>
          </p:cNvSpPr>
          <p:nvPr>
            <p:ph sz="quarter" idx="10" hasCustomPrompt="1"/>
          </p:nvPr>
        </p:nvSpPr>
        <p:spPr>
          <a:xfrm>
            <a:off x="912813" y="1468438"/>
            <a:ext cx="10573695" cy="4500562"/>
          </a:xfrm>
          <a:prstGeom prst="rect">
            <a:avLst/>
          </a:prstGeom>
        </p:spPr>
        <p:txBody>
          <a:bodyPr/>
          <a:lstStyle>
            <a:lvl1pPr marL="0" indent="457200" algn="just" eaLnBrk="1" hangingPunct="0">
              <a:lnSpc>
                <a:spcPct val="150000"/>
              </a:lnSpc>
              <a:buNone/>
              <a:defRPr sz="1400">
                <a:latin typeface="+mj-ea"/>
                <a:ea typeface="+mj-ea"/>
              </a:defRPr>
            </a:lvl1pPr>
            <a:lvl2pPr marL="457200" indent="457200" algn="just" eaLnBrk="1" hangingPunct="0">
              <a:lnSpc>
                <a:spcPct val="150000"/>
              </a:lnSpc>
              <a:buNone/>
              <a:defRPr sz="1400">
                <a:latin typeface="+mj-ea"/>
                <a:ea typeface="+mj-ea"/>
              </a:defRPr>
            </a:lvl2pPr>
            <a:lvl3pPr marL="914400" indent="457200" algn="just" eaLnBrk="1" hangingPunct="0">
              <a:lnSpc>
                <a:spcPct val="150000"/>
              </a:lnSpc>
              <a:buNone/>
              <a:defRPr sz="1400">
                <a:latin typeface="+mj-ea"/>
                <a:ea typeface="+mj-ea"/>
              </a:defRPr>
            </a:lvl3pPr>
            <a:lvl4pPr marL="1371600" indent="457200" algn="just" eaLnBrk="1" hangingPunct="0">
              <a:lnSpc>
                <a:spcPct val="150000"/>
              </a:lnSpc>
              <a:buNone/>
              <a:defRPr sz="1400">
                <a:latin typeface="+mj-ea"/>
                <a:ea typeface="+mj-ea"/>
              </a:defRPr>
            </a:lvl4pPr>
            <a:lvl5pPr marL="1828800" indent="457200" algn="just" eaLnBrk="1" hangingPunct="0">
              <a:lnSpc>
                <a:spcPct val="150000"/>
              </a:lnSpc>
              <a:buNone/>
              <a:defRPr sz="1400">
                <a:latin typeface="+mj-ea"/>
                <a:ea typeface="+mj-ea"/>
              </a:defRPr>
            </a:lvl5p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2"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heel(1)">
                                      <p:cBhvr>
                                        <p:cTn id="17" dur="2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grpId="0" nodeType="clickEffect">
                                  <p:stCondLst>
                                    <p:cond delay="0"/>
                                  </p:stCondLst>
                                  <p:iterate type="wd">
                                    <p:tmPct val="10000"/>
                                  </p:iterate>
                                  <p:childTnLst>
                                    <p:set>
                                      <p:cBhvr>
                                        <p:cTn id="21" dur="1" fill="hold">
                                          <p:stCondLst>
                                            <p:cond delay="0"/>
                                          </p:stCondLst>
                                        </p:cTn>
                                        <p:tgtEl>
                                          <p:spTgt spid="2"/>
                                        </p:tgtEl>
                                        <p:attrNameLst>
                                          <p:attrName>style.visibility</p:attrName>
                                        </p:attrNameLst>
                                      </p:cBhvr>
                                      <p:to>
                                        <p:strVal val="visible"/>
                                      </p:to>
                                    </p:set>
                                    <p:anim calcmode="lin" valueType="num">
                                      <p:cBhvr additive="base">
                                        <p:cTn id="22" dur="1000" fill="hold"/>
                                        <p:tgtEl>
                                          <p:spTgt spid="2"/>
                                        </p:tgtEl>
                                        <p:attrNameLst>
                                          <p:attrName>ppt_x</p:attrName>
                                        </p:attrNameLst>
                                      </p:cBhvr>
                                      <p:tavLst>
                                        <p:tav tm="0">
                                          <p:val>
                                            <p:strVal val="1+#ppt_w/2"/>
                                          </p:val>
                                        </p:tav>
                                        <p:tav tm="100000">
                                          <p:val>
                                            <p:strVal val="#ppt_x"/>
                                          </p:val>
                                        </p:tav>
                                      </p:tavLst>
                                    </p:anim>
                                    <p:anim calcmode="lin" valueType="num">
                                      <p:cBhvr additive="base">
                                        <p:cTn id="23" dur="1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
                                            <p:txEl>
                                              <p:pRg st="0" end="0"/>
                                            </p:txEl>
                                          </p:spTgt>
                                        </p:tgtEl>
                                        <p:attrNameLst>
                                          <p:attrName>style.visibility</p:attrName>
                                        </p:attrNameLst>
                                      </p:cBhvr>
                                      <p:to>
                                        <p:strVal val="visible"/>
                                      </p:to>
                                    </p:set>
                                    <p:animEffect transition="in" filter="fade">
                                      <p:cBhvr>
                                        <p:cTn id="28" dur="1000"/>
                                        <p:tgtEl>
                                          <p:spTgt spid="9">
                                            <p:txEl>
                                              <p:pRg st="0" end="0"/>
                                            </p:txEl>
                                          </p:spTgt>
                                        </p:tgtEl>
                                      </p:cBhvr>
                                    </p:animEffect>
                                    <p:anim calcmode="lin" valueType="num">
                                      <p:cBhvr>
                                        <p:cTn id="29"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9">
                                            <p:txEl>
                                              <p:pRg st="0" end="0"/>
                                            </p:txEl>
                                          </p:spTgt>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9">
                                            <p:txEl>
                                              <p:pRg st="1" end="1"/>
                                            </p:txEl>
                                          </p:spTgt>
                                        </p:tgtEl>
                                        <p:attrNameLst>
                                          <p:attrName>style.visibility</p:attrName>
                                        </p:attrNameLst>
                                      </p:cBhvr>
                                      <p:to>
                                        <p:strVal val="visible"/>
                                      </p:to>
                                    </p:set>
                                    <p:animEffect transition="in" filter="fade">
                                      <p:cBhvr>
                                        <p:cTn id="33" dur="1000"/>
                                        <p:tgtEl>
                                          <p:spTgt spid="9">
                                            <p:txEl>
                                              <p:pRg st="1" end="1"/>
                                            </p:txEl>
                                          </p:spTgt>
                                        </p:tgtEl>
                                      </p:cBhvr>
                                    </p:animEffect>
                                    <p:anim calcmode="lin" valueType="num">
                                      <p:cBhvr>
                                        <p:cTn id="34"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9">
                                            <p:txEl>
                                              <p:pRg st="1" end="1"/>
                                            </p:txEl>
                                          </p:spTgt>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9">
                                            <p:txEl>
                                              <p:pRg st="2" end="2"/>
                                            </p:txEl>
                                          </p:spTgt>
                                        </p:tgtEl>
                                        <p:attrNameLst>
                                          <p:attrName>style.visibility</p:attrName>
                                        </p:attrNameLst>
                                      </p:cBhvr>
                                      <p:to>
                                        <p:strVal val="visible"/>
                                      </p:to>
                                    </p:set>
                                    <p:animEffect transition="in" filter="fade">
                                      <p:cBhvr>
                                        <p:cTn id="38" dur="1000"/>
                                        <p:tgtEl>
                                          <p:spTgt spid="9">
                                            <p:txEl>
                                              <p:pRg st="2" end="2"/>
                                            </p:txEl>
                                          </p:spTgt>
                                        </p:tgtEl>
                                      </p:cBhvr>
                                    </p:animEffect>
                                    <p:anim calcmode="lin" valueType="num">
                                      <p:cBhvr>
                                        <p:cTn id="39"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40" dur="1000" fill="hold"/>
                                        <p:tgtEl>
                                          <p:spTgt spid="9">
                                            <p:txEl>
                                              <p:pRg st="2" end="2"/>
                                            </p:txEl>
                                          </p:spTgt>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9">
                                            <p:txEl>
                                              <p:pRg st="3" end="3"/>
                                            </p:txEl>
                                          </p:spTgt>
                                        </p:tgtEl>
                                        <p:attrNameLst>
                                          <p:attrName>style.visibility</p:attrName>
                                        </p:attrNameLst>
                                      </p:cBhvr>
                                      <p:to>
                                        <p:strVal val="visible"/>
                                      </p:to>
                                    </p:set>
                                    <p:animEffect transition="in" filter="fade">
                                      <p:cBhvr>
                                        <p:cTn id="43" dur="1000"/>
                                        <p:tgtEl>
                                          <p:spTgt spid="9">
                                            <p:txEl>
                                              <p:pRg st="3" end="3"/>
                                            </p:txEl>
                                          </p:spTgt>
                                        </p:tgtEl>
                                      </p:cBhvr>
                                    </p:animEffect>
                                    <p:anim calcmode="lin" valueType="num">
                                      <p:cBhvr>
                                        <p:cTn id="44"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45" dur="1000" fill="hold"/>
                                        <p:tgtEl>
                                          <p:spTgt spid="9">
                                            <p:txEl>
                                              <p:pRg st="3" end="3"/>
                                            </p:txEl>
                                          </p:spTgt>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9">
                                            <p:txEl>
                                              <p:pRg st="4" end="4"/>
                                            </p:txEl>
                                          </p:spTgt>
                                        </p:tgtEl>
                                        <p:attrNameLst>
                                          <p:attrName>style.visibility</p:attrName>
                                        </p:attrNameLst>
                                      </p:cBhvr>
                                      <p:to>
                                        <p:strVal val="visible"/>
                                      </p:to>
                                    </p:set>
                                    <p:animEffect transition="in" filter="fade">
                                      <p:cBhvr>
                                        <p:cTn id="48" dur="1000"/>
                                        <p:tgtEl>
                                          <p:spTgt spid="9">
                                            <p:txEl>
                                              <p:pRg st="4" end="4"/>
                                            </p:txEl>
                                          </p:spTgt>
                                        </p:tgtEl>
                                      </p:cBhvr>
                                    </p:animEffect>
                                    <p:anim calcmode="lin" valueType="num">
                                      <p:cBhvr>
                                        <p:cTn id="49" dur="1000" fill="hold"/>
                                        <p:tgtEl>
                                          <p:spTgt spid="9">
                                            <p:txEl>
                                              <p:pRg st="4" end="4"/>
                                            </p:txEl>
                                          </p:spTgt>
                                        </p:tgtEl>
                                        <p:attrNameLst>
                                          <p:attrName>ppt_x</p:attrName>
                                        </p:attrNameLst>
                                      </p:cBhvr>
                                      <p:tavLst>
                                        <p:tav tm="0">
                                          <p:val>
                                            <p:strVal val="#ppt_x"/>
                                          </p:val>
                                        </p:tav>
                                        <p:tav tm="100000">
                                          <p:val>
                                            <p:strVal val="#ppt_x"/>
                                          </p:val>
                                        </p:tav>
                                      </p:tavLst>
                                    </p:anim>
                                    <p:anim calcmode="lin" valueType="num">
                                      <p:cBhvr>
                                        <p:cTn id="50" dur="1000" fill="hold"/>
                                        <p:tgtEl>
                                          <p:spTgt spid="9">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2" grpId="0"/>
      <p:bldP spid="7" grpId="1" animBg="1"/>
      <p:bldP spid="7" grpId="2" animBg="1"/>
      <p:bldP spid="9" grpId="0" build="p">
        <p:tmplLst>
          <p:tmpl lvl="1">
            <p:tnLst>
              <p:par>
                <p:cTn presetID="42"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1000"/>
                        <p:tgtEl>
                          <p:spTgt spid="9"/>
                        </p:tgtEl>
                      </p:cBhvr>
                    </p:animEffect>
                    <p:anim calcmode="lin" valueType="num">
                      <p:cBhvr>
                        <p:cTn dur="1000" fill="hold"/>
                        <p:tgtEl>
                          <p:spTgt spid="9"/>
                        </p:tgtEl>
                        <p:attrNameLst>
                          <p:attrName>ppt_x</p:attrName>
                        </p:attrNameLst>
                      </p:cBhvr>
                      <p:tavLst>
                        <p:tav tm="0">
                          <p:val>
                            <p:strVal val="#ppt_x"/>
                          </p:val>
                        </p:tav>
                        <p:tav tm="100000">
                          <p:val>
                            <p:strVal val="#ppt_x"/>
                          </p:val>
                        </p:tav>
                      </p:tavLst>
                    </p:anim>
                    <p:anim calcmode="lin" valueType="num">
                      <p:cBhvr>
                        <p:cTn dur="1000" fill="hold"/>
                        <p:tgtEl>
                          <p:spTgt spid="9"/>
                        </p:tgtEl>
                        <p:attrNameLst>
                          <p:attrName>ppt_y</p:attrName>
                        </p:attrNameLst>
                      </p:cBhvr>
                      <p:tavLst>
                        <p:tav tm="0">
                          <p:val>
                            <p:strVal val="#ppt_y+.1"/>
                          </p:val>
                        </p:tav>
                        <p:tav tm="100000">
                          <p:val>
                            <p:strVal val="#ppt_y"/>
                          </p:val>
                        </p:tav>
                      </p:tavLst>
                    </p:anim>
                  </p:childTnLst>
                </p:cTn>
              </p:par>
            </p:tnLst>
          </p:tmpl>
          <p:tmpl lvl="2">
            <p:tnLst>
              <p:par>
                <p:cTn presetID="42"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1000"/>
                        <p:tgtEl>
                          <p:spTgt spid="9"/>
                        </p:tgtEl>
                      </p:cBhvr>
                    </p:animEffect>
                    <p:anim calcmode="lin" valueType="num">
                      <p:cBhvr>
                        <p:cTn dur="1000" fill="hold"/>
                        <p:tgtEl>
                          <p:spTgt spid="9"/>
                        </p:tgtEl>
                        <p:attrNameLst>
                          <p:attrName>ppt_x</p:attrName>
                        </p:attrNameLst>
                      </p:cBhvr>
                      <p:tavLst>
                        <p:tav tm="0">
                          <p:val>
                            <p:strVal val="#ppt_x"/>
                          </p:val>
                        </p:tav>
                        <p:tav tm="100000">
                          <p:val>
                            <p:strVal val="#ppt_x"/>
                          </p:val>
                        </p:tav>
                      </p:tavLst>
                    </p:anim>
                    <p:anim calcmode="lin" valueType="num">
                      <p:cBhvr>
                        <p:cTn dur="1000" fill="hold"/>
                        <p:tgtEl>
                          <p:spTgt spid="9"/>
                        </p:tgtEl>
                        <p:attrNameLst>
                          <p:attrName>ppt_y</p:attrName>
                        </p:attrNameLst>
                      </p:cBhvr>
                      <p:tavLst>
                        <p:tav tm="0">
                          <p:val>
                            <p:strVal val="#ppt_y+.1"/>
                          </p:val>
                        </p:tav>
                        <p:tav tm="100000">
                          <p:val>
                            <p:strVal val="#ppt_y"/>
                          </p:val>
                        </p:tav>
                      </p:tavLst>
                    </p:anim>
                  </p:childTnLst>
                </p:cTn>
              </p:par>
            </p:tnLst>
          </p:tmpl>
          <p:tmpl lvl="3">
            <p:tnLst>
              <p:par>
                <p:cTn presetID="42"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1000"/>
                        <p:tgtEl>
                          <p:spTgt spid="9"/>
                        </p:tgtEl>
                      </p:cBhvr>
                    </p:animEffect>
                    <p:anim calcmode="lin" valueType="num">
                      <p:cBhvr>
                        <p:cTn dur="1000" fill="hold"/>
                        <p:tgtEl>
                          <p:spTgt spid="9"/>
                        </p:tgtEl>
                        <p:attrNameLst>
                          <p:attrName>ppt_x</p:attrName>
                        </p:attrNameLst>
                      </p:cBhvr>
                      <p:tavLst>
                        <p:tav tm="0">
                          <p:val>
                            <p:strVal val="#ppt_x"/>
                          </p:val>
                        </p:tav>
                        <p:tav tm="100000">
                          <p:val>
                            <p:strVal val="#ppt_x"/>
                          </p:val>
                        </p:tav>
                      </p:tavLst>
                    </p:anim>
                    <p:anim calcmode="lin" valueType="num">
                      <p:cBhvr>
                        <p:cTn dur="1000" fill="hold"/>
                        <p:tgtEl>
                          <p:spTgt spid="9"/>
                        </p:tgtEl>
                        <p:attrNameLst>
                          <p:attrName>ppt_y</p:attrName>
                        </p:attrNameLst>
                      </p:cBhvr>
                      <p:tavLst>
                        <p:tav tm="0">
                          <p:val>
                            <p:strVal val="#ppt_y+.1"/>
                          </p:val>
                        </p:tav>
                        <p:tav tm="100000">
                          <p:val>
                            <p:strVal val="#ppt_y"/>
                          </p:val>
                        </p:tav>
                      </p:tavLst>
                    </p:anim>
                  </p:childTnLst>
                </p:cTn>
              </p:par>
            </p:tnLst>
          </p:tmpl>
          <p:tmpl lvl="4">
            <p:tnLst>
              <p:par>
                <p:cTn presetID="42"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1000"/>
                        <p:tgtEl>
                          <p:spTgt spid="9"/>
                        </p:tgtEl>
                      </p:cBhvr>
                    </p:animEffect>
                    <p:anim calcmode="lin" valueType="num">
                      <p:cBhvr>
                        <p:cTn dur="1000" fill="hold"/>
                        <p:tgtEl>
                          <p:spTgt spid="9"/>
                        </p:tgtEl>
                        <p:attrNameLst>
                          <p:attrName>ppt_x</p:attrName>
                        </p:attrNameLst>
                      </p:cBhvr>
                      <p:tavLst>
                        <p:tav tm="0">
                          <p:val>
                            <p:strVal val="#ppt_x"/>
                          </p:val>
                        </p:tav>
                        <p:tav tm="100000">
                          <p:val>
                            <p:strVal val="#ppt_x"/>
                          </p:val>
                        </p:tav>
                      </p:tavLst>
                    </p:anim>
                    <p:anim calcmode="lin" valueType="num">
                      <p:cBhvr>
                        <p:cTn dur="1000" fill="hold"/>
                        <p:tgtEl>
                          <p:spTgt spid="9"/>
                        </p:tgtEl>
                        <p:attrNameLst>
                          <p:attrName>ppt_y</p:attrName>
                        </p:attrNameLst>
                      </p:cBhvr>
                      <p:tavLst>
                        <p:tav tm="0">
                          <p:val>
                            <p:strVal val="#ppt_y+.1"/>
                          </p:val>
                        </p:tav>
                        <p:tav tm="100000">
                          <p:val>
                            <p:strVal val="#ppt_y"/>
                          </p:val>
                        </p:tav>
                      </p:tavLst>
                    </p:anim>
                  </p:childTnLst>
                </p:cTn>
              </p:par>
            </p:tnLst>
          </p:tmpl>
          <p:tmpl lvl="5">
            <p:tnLst>
              <p:par>
                <p:cTn presetID="42"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1000"/>
                        <p:tgtEl>
                          <p:spTgt spid="9"/>
                        </p:tgtEl>
                      </p:cBhvr>
                    </p:animEffect>
                    <p:anim calcmode="lin" valueType="num">
                      <p:cBhvr>
                        <p:cTn dur="1000" fill="hold"/>
                        <p:tgtEl>
                          <p:spTgt spid="9"/>
                        </p:tgtEl>
                        <p:attrNameLst>
                          <p:attrName>ppt_x</p:attrName>
                        </p:attrNameLst>
                      </p:cBhvr>
                      <p:tavLst>
                        <p:tav tm="0">
                          <p:val>
                            <p:strVal val="#ppt_x"/>
                          </p:val>
                        </p:tav>
                        <p:tav tm="100000">
                          <p:val>
                            <p:strVal val="#ppt_x"/>
                          </p:val>
                        </p:tav>
                      </p:tavLst>
                    </p:anim>
                    <p:anim calcmode="lin" valueType="num">
                      <p:cBhvr>
                        <p:cTn dur="1000" fill="hold"/>
                        <p:tgtEl>
                          <p:spTgt spid="9"/>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自定义版式">
    <p:bg>
      <p:bgPr>
        <a:solidFill>
          <a:srgbClr val="E3F2EF"/>
        </a:solidFill>
        <a:effectLst/>
      </p:bgPr>
    </p:bg>
    <p:spTree>
      <p:nvGrpSpPr>
        <p:cNvPr id="1" name=""/>
        <p:cNvGrpSpPr/>
        <p:nvPr/>
      </p:nvGrpSpPr>
      <p:grpSpPr>
        <a:xfrm>
          <a:off x="0" y="0"/>
          <a:ext cx="0" cy="0"/>
          <a:chOff x="0" y="0"/>
          <a:chExt cx="0" cy="0"/>
        </a:xfrm>
      </p:grpSpPr>
      <p:sp>
        <p:nvSpPr>
          <p:cNvPr id="8" name="弦形 7"/>
          <p:cNvSpPr/>
          <p:nvPr userDrawn="1"/>
        </p:nvSpPr>
        <p:spPr>
          <a:xfrm rot="8072634">
            <a:off x="2379503" y="-493704"/>
            <a:ext cx="7427329" cy="7427329"/>
          </a:xfrm>
          <a:prstGeom prst="chord">
            <a:avLst>
              <a:gd name="adj1" fmla="val 2700000"/>
              <a:gd name="adj2" fmla="val 13585051"/>
            </a:avLst>
          </a:prstGeom>
          <a:solidFill>
            <a:srgbClr val="D1F3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3" name="图片 2"/>
          <p:cNvPicPr>
            <a:picLocks noChangeAspect="1"/>
          </p:cNvPicPr>
          <p:nvPr userDrawn="1"/>
        </p:nvPicPr>
        <p:blipFill rotWithShape="1">
          <a:blip r:embed="rId2" cstate="print">
            <a:extLst>
              <a:ext uri="{28A0092B-C50C-407E-A947-70E740481C1C}">
                <a14:useLocalDpi xmlns:a14="http://schemas.microsoft.com/office/drawing/2010/main" val="0"/>
              </a:ext>
            </a:extLst>
          </a:blip>
          <a:srcRect l="59173" b="63827"/>
          <a:stretch>
            <a:fillRect/>
          </a:stretch>
        </p:blipFill>
        <p:spPr>
          <a:xfrm>
            <a:off x="3127031" y="917252"/>
            <a:ext cx="1610774" cy="847422"/>
          </a:xfrm>
          <a:prstGeom prst="rect">
            <a:avLst/>
          </a:prstGeom>
        </p:spPr>
      </p:pic>
      <p:grpSp>
        <p:nvGrpSpPr>
          <p:cNvPr id="4" name="组合 3"/>
          <p:cNvGrpSpPr/>
          <p:nvPr userDrawn="1"/>
        </p:nvGrpSpPr>
        <p:grpSpPr>
          <a:xfrm>
            <a:off x="4346311" y="1184382"/>
            <a:ext cx="3493712" cy="1968005"/>
            <a:chOff x="1478338" y="1695583"/>
            <a:chExt cx="5848765" cy="3294604"/>
          </a:xfrm>
        </p:grpSpPr>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78338" y="1695583"/>
              <a:ext cx="5848765" cy="3294604"/>
            </a:xfrm>
            <a:prstGeom prst="rect">
              <a:avLst/>
            </a:prstGeom>
          </p:spPr>
        </p:pic>
        <p:sp>
          <p:nvSpPr>
            <p:cNvPr id="6" name="Freeform 7"/>
            <p:cNvSpPr/>
            <p:nvPr/>
          </p:nvSpPr>
          <p:spPr bwMode="auto">
            <a:xfrm rot="11935297">
              <a:off x="1937975" y="2463853"/>
              <a:ext cx="792163" cy="747713"/>
            </a:xfrm>
            <a:custGeom>
              <a:avLst/>
              <a:gdLst>
                <a:gd name="T0" fmla="*/ 133 w 187"/>
                <a:gd name="T1" fmla="*/ 2 h 176"/>
                <a:gd name="T2" fmla="*/ 84 w 187"/>
                <a:gd name="T3" fmla="*/ 176 h 176"/>
                <a:gd name="T4" fmla="*/ 118 w 187"/>
                <a:gd name="T5" fmla="*/ 0 h 176"/>
                <a:gd name="T6" fmla="*/ 98 w 187"/>
                <a:gd name="T7" fmla="*/ 95 h 176"/>
                <a:gd name="T8" fmla="*/ 133 w 187"/>
                <a:gd name="T9" fmla="*/ 2 h 176"/>
              </a:gdLst>
              <a:ahLst/>
              <a:cxnLst>
                <a:cxn ang="0">
                  <a:pos x="T0" y="T1"/>
                </a:cxn>
                <a:cxn ang="0">
                  <a:pos x="T2" y="T3"/>
                </a:cxn>
                <a:cxn ang="0">
                  <a:pos x="T4" y="T5"/>
                </a:cxn>
                <a:cxn ang="0">
                  <a:pos x="T6" y="T7"/>
                </a:cxn>
                <a:cxn ang="0">
                  <a:pos x="T8" y="T9"/>
                </a:cxn>
              </a:cxnLst>
              <a:rect l="0" t="0" r="r" b="b"/>
              <a:pathLst>
                <a:path w="187" h="176">
                  <a:moveTo>
                    <a:pt x="133" y="2"/>
                  </a:moveTo>
                  <a:cubicBezTo>
                    <a:pt x="133" y="2"/>
                    <a:pt x="187" y="89"/>
                    <a:pt x="84" y="176"/>
                  </a:cubicBezTo>
                  <a:cubicBezTo>
                    <a:pt x="84" y="176"/>
                    <a:pt x="0" y="66"/>
                    <a:pt x="118" y="0"/>
                  </a:cubicBezTo>
                  <a:cubicBezTo>
                    <a:pt x="118" y="0"/>
                    <a:pt x="112" y="68"/>
                    <a:pt x="98" y="95"/>
                  </a:cubicBezTo>
                  <a:cubicBezTo>
                    <a:pt x="98" y="95"/>
                    <a:pt x="135" y="36"/>
                    <a:pt x="133" y="2"/>
                  </a:cubicBezTo>
                  <a:close/>
                </a:path>
              </a:pathLst>
            </a:custGeom>
            <a:solidFill>
              <a:srgbClr val="FFFFFF">
                <a:alpha val="50196"/>
              </a:srgbClr>
            </a:solidFill>
            <a:ln>
              <a:noFill/>
            </a:ln>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7" name="Freeform 7"/>
            <p:cNvSpPr/>
            <p:nvPr/>
          </p:nvSpPr>
          <p:spPr bwMode="auto">
            <a:xfrm rot="10262243">
              <a:off x="4006638" y="2338052"/>
              <a:ext cx="792163" cy="550849"/>
            </a:xfrm>
            <a:custGeom>
              <a:avLst/>
              <a:gdLst>
                <a:gd name="T0" fmla="*/ 133 w 187"/>
                <a:gd name="T1" fmla="*/ 2 h 176"/>
                <a:gd name="T2" fmla="*/ 84 w 187"/>
                <a:gd name="T3" fmla="*/ 176 h 176"/>
                <a:gd name="T4" fmla="*/ 118 w 187"/>
                <a:gd name="T5" fmla="*/ 0 h 176"/>
                <a:gd name="T6" fmla="*/ 98 w 187"/>
                <a:gd name="T7" fmla="*/ 95 h 176"/>
                <a:gd name="T8" fmla="*/ 133 w 187"/>
                <a:gd name="T9" fmla="*/ 2 h 176"/>
              </a:gdLst>
              <a:ahLst/>
              <a:cxnLst>
                <a:cxn ang="0">
                  <a:pos x="T0" y="T1"/>
                </a:cxn>
                <a:cxn ang="0">
                  <a:pos x="T2" y="T3"/>
                </a:cxn>
                <a:cxn ang="0">
                  <a:pos x="T4" y="T5"/>
                </a:cxn>
                <a:cxn ang="0">
                  <a:pos x="T6" y="T7"/>
                </a:cxn>
                <a:cxn ang="0">
                  <a:pos x="T8" y="T9"/>
                </a:cxn>
              </a:cxnLst>
              <a:rect l="0" t="0" r="r" b="b"/>
              <a:pathLst>
                <a:path w="187" h="176">
                  <a:moveTo>
                    <a:pt x="133" y="2"/>
                  </a:moveTo>
                  <a:cubicBezTo>
                    <a:pt x="133" y="2"/>
                    <a:pt x="187" y="89"/>
                    <a:pt x="84" y="176"/>
                  </a:cubicBezTo>
                  <a:cubicBezTo>
                    <a:pt x="84" y="176"/>
                    <a:pt x="0" y="66"/>
                    <a:pt x="118" y="0"/>
                  </a:cubicBezTo>
                  <a:cubicBezTo>
                    <a:pt x="118" y="0"/>
                    <a:pt x="112" y="68"/>
                    <a:pt x="98" y="95"/>
                  </a:cubicBezTo>
                  <a:cubicBezTo>
                    <a:pt x="98" y="95"/>
                    <a:pt x="135" y="36"/>
                    <a:pt x="133" y="2"/>
                  </a:cubicBezTo>
                  <a:close/>
                </a:path>
              </a:pathLst>
            </a:custGeom>
            <a:solidFill>
              <a:srgbClr val="FFFFFF">
                <a:alpha val="50196"/>
              </a:srgbClr>
            </a:solidFill>
            <a:ln>
              <a:noFill/>
            </a:ln>
          </p:spPr>
          <p:txBody>
            <a:bodyPr vert="horz" wrap="square" lIns="91440" tIns="45720" rIns="91440" bIns="45720" numCol="1" anchor="t" anchorCtr="0" compatLnSpc="1"/>
            <a:lstStyle/>
            <a:p>
              <a:endParaRPr lang="zh-CN" altLang="en-US">
                <a:latin typeface="+mn-lt"/>
                <a:ea typeface="+mn-ea"/>
                <a:cs typeface="+mn-ea"/>
                <a:sym typeface="+mn-lt"/>
              </a:endParaRPr>
            </a:p>
          </p:txBody>
        </p:sp>
      </p:grpSp>
      <p:sp>
        <p:nvSpPr>
          <p:cNvPr id="9" name="矩形: 圆角 8"/>
          <p:cNvSpPr/>
          <p:nvPr userDrawn="1"/>
        </p:nvSpPr>
        <p:spPr>
          <a:xfrm>
            <a:off x="196243" y="3219962"/>
            <a:ext cx="11799514" cy="1595863"/>
          </a:xfrm>
          <a:prstGeom prst="roundRect">
            <a:avLst>
              <a:gd name="adj" fmla="val 50000"/>
            </a:avLst>
          </a:prstGeom>
          <a:solidFill>
            <a:srgbClr val="ADE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 name="标题 1"/>
          <p:cNvSpPr>
            <a:spLocks noGrp="1"/>
          </p:cNvSpPr>
          <p:nvPr>
            <p:ph type="title"/>
          </p:nvPr>
        </p:nvSpPr>
        <p:spPr>
          <a:xfrm>
            <a:off x="838200" y="3355111"/>
            <a:ext cx="10515600" cy="1325563"/>
          </a:xfrm>
          <a:prstGeom prst="rect">
            <a:avLst/>
          </a:prstGeom>
        </p:spPr>
        <p:txBody>
          <a:bodyPr anchor="ctr"/>
          <a:lstStyle>
            <a:lvl1pPr algn="ctr">
              <a:defRPr>
                <a:solidFill>
                  <a:srgbClr val="1B9E81"/>
                </a:solidFill>
              </a:defRPr>
            </a:lvl1pPr>
          </a:lstStyle>
          <a:p>
            <a:r>
              <a:rPr lang="zh-CN" altLang="en-US" dirty="0"/>
              <a:t>单击此处编辑母版标题样式</a:t>
            </a:r>
          </a:p>
        </p:txBody>
      </p:sp>
      <p:pic>
        <p:nvPicPr>
          <p:cNvPr id="10" name="图片 9"/>
          <p:cNvPicPr>
            <a:picLocks noChangeAspect="1"/>
          </p:cNvPicPr>
          <p:nvPr userDrawn="1"/>
        </p:nvPicPr>
        <p:blipFill rotWithShape="1">
          <a:blip r:embed="rId4">
            <a:extLst>
              <a:ext uri="{28A0092B-C50C-407E-A947-70E740481C1C}">
                <a14:useLocalDpi xmlns:a14="http://schemas.microsoft.com/office/drawing/2010/main" val="0"/>
              </a:ext>
            </a:extLst>
          </a:blip>
          <a:srcRect l="83284" t="67378"/>
          <a:stretch>
            <a:fillRect/>
          </a:stretch>
        </p:blipFill>
        <p:spPr>
          <a:xfrm>
            <a:off x="8109869" y="1866622"/>
            <a:ext cx="919429" cy="1065427"/>
          </a:xfrm>
          <a:prstGeom prst="rect">
            <a:avLst/>
          </a:prstGeom>
        </p:spPr>
      </p:pic>
      <p:pic>
        <p:nvPicPr>
          <p:cNvPr id="11" name="图片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500369" y="2994407"/>
            <a:ext cx="1943406" cy="1821418"/>
          </a:xfrm>
          <a:prstGeom prst="rect">
            <a:avLst/>
          </a:prstGeom>
        </p:spPr>
      </p:pic>
      <p:sp>
        <p:nvSpPr>
          <p:cNvPr id="12" name="弦形 11"/>
          <p:cNvSpPr/>
          <p:nvPr userDrawn="1"/>
        </p:nvSpPr>
        <p:spPr>
          <a:xfrm rot="13527366" flipV="1">
            <a:off x="3311109" y="1898615"/>
            <a:ext cx="5564117" cy="5564117"/>
          </a:xfrm>
          <a:prstGeom prst="chord">
            <a:avLst>
              <a:gd name="adj1" fmla="val 2700000"/>
              <a:gd name="adj2" fmla="val 13585051"/>
            </a:avLst>
          </a:prstGeom>
          <a:solidFill>
            <a:srgbClr val="D1F3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内容占位符 13"/>
          <p:cNvSpPr>
            <a:spLocks noGrp="1"/>
          </p:cNvSpPr>
          <p:nvPr>
            <p:ph sz="quarter" idx="10" hasCustomPrompt="1"/>
          </p:nvPr>
        </p:nvSpPr>
        <p:spPr>
          <a:xfrm>
            <a:off x="4561239" y="5007645"/>
            <a:ext cx="3114042" cy="1236662"/>
          </a:xfrm>
          <a:prstGeom prst="rect">
            <a:avLst/>
          </a:prstGeom>
        </p:spPr>
        <p:txBody>
          <a:bodyPr/>
          <a:lstStyle>
            <a:lvl1pPr marL="285750" indent="-285750">
              <a:buFont typeface="Wingdings" panose="05000000000000000000" pitchFamily="2" charset="2"/>
              <a:buChar char="l"/>
              <a:defRPr sz="1600">
                <a:solidFill>
                  <a:srgbClr val="1B9E81"/>
                </a:solidFill>
              </a:defRPr>
            </a:lvl1pPr>
            <a:lvl2pPr marL="742950" indent="-285750">
              <a:buFont typeface="Wingdings" panose="05000000000000000000" pitchFamily="2" charset="2"/>
              <a:buChar char="l"/>
              <a:defRPr sz="1600">
                <a:solidFill>
                  <a:srgbClr val="1B9E81"/>
                </a:solidFill>
              </a:defRPr>
            </a:lvl2pPr>
            <a:lvl3pPr marL="1200150" indent="-285750">
              <a:buFont typeface="Wingdings" panose="05000000000000000000" pitchFamily="2" charset="2"/>
              <a:buChar char="l"/>
              <a:defRPr sz="1600">
                <a:solidFill>
                  <a:srgbClr val="1B9E81"/>
                </a:solidFill>
              </a:defRPr>
            </a:lvl3pPr>
            <a:lvl4pPr marL="1657350" indent="-285750">
              <a:buFont typeface="Wingdings" panose="05000000000000000000" pitchFamily="2" charset="2"/>
              <a:buChar char="l"/>
              <a:defRPr sz="1600">
                <a:solidFill>
                  <a:srgbClr val="1B9E81"/>
                </a:solidFill>
              </a:defRPr>
            </a:lvl4pPr>
            <a:lvl5pPr marL="2114550" indent="-285750">
              <a:buFont typeface="Wingdings" panose="05000000000000000000" pitchFamily="2" charset="2"/>
              <a:buChar char="l"/>
              <a:defRPr sz="1600">
                <a:solidFill>
                  <a:srgbClr val="1B9E81"/>
                </a:solidFill>
              </a:defRPr>
            </a:lvl5p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1" presetClass="entr" presetSubtype="0"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1000" fill="hold"/>
                                        <p:tgtEl>
                                          <p:spTgt spid="3"/>
                                        </p:tgtEl>
                                        <p:attrNameLst>
                                          <p:attrName>ppt_w</p:attrName>
                                        </p:attrNameLst>
                                      </p:cBhvr>
                                      <p:tavLst>
                                        <p:tav tm="0">
                                          <p:val>
                                            <p:fltVal val="0"/>
                                          </p:val>
                                        </p:tav>
                                        <p:tav tm="100000">
                                          <p:val>
                                            <p:strVal val="#ppt_w"/>
                                          </p:val>
                                        </p:tav>
                                      </p:tavLst>
                                    </p:anim>
                                    <p:anim calcmode="lin" valueType="num">
                                      <p:cBhvr>
                                        <p:cTn id="25" dur="1000" fill="hold"/>
                                        <p:tgtEl>
                                          <p:spTgt spid="3"/>
                                        </p:tgtEl>
                                        <p:attrNameLst>
                                          <p:attrName>ppt_h</p:attrName>
                                        </p:attrNameLst>
                                      </p:cBhvr>
                                      <p:tavLst>
                                        <p:tav tm="0">
                                          <p:val>
                                            <p:fltVal val="0"/>
                                          </p:val>
                                        </p:tav>
                                        <p:tav tm="100000">
                                          <p:val>
                                            <p:strVal val="#ppt_h"/>
                                          </p:val>
                                        </p:tav>
                                      </p:tavLst>
                                    </p:anim>
                                    <p:anim calcmode="lin" valueType="num">
                                      <p:cBhvr>
                                        <p:cTn id="26" dur="1000" fill="hold"/>
                                        <p:tgtEl>
                                          <p:spTgt spid="3"/>
                                        </p:tgtEl>
                                        <p:attrNameLst>
                                          <p:attrName>style.rotation</p:attrName>
                                        </p:attrNameLst>
                                      </p:cBhvr>
                                      <p:tavLst>
                                        <p:tav tm="0">
                                          <p:val>
                                            <p:fltVal val="90"/>
                                          </p:val>
                                        </p:tav>
                                        <p:tav tm="100000">
                                          <p:val>
                                            <p:fltVal val="0"/>
                                          </p:val>
                                        </p:tav>
                                      </p:tavLst>
                                    </p:anim>
                                    <p:animEffect transition="in" filter="fade">
                                      <p:cBhvr>
                                        <p:cTn id="27" dur="10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1000" fill="hold"/>
                                        <p:tgtEl>
                                          <p:spTgt spid="10"/>
                                        </p:tgtEl>
                                        <p:attrNameLst>
                                          <p:attrName>ppt_w</p:attrName>
                                        </p:attrNameLst>
                                      </p:cBhvr>
                                      <p:tavLst>
                                        <p:tav tm="0">
                                          <p:val>
                                            <p:fltVal val="0"/>
                                          </p:val>
                                        </p:tav>
                                        <p:tav tm="100000">
                                          <p:val>
                                            <p:strVal val="#ppt_w"/>
                                          </p:val>
                                        </p:tav>
                                      </p:tavLst>
                                    </p:anim>
                                    <p:anim calcmode="lin" valueType="num">
                                      <p:cBhvr>
                                        <p:cTn id="33" dur="1000" fill="hold"/>
                                        <p:tgtEl>
                                          <p:spTgt spid="10"/>
                                        </p:tgtEl>
                                        <p:attrNameLst>
                                          <p:attrName>ppt_h</p:attrName>
                                        </p:attrNameLst>
                                      </p:cBhvr>
                                      <p:tavLst>
                                        <p:tav tm="0">
                                          <p:val>
                                            <p:fltVal val="0"/>
                                          </p:val>
                                        </p:tav>
                                        <p:tav tm="100000">
                                          <p:val>
                                            <p:strVal val="#ppt_h"/>
                                          </p:val>
                                        </p:tav>
                                      </p:tavLst>
                                    </p:anim>
                                    <p:anim calcmode="lin" valueType="num">
                                      <p:cBhvr>
                                        <p:cTn id="34" dur="1000" fill="hold"/>
                                        <p:tgtEl>
                                          <p:spTgt spid="10"/>
                                        </p:tgtEl>
                                        <p:attrNameLst>
                                          <p:attrName>style.rotation</p:attrName>
                                        </p:attrNameLst>
                                      </p:cBhvr>
                                      <p:tavLst>
                                        <p:tav tm="0">
                                          <p:val>
                                            <p:fltVal val="90"/>
                                          </p:val>
                                        </p:tav>
                                        <p:tav tm="100000">
                                          <p:val>
                                            <p:fltVal val="0"/>
                                          </p:val>
                                        </p:tav>
                                      </p:tavLst>
                                    </p:anim>
                                    <p:animEffect transition="in" filter="fade">
                                      <p:cBhvr>
                                        <p:cTn id="35" dur="10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wipe(down)">
                                      <p:cBhvr>
                                        <p:cTn id="40" dur="500"/>
                                        <p:tgtEl>
                                          <p:spTgt spid="11"/>
                                        </p:tgtEl>
                                      </p:cBhvr>
                                    </p:animEffect>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2"/>
                                        </p:tgtEl>
                                        <p:attrNameLst>
                                          <p:attrName>style.visibility</p:attrName>
                                        </p:attrNameLst>
                                      </p:cBhvr>
                                      <p:to>
                                        <p:strVal val="visible"/>
                                      </p:to>
                                    </p:set>
                                    <p:animEffect transition="in" filter="fade">
                                      <p:cBhvr>
                                        <p:cTn id="45" dur="1000"/>
                                        <p:tgtEl>
                                          <p:spTgt spid="2"/>
                                        </p:tgtEl>
                                      </p:cBhvr>
                                    </p:animEffect>
                                    <p:anim calcmode="lin" valueType="num">
                                      <p:cBhvr>
                                        <p:cTn id="46" dur="1000" fill="hold"/>
                                        <p:tgtEl>
                                          <p:spTgt spid="2"/>
                                        </p:tgtEl>
                                        <p:attrNameLst>
                                          <p:attrName>ppt_x</p:attrName>
                                        </p:attrNameLst>
                                      </p:cBhvr>
                                      <p:tavLst>
                                        <p:tav tm="0">
                                          <p:val>
                                            <p:strVal val="#ppt_x"/>
                                          </p:val>
                                        </p:tav>
                                        <p:tav tm="100000">
                                          <p:val>
                                            <p:strVal val="#ppt_x"/>
                                          </p:val>
                                        </p:tav>
                                      </p:tavLst>
                                    </p:anim>
                                    <p:anim calcmode="lin" valueType="num">
                                      <p:cBhvr>
                                        <p:cTn id="4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grpId="2"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wipe(up)">
                                      <p:cBhvr>
                                        <p:cTn id="52" dur="500"/>
                                        <p:tgtEl>
                                          <p:spTgt spid="12"/>
                                        </p:tgtEl>
                                      </p:cBhvr>
                                    </p:animEffect>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grpId="0" nodeType="clickEffect">
                                  <p:stCondLst>
                                    <p:cond delay="0"/>
                                  </p:stCondLst>
                                  <p:childTnLst>
                                    <p:set>
                                      <p:cBhvr>
                                        <p:cTn id="56" dur="1" fill="hold">
                                          <p:stCondLst>
                                            <p:cond delay="0"/>
                                          </p:stCondLst>
                                        </p:cTn>
                                        <p:tgtEl>
                                          <p:spTgt spid="14">
                                            <p:txEl>
                                              <p:pRg st="0" end="0"/>
                                            </p:txEl>
                                          </p:spTgt>
                                        </p:tgtEl>
                                        <p:attrNameLst>
                                          <p:attrName>style.visibility</p:attrName>
                                        </p:attrNameLst>
                                      </p:cBhvr>
                                      <p:to>
                                        <p:strVal val="visible"/>
                                      </p:to>
                                    </p:set>
                                    <p:animEffect transition="in" filter="fade">
                                      <p:cBhvr>
                                        <p:cTn id="57" dur="1000"/>
                                        <p:tgtEl>
                                          <p:spTgt spid="14">
                                            <p:txEl>
                                              <p:pRg st="0" end="0"/>
                                            </p:txEl>
                                          </p:spTgt>
                                        </p:tgtEl>
                                      </p:cBhvr>
                                    </p:animEffect>
                                    <p:anim calcmode="lin" valueType="num">
                                      <p:cBhvr>
                                        <p:cTn id="58"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9" dur="1000" fill="hold"/>
                                        <p:tgtEl>
                                          <p:spTgt spid="14">
                                            <p:txEl>
                                              <p:pRg st="0" end="0"/>
                                            </p:txEl>
                                          </p:spTgt>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4">
                                            <p:txEl>
                                              <p:pRg st="1" end="1"/>
                                            </p:txEl>
                                          </p:spTgt>
                                        </p:tgtEl>
                                        <p:attrNameLst>
                                          <p:attrName>style.visibility</p:attrName>
                                        </p:attrNameLst>
                                      </p:cBhvr>
                                      <p:to>
                                        <p:strVal val="visible"/>
                                      </p:to>
                                    </p:set>
                                    <p:animEffect transition="in" filter="fade">
                                      <p:cBhvr>
                                        <p:cTn id="62" dur="1000"/>
                                        <p:tgtEl>
                                          <p:spTgt spid="14">
                                            <p:txEl>
                                              <p:pRg st="1" end="1"/>
                                            </p:txEl>
                                          </p:spTgt>
                                        </p:tgtEl>
                                      </p:cBhvr>
                                    </p:animEffect>
                                    <p:anim calcmode="lin" valueType="num">
                                      <p:cBhvr>
                                        <p:cTn id="63"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64" dur="1000" fill="hold"/>
                                        <p:tgtEl>
                                          <p:spTgt spid="14">
                                            <p:txEl>
                                              <p:pRg st="1" end="1"/>
                                            </p:txEl>
                                          </p:spTgt>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14">
                                            <p:txEl>
                                              <p:pRg st="2" end="2"/>
                                            </p:txEl>
                                          </p:spTgt>
                                        </p:tgtEl>
                                        <p:attrNameLst>
                                          <p:attrName>style.visibility</p:attrName>
                                        </p:attrNameLst>
                                      </p:cBhvr>
                                      <p:to>
                                        <p:strVal val="visible"/>
                                      </p:to>
                                    </p:set>
                                    <p:animEffect transition="in" filter="fade">
                                      <p:cBhvr>
                                        <p:cTn id="67" dur="1000"/>
                                        <p:tgtEl>
                                          <p:spTgt spid="14">
                                            <p:txEl>
                                              <p:pRg st="2" end="2"/>
                                            </p:txEl>
                                          </p:spTgt>
                                        </p:tgtEl>
                                      </p:cBhvr>
                                    </p:animEffect>
                                    <p:anim calcmode="lin" valueType="num">
                                      <p:cBhvr>
                                        <p:cTn id="68"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9" dur="1000" fill="hold"/>
                                        <p:tgtEl>
                                          <p:spTgt spid="14">
                                            <p:txEl>
                                              <p:pRg st="2" end="2"/>
                                            </p:txEl>
                                          </p:spTgt>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14">
                                            <p:txEl>
                                              <p:pRg st="3" end="3"/>
                                            </p:txEl>
                                          </p:spTgt>
                                        </p:tgtEl>
                                        <p:attrNameLst>
                                          <p:attrName>style.visibility</p:attrName>
                                        </p:attrNameLst>
                                      </p:cBhvr>
                                      <p:to>
                                        <p:strVal val="visible"/>
                                      </p:to>
                                    </p:set>
                                    <p:animEffect transition="in" filter="fade">
                                      <p:cBhvr>
                                        <p:cTn id="72" dur="1000"/>
                                        <p:tgtEl>
                                          <p:spTgt spid="14">
                                            <p:txEl>
                                              <p:pRg st="3" end="3"/>
                                            </p:txEl>
                                          </p:spTgt>
                                        </p:tgtEl>
                                      </p:cBhvr>
                                    </p:animEffect>
                                    <p:anim calcmode="lin" valueType="num">
                                      <p:cBhvr>
                                        <p:cTn id="7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74" dur="1000" fill="hold"/>
                                        <p:tgtEl>
                                          <p:spTgt spid="14">
                                            <p:txEl>
                                              <p:pRg st="3" end="3"/>
                                            </p:txEl>
                                          </p:spTgt>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14">
                                            <p:txEl>
                                              <p:pRg st="4" end="4"/>
                                            </p:txEl>
                                          </p:spTgt>
                                        </p:tgtEl>
                                        <p:attrNameLst>
                                          <p:attrName>style.visibility</p:attrName>
                                        </p:attrNameLst>
                                      </p:cBhvr>
                                      <p:to>
                                        <p:strVal val="visible"/>
                                      </p:to>
                                    </p:set>
                                    <p:animEffect transition="in" filter="fade">
                                      <p:cBhvr>
                                        <p:cTn id="77" dur="1000"/>
                                        <p:tgtEl>
                                          <p:spTgt spid="14">
                                            <p:txEl>
                                              <p:pRg st="4" end="4"/>
                                            </p:txEl>
                                          </p:spTgt>
                                        </p:tgtEl>
                                      </p:cBhvr>
                                    </p:animEffect>
                                    <p:anim calcmode="lin" valueType="num">
                                      <p:cBhvr>
                                        <p:cTn id="78" dur="1000" fill="hold"/>
                                        <p:tgtEl>
                                          <p:spTgt spid="14">
                                            <p:txEl>
                                              <p:pRg st="4" end="4"/>
                                            </p:txEl>
                                          </p:spTgt>
                                        </p:tgtEl>
                                        <p:attrNameLst>
                                          <p:attrName>ppt_x</p:attrName>
                                        </p:attrNameLst>
                                      </p:cBhvr>
                                      <p:tavLst>
                                        <p:tav tm="0">
                                          <p:val>
                                            <p:strVal val="#ppt_x"/>
                                          </p:val>
                                        </p:tav>
                                        <p:tav tm="100000">
                                          <p:val>
                                            <p:strVal val="#ppt_x"/>
                                          </p:val>
                                        </p:tav>
                                      </p:tavLst>
                                    </p:anim>
                                    <p:anim calcmode="lin" valueType="num">
                                      <p:cBhvr>
                                        <p:cTn id="79" dur="1000" fill="hold"/>
                                        <p:tgtEl>
                                          <p:spTgt spid="1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P spid="9" grpId="1" animBg="1"/>
      <p:bldP spid="2" grpId="0"/>
      <p:bldP spid="12" grpId="1" animBg="1"/>
      <p:bldP spid="12" grpId="2" animBg="1"/>
      <p:bldP spid="14" grpId="0" build="p">
        <p:tmplLst>
          <p:tmpl lvl="1">
            <p:tnLst>
              <p:par>
                <p:cTn presetID="42" presetClass="entr" presetSubtype="0" fill="hold" nodeType="click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1000"/>
                        <p:tgtEl>
                          <p:spTgt spid="14"/>
                        </p:tgtEl>
                      </p:cBhvr>
                    </p:animEffect>
                    <p:anim calcmode="lin" valueType="num">
                      <p:cBhvr>
                        <p:cTn dur="1000" fill="hold"/>
                        <p:tgtEl>
                          <p:spTgt spid="14"/>
                        </p:tgtEl>
                        <p:attrNameLst>
                          <p:attrName>ppt_x</p:attrName>
                        </p:attrNameLst>
                      </p:cBhvr>
                      <p:tavLst>
                        <p:tav tm="0">
                          <p:val>
                            <p:strVal val="#ppt_x"/>
                          </p:val>
                        </p:tav>
                        <p:tav tm="100000">
                          <p:val>
                            <p:strVal val="#ppt_x"/>
                          </p:val>
                        </p:tav>
                      </p:tavLst>
                    </p:anim>
                    <p:anim calcmode="lin" valueType="num">
                      <p:cBhvr>
                        <p:cTn dur="1000" fill="hold"/>
                        <p:tgtEl>
                          <p:spTgt spid="14"/>
                        </p:tgtEl>
                        <p:attrNameLst>
                          <p:attrName>ppt_y</p:attrName>
                        </p:attrNameLst>
                      </p:cBhvr>
                      <p:tavLst>
                        <p:tav tm="0">
                          <p:val>
                            <p:strVal val="#ppt_y+.1"/>
                          </p:val>
                        </p:tav>
                        <p:tav tm="100000">
                          <p:val>
                            <p:strVal val="#ppt_y"/>
                          </p:val>
                        </p:tav>
                      </p:tavLst>
                    </p:anim>
                  </p:childTnLst>
                </p:cTn>
              </p:par>
            </p:tnLst>
          </p:tmpl>
          <p:tmpl lvl="2">
            <p:tnLst>
              <p:par>
                <p:cTn presetID="42" presetClass="entr" presetSubtype="0" fill="hold" nodeType="with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1000"/>
                        <p:tgtEl>
                          <p:spTgt spid="14"/>
                        </p:tgtEl>
                      </p:cBhvr>
                    </p:animEffect>
                    <p:anim calcmode="lin" valueType="num">
                      <p:cBhvr>
                        <p:cTn dur="1000" fill="hold"/>
                        <p:tgtEl>
                          <p:spTgt spid="14"/>
                        </p:tgtEl>
                        <p:attrNameLst>
                          <p:attrName>ppt_x</p:attrName>
                        </p:attrNameLst>
                      </p:cBhvr>
                      <p:tavLst>
                        <p:tav tm="0">
                          <p:val>
                            <p:strVal val="#ppt_x"/>
                          </p:val>
                        </p:tav>
                        <p:tav tm="100000">
                          <p:val>
                            <p:strVal val="#ppt_x"/>
                          </p:val>
                        </p:tav>
                      </p:tavLst>
                    </p:anim>
                    <p:anim calcmode="lin" valueType="num">
                      <p:cBhvr>
                        <p:cTn dur="1000" fill="hold"/>
                        <p:tgtEl>
                          <p:spTgt spid="14"/>
                        </p:tgtEl>
                        <p:attrNameLst>
                          <p:attrName>ppt_y</p:attrName>
                        </p:attrNameLst>
                      </p:cBhvr>
                      <p:tavLst>
                        <p:tav tm="0">
                          <p:val>
                            <p:strVal val="#ppt_y+.1"/>
                          </p:val>
                        </p:tav>
                        <p:tav tm="100000">
                          <p:val>
                            <p:strVal val="#ppt_y"/>
                          </p:val>
                        </p:tav>
                      </p:tavLst>
                    </p:anim>
                  </p:childTnLst>
                </p:cTn>
              </p:par>
            </p:tnLst>
          </p:tmpl>
          <p:tmpl lvl="3">
            <p:tnLst>
              <p:par>
                <p:cTn presetID="42" presetClass="entr" presetSubtype="0" fill="hold" nodeType="with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1000"/>
                        <p:tgtEl>
                          <p:spTgt spid="14"/>
                        </p:tgtEl>
                      </p:cBhvr>
                    </p:animEffect>
                    <p:anim calcmode="lin" valueType="num">
                      <p:cBhvr>
                        <p:cTn dur="1000" fill="hold"/>
                        <p:tgtEl>
                          <p:spTgt spid="14"/>
                        </p:tgtEl>
                        <p:attrNameLst>
                          <p:attrName>ppt_x</p:attrName>
                        </p:attrNameLst>
                      </p:cBhvr>
                      <p:tavLst>
                        <p:tav tm="0">
                          <p:val>
                            <p:strVal val="#ppt_x"/>
                          </p:val>
                        </p:tav>
                        <p:tav tm="100000">
                          <p:val>
                            <p:strVal val="#ppt_x"/>
                          </p:val>
                        </p:tav>
                      </p:tavLst>
                    </p:anim>
                    <p:anim calcmode="lin" valueType="num">
                      <p:cBhvr>
                        <p:cTn dur="1000" fill="hold"/>
                        <p:tgtEl>
                          <p:spTgt spid="14"/>
                        </p:tgtEl>
                        <p:attrNameLst>
                          <p:attrName>ppt_y</p:attrName>
                        </p:attrNameLst>
                      </p:cBhvr>
                      <p:tavLst>
                        <p:tav tm="0">
                          <p:val>
                            <p:strVal val="#ppt_y+.1"/>
                          </p:val>
                        </p:tav>
                        <p:tav tm="100000">
                          <p:val>
                            <p:strVal val="#ppt_y"/>
                          </p:val>
                        </p:tav>
                      </p:tavLst>
                    </p:anim>
                  </p:childTnLst>
                </p:cTn>
              </p:par>
            </p:tnLst>
          </p:tmpl>
          <p:tmpl lvl="4">
            <p:tnLst>
              <p:par>
                <p:cTn presetID="42" presetClass="entr" presetSubtype="0" fill="hold" nodeType="with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1000"/>
                        <p:tgtEl>
                          <p:spTgt spid="14"/>
                        </p:tgtEl>
                      </p:cBhvr>
                    </p:animEffect>
                    <p:anim calcmode="lin" valueType="num">
                      <p:cBhvr>
                        <p:cTn dur="1000" fill="hold"/>
                        <p:tgtEl>
                          <p:spTgt spid="14"/>
                        </p:tgtEl>
                        <p:attrNameLst>
                          <p:attrName>ppt_x</p:attrName>
                        </p:attrNameLst>
                      </p:cBhvr>
                      <p:tavLst>
                        <p:tav tm="0">
                          <p:val>
                            <p:strVal val="#ppt_x"/>
                          </p:val>
                        </p:tav>
                        <p:tav tm="100000">
                          <p:val>
                            <p:strVal val="#ppt_x"/>
                          </p:val>
                        </p:tav>
                      </p:tavLst>
                    </p:anim>
                    <p:anim calcmode="lin" valueType="num">
                      <p:cBhvr>
                        <p:cTn dur="1000" fill="hold"/>
                        <p:tgtEl>
                          <p:spTgt spid="14"/>
                        </p:tgtEl>
                        <p:attrNameLst>
                          <p:attrName>ppt_y</p:attrName>
                        </p:attrNameLst>
                      </p:cBhvr>
                      <p:tavLst>
                        <p:tav tm="0">
                          <p:val>
                            <p:strVal val="#ppt_y+.1"/>
                          </p:val>
                        </p:tav>
                        <p:tav tm="100000">
                          <p:val>
                            <p:strVal val="#ppt_y"/>
                          </p:val>
                        </p:tav>
                      </p:tavLst>
                    </p:anim>
                  </p:childTnLst>
                </p:cTn>
              </p:par>
            </p:tnLst>
          </p:tmpl>
          <p:tmpl lvl="5">
            <p:tnLst>
              <p:par>
                <p:cTn presetID="42" presetClass="entr" presetSubtype="0" fill="hold" nodeType="with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1000"/>
                        <p:tgtEl>
                          <p:spTgt spid="14"/>
                        </p:tgtEl>
                      </p:cBhvr>
                    </p:animEffect>
                    <p:anim calcmode="lin" valueType="num">
                      <p:cBhvr>
                        <p:cTn dur="1000" fill="hold"/>
                        <p:tgtEl>
                          <p:spTgt spid="14"/>
                        </p:tgtEl>
                        <p:attrNameLst>
                          <p:attrName>ppt_x</p:attrName>
                        </p:attrNameLst>
                      </p:cBhvr>
                      <p:tavLst>
                        <p:tav tm="0">
                          <p:val>
                            <p:strVal val="#ppt_x"/>
                          </p:val>
                        </p:tav>
                        <p:tav tm="100000">
                          <p:val>
                            <p:strVal val="#ppt_x"/>
                          </p:val>
                        </p:tav>
                      </p:tavLst>
                    </p:anim>
                    <p:anim calcmode="lin" valueType="num">
                      <p:cBhvr>
                        <p:cTn dur="1000" fill="hold"/>
                        <p:tgtEl>
                          <p:spTgt spid="14"/>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2689225"/>
            <a:ext cx="10515600" cy="1325563"/>
          </a:xfrm>
          <a:prstGeom prst="rect">
            <a:avLst/>
          </a:prstGeom>
        </p:spPr>
        <p:txBody>
          <a:bodyPr anchor="ctr"/>
          <a:lstStyle>
            <a:lvl1pPr algn="ctr">
              <a:defRPr/>
            </a:lvl1pPr>
          </a:lstStyle>
          <a:p>
            <a:r>
              <a:rPr lang="zh-CN" altLang="en-US"/>
              <a:t>单击此处编辑母版标题样式</a:t>
            </a:r>
          </a:p>
        </p:txBody>
      </p:sp>
      <p:sp>
        <p:nvSpPr>
          <p:cNvPr id="4" name="内容占位符 3"/>
          <p:cNvSpPr>
            <a:spLocks noGrp="1"/>
          </p:cNvSpPr>
          <p:nvPr>
            <p:ph sz="quarter" idx="10" hasCustomPrompt="1"/>
          </p:nvPr>
        </p:nvSpPr>
        <p:spPr>
          <a:xfrm>
            <a:off x="3311525" y="4481513"/>
            <a:ext cx="4473575" cy="436562"/>
          </a:xfrm>
          <a:prstGeom prst="rect">
            <a:avLst/>
          </a:prstGeo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4" name="内容占位符 3"/>
          <p:cNvSpPr>
            <a:spLocks noGrp="1"/>
          </p:cNvSpPr>
          <p:nvPr>
            <p:ph sz="quarter" idx="10" hasCustomPrompt="1"/>
          </p:nvPr>
        </p:nvSpPr>
        <p:spPr>
          <a:xfrm>
            <a:off x="838200" y="1968500"/>
            <a:ext cx="10515600" cy="4152900"/>
          </a:xfrm>
          <a:prstGeom prst="rect">
            <a:avLst/>
          </a:prstGeo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TextBox 5"/>
          <p:cNvSpPr txBox="1"/>
          <p:nvPr userDrawn="1"/>
        </p:nvSpPr>
        <p:spPr>
          <a:xfrm>
            <a:off x="2072804" y="6739570"/>
            <a:ext cx="1440159" cy="121920"/>
          </a:xfrm>
          <a:prstGeom prst="rect">
            <a:avLst/>
          </a:prstGeom>
          <a:noFill/>
        </p:spPr>
        <p:txBody>
          <a:bodyPr wrap="square" rtlCol="0">
            <a:spAutoFit/>
          </a:bodyPr>
          <a:lstStyle/>
          <a:p>
            <a:pPr defTabSz="914400" fontAlgn="auto">
              <a:lnSpc>
                <a:spcPct val="200000"/>
              </a:lnSpc>
              <a:spcBef>
                <a:spcPts val="0"/>
              </a:spcBef>
              <a:spcAft>
                <a:spcPts val="0"/>
              </a:spcAft>
            </a:pPr>
            <a:r>
              <a:rPr lang="zh-CN" altLang="en-US" sz="100" dirty="0">
                <a:solidFill>
                  <a:prstClr val="black"/>
                </a:solidFill>
                <a:latin typeface="微软雅黑" panose="020B0503020204020204" pitchFamily="34" charset="-122"/>
                <a:ea typeface="微软雅黑" panose="020B0503020204020204" pitchFamily="34" charset="-122"/>
                <a:hlinkClick r:id="rId2"/>
              </a:rPr>
              <a:t>节</a:t>
            </a:r>
            <a:r>
              <a:rPr lang="zh-CN" altLang="en-US" sz="100" dirty="0" smtClean="0">
                <a:solidFill>
                  <a:prstClr val="black"/>
                </a:solidFill>
                <a:latin typeface="微软雅黑" panose="020B0503020204020204" pitchFamily="34" charset="-122"/>
                <a:ea typeface="微软雅黑" panose="020B0503020204020204" pitchFamily="34" charset="-122"/>
                <a:hlinkClick r:id="rId2"/>
              </a:rPr>
              <a:t>日</a:t>
            </a:r>
            <a:r>
              <a:rPr lang="en-US" altLang="zh-CN" sz="100" dirty="0" smtClean="0">
                <a:solidFill>
                  <a:prstClr val="black"/>
                </a:solidFill>
                <a:latin typeface="微软雅黑" panose="020B0503020204020204" pitchFamily="34" charset="-122"/>
                <a:ea typeface="微软雅黑" panose="020B0503020204020204" pitchFamily="34" charset="-122"/>
                <a:hlinkClick r:id="rId2"/>
              </a:rPr>
              <a:t>PPT</a:t>
            </a:r>
            <a:r>
              <a:rPr lang="zh-CN" altLang="en-US" sz="100" dirty="0" smtClean="0">
                <a:solidFill>
                  <a:prstClr val="black"/>
                </a:solidFill>
                <a:latin typeface="微软雅黑" panose="020B0503020204020204" pitchFamily="34" charset="-122"/>
                <a:ea typeface="微软雅黑" panose="020B0503020204020204" pitchFamily="34" charset="-122"/>
                <a:hlinkClick r:id="rId2"/>
              </a:rPr>
              <a:t>模板</a:t>
            </a:r>
            <a:r>
              <a:rPr lang="zh-CN" altLang="en-US" sz="100" dirty="0" smtClean="0">
                <a:solidFill>
                  <a:prstClr val="black"/>
                </a:solidFill>
                <a:latin typeface="微软雅黑" panose="020B0503020204020204" pitchFamily="34" charset="-122"/>
                <a:ea typeface="微软雅黑" panose="020B0503020204020204" pitchFamily="34" charset="-122"/>
              </a:rPr>
              <a:t> </a:t>
            </a:r>
            <a:r>
              <a:rPr lang="en-US" altLang="zh-CN" sz="100" dirty="0">
                <a:solidFill>
                  <a:prstClr val="black"/>
                </a:solidFill>
                <a:latin typeface="微软雅黑" panose="020B0503020204020204" pitchFamily="34" charset="-122"/>
                <a:ea typeface="微软雅黑" panose="020B0503020204020204" pitchFamily="34" charset="-122"/>
              </a:rPr>
              <a:t>http:// www.2ppt.com/jieri/</a:t>
            </a:r>
            <a:endParaRPr lang="en-US" altLang="zh-CN" sz="100" dirty="0" smtClean="0">
              <a:solidFill>
                <a:prstClr val="black"/>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image" Target="../media/image13.jpeg"/><Relationship Id="rId4" Type="http://schemas.openxmlformats.org/officeDocument/2006/relationships/image" Target="../media/image12.jpeg"/></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3F2EF"/>
        </a:solidFill>
        <a:effectLst/>
      </p:bgPr>
    </p:bg>
    <p:spTree>
      <p:nvGrpSpPr>
        <p:cNvPr id="1" name=""/>
        <p:cNvGrpSpPr/>
        <p:nvPr/>
      </p:nvGrpSpPr>
      <p:grpSpPr>
        <a:xfrm>
          <a:off x="0" y="0"/>
          <a:ext cx="0" cy="0"/>
          <a:chOff x="0" y="0"/>
          <a:chExt cx="0" cy="0"/>
        </a:xfrm>
      </p:grpSpPr>
      <p:sp>
        <p:nvSpPr>
          <p:cNvPr id="2" name="弦形 1"/>
          <p:cNvSpPr/>
          <p:nvPr/>
        </p:nvSpPr>
        <p:spPr>
          <a:xfrm rot="8067334">
            <a:off x="1349785" y="1042692"/>
            <a:ext cx="9589121" cy="9589121"/>
          </a:xfrm>
          <a:prstGeom prst="chord">
            <a:avLst>
              <a:gd name="adj1" fmla="val 2700000"/>
              <a:gd name="adj2" fmla="val 13585051"/>
            </a:avLst>
          </a:prstGeom>
          <a:solidFill>
            <a:srgbClr val="D1F3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2" name="图片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10225" y="1566042"/>
            <a:ext cx="5646385" cy="5291958"/>
          </a:xfrm>
          <a:prstGeom prst="rect">
            <a:avLst/>
          </a:prstGeom>
        </p:spPr>
      </p:pic>
      <p:pic>
        <p:nvPicPr>
          <p:cNvPr id="6" name="图片 5"/>
          <p:cNvPicPr>
            <a:picLocks noChangeAspect="1"/>
          </p:cNvPicPr>
          <p:nvPr/>
        </p:nvPicPr>
        <p:blipFill rotWithShape="1">
          <a:blip r:embed="rId4">
            <a:extLst>
              <a:ext uri="{28A0092B-C50C-407E-A947-70E740481C1C}">
                <a14:useLocalDpi xmlns:a14="http://schemas.microsoft.com/office/drawing/2010/main" val="0"/>
              </a:ext>
            </a:extLst>
          </a:blip>
          <a:srcRect l="59173" b="63827"/>
          <a:stretch>
            <a:fillRect/>
          </a:stretch>
        </p:blipFill>
        <p:spPr>
          <a:xfrm>
            <a:off x="583219" y="861274"/>
            <a:ext cx="2350735" cy="1236712"/>
          </a:xfrm>
          <a:prstGeom prst="rect">
            <a:avLst/>
          </a:prstGeom>
        </p:spPr>
      </p:pic>
      <p:pic>
        <p:nvPicPr>
          <p:cNvPr id="13" name="图片 12"/>
          <p:cNvPicPr>
            <a:picLocks noChangeAspect="1"/>
          </p:cNvPicPr>
          <p:nvPr/>
        </p:nvPicPr>
        <p:blipFill rotWithShape="1">
          <a:blip r:embed="rId5" cstate="print">
            <a:extLst>
              <a:ext uri="{28A0092B-C50C-407E-A947-70E740481C1C}">
                <a14:useLocalDpi xmlns:a14="http://schemas.microsoft.com/office/drawing/2010/main" val="0"/>
              </a:ext>
            </a:extLst>
          </a:blip>
          <a:srcRect r="52594" b="21017"/>
          <a:stretch>
            <a:fillRect/>
          </a:stretch>
        </p:blipFill>
        <p:spPr>
          <a:xfrm rot="20801038">
            <a:off x="10248291" y="700925"/>
            <a:ext cx="1326455" cy="1312252"/>
          </a:xfrm>
          <a:prstGeom prst="rect">
            <a:avLst/>
          </a:prstGeom>
        </p:spPr>
      </p:pic>
      <p:pic>
        <p:nvPicPr>
          <p:cNvPr id="7" name="图片 6"/>
          <p:cNvPicPr>
            <a:picLocks noChangeAspect="1"/>
          </p:cNvPicPr>
          <p:nvPr/>
        </p:nvPicPr>
        <p:blipFill rotWithShape="1">
          <a:blip r:embed="rId6" cstate="print">
            <a:extLst>
              <a:ext uri="{28A0092B-C50C-407E-A947-70E740481C1C}">
                <a14:useLocalDpi xmlns:a14="http://schemas.microsoft.com/office/drawing/2010/main" val="0"/>
              </a:ext>
            </a:extLst>
          </a:blip>
          <a:srcRect t="77191" r="52594" b="-7270"/>
          <a:stretch>
            <a:fillRect/>
          </a:stretch>
        </p:blipFill>
        <p:spPr>
          <a:xfrm rot="20801038">
            <a:off x="10272644" y="3329327"/>
            <a:ext cx="1600200" cy="602868"/>
          </a:xfrm>
          <a:prstGeom prst="rect">
            <a:avLst/>
          </a:prstGeom>
        </p:spPr>
      </p:pic>
      <p:pic>
        <p:nvPicPr>
          <p:cNvPr id="8" name="图片 7"/>
          <p:cNvPicPr>
            <a:picLocks noChangeAspect="1"/>
          </p:cNvPicPr>
          <p:nvPr/>
        </p:nvPicPr>
        <p:blipFill rotWithShape="1">
          <a:blip r:embed="rId4">
            <a:extLst>
              <a:ext uri="{28A0092B-C50C-407E-A947-70E740481C1C}">
                <a14:useLocalDpi xmlns:a14="http://schemas.microsoft.com/office/drawing/2010/main" val="0"/>
              </a:ext>
            </a:extLst>
          </a:blip>
          <a:srcRect l="83284" t="67378"/>
          <a:stretch>
            <a:fillRect/>
          </a:stretch>
        </p:blipFill>
        <p:spPr>
          <a:xfrm>
            <a:off x="6745473" y="1416687"/>
            <a:ext cx="744760" cy="863022"/>
          </a:xfrm>
          <a:prstGeom prst="rect">
            <a:avLst/>
          </a:prstGeom>
        </p:spPr>
      </p:pic>
      <p:grpSp>
        <p:nvGrpSpPr>
          <p:cNvPr id="5" name="组合 4"/>
          <p:cNvGrpSpPr/>
          <p:nvPr/>
        </p:nvGrpSpPr>
        <p:grpSpPr>
          <a:xfrm>
            <a:off x="1478338" y="1695583"/>
            <a:ext cx="5848765" cy="3294604"/>
            <a:chOff x="1478338" y="1695583"/>
            <a:chExt cx="5848765" cy="3294604"/>
          </a:xfrm>
        </p:grpSpPr>
        <p:pic>
          <p:nvPicPr>
            <p:cNvPr id="15" name="图片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478338" y="1695583"/>
              <a:ext cx="5848765" cy="3294604"/>
            </a:xfrm>
            <a:prstGeom prst="rect">
              <a:avLst/>
            </a:prstGeom>
          </p:spPr>
        </p:pic>
        <p:sp>
          <p:nvSpPr>
            <p:cNvPr id="9" name="Freeform 7"/>
            <p:cNvSpPr/>
            <p:nvPr/>
          </p:nvSpPr>
          <p:spPr bwMode="auto">
            <a:xfrm rot="11935297">
              <a:off x="1937975" y="2463853"/>
              <a:ext cx="792163" cy="747713"/>
            </a:xfrm>
            <a:custGeom>
              <a:avLst/>
              <a:gdLst>
                <a:gd name="T0" fmla="*/ 133 w 187"/>
                <a:gd name="T1" fmla="*/ 2 h 176"/>
                <a:gd name="T2" fmla="*/ 84 w 187"/>
                <a:gd name="T3" fmla="*/ 176 h 176"/>
                <a:gd name="T4" fmla="*/ 118 w 187"/>
                <a:gd name="T5" fmla="*/ 0 h 176"/>
                <a:gd name="T6" fmla="*/ 98 w 187"/>
                <a:gd name="T7" fmla="*/ 95 h 176"/>
                <a:gd name="T8" fmla="*/ 133 w 187"/>
                <a:gd name="T9" fmla="*/ 2 h 176"/>
              </a:gdLst>
              <a:ahLst/>
              <a:cxnLst>
                <a:cxn ang="0">
                  <a:pos x="T0" y="T1"/>
                </a:cxn>
                <a:cxn ang="0">
                  <a:pos x="T2" y="T3"/>
                </a:cxn>
                <a:cxn ang="0">
                  <a:pos x="T4" y="T5"/>
                </a:cxn>
                <a:cxn ang="0">
                  <a:pos x="T6" y="T7"/>
                </a:cxn>
                <a:cxn ang="0">
                  <a:pos x="T8" y="T9"/>
                </a:cxn>
              </a:cxnLst>
              <a:rect l="0" t="0" r="r" b="b"/>
              <a:pathLst>
                <a:path w="187" h="176">
                  <a:moveTo>
                    <a:pt x="133" y="2"/>
                  </a:moveTo>
                  <a:cubicBezTo>
                    <a:pt x="133" y="2"/>
                    <a:pt x="187" y="89"/>
                    <a:pt x="84" y="176"/>
                  </a:cubicBezTo>
                  <a:cubicBezTo>
                    <a:pt x="84" y="176"/>
                    <a:pt x="0" y="66"/>
                    <a:pt x="118" y="0"/>
                  </a:cubicBezTo>
                  <a:cubicBezTo>
                    <a:pt x="118" y="0"/>
                    <a:pt x="112" y="68"/>
                    <a:pt x="98" y="95"/>
                  </a:cubicBezTo>
                  <a:cubicBezTo>
                    <a:pt x="98" y="95"/>
                    <a:pt x="135" y="36"/>
                    <a:pt x="133" y="2"/>
                  </a:cubicBezTo>
                  <a:close/>
                </a:path>
              </a:pathLst>
            </a:custGeom>
            <a:solidFill>
              <a:srgbClr val="FFFFFF">
                <a:alpha val="50196"/>
              </a:srgbClr>
            </a:solidFill>
            <a:ln>
              <a:noFill/>
            </a:ln>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10" name="Freeform 7"/>
            <p:cNvSpPr/>
            <p:nvPr/>
          </p:nvSpPr>
          <p:spPr bwMode="auto">
            <a:xfrm rot="10262243">
              <a:off x="4006638" y="2338052"/>
              <a:ext cx="792163" cy="550849"/>
            </a:xfrm>
            <a:custGeom>
              <a:avLst/>
              <a:gdLst>
                <a:gd name="T0" fmla="*/ 133 w 187"/>
                <a:gd name="T1" fmla="*/ 2 h 176"/>
                <a:gd name="T2" fmla="*/ 84 w 187"/>
                <a:gd name="T3" fmla="*/ 176 h 176"/>
                <a:gd name="T4" fmla="*/ 118 w 187"/>
                <a:gd name="T5" fmla="*/ 0 h 176"/>
                <a:gd name="T6" fmla="*/ 98 w 187"/>
                <a:gd name="T7" fmla="*/ 95 h 176"/>
                <a:gd name="T8" fmla="*/ 133 w 187"/>
                <a:gd name="T9" fmla="*/ 2 h 176"/>
              </a:gdLst>
              <a:ahLst/>
              <a:cxnLst>
                <a:cxn ang="0">
                  <a:pos x="T0" y="T1"/>
                </a:cxn>
                <a:cxn ang="0">
                  <a:pos x="T2" y="T3"/>
                </a:cxn>
                <a:cxn ang="0">
                  <a:pos x="T4" y="T5"/>
                </a:cxn>
                <a:cxn ang="0">
                  <a:pos x="T6" y="T7"/>
                </a:cxn>
                <a:cxn ang="0">
                  <a:pos x="T8" y="T9"/>
                </a:cxn>
              </a:cxnLst>
              <a:rect l="0" t="0" r="r" b="b"/>
              <a:pathLst>
                <a:path w="187" h="176">
                  <a:moveTo>
                    <a:pt x="133" y="2"/>
                  </a:moveTo>
                  <a:cubicBezTo>
                    <a:pt x="133" y="2"/>
                    <a:pt x="187" y="89"/>
                    <a:pt x="84" y="176"/>
                  </a:cubicBezTo>
                  <a:cubicBezTo>
                    <a:pt x="84" y="176"/>
                    <a:pt x="0" y="66"/>
                    <a:pt x="118" y="0"/>
                  </a:cubicBezTo>
                  <a:cubicBezTo>
                    <a:pt x="118" y="0"/>
                    <a:pt x="112" y="68"/>
                    <a:pt x="98" y="95"/>
                  </a:cubicBezTo>
                  <a:cubicBezTo>
                    <a:pt x="98" y="95"/>
                    <a:pt x="135" y="36"/>
                    <a:pt x="133" y="2"/>
                  </a:cubicBezTo>
                  <a:close/>
                </a:path>
              </a:pathLst>
            </a:custGeom>
            <a:solidFill>
              <a:srgbClr val="FFFFFF">
                <a:alpha val="50196"/>
              </a:srgbClr>
            </a:solidFill>
            <a:ln>
              <a:noFill/>
            </a:ln>
          </p:spPr>
          <p:txBody>
            <a:bodyPr vert="horz" wrap="square" lIns="91440" tIns="45720" rIns="91440" bIns="45720" numCol="1" anchor="t" anchorCtr="0" compatLnSpc="1"/>
            <a:lstStyle/>
            <a:p>
              <a:endParaRPr lang="zh-CN" altLang="en-US">
                <a:latin typeface="+mn-lt"/>
                <a:ea typeface="+mn-ea"/>
                <a:cs typeface="+mn-ea"/>
                <a:sym typeface="+mn-lt"/>
              </a:endParaRPr>
            </a:p>
          </p:txBody>
        </p:sp>
      </p:grpSp>
      <p:sp>
        <p:nvSpPr>
          <p:cNvPr id="3" name="矩形: 圆角 2"/>
          <p:cNvSpPr/>
          <p:nvPr/>
        </p:nvSpPr>
        <p:spPr>
          <a:xfrm>
            <a:off x="1673713" y="4979447"/>
            <a:ext cx="5451839" cy="584126"/>
          </a:xfrm>
          <a:prstGeom prst="roundRect">
            <a:avLst/>
          </a:prstGeom>
          <a:solidFill>
            <a:srgbClr val="45BC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4" name="组合 3"/>
          <p:cNvGrpSpPr/>
          <p:nvPr/>
        </p:nvGrpSpPr>
        <p:grpSpPr>
          <a:xfrm rot="3329260">
            <a:off x="1717652" y="4964535"/>
            <a:ext cx="533801" cy="639350"/>
            <a:chOff x="832045" y="4979440"/>
            <a:chExt cx="979488" cy="1173163"/>
          </a:xfrm>
          <a:solidFill>
            <a:schemeClr val="bg1"/>
          </a:solidFill>
        </p:grpSpPr>
        <p:sp>
          <p:nvSpPr>
            <p:cNvPr id="18" name="Freeform 7"/>
            <p:cNvSpPr/>
            <p:nvPr/>
          </p:nvSpPr>
          <p:spPr bwMode="auto">
            <a:xfrm>
              <a:off x="1019370" y="5404890"/>
              <a:ext cx="792163" cy="747713"/>
            </a:xfrm>
            <a:custGeom>
              <a:avLst/>
              <a:gdLst>
                <a:gd name="T0" fmla="*/ 133 w 187"/>
                <a:gd name="T1" fmla="*/ 2 h 176"/>
                <a:gd name="T2" fmla="*/ 84 w 187"/>
                <a:gd name="T3" fmla="*/ 176 h 176"/>
                <a:gd name="T4" fmla="*/ 118 w 187"/>
                <a:gd name="T5" fmla="*/ 0 h 176"/>
                <a:gd name="T6" fmla="*/ 98 w 187"/>
                <a:gd name="T7" fmla="*/ 95 h 176"/>
                <a:gd name="T8" fmla="*/ 133 w 187"/>
                <a:gd name="T9" fmla="*/ 2 h 176"/>
              </a:gdLst>
              <a:ahLst/>
              <a:cxnLst>
                <a:cxn ang="0">
                  <a:pos x="T0" y="T1"/>
                </a:cxn>
                <a:cxn ang="0">
                  <a:pos x="T2" y="T3"/>
                </a:cxn>
                <a:cxn ang="0">
                  <a:pos x="T4" y="T5"/>
                </a:cxn>
                <a:cxn ang="0">
                  <a:pos x="T6" y="T7"/>
                </a:cxn>
                <a:cxn ang="0">
                  <a:pos x="T8" y="T9"/>
                </a:cxn>
              </a:cxnLst>
              <a:rect l="0" t="0" r="r" b="b"/>
              <a:pathLst>
                <a:path w="187" h="176">
                  <a:moveTo>
                    <a:pt x="133" y="2"/>
                  </a:moveTo>
                  <a:cubicBezTo>
                    <a:pt x="133" y="2"/>
                    <a:pt x="187" y="89"/>
                    <a:pt x="84" y="176"/>
                  </a:cubicBezTo>
                  <a:cubicBezTo>
                    <a:pt x="84" y="176"/>
                    <a:pt x="0" y="66"/>
                    <a:pt x="118" y="0"/>
                  </a:cubicBezTo>
                  <a:cubicBezTo>
                    <a:pt x="118" y="0"/>
                    <a:pt x="112" y="68"/>
                    <a:pt x="98" y="95"/>
                  </a:cubicBezTo>
                  <a:cubicBezTo>
                    <a:pt x="98" y="95"/>
                    <a:pt x="135" y="36"/>
                    <a:pt x="13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19" name="Freeform 8"/>
            <p:cNvSpPr/>
            <p:nvPr/>
          </p:nvSpPr>
          <p:spPr bwMode="auto">
            <a:xfrm>
              <a:off x="832045" y="4979440"/>
              <a:ext cx="666750" cy="671513"/>
            </a:xfrm>
            <a:custGeom>
              <a:avLst/>
              <a:gdLst>
                <a:gd name="T0" fmla="*/ 157 w 157"/>
                <a:gd name="T1" fmla="*/ 84 h 158"/>
                <a:gd name="T2" fmla="*/ 0 w 157"/>
                <a:gd name="T3" fmla="*/ 107 h 158"/>
                <a:gd name="T4" fmla="*/ 153 w 157"/>
                <a:gd name="T5" fmla="*/ 71 h 158"/>
                <a:gd name="T6" fmla="*/ 69 w 157"/>
                <a:gd name="T7" fmla="*/ 88 h 158"/>
                <a:gd name="T8" fmla="*/ 157 w 157"/>
                <a:gd name="T9" fmla="*/ 84 h 158"/>
              </a:gdLst>
              <a:ahLst/>
              <a:cxnLst>
                <a:cxn ang="0">
                  <a:pos x="T0" y="T1"/>
                </a:cxn>
                <a:cxn ang="0">
                  <a:pos x="T2" y="T3"/>
                </a:cxn>
                <a:cxn ang="0">
                  <a:pos x="T4" y="T5"/>
                </a:cxn>
                <a:cxn ang="0">
                  <a:pos x="T6" y="T7"/>
                </a:cxn>
                <a:cxn ang="0">
                  <a:pos x="T8" y="T9"/>
                </a:cxn>
              </a:cxnLst>
              <a:rect l="0" t="0" r="r" b="b"/>
              <a:pathLst>
                <a:path w="157" h="158">
                  <a:moveTo>
                    <a:pt x="157" y="84"/>
                  </a:moveTo>
                  <a:cubicBezTo>
                    <a:pt x="157" y="84"/>
                    <a:pt x="106" y="158"/>
                    <a:pt x="0" y="107"/>
                  </a:cubicBezTo>
                  <a:cubicBezTo>
                    <a:pt x="0" y="107"/>
                    <a:pt x="58" y="0"/>
                    <a:pt x="153" y="71"/>
                  </a:cubicBezTo>
                  <a:cubicBezTo>
                    <a:pt x="153" y="71"/>
                    <a:pt x="96" y="90"/>
                    <a:pt x="69" y="88"/>
                  </a:cubicBezTo>
                  <a:cubicBezTo>
                    <a:pt x="69" y="88"/>
                    <a:pt x="130" y="98"/>
                    <a:pt x="157"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grpSp>
      <p:sp>
        <p:nvSpPr>
          <p:cNvPr id="23" name="文本框 22"/>
          <p:cNvSpPr txBox="1"/>
          <p:nvPr/>
        </p:nvSpPr>
        <p:spPr>
          <a:xfrm>
            <a:off x="207022" y="198766"/>
            <a:ext cx="1552416" cy="461665"/>
          </a:xfrm>
          <a:prstGeom prst="rect">
            <a:avLst/>
          </a:prstGeom>
          <a:noFill/>
        </p:spPr>
        <p:txBody>
          <a:bodyPr wrap="square" rtlCol="0">
            <a:spAutoFit/>
          </a:bodyPr>
          <a:lstStyle/>
          <a:p>
            <a:pPr algn="ctr"/>
            <a:r>
              <a:rPr lang="en-US" altLang="zh-CN" sz="2400" b="1" dirty="0">
                <a:solidFill>
                  <a:schemeClr val="bg1">
                    <a:lumMod val="50000"/>
                  </a:schemeClr>
                </a:solidFill>
                <a:latin typeface="+mn-lt"/>
                <a:ea typeface="+mn-ea"/>
                <a:cs typeface="+mn-ea"/>
                <a:sym typeface="+mn-lt"/>
              </a:rPr>
              <a:t>LOGO</a:t>
            </a:r>
          </a:p>
        </p:txBody>
      </p:sp>
      <p:sp>
        <p:nvSpPr>
          <p:cNvPr id="24" name="文本框 23"/>
          <p:cNvSpPr txBox="1"/>
          <p:nvPr/>
        </p:nvSpPr>
        <p:spPr>
          <a:xfrm>
            <a:off x="2933790" y="5098125"/>
            <a:ext cx="2309594" cy="369332"/>
          </a:xfrm>
          <a:prstGeom prst="rect">
            <a:avLst/>
          </a:prstGeom>
          <a:noFill/>
        </p:spPr>
        <p:txBody>
          <a:bodyPr wrap="square" rtlCol="0">
            <a:spAutoFit/>
          </a:bodyPr>
          <a:lstStyle/>
          <a:p>
            <a:r>
              <a:rPr lang="zh-CN" altLang="en-US" b="1" dirty="0">
                <a:solidFill>
                  <a:srgbClr val="E3F2EF"/>
                </a:solidFill>
                <a:latin typeface="+mn-lt"/>
                <a:ea typeface="+mn-ea"/>
                <a:cs typeface="+mn-ea"/>
                <a:sym typeface="+mn-lt"/>
              </a:rPr>
              <a:t>日期</a:t>
            </a:r>
            <a:r>
              <a:rPr lang="zh-CN" altLang="en-US" b="1" dirty="0" smtClean="0">
                <a:solidFill>
                  <a:srgbClr val="E3F2EF"/>
                </a:solidFill>
                <a:latin typeface="+mn-lt"/>
                <a:ea typeface="+mn-ea"/>
                <a:cs typeface="+mn-ea"/>
                <a:sym typeface="+mn-lt"/>
              </a:rPr>
              <a:t>：</a:t>
            </a:r>
            <a:r>
              <a:rPr lang="en-US" altLang="zh-CN" b="1" dirty="0" smtClean="0">
                <a:solidFill>
                  <a:srgbClr val="E3F2EF"/>
                </a:solidFill>
                <a:latin typeface="+mn-lt"/>
                <a:ea typeface="+mn-ea"/>
                <a:cs typeface="+mn-ea"/>
                <a:sym typeface="+mn-lt"/>
              </a:rPr>
              <a:t>20XX</a:t>
            </a:r>
            <a:r>
              <a:rPr lang="zh-CN" altLang="en-US" b="1" dirty="0" smtClean="0">
                <a:solidFill>
                  <a:srgbClr val="E3F2EF"/>
                </a:solidFill>
                <a:latin typeface="+mn-lt"/>
                <a:ea typeface="+mn-ea"/>
                <a:cs typeface="+mn-ea"/>
                <a:sym typeface="+mn-lt"/>
              </a:rPr>
              <a:t>年</a:t>
            </a:r>
            <a:r>
              <a:rPr lang="en-US" altLang="zh-CN" b="1" dirty="0" smtClean="0">
                <a:solidFill>
                  <a:srgbClr val="E3F2EF"/>
                </a:solidFill>
                <a:latin typeface="+mn-lt"/>
                <a:ea typeface="+mn-ea"/>
                <a:cs typeface="+mn-ea"/>
                <a:sym typeface="+mn-lt"/>
              </a:rPr>
              <a:t>03</a:t>
            </a:r>
            <a:r>
              <a:rPr lang="zh-CN" altLang="en-US" b="1" dirty="0" smtClean="0">
                <a:solidFill>
                  <a:srgbClr val="E3F2EF"/>
                </a:solidFill>
                <a:latin typeface="+mn-lt"/>
                <a:ea typeface="+mn-ea"/>
                <a:cs typeface="+mn-ea"/>
                <a:sym typeface="+mn-lt"/>
              </a:rPr>
              <a:t>月</a:t>
            </a:r>
            <a:endParaRPr lang="en-US" altLang="zh-CN" b="1" dirty="0">
              <a:solidFill>
                <a:srgbClr val="E3F2EF"/>
              </a:solidFill>
              <a:latin typeface="+mn-lt"/>
              <a:ea typeface="+mn-ea"/>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31" presetClass="entr" presetSubtype="0" fill="hold" nodeType="click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1000" fill="hold"/>
                                        <p:tgtEl>
                                          <p:spTgt spid="6"/>
                                        </p:tgtEl>
                                        <p:attrNameLst>
                                          <p:attrName>ppt_w</p:attrName>
                                        </p:attrNameLst>
                                      </p:cBhvr>
                                      <p:tavLst>
                                        <p:tav tm="0">
                                          <p:val>
                                            <p:fltVal val="0"/>
                                          </p:val>
                                        </p:tav>
                                        <p:tav tm="100000">
                                          <p:val>
                                            <p:strVal val="#ppt_w"/>
                                          </p:val>
                                        </p:tav>
                                      </p:tavLst>
                                    </p:anim>
                                    <p:anim calcmode="lin" valueType="num">
                                      <p:cBhvr>
                                        <p:cTn id="27" dur="1000" fill="hold"/>
                                        <p:tgtEl>
                                          <p:spTgt spid="6"/>
                                        </p:tgtEl>
                                        <p:attrNameLst>
                                          <p:attrName>ppt_h</p:attrName>
                                        </p:attrNameLst>
                                      </p:cBhvr>
                                      <p:tavLst>
                                        <p:tav tm="0">
                                          <p:val>
                                            <p:fltVal val="0"/>
                                          </p:val>
                                        </p:tav>
                                        <p:tav tm="100000">
                                          <p:val>
                                            <p:strVal val="#ppt_h"/>
                                          </p:val>
                                        </p:tav>
                                      </p:tavLst>
                                    </p:anim>
                                    <p:anim calcmode="lin" valueType="num">
                                      <p:cBhvr>
                                        <p:cTn id="28" dur="1000" fill="hold"/>
                                        <p:tgtEl>
                                          <p:spTgt spid="6"/>
                                        </p:tgtEl>
                                        <p:attrNameLst>
                                          <p:attrName>style.rotation</p:attrName>
                                        </p:attrNameLst>
                                      </p:cBhvr>
                                      <p:tavLst>
                                        <p:tav tm="0">
                                          <p:val>
                                            <p:fltVal val="90"/>
                                          </p:val>
                                        </p:tav>
                                        <p:tav tm="100000">
                                          <p:val>
                                            <p:fltVal val="0"/>
                                          </p:val>
                                        </p:tav>
                                      </p:tavLst>
                                    </p:anim>
                                    <p:animEffect transition="in" filter="fade">
                                      <p:cBhvr>
                                        <p:cTn id="29" dur="10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31" presetClass="entr" presetSubtype="0" fill="hold" nodeType="click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1000" fill="hold"/>
                                        <p:tgtEl>
                                          <p:spTgt spid="8"/>
                                        </p:tgtEl>
                                        <p:attrNameLst>
                                          <p:attrName>ppt_w</p:attrName>
                                        </p:attrNameLst>
                                      </p:cBhvr>
                                      <p:tavLst>
                                        <p:tav tm="0">
                                          <p:val>
                                            <p:fltVal val="0"/>
                                          </p:val>
                                        </p:tav>
                                        <p:tav tm="100000">
                                          <p:val>
                                            <p:strVal val="#ppt_w"/>
                                          </p:val>
                                        </p:tav>
                                      </p:tavLst>
                                    </p:anim>
                                    <p:anim calcmode="lin" valueType="num">
                                      <p:cBhvr>
                                        <p:cTn id="35" dur="1000" fill="hold"/>
                                        <p:tgtEl>
                                          <p:spTgt spid="8"/>
                                        </p:tgtEl>
                                        <p:attrNameLst>
                                          <p:attrName>ppt_h</p:attrName>
                                        </p:attrNameLst>
                                      </p:cBhvr>
                                      <p:tavLst>
                                        <p:tav tm="0">
                                          <p:val>
                                            <p:fltVal val="0"/>
                                          </p:val>
                                        </p:tav>
                                        <p:tav tm="100000">
                                          <p:val>
                                            <p:strVal val="#ppt_h"/>
                                          </p:val>
                                        </p:tav>
                                      </p:tavLst>
                                    </p:anim>
                                    <p:anim calcmode="lin" valueType="num">
                                      <p:cBhvr>
                                        <p:cTn id="36" dur="1000" fill="hold"/>
                                        <p:tgtEl>
                                          <p:spTgt spid="8"/>
                                        </p:tgtEl>
                                        <p:attrNameLst>
                                          <p:attrName>style.rotation</p:attrName>
                                        </p:attrNameLst>
                                      </p:cBhvr>
                                      <p:tavLst>
                                        <p:tav tm="0">
                                          <p:val>
                                            <p:fltVal val="90"/>
                                          </p:val>
                                        </p:tav>
                                        <p:tav tm="100000">
                                          <p:val>
                                            <p:fltVal val="0"/>
                                          </p:val>
                                        </p:tav>
                                      </p:tavLst>
                                    </p:anim>
                                    <p:animEffect transition="in" filter="fade">
                                      <p:cBhvr>
                                        <p:cTn id="37" dur="1000"/>
                                        <p:tgtEl>
                                          <p:spTgt spid="8"/>
                                        </p:tgtEl>
                                      </p:cBhvr>
                                    </p:animEffect>
                                  </p:childTnLst>
                                </p:cTn>
                              </p:par>
                              <p:par>
                                <p:cTn id="38" presetID="31" presetClass="entr" presetSubtype="0" fill="hold" nodeType="withEffect">
                                  <p:stCondLst>
                                    <p:cond delay="500"/>
                                  </p:stCondLst>
                                  <p:childTnLst>
                                    <p:set>
                                      <p:cBhvr>
                                        <p:cTn id="39" dur="1" fill="hold">
                                          <p:stCondLst>
                                            <p:cond delay="0"/>
                                          </p:stCondLst>
                                        </p:cTn>
                                        <p:tgtEl>
                                          <p:spTgt spid="13"/>
                                        </p:tgtEl>
                                        <p:attrNameLst>
                                          <p:attrName>style.visibility</p:attrName>
                                        </p:attrNameLst>
                                      </p:cBhvr>
                                      <p:to>
                                        <p:strVal val="visible"/>
                                      </p:to>
                                    </p:set>
                                    <p:anim calcmode="lin" valueType="num">
                                      <p:cBhvr>
                                        <p:cTn id="40" dur="1000" fill="hold"/>
                                        <p:tgtEl>
                                          <p:spTgt spid="13"/>
                                        </p:tgtEl>
                                        <p:attrNameLst>
                                          <p:attrName>ppt_w</p:attrName>
                                        </p:attrNameLst>
                                      </p:cBhvr>
                                      <p:tavLst>
                                        <p:tav tm="0">
                                          <p:val>
                                            <p:fltVal val="0"/>
                                          </p:val>
                                        </p:tav>
                                        <p:tav tm="100000">
                                          <p:val>
                                            <p:strVal val="#ppt_w"/>
                                          </p:val>
                                        </p:tav>
                                      </p:tavLst>
                                    </p:anim>
                                    <p:anim calcmode="lin" valueType="num">
                                      <p:cBhvr>
                                        <p:cTn id="41" dur="1000" fill="hold"/>
                                        <p:tgtEl>
                                          <p:spTgt spid="13"/>
                                        </p:tgtEl>
                                        <p:attrNameLst>
                                          <p:attrName>ppt_h</p:attrName>
                                        </p:attrNameLst>
                                      </p:cBhvr>
                                      <p:tavLst>
                                        <p:tav tm="0">
                                          <p:val>
                                            <p:fltVal val="0"/>
                                          </p:val>
                                        </p:tav>
                                        <p:tav tm="100000">
                                          <p:val>
                                            <p:strVal val="#ppt_h"/>
                                          </p:val>
                                        </p:tav>
                                      </p:tavLst>
                                    </p:anim>
                                    <p:anim calcmode="lin" valueType="num">
                                      <p:cBhvr>
                                        <p:cTn id="42" dur="1000" fill="hold"/>
                                        <p:tgtEl>
                                          <p:spTgt spid="13"/>
                                        </p:tgtEl>
                                        <p:attrNameLst>
                                          <p:attrName>style.rotation</p:attrName>
                                        </p:attrNameLst>
                                      </p:cBhvr>
                                      <p:tavLst>
                                        <p:tav tm="0">
                                          <p:val>
                                            <p:fltVal val="90"/>
                                          </p:val>
                                        </p:tav>
                                        <p:tav tm="100000">
                                          <p:val>
                                            <p:fltVal val="0"/>
                                          </p:val>
                                        </p:tav>
                                      </p:tavLst>
                                    </p:anim>
                                    <p:animEffect transition="in" filter="fade">
                                      <p:cBhvr>
                                        <p:cTn id="43" dur="1000"/>
                                        <p:tgtEl>
                                          <p:spTgt spid="13"/>
                                        </p:tgtEl>
                                      </p:cBhvr>
                                    </p:animEffect>
                                  </p:childTnLst>
                                </p:cTn>
                              </p:par>
                              <p:par>
                                <p:cTn id="44" presetID="31" presetClass="entr" presetSubtype="0" fill="hold" nodeType="withEffect">
                                  <p:stCondLst>
                                    <p:cond delay="800"/>
                                  </p:stCondLst>
                                  <p:childTnLst>
                                    <p:set>
                                      <p:cBhvr>
                                        <p:cTn id="45" dur="1" fill="hold">
                                          <p:stCondLst>
                                            <p:cond delay="0"/>
                                          </p:stCondLst>
                                        </p:cTn>
                                        <p:tgtEl>
                                          <p:spTgt spid="7"/>
                                        </p:tgtEl>
                                        <p:attrNameLst>
                                          <p:attrName>style.visibility</p:attrName>
                                        </p:attrNameLst>
                                      </p:cBhvr>
                                      <p:to>
                                        <p:strVal val="visible"/>
                                      </p:to>
                                    </p:set>
                                    <p:anim calcmode="lin" valueType="num">
                                      <p:cBhvr>
                                        <p:cTn id="46" dur="1000" fill="hold"/>
                                        <p:tgtEl>
                                          <p:spTgt spid="7"/>
                                        </p:tgtEl>
                                        <p:attrNameLst>
                                          <p:attrName>ppt_w</p:attrName>
                                        </p:attrNameLst>
                                      </p:cBhvr>
                                      <p:tavLst>
                                        <p:tav tm="0">
                                          <p:val>
                                            <p:fltVal val="0"/>
                                          </p:val>
                                        </p:tav>
                                        <p:tav tm="100000">
                                          <p:val>
                                            <p:strVal val="#ppt_w"/>
                                          </p:val>
                                        </p:tav>
                                      </p:tavLst>
                                    </p:anim>
                                    <p:anim calcmode="lin" valueType="num">
                                      <p:cBhvr>
                                        <p:cTn id="47" dur="1000" fill="hold"/>
                                        <p:tgtEl>
                                          <p:spTgt spid="7"/>
                                        </p:tgtEl>
                                        <p:attrNameLst>
                                          <p:attrName>ppt_h</p:attrName>
                                        </p:attrNameLst>
                                      </p:cBhvr>
                                      <p:tavLst>
                                        <p:tav tm="0">
                                          <p:val>
                                            <p:fltVal val="0"/>
                                          </p:val>
                                        </p:tav>
                                        <p:tav tm="100000">
                                          <p:val>
                                            <p:strVal val="#ppt_h"/>
                                          </p:val>
                                        </p:tav>
                                      </p:tavLst>
                                    </p:anim>
                                    <p:anim calcmode="lin" valueType="num">
                                      <p:cBhvr>
                                        <p:cTn id="48" dur="1000" fill="hold"/>
                                        <p:tgtEl>
                                          <p:spTgt spid="7"/>
                                        </p:tgtEl>
                                        <p:attrNameLst>
                                          <p:attrName>style.rotation</p:attrName>
                                        </p:attrNameLst>
                                      </p:cBhvr>
                                      <p:tavLst>
                                        <p:tav tm="0">
                                          <p:val>
                                            <p:fltVal val="90"/>
                                          </p:val>
                                        </p:tav>
                                        <p:tav tm="100000">
                                          <p:val>
                                            <p:fltVal val="0"/>
                                          </p:val>
                                        </p:tav>
                                      </p:tavLst>
                                    </p:anim>
                                    <p:animEffect transition="in" filter="fade">
                                      <p:cBhvr>
                                        <p:cTn id="49" dur="1000"/>
                                        <p:tgtEl>
                                          <p:spTgt spid="7"/>
                                        </p:tgtEl>
                                      </p:cBhvr>
                                    </p:animEffect>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3"/>
                                        </p:tgtEl>
                                        <p:attrNameLst>
                                          <p:attrName>style.visibility</p:attrName>
                                        </p:attrNameLst>
                                      </p:cBhvr>
                                      <p:to>
                                        <p:strVal val="visible"/>
                                      </p:to>
                                    </p:set>
                                    <p:animEffect transition="in" filter="fade">
                                      <p:cBhvr>
                                        <p:cTn id="54" dur="1000"/>
                                        <p:tgtEl>
                                          <p:spTgt spid="3"/>
                                        </p:tgtEl>
                                      </p:cBhvr>
                                    </p:animEffect>
                                    <p:anim calcmode="lin" valueType="num">
                                      <p:cBhvr>
                                        <p:cTn id="55" dur="1000" fill="hold"/>
                                        <p:tgtEl>
                                          <p:spTgt spid="3"/>
                                        </p:tgtEl>
                                        <p:attrNameLst>
                                          <p:attrName>ppt_x</p:attrName>
                                        </p:attrNameLst>
                                      </p:cBhvr>
                                      <p:tavLst>
                                        <p:tav tm="0">
                                          <p:val>
                                            <p:strVal val="#ppt_x"/>
                                          </p:val>
                                        </p:tav>
                                        <p:tav tm="100000">
                                          <p:val>
                                            <p:strVal val="#ppt_x"/>
                                          </p:val>
                                        </p:tav>
                                      </p:tavLst>
                                    </p:anim>
                                    <p:anim calcmode="lin" valueType="num">
                                      <p:cBhvr>
                                        <p:cTn id="5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1" presetClass="entr" presetSubtype="1" fill="hold" nodeType="click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heel(1)">
                                      <p:cBhvr>
                                        <p:cTn id="61" dur="2000"/>
                                        <p:tgtEl>
                                          <p:spTgt spid="4"/>
                                        </p:tgtEl>
                                      </p:cBhvr>
                                    </p:animEffect>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grpId="0" nodeType="click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fade">
                                      <p:cBhvr>
                                        <p:cTn id="66" dur="1000"/>
                                        <p:tgtEl>
                                          <p:spTgt spid="24"/>
                                        </p:tgtEl>
                                      </p:cBhvr>
                                    </p:animEffect>
                                    <p:anim calcmode="lin" valueType="num">
                                      <p:cBhvr>
                                        <p:cTn id="67" dur="1000" fill="hold"/>
                                        <p:tgtEl>
                                          <p:spTgt spid="24"/>
                                        </p:tgtEl>
                                        <p:attrNameLst>
                                          <p:attrName>ppt_x</p:attrName>
                                        </p:attrNameLst>
                                      </p:cBhvr>
                                      <p:tavLst>
                                        <p:tav tm="0">
                                          <p:val>
                                            <p:strVal val="#ppt_x"/>
                                          </p:val>
                                        </p:tav>
                                        <p:tav tm="100000">
                                          <p:val>
                                            <p:strVal val="#ppt_x"/>
                                          </p:val>
                                        </p:tav>
                                      </p:tavLst>
                                    </p:anim>
                                    <p:anim calcmode="lin" valueType="num">
                                      <p:cBhvr>
                                        <p:cTn id="68"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42" presetClass="entr" presetSubtype="0" fill="hold" grpId="0" nodeType="clickEffect">
                                  <p:stCondLst>
                                    <p:cond delay="0"/>
                                  </p:stCondLst>
                                  <p:childTnLst>
                                    <p:set>
                                      <p:cBhvr>
                                        <p:cTn id="72" dur="1" fill="hold">
                                          <p:stCondLst>
                                            <p:cond delay="0"/>
                                          </p:stCondLst>
                                        </p:cTn>
                                        <p:tgtEl>
                                          <p:spTgt spid="23"/>
                                        </p:tgtEl>
                                        <p:attrNameLst>
                                          <p:attrName>style.visibility</p:attrName>
                                        </p:attrNameLst>
                                      </p:cBhvr>
                                      <p:to>
                                        <p:strVal val="visible"/>
                                      </p:to>
                                    </p:set>
                                    <p:animEffect transition="in" filter="fade">
                                      <p:cBhvr>
                                        <p:cTn id="73" dur="1000"/>
                                        <p:tgtEl>
                                          <p:spTgt spid="23"/>
                                        </p:tgtEl>
                                      </p:cBhvr>
                                    </p:animEffect>
                                    <p:anim calcmode="lin" valueType="num">
                                      <p:cBhvr>
                                        <p:cTn id="74" dur="1000" fill="hold"/>
                                        <p:tgtEl>
                                          <p:spTgt spid="23"/>
                                        </p:tgtEl>
                                        <p:attrNameLst>
                                          <p:attrName>ppt_x</p:attrName>
                                        </p:attrNameLst>
                                      </p:cBhvr>
                                      <p:tavLst>
                                        <p:tav tm="0">
                                          <p:val>
                                            <p:strVal val="#ppt_x"/>
                                          </p:val>
                                        </p:tav>
                                        <p:tav tm="100000">
                                          <p:val>
                                            <p:strVal val="#ppt_x"/>
                                          </p:val>
                                        </p:tav>
                                      </p:tavLst>
                                    </p:anim>
                                    <p:anim calcmode="lin" valueType="num">
                                      <p:cBhvr>
                                        <p:cTn id="75"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30" presetClass="emph" presetSubtype="0" fill="hold" grpId="1" nodeType="clickEffect">
                                  <p:stCondLst>
                                    <p:cond delay="0"/>
                                  </p:stCondLst>
                                  <p:childTnLst>
                                    <p:animClr clrSpc="hsl" dir="cw">
                                      <p:cBhvr override="childStyle">
                                        <p:cTn id="79" dur="500" fill="hold"/>
                                        <p:tgtEl>
                                          <p:spTgt spid="23"/>
                                        </p:tgtEl>
                                        <p:attrNameLst>
                                          <p:attrName>style.color</p:attrName>
                                        </p:attrNameLst>
                                      </p:cBhvr>
                                      <p:by>
                                        <p:hsl h="0" s="12549" l="25098"/>
                                      </p:by>
                                    </p:animClr>
                                    <p:animClr clrSpc="hsl" dir="cw">
                                      <p:cBhvr>
                                        <p:cTn id="80" dur="500" fill="hold"/>
                                        <p:tgtEl>
                                          <p:spTgt spid="23"/>
                                        </p:tgtEl>
                                        <p:attrNameLst>
                                          <p:attrName>fillcolor</p:attrName>
                                        </p:attrNameLst>
                                      </p:cBhvr>
                                      <p:by>
                                        <p:hsl h="0" s="12549" l="25098"/>
                                      </p:by>
                                    </p:animClr>
                                    <p:animClr clrSpc="hsl" dir="cw">
                                      <p:cBhvr>
                                        <p:cTn id="81" dur="500" fill="hold"/>
                                        <p:tgtEl>
                                          <p:spTgt spid="23"/>
                                        </p:tgtEl>
                                        <p:attrNameLst>
                                          <p:attrName>stroke.color</p:attrName>
                                        </p:attrNameLst>
                                      </p:cBhvr>
                                      <p:by>
                                        <p:hsl h="0" s="12549" l="25098"/>
                                      </p:by>
                                    </p:animClr>
                                    <p:set>
                                      <p:cBhvr>
                                        <p:cTn id="82" dur="500" fill="hold"/>
                                        <p:tgtEl>
                                          <p:spTgt spid="2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3" grpId="1"/>
      <p:bldP spid="2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latin typeface="+mn-lt"/>
                <a:ea typeface="+mn-ea"/>
                <a:cs typeface="+mn-ea"/>
                <a:sym typeface="+mn-lt"/>
              </a:rPr>
              <a:t>3.12</a:t>
            </a:r>
            <a:r>
              <a:rPr lang="zh-CN" altLang="en-US" dirty="0">
                <a:latin typeface="+mn-lt"/>
                <a:ea typeface="+mn-ea"/>
                <a:cs typeface="+mn-ea"/>
                <a:sym typeface="+mn-lt"/>
              </a:rPr>
              <a:t>植树节活动的主题</a:t>
            </a:r>
          </a:p>
        </p:txBody>
      </p:sp>
      <p:sp>
        <p:nvSpPr>
          <p:cNvPr id="3" name="内容占位符 2"/>
          <p:cNvSpPr>
            <a:spLocks noGrp="1"/>
          </p:cNvSpPr>
          <p:nvPr>
            <p:ph sz="quarter" idx="10"/>
          </p:nvPr>
        </p:nvSpPr>
        <p:spPr>
          <a:xfrm>
            <a:off x="912813" y="4834958"/>
            <a:ext cx="10573695" cy="1302998"/>
          </a:xfrm>
        </p:spPr>
        <p:txBody>
          <a:bodyPr/>
          <a:lstStyle/>
          <a:p>
            <a:r>
              <a:rPr lang="zh-CN" altLang="en-US" dirty="0">
                <a:solidFill>
                  <a:schemeClr val="bg1">
                    <a:lumMod val="50000"/>
                  </a:schemeClr>
                </a:solidFill>
                <a:latin typeface="+mn-lt"/>
                <a:ea typeface="+mn-ea"/>
                <a:cs typeface="+mn-ea"/>
                <a:sym typeface="+mn-lt"/>
              </a:rPr>
              <a:t>在此录入上述图片的描述说明，在此录入上述图片的描述说明。在此录入上述图片的描述说明，在此录入上述图片的描述说明。在此录入上述图片的描述说明，在此录入上述图片的描述说明。在此录入上述图片的描述说明，在此录入上述图片的描述说明。在此录入上述图片的描述说明，在此录入上述图片的描述说明。</a:t>
            </a:r>
          </a:p>
        </p:txBody>
      </p:sp>
      <p:grpSp>
        <p:nvGrpSpPr>
          <p:cNvPr id="4" name="组合 3"/>
          <p:cNvGrpSpPr/>
          <p:nvPr/>
        </p:nvGrpSpPr>
        <p:grpSpPr>
          <a:xfrm>
            <a:off x="5618863" y="1820348"/>
            <a:ext cx="1387475" cy="1714500"/>
            <a:chOff x="4000501" y="5054601"/>
            <a:chExt cx="1387475" cy="1714500"/>
          </a:xfrm>
        </p:grpSpPr>
        <p:sp>
          <p:nvSpPr>
            <p:cNvPr id="5" name="Freeform 162"/>
            <p:cNvSpPr/>
            <p:nvPr/>
          </p:nvSpPr>
          <p:spPr bwMode="auto">
            <a:xfrm>
              <a:off x="4000501" y="6070601"/>
              <a:ext cx="1387475" cy="698500"/>
            </a:xfrm>
            <a:custGeom>
              <a:avLst/>
              <a:gdLst>
                <a:gd name="T0" fmla="*/ 837 w 837"/>
                <a:gd name="T1" fmla="*/ 244 h 421"/>
                <a:gd name="T2" fmla="*/ 751 w 837"/>
                <a:gd name="T3" fmla="*/ 157 h 421"/>
                <a:gd name="T4" fmla="*/ 729 w 837"/>
                <a:gd name="T5" fmla="*/ 160 h 421"/>
                <a:gd name="T6" fmla="*/ 652 w 837"/>
                <a:gd name="T7" fmla="*/ 115 h 421"/>
                <a:gd name="T8" fmla="*/ 631 w 837"/>
                <a:gd name="T9" fmla="*/ 117 h 421"/>
                <a:gd name="T10" fmla="*/ 545 w 837"/>
                <a:gd name="T11" fmla="*/ 45 h 421"/>
                <a:gd name="T12" fmla="*/ 512 w 837"/>
                <a:gd name="T13" fmla="*/ 52 h 421"/>
                <a:gd name="T14" fmla="*/ 459 w 837"/>
                <a:gd name="T15" fmla="*/ 34 h 421"/>
                <a:gd name="T16" fmla="*/ 419 w 837"/>
                <a:gd name="T17" fmla="*/ 43 h 421"/>
                <a:gd name="T18" fmla="*/ 345 w 837"/>
                <a:gd name="T19" fmla="*/ 0 h 421"/>
                <a:gd name="T20" fmla="*/ 269 w 837"/>
                <a:gd name="T21" fmla="*/ 45 h 421"/>
                <a:gd name="T22" fmla="*/ 226 w 837"/>
                <a:gd name="T23" fmla="*/ 34 h 421"/>
                <a:gd name="T24" fmla="*/ 139 w 837"/>
                <a:gd name="T25" fmla="*/ 121 h 421"/>
                <a:gd name="T26" fmla="*/ 143 w 837"/>
                <a:gd name="T27" fmla="*/ 145 h 421"/>
                <a:gd name="T28" fmla="*/ 91 w 837"/>
                <a:gd name="T29" fmla="*/ 184 h 421"/>
                <a:gd name="T30" fmla="*/ 86 w 837"/>
                <a:gd name="T31" fmla="*/ 194 h 421"/>
                <a:gd name="T32" fmla="*/ 0 w 837"/>
                <a:gd name="T33" fmla="*/ 280 h 421"/>
                <a:gd name="T34" fmla="*/ 87 w 837"/>
                <a:gd name="T35" fmla="*/ 367 h 421"/>
                <a:gd name="T36" fmla="*/ 93 w 837"/>
                <a:gd name="T37" fmla="*/ 367 h 421"/>
                <a:gd name="T38" fmla="*/ 139 w 837"/>
                <a:gd name="T39" fmla="*/ 380 h 421"/>
                <a:gd name="T40" fmla="*/ 164 w 837"/>
                <a:gd name="T41" fmla="*/ 376 h 421"/>
                <a:gd name="T42" fmla="*/ 184 w 837"/>
                <a:gd name="T43" fmla="*/ 391 h 421"/>
                <a:gd name="T44" fmla="*/ 326 w 837"/>
                <a:gd name="T45" fmla="*/ 375 h 421"/>
                <a:gd name="T46" fmla="*/ 360 w 837"/>
                <a:gd name="T47" fmla="*/ 352 h 421"/>
                <a:gd name="T48" fmla="*/ 408 w 837"/>
                <a:gd name="T49" fmla="*/ 367 h 421"/>
                <a:gd name="T50" fmla="*/ 433 w 837"/>
                <a:gd name="T51" fmla="*/ 363 h 421"/>
                <a:gd name="T52" fmla="*/ 452 w 837"/>
                <a:gd name="T53" fmla="*/ 367 h 421"/>
                <a:gd name="T54" fmla="*/ 513 w 837"/>
                <a:gd name="T55" fmla="*/ 392 h 421"/>
                <a:gd name="T56" fmla="*/ 585 w 837"/>
                <a:gd name="T57" fmla="*/ 353 h 421"/>
                <a:gd name="T58" fmla="*/ 632 w 837"/>
                <a:gd name="T59" fmla="*/ 367 h 421"/>
                <a:gd name="T60" fmla="*/ 638 w 837"/>
                <a:gd name="T61" fmla="*/ 367 h 421"/>
                <a:gd name="T62" fmla="*/ 643 w 837"/>
                <a:gd name="T63" fmla="*/ 367 h 421"/>
                <a:gd name="T64" fmla="*/ 698 w 837"/>
                <a:gd name="T65" fmla="*/ 348 h 421"/>
                <a:gd name="T66" fmla="*/ 739 w 837"/>
                <a:gd name="T67" fmla="*/ 358 h 421"/>
                <a:gd name="T68" fmla="*/ 824 w 837"/>
                <a:gd name="T69" fmla="*/ 290 h 421"/>
                <a:gd name="T70" fmla="*/ 837 w 837"/>
                <a:gd name="T71" fmla="*/ 244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37" h="421">
                  <a:moveTo>
                    <a:pt x="837" y="244"/>
                  </a:moveTo>
                  <a:cubicBezTo>
                    <a:pt x="837" y="196"/>
                    <a:pt x="798" y="157"/>
                    <a:pt x="751" y="157"/>
                  </a:cubicBezTo>
                  <a:cubicBezTo>
                    <a:pt x="743" y="157"/>
                    <a:pt x="736" y="158"/>
                    <a:pt x="729" y="160"/>
                  </a:cubicBezTo>
                  <a:cubicBezTo>
                    <a:pt x="714" y="133"/>
                    <a:pt x="685" y="115"/>
                    <a:pt x="652" y="115"/>
                  </a:cubicBezTo>
                  <a:cubicBezTo>
                    <a:pt x="645" y="115"/>
                    <a:pt x="638" y="116"/>
                    <a:pt x="631" y="117"/>
                  </a:cubicBezTo>
                  <a:cubicBezTo>
                    <a:pt x="624" y="77"/>
                    <a:pt x="588" y="45"/>
                    <a:pt x="545" y="45"/>
                  </a:cubicBezTo>
                  <a:cubicBezTo>
                    <a:pt x="533" y="45"/>
                    <a:pt x="522" y="48"/>
                    <a:pt x="512" y="52"/>
                  </a:cubicBezTo>
                  <a:cubicBezTo>
                    <a:pt x="497" y="41"/>
                    <a:pt x="479" y="34"/>
                    <a:pt x="459" y="34"/>
                  </a:cubicBezTo>
                  <a:cubicBezTo>
                    <a:pt x="444" y="34"/>
                    <a:pt x="431" y="37"/>
                    <a:pt x="419" y="43"/>
                  </a:cubicBezTo>
                  <a:cubicBezTo>
                    <a:pt x="404" y="18"/>
                    <a:pt x="377" y="0"/>
                    <a:pt x="345" y="0"/>
                  </a:cubicBezTo>
                  <a:cubicBezTo>
                    <a:pt x="312" y="0"/>
                    <a:pt x="283" y="18"/>
                    <a:pt x="269" y="45"/>
                  </a:cubicBezTo>
                  <a:cubicBezTo>
                    <a:pt x="256" y="38"/>
                    <a:pt x="241" y="34"/>
                    <a:pt x="226" y="34"/>
                  </a:cubicBezTo>
                  <a:cubicBezTo>
                    <a:pt x="178" y="34"/>
                    <a:pt x="139" y="73"/>
                    <a:pt x="139" y="121"/>
                  </a:cubicBezTo>
                  <a:cubicBezTo>
                    <a:pt x="139" y="129"/>
                    <a:pt x="141" y="137"/>
                    <a:pt x="143" y="145"/>
                  </a:cubicBezTo>
                  <a:cubicBezTo>
                    <a:pt x="121" y="151"/>
                    <a:pt x="103" y="165"/>
                    <a:pt x="91" y="184"/>
                  </a:cubicBezTo>
                  <a:cubicBezTo>
                    <a:pt x="89" y="187"/>
                    <a:pt x="88" y="191"/>
                    <a:pt x="86" y="194"/>
                  </a:cubicBezTo>
                  <a:cubicBezTo>
                    <a:pt x="39" y="194"/>
                    <a:pt x="0" y="233"/>
                    <a:pt x="0" y="280"/>
                  </a:cubicBezTo>
                  <a:cubicBezTo>
                    <a:pt x="0" y="328"/>
                    <a:pt x="39" y="367"/>
                    <a:pt x="87" y="367"/>
                  </a:cubicBezTo>
                  <a:cubicBezTo>
                    <a:pt x="89" y="367"/>
                    <a:pt x="91" y="367"/>
                    <a:pt x="93" y="367"/>
                  </a:cubicBezTo>
                  <a:cubicBezTo>
                    <a:pt x="107" y="375"/>
                    <a:pt x="122" y="380"/>
                    <a:pt x="139" y="380"/>
                  </a:cubicBezTo>
                  <a:cubicBezTo>
                    <a:pt x="148" y="380"/>
                    <a:pt x="156" y="379"/>
                    <a:pt x="164" y="376"/>
                  </a:cubicBezTo>
                  <a:cubicBezTo>
                    <a:pt x="170" y="382"/>
                    <a:pt x="176" y="387"/>
                    <a:pt x="184" y="391"/>
                  </a:cubicBezTo>
                  <a:cubicBezTo>
                    <a:pt x="234" y="421"/>
                    <a:pt x="294" y="413"/>
                    <a:pt x="326" y="375"/>
                  </a:cubicBezTo>
                  <a:cubicBezTo>
                    <a:pt x="339" y="371"/>
                    <a:pt x="351" y="363"/>
                    <a:pt x="360" y="352"/>
                  </a:cubicBezTo>
                  <a:cubicBezTo>
                    <a:pt x="374" y="362"/>
                    <a:pt x="391" y="367"/>
                    <a:pt x="408" y="367"/>
                  </a:cubicBezTo>
                  <a:cubicBezTo>
                    <a:pt x="417" y="367"/>
                    <a:pt x="426" y="366"/>
                    <a:pt x="433" y="363"/>
                  </a:cubicBezTo>
                  <a:cubicBezTo>
                    <a:pt x="439" y="365"/>
                    <a:pt x="446" y="366"/>
                    <a:pt x="452" y="367"/>
                  </a:cubicBezTo>
                  <a:cubicBezTo>
                    <a:pt x="468" y="382"/>
                    <a:pt x="489" y="392"/>
                    <a:pt x="513" y="392"/>
                  </a:cubicBezTo>
                  <a:cubicBezTo>
                    <a:pt x="543" y="392"/>
                    <a:pt x="570" y="377"/>
                    <a:pt x="585" y="353"/>
                  </a:cubicBezTo>
                  <a:cubicBezTo>
                    <a:pt x="599" y="362"/>
                    <a:pt x="615" y="367"/>
                    <a:pt x="632" y="367"/>
                  </a:cubicBezTo>
                  <a:cubicBezTo>
                    <a:pt x="634" y="367"/>
                    <a:pt x="636" y="367"/>
                    <a:pt x="638" y="367"/>
                  </a:cubicBezTo>
                  <a:cubicBezTo>
                    <a:pt x="640" y="367"/>
                    <a:pt x="641" y="367"/>
                    <a:pt x="643" y="367"/>
                  </a:cubicBezTo>
                  <a:cubicBezTo>
                    <a:pt x="664" y="367"/>
                    <a:pt x="683" y="360"/>
                    <a:pt x="698" y="348"/>
                  </a:cubicBezTo>
                  <a:cubicBezTo>
                    <a:pt x="710" y="354"/>
                    <a:pt x="724" y="358"/>
                    <a:pt x="739" y="358"/>
                  </a:cubicBezTo>
                  <a:cubicBezTo>
                    <a:pt x="781" y="358"/>
                    <a:pt x="815" y="329"/>
                    <a:pt x="824" y="290"/>
                  </a:cubicBezTo>
                  <a:cubicBezTo>
                    <a:pt x="832" y="276"/>
                    <a:pt x="837" y="261"/>
                    <a:pt x="837" y="244"/>
                  </a:cubicBezTo>
                </a:path>
              </a:pathLst>
            </a:custGeom>
            <a:solidFill>
              <a:srgbClr val="35211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6" name="Freeform 163"/>
            <p:cNvSpPr/>
            <p:nvPr/>
          </p:nvSpPr>
          <p:spPr bwMode="auto">
            <a:xfrm>
              <a:off x="4625976" y="5472113"/>
              <a:ext cx="182563" cy="696913"/>
            </a:xfrm>
            <a:custGeom>
              <a:avLst/>
              <a:gdLst>
                <a:gd name="T0" fmla="*/ 74 w 110"/>
                <a:gd name="T1" fmla="*/ 407 h 421"/>
                <a:gd name="T2" fmla="*/ 59 w 110"/>
                <a:gd name="T3" fmla="*/ 267 h 421"/>
                <a:gd name="T4" fmla="*/ 103 w 110"/>
                <a:gd name="T5" fmla="*/ 128 h 421"/>
                <a:gd name="T6" fmla="*/ 47 w 110"/>
                <a:gd name="T7" fmla="*/ 0 h 421"/>
                <a:gd name="T8" fmla="*/ 68 w 110"/>
                <a:gd name="T9" fmla="*/ 141 h 421"/>
                <a:gd name="T10" fmla="*/ 13 w 110"/>
                <a:gd name="T11" fmla="*/ 280 h 421"/>
                <a:gd name="T12" fmla="*/ 37 w 110"/>
                <a:gd name="T13" fmla="*/ 421 h 421"/>
                <a:gd name="T14" fmla="*/ 54 w 110"/>
                <a:gd name="T15" fmla="*/ 418 h 421"/>
                <a:gd name="T16" fmla="*/ 74 w 110"/>
                <a:gd name="T17" fmla="*/ 407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 h="421">
                  <a:moveTo>
                    <a:pt x="74" y="407"/>
                  </a:moveTo>
                  <a:cubicBezTo>
                    <a:pt x="42" y="365"/>
                    <a:pt x="45" y="314"/>
                    <a:pt x="59" y="267"/>
                  </a:cubicBezTo>
                  <a:cubicBezTo>
                    <a:pt x="73" y="221"/>
                    <a:pt x="97" y="176"/>
                    <a:pt x="103" y="128"/>
                  </a:cubicBezTo>
                  <a:cubicBezTo>
                    <a:pt x="110" y="81"/>
                    <a:pt x="98" y="32"/>
                    <a:pt x="47" y="0"/>
                  </a:cubicBezTo>
                  <a:cubicBezTo>
                    <a:pt x="83" y="41"/>
                    <a:pt x="82" y="93"/>
                    <a:pt x="68" y="141"/>
                  </a:cubicBezTo>
                  <a:cubicBezTo>
                    <a:pt x="54" y="188"/>
                    <a:pt x="27" y="233"/>
                    <a:pt x="13" y="280"/>
                  </a:cubicBezTo>
                  <a:cubicBezTo>
                    <a:pt x="0" y="328"/>
                    <a:pt x="1" y="380"/>
                    <a:pt x="37" y="421"/>
                  </a:cubicBezTo>
                  <a:cubicBezTo>
                    <a:pt x="43" y="421"/>
                    <a:pt x="49" y="419"/>
                    <a:pt x="54" y="418"/>
                  </a:cubicBezTo>
                  <a:cubicBezTo>
                    <a:pt x="62" y="415"/>
                    <a:pt x="68" y="411"/>
                    <a:pt x="74" y="407"/>
                  </a:cubicBezTo>
                </a:path>
              </a:pathLst>
            </a:custGeom>
            <a:solidFill>
              <a:srgbClr val="579A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7" name="Freeform 164"/>
            <p:cNvSpPr/>
            <p:nvPr/>
          </p:nvSpPr>
          <p:spPr bwMode="auto">
            <a:xfrm>
              <a:off x="4765676" y="5267326"/>
              <a:ext cx="330200" cy="469900"/>
            </a:xfrm>
            <a:custGeom>
              <a:avLst/>
              <a:gdLst>
                <a:gd name="T0" fmla="*/ 5 w 199"/>
                <a:gd name="T1" fmla="*/ 283 h 283"/>
                <a:gd name="T2" fmla="*/ 11 w 199"/>
                <a:gd name="T3" fmla="*/ 281 h 283"/>
                <a:gd name="T4" fmla="*/ 19 w 199"/>
                <a:gd name="T5" fmla="*/ 279 h 283"/>
                <a:gd name="T6" fmla="*/ 29 w 199"/>
                <a:gd name="T7" fmla="*/ 276 h 283"/>
                <a:gd name="T8" fmla="*/ 54 w 199"/>
                <a:gd name="T9" fmla="*/ 267 h 283"/>
                <a:gd name="T10" fmla="*/ 85 w 199"/>
                <a:gd name="T11" fmla="*/ 252 h 283"/>
                <a:gd name="T12" fmla="*/ 123 w 199"/>
                <a:gd name="T13" fmla="*/ 227 h 283"/>
                <a:gd name="T14" fmla="*/ 168 w 199"/>
                <a:gd name="T15" fmla="*/ 179 h 283"/>
                <a:gd name="T16" fmla="*/ 188 w 199"/>
                <a:gd name="T17" fmla="*/ 142 h 283"/>
                <a:gd name="T18" fmla="*/ 191 w 199"/>
                <a:gd name="T19" fmla="*/ 131 h 283"/>
                <a:gd name="T20" fmla="*/ 195 w 199"/>
                <a:gd name="T21" fmla="*/ 119 h 283"/>
                <a:gd name="T22" fmla="*/ 198 w 199"/>
                <a:gd name="T23" fmla="*/ 94 h 283"/>
                <a:gd name="T24" fmla="*/ 191 w 199"/>
                <a:gd name="T25" fmla="*/ 43 h 283"/>
                <a:gd name="T26" fmla="*/ 179 w 199"/>
                <a:gd name="T27" fmla="*/ 19 h 283"/>
                <a:gd name="T28" fmla="*/ 160 w 199"/>
                <a:gd name="T29" fmla="*/ 0 h 283"/>
                <a:gd name="T30" fmla="*/ 151 w 199"/>
                <a:gd name="T31" fmla="*/ 44 h 283"/>
                <a:gd name="T32" fmla="*/ 132 w 199"/>
                <a:gd name="T33" fmla="*/ 73 h 283"/>
                <a:gd name="T34" fmla="*/ 121 w 199"/>
                <a:gd name="T35" fmla="*/ 85 h 283"/>
                <a:gd name="T36" fmla="*/ 116 w 199"/>
                <a:gd name="T37" fmla="*/ 89 h 283"/>
                <a:gd name="T38" fmla="*/ 111 w 199"/>
                <a:gd name="T39" fmla="*/ 94 h 283"/>
                <a:gd name="T40" fmla="*/ 90 w 199"/>
                <a:gd name="T41" fmla="*/ 113 h 283"/>
                <a:gd name="T42" fmla="*/ 51 w 199"/>
                <a:gd name="T43" fmla="*/ 149 h 283"/>
                <a:gd name="T44" fmla="*/ 21 w 199"/>
                <a:gd name="T45" fmla="*/ 188 h 283"/>
                <a:gd name="T46" fmla="*/ 4 w 199"/>
                <a:gd name="T47" fmla="*/ 226 h 283"/>
                <a:gd name="T48" fmla="*/ 0 w 199"/>
                <a:gd name="T49" fmla="*/ 257 h 283"/>
                <a:gd name="T50" fmla="*/ 1 w 199"/>
                <a:gd name="T51" fmla="*/ 268 h 283"/>
                <a:gd name="T52" fmla="*/ 3 w 199"/>
                <a:gd name="T53" fmla="*/ 276 h 283"/>
                <a:gd name="T54" fmla="*/ 5 w 199"/>
                <a:gd name="T55" fmla="*/ 283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99" h="283">
                  <a:moveTo>
                    <a:pt x="5" y="283"/>
                  </a:moveTo>
                  <a:cubicBezTo>
                    <a:pt x="5" y="283"/>
                    <a:pt x="7" y="282"/>
                    <a:pt x="11" y="281"/>
                  </a:cubicBezTo>
                  <a:cubicBezTo>
                    <a:pt x="13" y="280"/>
                    <a:pt x="16" y="280"/>
                    <a:pt x="19" y="279"/>
                  </a:cubicBezTo>
                  <a:cubicBezTo>
                    <a:pt x="22" y="278"/>
                    <a:pt x="25" y="277"/>
                    <a:pt x="29" y="276"/>
                  </a:cubicBezTo>
                  <a:cubicBezTo>
                    <a:pt x="36" y="273"/>
                    <a:pt x="44" y="270"/>
                    <a:pt x="54" y="267"/>
                  </a:cubicBezTo>
                  <a:cubicBezTo>
                    <a:pt x="63" y="263"/>
                    <a:pt x="73" y="259"/>
                    <a:pt x="85" y="252"/>
                  </a:cubicBezTo>
                  <a:cubicBezTo>
                    <a:pt x="96" y="246"/>
                    <a:pt x="109" y="239"/>
                    <a:pt x="123" y="227"/>
                  </a:cubicBezTo>
                  <a:cubicBezTo>
                    <a:pt x="137" y="215"/>
                    <a:pt x="153" y="200"/>
                    <a:pt x="168" y="179"/>
                  </a:cubicBezTo>
                  <a:cubicBezTo>
                    <a:pt x="175" y="168"/>
                    <a:pt x="182" y="156"/>
                    <a:pt x="188" y="142"/>
                  </a:cubicBezTo>
                  <a:cubicBezTo>
                    <a:pt x="189" y="138"/>
                    <a:pt x="190" y="134"/>
                    <a:pt x="191" y="131"/>
                  </a:cubicBezTo>
                  <a:cubicBezTo>
                    <a:pt x="193" y="127"/>
                    <a:pt x="194" y="123"/>
                    <a:pt x="195" y="119"/>
                  </a:cubicBezTo>
                  <a:cubicBezTo>
                    <a:pt x="197" y="111"/>
                    <a:pt x="198" y="103"/>
                    <a:pt x="198" y="94"/>
                  </a:cubicBezTo>
                  <a:cubicBezTo>
                    <a:pt x="199" y="77"/>
                    <a:pt x="197" y="60"/>
                    <a:pt x="191" y="43"/>
                  </a:cubicBezTo>
                  <a:cubicBezTo>
                    <a:pt x="188" y="34"/>
                    <a:pt x="184" y="26"/>
                    <a:pt x="179" y="19"/>
                  </a:cubicBezTo>
                  <a:cubicBezTo>
                    <a:pt x="173" y="12"/>
                    <a:pt x="167" y="5"/>
                    <a:pt x="160" y="0"/>
                  </a:cubicBezTo>
                  <a:cubicBezTo>
                    <a:pt x="161" y="18"/>
                    <a:pt x="157" y="32"/>
                    <a:pt x="151" y="44"/>
                  </a:cubicBezTo>
                  <a:cubicBezTo>
                    <a:pt x="146" y="56"/>
                    <a:pt x="139" y="65"/>
                    <a:pt x="132" y="73"/>
                  </a:cubicBezTo>
                  <a:cubicBezTo>
                    <a:pt x="128" y="77"/>
                    <a:pt x="125" y="81"/>
                    <a:pt x="121" y="85"/>
                  </a:cubicBezTo>
                  <a:cubicBezTo>
                    <a:pt x="120" y="86"/>
                    <a:pt x="118" y="88"/>
                    <a:pt x="116" y="89"/>
                  </a:cubicBezTo>
                  <a:cubicBezTo>
                    <a:pt x="114" y="91"/>
                    <a:pt x="113" y="93"/>
                    <a:pt x="111" y="94"/>
                  </a:cubicBezTo>
                  <a:cubicBezTo>
                    <a:pt x="104" y="101"/>
                    <a:pt x="97" y="107"/>
                    <a:pt x="90" y="113"/>
                  </a:cubicBezTo>
                  <a:cubicBezTo>
                    <a:pt x="76" y="124"/>
                    <a:pt x="63" y="136"/>
                    <a:pt x="51" y="149"/>
                  </a:cubicBezTo>
                  <a:cubicBezTo>
                    <a:pt x="39" y="161"/>
                    <a:pt x="29" y="175"/>
                    <a:pt x="21" y="188"/>
                  </a:cubicBezTo>
                  <a:cubicBezTo>
                    <a:pt x="13" y="201"/>
                    <a:pt x="7" y="215"/>
                    <a:pt x="4" y="226"/>
                  </a:cubicBezTo>
                  <a:cubicBezTo>
                    <a:pt x="1" y="238"/>
                    <a:pt x="0" y="249"/>
                    <a:pt x="0" y="257"/>
                  </a:cubicBezTo>
                  <a:cubicBezTo>
                    <a:pt x="0" y="261"/>
                    <a:pt x="0" y="265"/>
                    <a:pt x="1" y="268"/>
                  </a:cubicBezTo>
                  <a:cubicBezTo>
                    <a:pt x="1" y="272"/>
                    <a:pt x="2" y="274"/>
                    <a:pt x="3" y="276"/>
                  </a:cubicBezTo>
                  <a:cubicBezTo>
                    <a:pt x="4" y="281"/>
                    <a:pt x="5" y="283"/>
                    <a:pt x="5" y="283"/>
                  </a:cubicBezTo>
                </a:path>
              </a:pathLst>
            </a:custGeom>
            <a:solidFill>
              <a:srgbClr val="8EC3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8" name="Freeform 165"/>
            <p:cNvSpPr/>
            <p:nvPr/>
          </p:nvSpPr>
          <p:spPr bwMode="auto">
            <a:xfrm>
              <a:off x="4772026" y="5314951"/>
              <a:ext cx="282575" cy="422275"/>
            </a:xfrm>
            <a:custGeom>
              <a:avLst/>
              <a:gdLst>
                <a:gd name="T0" fmla="*/ 167 w 171"/>
                <a:gd name="T1" fmla="*/ 0 h 255"/>
                <a:gd name="T2" fmla="*/ 161 w 171"/>
                <a:gd name="T3" fmla="*/ 52 h 255"/>
                <a:gd name="T4" fmla="*/ 152 w 171"/>
                <a:gd name="T5" fmla="*/ 74 h 255"/>
                <a:gd name="T6" fmla="*/ 139 w 171"/>
                <a:gd name="T7" fmla="*/ 94 h 255"/>
                <a:gd name="T8" fmla="*/ 81 w 171"/>
                <a:gd name="T9" fmla="*/ 155 h 255"/>
                <a:gd name="T10" fmla="*/ 31 w 171"/>
                <a:gd name="T11" fmla="*/ 204 h 255"/>
                <a:gd name="T12" fmla="*/ 0 w 171"/>
                <a:gd name="T13" fmla="*/ 249 h 255"/>
                <a:gd name="T14" fmla="*/ 2 w 171"/>
                <a:gd name="T15" fmla="*/ 255 h 255"/>
                <a:gd name="T16" fmla="*/ 8 w 171"/>
                <a:gd name="T17" fmla="*/ 254 h 255"/>
                <a:gd name="T18" fmla="*/ 39 w 171"/>
                <a:gd name="T19" fmla="*/ 211 h 255"/>
                <a:gd name="T20" fmla="*/ 89 w 171"/>
                <a:gd name="T21" fmla="*/ 163 h 255"/>
                <a:gd name="T22" fmla="*/ 145 w 171"/>
                <a:gd name="T23" fmla="*/ 98 h 255"/>
                <a:gd name="T24" fmla="*/ 157 w 171"/>
                <a:gd name="T25" fmla="*/ 77 h 255"/>
                <a:gd name="T26" fmla="*/ 165 w 171"/>
                <a:gd name="T27" fmla="*/ 53 h 255"/>
                <a:gd name="T28" fmla="*/ 167 w 171"/>
                <a:gd name="T29" fmla="*/ 0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1" h="255">
                  <a:moveTo>
                    <a:pt x="167" y="0"/>
                  </a:moveTo>
                  <a:cubicBezTo>
                    <a:pt x="169" y="18"/>
                    <a:pt x="166" y="36"/>
                    <a:pt x="161" y="52"/>
                  </a:cubicBezTo>
                  <a:cubicBezTo>
                    <a:pt x="159" y="60"/>
                    <a:pt x="155" y="67"/>
                    <a:pt x="152" y="74"/>
                  </a:cubicBezTo>
                  <a:cubicBezTo>
                    <a:pt x="148" y="81"/>
                    <a:pt x="144" y="88"/>
                    <a:pt x="139" y="94"/>
                  </a:cubicBezTo>
                  <a:cubicBezTo>
                    <a:pt x="121" y="119"/>
                    <a:pt x="100" y="138"/>
                    <a:pt x="81" y="155"/>
                  </a:cubicBezTo>
                  <a:cubicBezTo>
                    <a:pt x="62" y="172"/>
                    <a:pt x="45" y="188"/>
                    <a:pt x="31" y="204"/>
                  </a:cubicBezTo>
                  <a:cubicBezTo>
                    <a:pt x="17" y="220"/>
                    <a:pt x="7" y="235"/>
                    <a:pt x="0" y="249"/>
                  </a:cubicBezTo>
                  <a:cubicBezTo>
                    <a:pt x="1" y="253"/>
                    <a:pt x="2" y="255"/>
                    <a:pt x="2" y="255"/>
                  </a:cubicBezTo>
                  <a:cubicBezTo>
                    <a:pt x="2" y="255"/>
                    <a:pt x="4" y="255"/>
                    <a:pt x="8" y="254"/>
                  </a:cubicBezTo>
                  <a:cubicBezTo>
                    <a:pt x="15" y="240"/>
                    <a:pt x="26" y="226"/>
                    <a:pt x="39" y="211"/>
                  </a:cubicBezTo>
                  <a:cubicBezTo>
                    <a:pt x="53" y="196"/>
                    <a:pt x="70" y="181"/>
                    <a:pt x="89" y="163"/>
                  </a:cubicBezTo>
                  <a:cubicBezTo>
                    <a:pt x="107" y="145"/>
                    <a:pt x="128" y="125"/>
                    <a:pt x="145" y="98"/>
                  </a:cubicBezTo>
                  <a:cubicBezTo>
                    <a:pt x="150" y="91"/>
                    <a:pt x="154" y="84"/>
                    <a:pt x="157" y="77"/>
                  </a:cubicBezTo>
                  <a:cubicBezTo>
                    <a:pt x="160" y="69"/>
                    <a:pt x="163" y="61"/>
                    <a:pt x="165" y="53"/>
                  </a:cubicBezTo>
                  <a:cubicBezTo>
                    <a:pt x="169" y="36"/>
                    <a:pt x="171" y="18"/>
                    <a:pt x="167" y="0"/>
                  </a:cubicBezTo>
                </a:path>
              </a:pathLst>
            </a:custGeom>
            <a:solidFill>
              <a:srgbClr val="579A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9" name="Freeform 166"/>
            <p:cNvSpPr/>
            <p:nvPr/>
          </p:nvSpPr>
          <p:spPr bwMode="auto">
            <a:xfrm>
              <a:off x="4441826" y="5372101"/>
              <a:ext cx="241300" cy="498475"/>
            </a:xfrm>
            <a:custGeom>
              <a:avLst/>
              <a:gdLst>
                <a:gd name="T0" fmla="*/ 145 w 146"/>
                <a:gd name="T1" fmla="*/ 300 h 301"/>
                <a:gd name="T2" fmla="*/ 146 w 146"/>
                <a:gd name="T3" fmla="*/ 275 h 301"/>
                <a:gd name="T4" fmla="*/ 143 w 146"/>
                <a:gd name="T5" fmla="*/ 249 h 301"/>
                <a:gd name="T6" fmla="*/ 136 w 146"/>
                <a:gd name="T7" fmla="*/ 216 h 301"/>
                <a:gd name="T8" fmla="*/ 103 w 146"/>
                <a:gd name="T9" fmla="*/ 132 h 301"/>
                <a:gd name="T10" fmla="*/ 72 w 146"/>
                <a:gd name="T11" fmla="*/ 76 h 301"/>
                <a:gd name="T12" fmla="*/ 34 w 146"/>
                <a:gd name="T13" fmla="*/ 0 h 301"/>
                <a:gd name="T14" fmla="*/ 4 w 146"/>
                <a:gd name="T15" fmla="*/ 87 h 301"/>
                <a:gd name="T16" fmla="*/ 6 w 146"/>
                <a:gd name="T17" fmla="*/ 165 h 301"/>
                <a:gd name="T18" fmla="*/ 28 w 146"/>
                <a:gd name="T19" fmla="*/ 225 h 301"/>
                <a:gd name="T20" fmla="*/ 60 w 146"/>
                <a:gd name="T21" fmla="*/ 265 h 301"/>
                <a:gd name="T22" fmla="*/ 93 w 146"/>
                <a:gd name="T23" fmla="*/ 288 h 301"/>
                <a:gd name="T24" fmla="*/ 120 w 146"/>
                <a:gd name="T25" fmla="*/ 297 h 301"/>
                <a:gd name="T26" fmla="*/ 145 w 146"/>
                <a:gd name="T27" fmla="*/ 30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6" h="301">
                  <a:moveTo>
                    <a:pt x="145" y="300"/>
                  </a:moveTo>
                  <a:cubicBezTo>
                    <a:pt x="145" y="300"/>
                    <a:pt x="146" y="290"/>
                    <a:pt x="146" y="275"/>
                  </a:cubicBezTo>
                  <a:cubicBezTo>
                    <a:pt x="145" y="267"/>
                    <a:pt x="145" y="258"/>
                    <a:pt x="143" y="249"/>
                  </a:cubicBezTo>
                  <a:cubicBezTo>
                    <a:pt x="142" y="238"/>
                    <a:pt x="139" y="228"/>
                    <a:pt x="136" y="216"/>
                  </a:cubicBezTo>
                  <a:cubicBezTo>
                    <a:pt x="130" y="192"/>
                    <a:pt x="120" y="165"/>
                    <a:pt x="103" y="132"/>
                  </a:cubicBezTo>
                  <a:cubicBezTo>
                    <a:pt x="94" y="116"/>
                    <a:pt x="84" y="98"/>
                    <a:pt x="72" y="76"/>
                  </a:cubicBezTo>
                  <a:cubicBezTo>
                    <a:pt x="61" y="55"/>
                    <a:pt x="47" y="30"/>
                    <a:pt x="34" y="0"/>
                  </a:cubicBezTo>
                  <a:cubicBezTo>
                    <a:pt x="17" y="29"/>
                    <a:pt x="8" y="59"/>
                    <a:pt x="4" y="87"/>
                  </a:cubicBezTo>
                  <a:cubicBezTo>
                    <a:pt x="0" y="115"/>
                    <a:pt x="1" y="142"/>
                    <a:pt x="6" y="165"/>
                  </a:cubicBezTo>
                  <a:cubicBezTo>
                    <a:pt x="10" y="188"/>
                    <a:pt x="19" y="208"/>
                    <a:pt x="28" y="225"/>
                  </a:cubicBezTo>
                  <a:cubicBezTo>
                    <a:pt x="38" y="241"/>
                    <a:pt x="49" y="255"/>
                    <a:pt x="60" y="265"/>
                  </a:cubicBezTo>
                  <a:cubicBezTo>
                    <a:pt x="71" y="275"/>
                    <a:pt x="82" y="282"/>
                    <a:pt x="93" y="288"/>
                  </a:cubicBezTo>
                  <a:cubicBezTo>
                    <a:pt x="103" y="293"/>
                    <a:pt x="112" y="296"/>
                    <a:pt x="120" y="297"/>
                  </a:cubicBezTo>
                  <a:cubicBezTo>
                    <a:pt x="136" y="301"/>
                    <a:pt x="145" y="300"/>
                    <a:pt x="145" y="300"/>
                  </a:cubicBezTo>
                </a:path>
              </a:pathLst>
            </a:custGeom>
            <a:solidFill>
              <a:srgbClr val="8EC3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10" name="Freeform 167"/>
            <p:cNvSpPr/>
            <p:nvPr/>
          </p:nvSpPr>
          <p:spPr bwMode="auto">
            <a:xfrm>
              <a:off x="4495801" y="5416551"/>
              <a:ext cx="187325" cy="452438"/>
            </a:xfrm>
            <a:custGeom>
              <a:avLst/>
              <a:gdLst>
                <a:gd name="T0" fmla="*/ 0 w 113"/>
                <a:gd name="T1" fmla="*/ 0 h 273"/>
                <a:gd name="T2" fmla="*/ 10 w 113"/>
                <a:gd name="T3" fmla="*/ 98 h 273"/>
                <a:gd name="T4" fmla="*/ 38 w 113"/>
                <a:gd name="T5" fmla="*/ 175 h 273"/>
                <a:gd name="T6" fmla="*/ 106 w 113"/>
                <a:gd name="T7" fmla="*/ 273 h 273"/>
                <a:gd name="T8" fmla="*/ 112 w 113"/>
                <a:gd name="T9" fmla="*/ 273 h 273"/>
                <a:gd name="T10" fmla="*/ 113 w 113"/>
                <a:gd name="T11" fmla="*/ 267 h 273"/>
                <a:gd name="T12" fmla="*/ 47 w 113"/>
                <a:gd name="T13" fmla="*/ 171 h 273"/>
                <a:gd name="T14" fmla="*/ 17 w 113"/>
                <a:gd name="T15" fmla="*/ 96 h 273"/>
                <a:gd name="T16" fmla="*/ 0 w 113"/>
                <a:gd name="T17" fmla="*/ 0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3" h="273">
                  <a:moveTo>
                    <a:pt x="0" y="0"/>
                  </a:moveTo>
                  <a:cubicBezTo>
                    <a:pt x="0" y="36"/>
                    <a:pt x="3" y="68"/>
                    <a:pt x="10" y="98"/>
                  </a:cubicBezTo>
                  <a:cubicBezTo>
                    <a:pt x="17" y="127"/>
                    <a:pt x="27" y="153"/>
                    <a:pt x="38" y="175"/>
                  </a:cubicBezTo>
                  <a:cubicBezTo>
                    <a:pt x="59" y="220"/>
                    <a:pt x="85" y="251"/>
                    <a:pt x="106" y="273"/>
                  </a:cubicBezTo>
                  <a:cubicBezTo>
                    <a:pt x="110" y="273"/>
                    <a:pt x="112" y="273"/>
                    <a:pt x="112" y="273"/>
                  </a:cubicBezTo>
                  <a:cubicBezTo>
                    <a:pt x="112" y="273"/>
                    <a:pt x="112" y="271"/>
                    <a:pt x="113" y="267"/>
                  </a:cubicBezTo>
                  <a:cubicBezTo>
                    <a:pt x="93" y="245"/>
                    <a:pt x="69" y="214"/>
                    <a:pt x="47" y="171"/>
                  </a:cubicBezTo>
                  <a:cubicBezTo>
                    <a:pt x="36" y="149"/>
                    <a:pt x="26" y="124"/>
                    <a:pt x="17" y="96"/>
                  </a:cubicBezTo>
                  <a:cubicBezTo>
                    <a:pt x="9" y="68"/>
                    <a:pt x="3" y="36"/>
                    <a:pt x="0" y="0"/>
                  </a:cubicBezTo>
                </a:path>
              </a:pathLst>
            </a:custGeom>
            <a:solidFill>
              <a:srgbClr val="579A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11" name="Freeform 168"/>
            <p:cNvSpPr/>
            <p:nvPr/>
          </p:nvSpPr>
          <p:spPr bwMode="auto">
            <a:xfrm>
              <a:off x="4548188" y="5054601"/>
              <a:ext cx="201613" cy="466725"/>
            </a:xfrm>
            <a:custGeom>
              <a:avLst/>
              <a:gdLst>
                <a:gd name="T0" fmla="*/ 120 w 122"/>
                <a:gd name="T1" fmla="*/ 282 h 282"/>
                <a:gd name="T2" fmla="*/ 121 w 122"/>
                <a:gd name="T3" fmla="*/ 275 h 282"/>
                <a:gd name="T4" fmla="*/ 122 w 122"/>
                <a:gd name="T5" fmla="*/ 258 h 282"/>
                <a:gd name="T6" fmla="*/ 121 w 122"/>
                <a:gd name="T7" fmla="*/ 234 h 282"/>
                <a:gd name="T8" fmla="*/ 121 w 122"/>
                <a:gd name="T9" fmla="*/ 220 h 282"/>
                <a:gd name="T10" fmla="*/ 120 w 122"/>
                <a:gd name="T11" fmla="*/ 216 h 282"/>
                <a:gd name="T12" fmla="*/ 120 w 122"/>
                <a:gd name="T13" fmla="*/ 212 h 282"/>
                <a:gd name="T14" fmla="*/ 119 w 122"/>
                <a:gd name="T15" fmla="*/ 204 h 282"/>
                <a:gd name="T16" fmla="*/ 101 w 122"/>
                <a:gd name="T17" fmla="*/ 130 h 282"/>
                <a:gd name="T18" fmla="*/ 84 w 122"/>
                <a:gd name="T19" fmla="*/ 77 h 282"/>
                <a:gd name="T20" fmla="*/ 70 w 122"/>
                <a:gd name="T21" fmla="*/ 0 h 282"/>
                <a:gd name="T22" fmla="*/ 15 w 122"/>
                <a:gd name="T23" fmla="*/ 69 h 282"/>
                <a:gd name="T24" fmla="*/ 0 w 122"/>
                <a:gd name="T25" fmla="*/ 143 h 282"/>
                <a:gd name="T26" fmla="*/ 12 w 122"/>
                <a:gd name="T27" fmla="*/ 205 h 282"/>
                <a:gd name="T28" fmla="*/ 39 w 122"/>
                <a:gd name="T29" fmla="*/ 247 h 282"/>
                <a:gd name="T30" fmla="*/ 47 w 122"/>
                <a:gd name="T31" fmla="*/ 255 h 282"/>
                <a:gd name="T32" fmla="*/ 50 w 122"/>
                <a:gd name="T33" fmla="*/ 258 h 282"/>
                <a:gd name="T34" fmla="*/ 54 w 122"/>
                <a:gd name="T35" fmla="*/ 261 h 282"/>
                <a:gd name="T36" fmla="*/ 69 w 122"/>
                <a:gd name="T37" fmla="*/ 271 h 282"/>
                <a:gd name="T38" fmla="*/ 96 w 122"/>
                <a:gd name="T39" fmla="*/ 281 h 282"/>
                <a:gd name="T40" fmla="*/ 114 w 122"/>
                <a:gd name="T41" fmla="*/ 282 h 282"/>
                <a:gd name="T42" fmla="*/ 120 w 122"/>
                <a:gd name="T43" fmla="*/ 282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2" h="282">
                  <a:moveTo>
                    <a:pt x="120" y="282"/>
                  </a:moveTo>
                  <a:cubicBezTo>
                    <a:pt x="120" y="282"/>
                    <a:pt x="121" y="280"/>
                    <a:pt x="121" y="275"/>
                  </a:cubicBezTo>
                  <a:cubicBezTo>
                    <a:pt x="121" y="271"/>
                    <a:pt x="122" y="265"/>
                    <a:pt x="122" y="258"/>
                  </a:cubicBezTo>
                  <a:cubicBezTo>
                    <a:pt x="122" y="251"/>
                    <a:pt x="122" y="243"/>
                    <a:pt x="121" y="234"/>
                  </a:cubicBezTo>
                  <a:cubicBezTo>
                    <a:pt x="121" y="229"/>
                    <a:pt x="121" y="224"/>
                    <a:pt x="121" y="220"/>
                  </a:cubicBezTo>
                  <a:cubicBezTo>
                    <a:pt x="120" y="216"/>
                    <a:pt x="120" y="216"/>
                    <a:pt x="120" y="216"/>
                  </a:cubicBezTo>
                  <a:cubicBezTo>
                    <a:pt x="120" y="212"/>
                    <a:pt x="120" y="212"/>
                    <a:pt x="120" y="212"/>
                  </a:cubicBezTo>
                  <a:cubicBezTo>
                    <a:pt x="120" y="209"/>
                    <a:pt x="119" y="207"/>
                    <a:pt x="119" y="204"/>
                  </a:cubicBezTo>
                  <a:cubicBezTo>
                    <a:pt x="116" y="183"/>
                    <a:pt x="111" y="160"/>
                    <a:pt x="101" y="130"/>
                  </a:cubicBezTo>
                  <a:cubicBezTo>
                    <a:pt x="96" y="115"/>
                    <a:pt x="90" y="98"/>
                    <a:pt x="84" y="77"/>
                  </a:cubicBezTo>
                  <a:cubicBezTo>
                    <a:pt x="79" y="56"/>
                    <a:pt x="73" y="31"/>
                    <a:pt x="70" y="0"/>
                  </a:cubicBezTo>
                  <a:cubicBezTo>
                    <a:pt x="45" y="19"/>
                    <a:pt x="27" y="44"/>
                    <a:pt x="15" y="69"/>
                  </a:cubicBezTo>
                  <a:cubicBezTo>
                    <a:pt x="4" y="94"/>
                    <a:pt x="0" y="120"/>
                    <a:pt x="0" y="143"/>
                  </a:cubicBezTo>
                  <a:cubicBezTo>
                    <a:pt x="0" y="167"/>
                    <a:pt x="5" y="187"/>
                    <a:pt x="12" y="205"/>
                  </a:cubicBezTo>
                  <a:cubicBezTo>
                    <a:pt x="19" y="222"/>
                    <a:pt x="29" y="236"/>
                    <a:pt x="39" y="247"/>
                  </a:cubicBezTo>
                  <a:cubicBezTo>
                    <a:pt x="41" y="250"/>
                    <a:pt x="44" y="252"/>
                    <a:pt x="47" y="255"/>
                  </a:cubicBezTo>
                  <a:cubicBezTo>
                    <a:pt x="50" y="258"/>
                    <a:pt x="50" y="258"/>
                    <a:pt x="50" y="258"/>
                  </a:cubicBezTo>
                  <a:cubicBezTo>
                    <a:pt x="54" y="261"/>
                    <a:pt x="54" y="261"/>
                    <a:pt x="54" y="261"/>
                  </a:cubicBezTo>
                  <a:cubicBezTo>
                    <a:pt x="60" y="265"/>
                    <a:pt x="65" y="268"/>
                    <a:pt x="69" y="271"/>
                  </a:cubicBezTo>
                  <a:cubicBezTo>
                    <a:pt x="80" y="276"/>
                    <a:pt x="88" y="279"/>
                    <a:pt x="96" y="281"/>
                  </a:cubicBezTo>
                  <a:cubicBezTo>
                    <a:pt x="104" y="282"/>
                    <a:pt x="110" y="282"/>
                    <a:pt x="114" y="282"/>
                  </a:cubicBezTo>
                  <a:cubicBezTo>
                    <a:pt x="118" y="282"/>
                    <a:pt x="120" y="282"/>
                    <a:pt x="120" y="282"/>
                  </a:cubicBezTo>
                </a:path>
              </a:pathLst>
            </a:custGeom>
            <a:solidFill>
              <a:srgbClr val="8EC3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12" name="Freeform 169"/>
            <p:cNvSpPr/>
            <p:nvPr/>
          </p:nvSpPr>
          <p:spPr bwMode="auto">
            <a:xfrm>
              <a:off x="4621213" y="5094288"/>
              <a:ext cx="127000" cy="428625"/>
            </a:xfrm>
            <a:custGeom>
              <a:avLst/>
              <a:gdLst>
                <a:gd name="T0" fmla="*/ 17 w 77"/>
                <a:gd name="T1" fmla="*/ 0 h 259"/>
                <a:gd name="T2" fmla="*/ 1 w 77"/>
                <a:gd name="T3" fmla="*/ 89 h 259"/>
                <a:gd name="T4" fmla="*/ 13 w 77"/>
                <a:gd name="T5" fmla="*/ 164 h 259"/>
                <a:gd name="T6" fmla="*/ 40 w 77"/>
                <a:gd name="T7" fmla="*/ 221 h 259"/>
                <a:gd name="T8" fmla="*/ 47 w 77"/>
                <a:gd name="T9" fmla="*/ 232 h 259"/>
                <a:gd name="T10" fmla="*/ 55 w 77"/>
                <a:gd name="T11" fmla="*/ 242 h 259"/>
                <a:gd name="T12" fmla="*/ 59 w 77"/>
                <a:gd name="T13" fmla="*/ 246 h 259"/>
                <a:gd name="T14" fmla="*/ 63 w 77"/>
                <a:gd name="T15" fmla="*/ 251 h 259"/>
                <a:gd name="T16" fmla="*/ 71 w 77"/>
                <a:gd name="T17" fmla="*/ 259 h 259"/>
                <a:gd name="T18" fmla="*/ 76 w 77"/>
                <a:gd name="T19" fmla="*/ 258 h 259"/>
                <a:gd name="T20" fmla="*/ 77 w 77"/>
                <a:gd name="T21" fmla="*/ 252 h 259"/>
                <a:gd name="T22" fmla="*/ 23 w 77"/>
                <a:gd name="T23" fmla="*/ 161 h 259"/>
                <a:gd name="T24" fmla="*/ 8 w 77"/>
                <a:gd name="T25" fmla="*/ 88 h 259"/>
                <a:gd name="T26" fmla="*/ 17 w 77"/>
                <a:gd name="T27" fmla="*/ 0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7" h="259">
                  <a:moveTo>
                    <a:pt x="17" y="0"/>
                  </a:moveTo>
                  <a:cubicBezTo>
                    <a:pt x="5" y="30"/>
                    <a:pt x="0" y="61"/>
                    <a:pt x="1" y="89"/>
                  </a:cubicBezTo>
                  <a:cubicBezTo>
                    <a:pt x="1" y="117"/>
                    <a:pt x="6" y="142"/>
                    <a:pt x="13" y="164"/>
                  </a:cubicBezTo>
                  <a:cubicBezTo>
                    <a:pt x="20" y="186"/>
                    <a:pt x="30" y="205"/>
                    <a:pt x="40" y="221"/>
                  </a:cubicBezTo>
                  <a:cubicBezTo>
                    <a:pt x="42" y="224"/>
                    <a:pt x="45" y="228"/>
                    <a:pt x="47" y="232"/>
                  </a:cubicBezTo>
                  <a:cubicBezTo>
                    <a:pt x="50" y="235"/>
                    <a:pt x="53" y="239"/>
                    <a:pt x="55" y="242"/>
                  </a:cubicBezTo>
                  <a:cubicBezTo>
                    <a:pt x="57" y="243"/>
                    <a:pt x="58" y="245"/>
                    <a:pt x="59" y="246"/>
                  </a:cubicBezTo>
                  <a:cubicBezTo>
                    <a:pt x="60" y="248"/>
                    <a:pt x="62" y="249"/>
                    <a:pt x="63" y="251"/>
                  </a:cubicBezTo>
                  <a:cubicBezTo>
                    <a:pt x="66" y="253"/>
                    <a:pt x="68" y="256"/>
                    <a:pt x="71" y="259"/>
                  </a:cubicBezTo>
                  <a:cubicBezTo>
                    <a:pt x="74" y="258"/>
                    <a:pt x="76" y="258"/>
                    <a:pt x="76" y="258"/>
                  </a:cubicBezTo>
                  <a:cubicBezTo>
                    <a:pt x="76" y="258"/>
                    <a:pt x="77" y="256"/>
                    <a:pt x="77" y="252"/>
                  </a:cubicBezTo>
                  <a:cubicBezTo>
                    <a:pt x="59" y="232"/>
                    <a:pt x="38" y="203"/>
                    <a:pt x="23" y="161"/>
                  </a:cubicBezTo>
                  <a:cubicBezTo>
                    <a:pt x="16" y="140"/>
                    <a:pt x="10" y="116"/>
                    <a:pt x="8" y="88"/>
                  </a:cubicBezTo>
                  <a:cubicBezTo>
                    <a:pt x="6" y="61"/>
                    <a:pt x="8" y="31"/>
                    <a:pt x="17" y="0"/>
                  </a:cubicBezTo>
                </a:path>
              </a:pathLst>
            </a:custGeom>
            <a:solidFill>
              <a:srgbClr val="579A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13" name="Freeform 170"/>
            <p:cNvSpPr/>
            <p:nvPr/>
          </p:nvSpPr>
          <p:spPr bwMode="auto">
            <a:xfrm>
              <a:off x="4670426" y="5778501"/>
              <a:ext cx="336550" cy="295275"/>
            </a:xfrm>
            <a:custGeom>
              <a:avLst/>
              <a:gdLst>
                <a:gd name="T0" fmla="*/ 0 w 203"/>
                <a:gd name="T1" fmla="*/ 153 h 178"/>
                <a:gd name="T2" fmla="*/ 19 w 203"/>
                <a:gd name="T3" fmla="*/ 165 h 178"/>
                <a:gd name="T4" fmla="*/ 71 w 203"/>
                <a:gd name="T5" fmla="*/ 178 h 178"/>
                <a:gd name="T6" fmla="*/ 111 w 203"/>
                <a:gd name="T7" fmla="*/ 172 h 178"/>
                <a:gd name="T8" fmla="*/ 135 w 203"/>
                <a:gd name="T9" fmla="*/ 161 h 178"/>
                <a:gd name="T10" fmla="*/ 147 w 203"/>
                <a:gd name="T11" fmla="*/ 153 h 178"/>
                <a:gd name="T12" fmla="*/ 154 w 203"/>
                <a:gd name="T13" fmla="*/ 148 h 178"/>
                <a:gd name="T14" fmla="*/ 160 w 203"/>
                <a:gd name="T15" fmla="*/ 143 h 178"/>
                <a:gd name="T16" fmla="*/ 182 w 203"/>
                <a:gd name="T17" fmla="*/ 116 h 178"/>
                <a:gd name="T18" fmla="*/ 198 w 203"/>
                <a:gd name="T19" fmla="*/ 81 h 178"/>
                <a:gd name="T20" fmla="*/ 201 w 203"/>
                <a:gd name="T21" fmla="*/ 39 h 178"/>
                <a:gd name="T22" fmla="*/ 184 w 203"/>
                <a:gd name="T23" fmla="*/ 0 h 178"/>
                <a:gd name="T24" fmla="*/ 162 w 203"/>
                <a:gd name="T25" fmla="*/ 28 h 178"/>
                <a:gd name="T26" fmla="*/ 139 w 203"/>
                <a:gd name="T27" fmla="*/ 43 h 178"/>
                <a:gd name="T28" fmla="*/ 119 w 203"/>
                <a:gd name="T29" fmla="*/ 53 h 178"/>
                <a:gd name="T30" fmla="*/ 101 w 203"/>
                <a:gd name="T31" fmla="*/ 59 h 178"/>
                <a:gd name="T32" fmla="*/ 43 w 203"/>
                <a:gd name="T33" fmla="*/ 92 h 178"/>
                <a:gd name="T34" fmla="*/ 8 w 203"/>
                <a:gd name="T35" fmla="*/ 132 h 178"/>
                <a:gd name="T36" fmla="*/ 0 w 203"/>
                <a:gd name="T37" fmla="*/ 153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3" h="178">
                  <a:moveTo>
                    <a:pt x="0" y="153"/>
                  </a:moveTo>
                  <a:cubicBezTo>
                    <a:pt x="0" y="153"/>
                    <a:pt x="7" y="159"/>
                    <a:pt x="19" y="165"/>
                  </a:cubicBezTo>
                  <a:cubicBezTo>
                    <a:pt x="31" y="171"/>
                    <a:pt x="48" y="178"/>
                    <a:pt x="71" y="178"/>
                  </a:cubicBezTo>
                  <a:cubicBezTo>
                    <a:pt x="83" y="178"/>
                    <a:pt x="96" y="177"/>
                    <a:pt x="111" y="172"/>
                  </a:cubicBezTo>
                  <a:cubicBezTo>
                    <a:pt x="119" y="169"/>
                    <a:pt x="127" y="166"/>
                    <a:pt x="135" y="161"/>
                  </a:cubicBezTo>
                  <a:cubicBezTo>
                    <a:pt x="139" y="159"/>
                    <a:pt x="143" y="156"/>
                    <a:pt x="147" y="153"/>
                  </a:cubicBezTo>
                  <a:cubicBezTo>
                    <a:pt x="149" y="152"/>
                    <a:pt x="152" y="150"/>
                    <a:pt x="154" y="148"/>
                  </a:cubicBezTo>
                  <a:cubicBezTo>
                    <a:pt x="156" y="147"/>
                    <a:pt x="158" y="145"/>
                    <a:pt x="160" y="143"/>
                  </a:cubicBezTo>
                  <a:cubicBezTo>
                    <a:pt x="168" y="136"/>
                    <a:pt x="176" y="127"/>
                    <a:pt x="182" y="116"/>
                  </a:cubicBezTo>
                  <a:cubicBezTo>
                    <a:pt x="189" y="106"/>
                    <a:pt x="194" y="94"/>
                    <a:pt x="198" y="81"/>
                  </a:cubicBezTo>
                  <a:cubicBezTo>
                    <a:pt x="201" y="68"/>
                    <a:pt x="203" y="54"/>
                    <a:pt x="201" y="39"/>
                  </a:cubicBezTo>
                  <a:cubicBezTo>
                    <a:pt x="199" y="25"/>
                    <a:pt x="193" y="11"/>
                    <a:pt x="184" y="0"/>
                  </a:cubicBezTo>
                  <a:cubicBezTo>
                    <a:pt x="178" y="13"/>
                    <a:pt x="170" y="22"/>
                    <a:pt x="162" y="28"/>
                  </a:cubicBezTo>
                  <a:cubicBezTo>
                    <a:pt x="154" y="35"/>
                    <a:pt x="147" y="40"/>
                    <a:pt x="139" y="43"/>
                  </a:cubicBezTo>
                  <a:cubicBezTo>
                    <a:pt x="132" y="47"/>
                    <a:pt x="125" y="50"/>
                    <a:pt x="119" y="53"/>
                  </a:cubicBezTo>
                  <a:cubicBezTo>
                    <a:pt x="112" y="55"/>
                    <a:pt x="107" y="58"/>
                    <a:pt x="101" y="59"/>
                  </a:cubicBezTo>
                  <a:cubicBezTo>
                    <a:pt x="80" y="67"/>
                    <a:pt x="59" y="78"/>
                    <a:pt x="43" y="92"/>
                  </a:cubicBezTo>
                  <a:cubicBezTo>
                    <a:pt x="27" y="105"/>
                    <a:pt x="15" y="120"/>
                    <a:pt x="8" y="132"/>
                  </a:cubicBezTo>
                  <a:cubicBezTo>
                    <a:pt x="2" y="144"/>
                    <a:pt x="0" y="153"/>
                    <a:pt x="0" y="153"/>
                  </a:cubicBezTo>
                </a:path>
              </a:pathLst>
            </a:custGeom>
            <a:solidFill>
              <a:srgbClr val="8EC3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14" name="Freeform 171"/>
            <p:cNvSpPr/>
            <p:nvPr/>
          </p:nvSpPr>
          <p:spPr bwMode="auto">
            <a:xfrm>
              <a:off x="4670426" y="5815013"/>
              <a:ext cx="304800" cy="222250"/>
            </a:xfrm>
            <a:custGeom>
              <a:avLst/>
              <a:gdLst>
                <a:gd name="T0" fmla="*/ 184 w 184"/>
                <a:gd name="T1" fmla="*/ 0 h 134"/>
                <a:gd name="T2" fmla="*/ 168 w 184"/>
                <a:gd name="T3" fmla="*/ 37 h 134"/>
                <a:gd name="T4" fmla="*/ 144 w 184"/>
                <a:gd name="T5" fmla="*/ 64 h 134"/>
                <a:gd name="T6" fmla="*/ 90 w 184"/>
                <a:gd name="T7" fmla="*/ 95 h 134"/>
                <a:gd name="T8" fmla="*/ 40 w 184"/>
                <a:gd name="T9" fmla="*/ 113 h 134"/>
                <a:gd name="T10" fmla="*/ 1 w 184"/>
                <a:gd name="T11" fmla="*/ 126 h 134"/>
                <a:gd name="T12" fmla="*/ 0 w 184"/>
                <a:gd name="T13" fmla="*/ 131 h 134"/>
                <a:gd name="T14" fmla="*/ 4 w 184"/>
                <a:gd name="T15" fmla="*/ 134 h 134"/>
                <a:gd name="T16" fmla="*/ 44 w 184"/>
                <a:gd name="T17" fmla="*/ 123 h 134"/>
                <a:gd name="T18" fmla="*/ 94 w 184"/>
                <a:gd name="T19" fmla="*/ 105 h 134"/>
                <a:gd name="T20" fmla="*/ 122 w 184"/>
                <a:gd name="T21" fmla="*/ 90 h 134"/>
                <a:gd name="T22" fmla="*/ 149 w 184"/>
                <a:gd name="T23" fmla="*/ 69 h 134"/>
                <a:gd name="T24" fmla="*/ 172 w 184"/>
                <a:gd name="T25" fmla="*/ 39 h 134"/>
                <a:gd name="T26" fmla="*/ 184 w 184"/>
                <a:gd name="T27"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4" h="134">
                  <a:moveTo>
                    <a:pt x="184" y="0"/>
                  </a:moveTo>
                  <a:cubicBezTo>
                    <a:pt x="181" y="14"/>
                    <a:pt x="175" y="26"/>
                    <a:pt x="168" y="37"/>
                  </a:cubicBezTo>
                  <a:cubicBezTo>
                    <a:pt x="161" y="47"/>
                    <a:pt x="153" y="56"/>
                    <a:pt x="144" y="64"/>
                  </a:cubicBezTo>
                  <a:cubicBezTo>
                    <a:pt x="127" y="79"/>
                    <a:pt x="107" y="88"/>
                    <a:pt x="90" y="95"/>
                  </a:cubicBezTo>
                  <a:cubicBezTo>
                    <a:pt x="72" y="103"/>
                    <a:pt x="55" y="108"/>
                    <a:pt x="40" y="113"/>
                  </a:cubicBezTo>
                  <a:cubicBezTo>
                    <a:pt x="26" y="117"/>
                    <a:pt x="12" y="122"/>
                    <a:pt x="1" y="126"/>
                  </a:cubicBezTo>
                  <a:cubicBezTo>
                    <a:pt x="0" y="129"/>
                    <a:pt x="0" y="131"/>
                    <a:pt x="0" y="131"/>
                  </a:cubicBezTo>
                  <a:cubicBezTo>
                    <a:pt x="0" y="131"/>
                    <a:pt x="1" y="132"/>
                    <a:pt x="4" y="134"/>
                  </a:cubicBezTo>
                  <a:cubicBezTo>
                    <a:pt x="16" y="131"/>
                    <a:pt x="29" y="127"/>
                    <a:pt x="44" y="123"/>
                  </a:cubicBezTo>
                  <a:cubicBezTo>
                    <a:pt x="59" y="118"/>
                    <a:pt x="76" y="113"/>
                    <a:pt x="94" y="105"/>
                  </a:cubicBezTo>
                  <a:cubicBezTo>
                    <a:pt x="103" y="101"/>
                    <a:pt x="112" y="96"/>
                    <a:pt x="122" y="90"/>
                  </a:cubicBezTo>
                  <a:cubicBezTo>
                    <a:pt x="131" y="85"/>
                    <a:pt x="140" y="78"/>
                    <a:pt x="149" y="69"/>
                  </a:cubicBezTo>
                  <a:cubicBezTo>
                    <a:pt x="158" y="60"/>
                    <a:pt x="166" y="50"/>
                    <a:pt x="172" y="39"/>
                  </a:cubicBezTo>
                  <a:cubicBezTo>
                    <a:pt x="178" y="27"/>
                    <a:pt x="183" y="14"/>
                    <a:pt x="184" y="0"/>
                  </a:cubicBezTo>
                </a:path>
              </a:pathLst>
            </a:custGeom>
            <a:solidFill>
              <a:srgbClr val="579A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grpSp>
      <p:grpSp>
        <p:nvGrpSpPr>
          <p:cNvPr id="15" name="组合 14"/>
          <p:cNvGrpSpPr/>
          <p:nvPr/>
        </p:nvGrpSpPr>
        <p:grpSpPr>
          <a:xfrm>
            <a:off x="1660041" y="1936236"/>
            <a:ext cx="1789113" cy="1482725"/>
            <a:chOff x="1227138" y="5227638"/>
            <a:chExt cx="1789113" cy="1482725"/>
          </a:xfrm>
        </p:grpSpPr>
        <p:sp>
          <p:nvSpPr>
            <p:cNvPr id="16" name="Freeform 172"/>
            <p:cNvSpPr/>
            <p:nvPr/>
          </p:nvSpPr>
          <p:spPr bwMode="auto">
            <a:xfrm>
              <a:off x="1565276" y="5932488"/>
              <a:ext cx="1112838" cy="560388"/>
            </a:xfrm>
            <a:custGeom>
              <a:avLst/>
              <a:gdLst>
                <a:gd name="T0" fmla="*/ 672 w 672"/>
                <a:gd name="T1" fmla="*/ 196 h 338"/>
                <a:gd name="T2" fmla="*/ 603 w 672"/>
                <a:gd name="T3" fmla="*/ 126 h 338"/>
                <a:gd name="T4" fmla="*/ 585 w 672"/>
                <a:gd name="T5" fmla="*/ 128 h 338"/>
                <a:gd name="T6" fmla="*/ 524 w 672"/>
                <a:gd name="T7" fmla="*/ 92 h 338"/>
                <a:gd name="T8" fmla="*/ 506 w 672"/>
                <a:gd name="T9" fmla="*/ 94 h 338"/>
                <a:gd name="T10" fmla="*/ 438 w 672"/>
                <a:gd name="T11" fmla="*/ 36 h 338"/>
                <a:gd name="T12" fmla="*/ 411 w 672"/>
                <a:gd name="T13" fmla="*/ 42 h 338"/>
                <a:gd name="T14" fmla="*/ 368 w 672"/>
                <a:gd name="T15" fmla="*/ 27 h 338"/>
                <a:gd name="T16" fmla="*/ 337 w 672"/>
                <a:gd name="T17" fmla="*/ 35 h 338"/>
                <a:gd name="T18" fmla="*/ 276 w 672"/>
                <a:gd name="T19" fmla="*/ 0 h 338"/>
                <a:gd name="T20" fmla="*/ 215 w 672"/>
                <a:gd name="T21" fmla="*/ 36 h 338"/>
                <a:gd name="T22" fmla="*/ 181 w 672"/>
                <a:gd name="T23" fmla="*/ 27 h 338"/>
                <a:gd name="T24" fmla="*/ 111 w 672"/>
                <a:gd name="T25" fmla="*/ 97 h 338"/>
                <a:gd name="T26" fmla="*/ 114 w 672"/>
                <a:gd name="T27" fmla="*/ 116 h 338"/>
                <a:gd name="T28" fmla="*/ 73 w 672"/>
                <a:gd name="T29" fmla="*/ 148 h 338"/>
                <a:gd name="T30" fmla="*/ 69 w 672"/>
                <a:gd name="T31" fmla="*/ 155 h 338"/>
                <a:gd name="T32" fmla="*/ 0 w 672"/>
                <a:gd name="T33" fmla="*/ 225 h 338"/>
                <a:gd name="T34" fmla="*/ 69 w 672"/>
                <a:gd name="T35" fmla="*/ 295 h 338"/>
                <a:gd name="T36" fmla="*/ 75 w 672"/>
                <a:gd name="T37" fmla="*/ 294 h 338"/>
                <a:gd name="T38" fmla="*/ 111 w 672"/>
                <a:gd name="T39" fmla="*/ 305 h 338"/>
                <a:gd name="T40" fmla="*/ 131 w 672"/>
                <a:gd name="T41" fmla="*/ 302 h 338"/>
                <a:gd name="T42" fmla="*/ 147 w 672"/>
                <a:gd name="T43" fmla="*/ 314 h 338"/>
                <a:gd name="T44" fmla="*/ 261 w 672"/>
                <a:gd name="T45" fmla="*/ 301 h 338"/>
                <a:gd name="T46" fmla="*/ 289 w 672"/>
                <a:gd name="T47" fmla="*/ 283 h 338"/>
                <a:gd name="T48" fmla="*/ 328 w 672"/>
                <a:gd name="T49" fmla="*/ 295 h 338"/>
                <a:gd name="T50" fmla="*/ 348 w 672"/>
                <a:gd name="T51" fmla="*/ 292 h 338"/>
                <a:gd name="T52" fmla="*/ 363 w 672"/>
                <a:gd name="T53" fmla="*/ 294 h 338"/>
                <a:gd name="T54" fmla="*/ 412 w 672"/>
                <a:gd name="T55" fmla="*/ 315 h 338"/>
                <a:gd name="T56" fmla="*/ 470 w 672"/>
                <a:gd name="T57" fmla="*/ 284 h 338"/>
                <a:gd name="T58" fmla="*/ 507 w 672"/>
                <a:gd name="T59" fmla="*/ 295 h 338"/>
                <a:gd name="T60" fmla="*/ 512 w 672"/>
                <a:gd name="T61" fmla="*/ 294 h 338"/>
                <a:gd name="T62" fmla="*/ 516 w 672"/>
                <a:gd name="T63" fmla="*/ 295 h 338"/>
                <a:gd name="T64" fmla="*/ 560 w 672"/>
                <a:gd name="T65" fmla="*/ 279 h 338"/>
                <a:gd name="T66" fmla="*/ 593 w 672"/>
                <a:gd name="T67" fmla="*/ 288 h 338"/>
                <a:gd name="T68" fmla="*/ 662 w 672"/>
                <a:gd name="T69" fmla="*/ 233 h 338"/>
                <a:gd name="T70" fmla="*/ 672 w 672"/>
                <a:gd name="T71" fmla="*/ 196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72" h="338">
                  <a:moveTo>
                    <a:pt x="672" y="196"/>
                  </a:moveTo>
                  <a:cubicBezTo>
                    <a:pt x="672" y="157"/>
                    <a:pt x="641" y="126"/>
                    <a:pt x="603" y="126"/>
                  </a:cubicBezTo>
                  <a:cubicBezTo>
                    <a:pt x="597" y="126"/>
                    <a:pt x="591" y="127"/>
                    <a:pt x="585" y="128"/>
                  </a:cubicBezTo>
                  <a:cubicBezTo>
                    <a:pt x="573" y="107"/>
                    <a:pt x="550" y="92"/>
                    <a:pt x="524" y="92"/>
                  </a:cubicBezTo>
                  <a:cubicBezTo>
                    <a:pt x="518" y="92"/>
                    <a:pt x="512" y="93"/>
                    <a:pt x="506" y="94"/>
                  </a:cubicBezTo>
                  <a:cubicBezTo>
                    <a:pt x="501" y="61"/>
                    <a:pt x="472" y="36"/>
                    <a:pt x="438" y="36"/>
                  </a:cubicBezTo>
                  <a:cubicBezTo>
                    <a:pt x="428" y="36"/>
                    <a:pt x="419" y="38"/>
                    <a:pt x="411" y="42"/>
                  </a:cubicBezTo>
                  <a:cubicBezTo>
                    <a:pt x="399" y="32"/>
                    <a:pt x="384" y="27"/>
                    <a:pt x="368" y="27"/>
                  </a:cubicBezTo>
                  <a:cubicBezTo>
                    <a:pt x="357" y="27"/>
                    <a:pt x="346" y="30"/>
                    <a:pt x="337" y="35"/>
                  </a:cubicBezTo>
                  <a:cubicBezTo>
                    <a:pt x="324" y="14"/>
                    <a:pt x="302" y="0"/>
                    <a:pt x="276" y="0"/>
                  </a:cubicBezTo>
                  <a:cubicBezTo>
                    <a:pt x="250" y="0"/>
                    <a:pt x="227" y="15"/>
                    <a:pt x="215" y="36"/>
                  </a:cubicBezTo>
                  <a:cubicBezTo>
                    <a:pt x="205" y="30"/>
                    <a:pt x="193" y="27"/>
                    <a:pt x="181" y="27"/>
                  </a:cubicBezTo>
                  <a:cubicBezTo>
                    <a:pt x="143" y="27"/>
                    <a:pt x="111" y="58"/>
                    <a:pt x="111" y="97"/>
                  </a:cubicBezTo>
                  <a:cubicBezTo>
                    <a:pt x="111" y="103"/>
                    <a:pt x="112" y="110"/>
                    <a:pt x="114" y="116"/>
                  </a:cubicBezTo>
                  <a:cubicBezTo>
                    <a:pt x="97" y="121"/>
                    <a:pt x="82" y="132"/>
                    <a:pt x="73" y="148"/>
                  </a:cubicBezTo>
                  <a:cubicBezTo>
                    <a:pt x="71" y="150"/>
                    <a:pt x="70" y="153"/>
                    <a:pt x="69" y="155"/>
                  </a:cubicBezTo>
                  <a:cubicBezTo>
                    <a:pt x="30" y="156"/>
                    <a:pt x="0" y="187"/>
                    <a:pt x="0" y="225"/>
                  </a:cubicBezTo>
                  <a:cubicBezTo>
                    <a:pt x="0" y="263"/>
                    <a:pt x="31" y="295"/>
                    <a:pt x="69" y="295"/>
                  </a:cubicBezTo>
                  <a:cubicBezTo>
                    <a:pt x="71" y="295"/>
                    <a:pt x="73" y="294"/>
                    <a:pt x="75" y="294"/>
                  </a:cubicBezTo>
                  <a:cubicBezTo>
                    <a:pt x="85" y="301"/>
                    <a:pt x="98" y="305"/>
                    <a:pt x="111" y="305"/>
                  </a:cubicBezTo>
                  <a:cubicBezTo>
                    <a:pt x="118" y="305"/>
                    <a:pt x="125" y="304"/>
                    <a:pt x="131" y="302"/>
                  </a:cubicBezTo>
                  <a:cubicBezTo>
                    <a:pt x="136" y="306"/>
                    <a:pt x="141" y="310"/>
                    <a:pt x="147" y="314"/>
                  </a:cubicBezTo>
                  <a:cubicBezTo>
                    <a:pt x="187" y="338"/>
                    <a:pt x="236" y="332"/>
                    <a:pt x="261" y="301"/>
                  </a:cubicBezTo>
                  <a:cubicBezTo>
                    <a:pt x="272" y="298"/>
                    <a:pt x="282" y="291"/>
                    <a:pt x="289" y="283"/>
                  </a:cubicBezTo>
                  <a:cubicBezTo>
                    <a:pt x="300" y="290"/>
                    <a:pt x="313" y="295"/>
                    <a:pt x="328" y="295"/>
                  </a:cubicBezTo>
                  <a:cubicBezTo>
                    <a:pt x="335" y="295"/>
                    <a:pt x="341" y="294"/>
                    <a:pt x="348" y="292"/>
                  </a:cubicBezTo>
                  <a:cubicBezTo>
                    <a:pt x="353" y="293"/>
                    <a:pt x="358" y="294"/>
                    <a:pt x="363" y="294"/>
                  </a:cubicBezTo>
                  <a:cubicBezTo>
                    <a:pt x="375" y="307"/>
                    <a:pt x="393" y="315"/>
                    <a:pt x="412" y="315"/>
                  </a:cubicBezTo>
                  <a:cubicBezTo>
                    <a:pt x="436" y="315"/>
                    <a:pt x="457" y="302"/>
                    <a:pt x="470" y="284"/>
                  </a:cubicBezTo>
                  <a:cubicBezTo>
                    <a:pt x="481" y="291"/>
                    <a:pt x="494" y="295"/>
                    <a:pt x="507" y="295"/>
                  </a:cubicBezTo>
                  <a:cubicBezTo>
                    <a:pt x="509" y="295"/>
                    <a:pt x="510" y="294"/>
                    <a:pt x="512" y="294"/>
                  </a:cubicBezTo>
                  <a:cubicBezTo>
                    <a:pt x="513" y="294"/>
                    <a:pt x="515" y="295"/>
                    <a:pt x="516" y="295"/>
                  </a:cubicBezTo>
                  <a:cubicBezTo>
                    <a:pt x="533" y="295"/>
                    <a:pt x="548" y="289"/>
                    <a:pt x="560" y="279"/>
                  </a:cubicBezTo>
                  <a:cubicBezTo>
                    <a:pt x="570" y="285"/>
                    <a:pt x="581" y="288"/>
                    <a:pt x="593" y="288"/>
                  </a:cubicBezTo>
                  <a:cubicBezTo>
                    <a:pt x="627" y="288"/>
                    <a:pt x="655" y="264"/>
                    <a:pt x="662" y="233"/>
                  </a:cubicBezTo>
                  <a:cubicBezTo>
                    <a:pt x="668" y="222"/>
                    <a:pt x="672" y="209"/>
                    <a:pt x="672" y="196"/>
                  </a:cubicBezTo>
                </a:path>
              </a:pathLst>
            </a:custGeom>
            <a:solidFill>
              <a:srgbClr val="35211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17" name="Freeform 173"/>
            <p:cNvSpPr/>
            <p:nvPr/>
          </p:nvSpPr>
          <p:spPr bwMode="auto">
            <a:xfrm>
              <a:off x="2074863" y="5521326"/>
              <a:ext cx="130175" cy="490538"/>
            </a:xfrm>
            <a:custGeom>
              <a:avLst/>
              <a:gdLst>
                <a:gd name="T0" fmla="*/ 53 w 78"/>
                <a:gd name="T1" fmla="*/ 286 h 296"/>
                <a:gd name="T2" fmla="*/ 42 w 78"/>
                <a:gd name="T3" fmla="*/ 188 h 296"/>
                <a:gd name="T4" fmla="*/ 73 w 78"/>
                <a:gd name="T5" fmla="*/ 90 h 296"/>
                <a:gd name="T6" fmla="*/ 34 w 78"/>
                <a:gd name="T7" fmla="*/ 0 h 296"/>
                <a:gd name="T8" fmla="*/ 48 w 78"/>
                <a:gd name="T9" fmla="*/ 99 h 296"/>
                <a:gd name="T10" fmla="*/ 10 w 78"/>
                <a:gd name="T11" fmla="*/ 197 h 296"/>
                <a:gd name="T12" fmla="*/ 27 w 78"/>
                <a:gd name="T13" fmla="*/ 296 h 296"/>
                <a:gd name="T14" fmla="*/ 38 w 78"/>
                <a:gd name="T15" fmla="*/ 294 h 296"/>
                <a:gd name="T16" fmla="*/ 53 w 78"/>
                <a:gd name="T17" fmla="*/ 286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 h="296">
                  <a:moveTo>
                    <a:pt x="53" y="286"/>
                  </a:moveTo>
                  <a:cubicBezTo>
                    <a:pt x="29" y="257"/>
                    <a:pt x="32" y="221"/>
                    <a:pt x="42" y="188"/>
                  </a:cubicBezTo>
                  <a:cubicBezTo>
                    <a:pt x="51" y="155"/>
                    <a:pt x="68" y="124"/>
                    <a:pt x="73" y="90"/>
                  </a:cubicBezTo>
                  <a:cubicBezTo>
                    <a:pt x="78" y="57"/>
                    <a:pt x="69" y="22"/>
                    <a:pt x="34" y="0"/>
                  </a:cubicBezTo>
                  <a:cubicBezTo>
                    <a:pt x="58" y="29"/>
                    <a:pt x="58" y="66"/>
                    <a:pt x="48" y="99"/>
                  </a:cubicBezTo>
                  <a:cubicBezTo>
                    <a:pt x="38" y="132"/>
                    <a:pt x="19" y="164"/>
                    <a:pt x="10" y="197"/>
                  </a:cubicBezTo>
                  <a:cubicBezTo>
                    <a:pt x="0" y="230"/>
                    <a:pt x="1" y="267"/>
                    <a:pt x="27" y="296"/>
                  </a:cubicBezTo>
                  <a:cubicBezTo>
                    <a:pt x="30" y="296"/>
                    <a:pt x="35" y="295"/>
                    <a:pt x="38" y="294"/>
                  </a:cubicBezTo>
                  <a:cubicBezTo>
                    <a:pt x="44" y="292"/>
                    <a:pt x="48" y="289"/>
                    <a:pt x="53" y="286"/>
                  </a:cubicBezTo>
                </a:path>
              </a:pathLst>
            </a:custGeom>
            <a:solidFill>
              <a:srgbClr val="579A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18" name="Freeform 174"/>
            <p:cNvSpPr/>
            <p:nvPr/>
          </p:nvSpPr>
          <p:spPr bwMode="auto">
            <a:xfrm>
              <a:off x="2171701" y="5378451"/>
              <a:ext cx="239713" cy="330200"/>
            </a:xfrm>
            <a:custGeom>
              <a:avLst/>
              <a:gdLst>
                <a:gd name="T0" fmla="*/ 5 w 145"/>
                <a:gd name="T1" fmla="*/ 199 h 199"/>
                <a:gd name="T2" fmla="*/ 10 w 145"/>
                <a:gd name="T3" fmla="*/ 198 h 199"/>
                <a:gd name="T4" fmla="*/ 24 w 145"/>
                <a:gd name="T5" fmla="*/ 194 h 199"/>
                <a:gd name="T6" fmla="*/ 42 w 145"/>
                <a:gd name="T7" fmla="*/ 189 h 199"/>
                <a:gd name="T8" fmla="*/ 65 w 145"/>
                <a:gd name="T9" fmla="*/ 180 h 199"/>
                <a:gd name="T10" fmla="*/ 92 w 145"/>
                <a:gd name="T11" fmla="*/ 163 h 199"/>
                <a:gd name="T12" fmla="*/ 124 w 145"/>
                <a:gd name="T13" fmla="*/ 129 h 199"/>
                <a:gd name="T14" fmla="*/ 138 w 145"/>
                <a:gd name="T15" fmla="*/ 102 h 199"/>
                <a:gd name="T16" fmla="*/ 140 w 145"/>
                <a:gd name="T17" fmla="*/ 94 h 199"/>
                <a:gd name="T18" fmla="*/ 142 w 145"/>
                <a:gd name="T19" fmla="*/ 85 h 199"/>
                <a:gd name="T20" fmla="*/ 145 w 145"/>
                <a:gd name="T21" fmla="*/ 67 h 199"/>
                <a:gd name="T22" fmla="*/ 138 w 145"/>
                <a:gd name="T23" fmla="*/ 30 h 199"/>
                <a:gd name="T24" fmla="*/ 114 w 145"/>
                <a:gd name="T25" fmla="*/ 0 h 199"/>
                <a:gd name="T26" fmla="*/ 106 w 145"/>
                <a:gd name="T27" fmla="*/ 31 h 199"/>
                <a:gd name="T28" fmla="*/ 91 w 145"/>
                <a:gd name="T29" fmla="*/ 50 h 199"/>
                <a:gd name="T30" fmla="*/ 84 w 145"/>
                <a:gd name="T31" fmla="*/ 58 h 199"/>
                <a:gd name="T32" fmla="*/ 80 w 145"/>
                <a:gd name="T33" fmla="*/ 61 h 199"/>
                <a:gd name="T34" fmla="*/ 76 w 145"/>
                <a:gd name="T35" fmla="*/ 64 h 199"/>
                <a:gd name="T36" fmla="*/ 61 w 145"/>
                <a:gd name="T37" fmla="*/ 76 h 199"/>
                <a:gd name="T38" fmla="*/ 34 w 145"/>
                <a:gd name="T39" fmla="*/ 101 h 199"/>
                <a:gd name="T40" fmla="*/ 13 w 145"/>
                <a:gd name="T41" fmla="*/ 129 h 199"/>
                <a:gd name="T42" fmla="*/ 2 w 145"/>
                <a:gd name="T43" fmla="*/ 157 h 199"/>
                <a:gd name="T44" fmla="*/ 1 w 145"/>
                <a:gd name="T45" fmla="*/ 180 h 199"/>
                <a:gd name="T46" fmla="*/ 3 w 145"/>
                <a:gd name="T47" fmla="*/ 194 h 199"/>
                <a:gd name="T48" fmla="*/ 5 w 145"/>
                <a:gd name="T49" fmla="*/ 19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5" h="199">
                  <a:moveTo>
                    <a:pt x="5" y="199"/>
                  </a:moveTo>
                  <a:cubicBezTo>
                    <a:pt x="5" y="199"/>
                    <a:pt x="7" y="198"/>
                    <a:pt x="10" y="198"/>
                  </a:cubicBezTo>
                  <a:cubicBezTo>
                    <a:pt x="14" y="197"/>
                    <a:pt x="18" y="196"/>
                    <a:pt x="24" y="194"/>
                  </a:cubicBezTo>
                  <a:cubicBezTo>
                    <a:pt x="29" y="193"/>
                    <a:pt x="35" y="191"/>
                    <a:pt x="42" y="189"/>
                  </a:cubicBezTo>
                  <a:cubicBezTo>
                    <a:pt x="49" y="187"/>
                    <a:pt x="57" y="184"/>
                    <a:pt x="65" y="180"/>
                  </a:cubicBezTo>
                  <a:cubicBezTo>
                    <a:pt x="73" y="176"/>
                    <a:pt x="82" y="171"/>
                    <a:pt x="92" y="163"/>
                  </a:cubicBezTo>
                  <a:cubicBezTo>
                    <a:pt x="102" y="155"/>
                    <a:pt x="113" y="144"/>
                    <a:pt x="124" y="129"/>
                  </a:cubicBezTo>
                  <a:cubicBezTo>
                    <a:pt x="129" y="121"/>
                    <a:pt x="134" y="112"/>
                    <a:pt x="138" y="102"/>
                  </a:cubicBezTo>
                  <a:cubicBezTo>
                    <a:pt x="139" y="99"/>
                    <a:pt x="139" y="96"/>
                    <a:pt x="140" y="94"/>
                  </a:cubicBezTo>
                  <a:cubicBezTo>
                    <a:pt x="141" y="91"/>
                    <a:pt x="142" y="88"/>
                    <a:pt x="142" y="85"/>
                  </a:cubicBezTo>
                  <a:cubicBezTo>
                    <a:pt x="144" y="79"/>
                    <a:pt x="144" y="73"/>
                    <a:pt x="145" y="67"/>
                  </a:cubicBezTo>
                  <a:cubicBezTo>
                    <a:pt x="145" y="55"/>
                    <a:pt x="143" y="42"/>
                    <a:pt x="138" y="30"/>
                  </a:cubicBezTo>
                  <a:cubicBezTo>
                    <a:pt x="133" y="18"/>
                    <a:pt x="125" y="7"/>
                    <a:pt x="114" y="0"/>
                  </a:cubicBezTo>
                  <a:cubicBezTo>
                    <a:pt x="114" y="13"/>
                    <a:pt x="111" y="23"/>
                    <a:pt x="106" y="31"/>
                  </a:cubicBezTo>
                  <a:cubicBezTo>
                    <a:pt x="102" y="39"/>
                    <a:pt x="96" y="45"/>
                    <a:pt x="91" y="50"/>
                  </a:cubicBezTo>
                  <a:cubicBezTo>
                    <a:pt x="89" y="53"/>
                    <a:pt x="86" y="55"/>
                    <a:pt x="84" y="58"/>
                  </a:cubicBezTo>
                  <a:cubicBezTo>
                    <a:pt x="82" y="59"/>
                    <a:pt x="81" y="60"/>
                    <a:pt x="80" y="61"/>
                  </a:cubicBezTo>
                  <a:cubicBezTo>
                    <a:pt x="79" y="62"/>
                    <a:pt x="77" y="63"/>
                    <a:pt x="76" y="64"/>
                  </a:cubicBezTo>
                  <a:cubicBezTo>
                    <a:pt x="71" y="68"/>
                    <a:pt x="66" y="72"/>
                    <a:pt x="61" y="76"/>
                  </a:cubicBezTo>
                  <a:cubicBezTo>
                    <a:pt x="52" y="83"/>
                    <a:pt x="42" y="92"/>
                    <a:pt x="34" y="101"/>
                  </a:cubicBezTo>
                  <a:cubicBezTo>
                    <a:pt x="26" y="109"/>
                    <a:pt x="19" y="119"/>
                    <a:pt x="13" y="129"/>
                  </a:cubicBezTo>
                  <a:cubicBezTo>
                    <a:pt x="8" y="138"/>
                    <a:pt x="4" y="148"/>
                    <a:pt x="2" y="157"/>
                  </a:cubicBezTo>
                  <a:cubicBezTo>
                    <a:pt x="0" y="166"/>
                    <a:pt x="0" y="173"/>
                    <a:pt x="1" y="180"/>
                  </a:cubicBezTo>
                  <a:cubicBezTo>
                    <a:pt x="1" y="186"/>
                    <a:pt x="2" y="191"/>
                    <a:pt x="3" y="194"/>
                  </a:cubicBezTo>
                  <a:cubicBezTo>
                    <a:pt x="5" y="197"/>
                    <a:pt x="5" y="199"/>
                    <a:pt x="5" y="199"/>
                  </a:cubicBezTo>
                </a:path>
              </a:pathLst>
            </a:custGeom>
            <a:solidFill>
              <a:srgbClr val="8EC3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19" name="Freeform 175"/>
            <p:cNvSpPr/>
            <p:nvPr/>
          </p:nvSpPr>
          <p:spPr bwMode="auto">
            <a:xfrm>
              <a:off x="2176463" y="5410201"/>
              <a:ext cx="200025" cy="298450"/>
            </a:xfrm>
            <a:custGeom>
              <a:avLst/>
              <a:gdLst>
                <a:gd name="T0" fmla="*/ 118 w 121"/>
                <a:gd name="T1" fmla="*/ 0 h 180"/>
                <a:gd name="T2" fmla="*/ 114 w 121"/>
                <a:gd name="T3" fmla="*/ 37 h 180"/>
                <a:gd name="T4" fmla="*/ 99 w 121"/>
                <a:gd name="T5" fmla="*/ 66 h 180"/>
                <a:gd name="T6" fmla="*/ 58 w 121"/>
                <a:gd name="T7" fmla="*/ 109 h 180"/>
                <a:gd name="T8" fmla="*/ 23 w 121"/>
                <a:gd name="T9" fmla="*/ 143 h 180"/>
                <a:gd name="T10" fmla="*/ 0 w 121"/>
                <a:gd name="T11" fmla="*/ 176 h 180"/>
                <a:gd name="T12" fmla="*/ 2 w 121"/>
                <a:gd name="T13" fmla="*/ 180 h 180"/>
                <a:gd name="T14" fmla="*/ 7 w 121"/>
                <a:gd name="T15" fmla="*/ 179 h 180"/>
                <a:gd name="T16" fmla="*/ 29 w 121"/>
                <a:gd name="T17" fmla="*/ 149 h 180"/>
                <a:gd name="T18" fmla="*/ 64 w 121"/>
                <a:gd name="T19" fmla="*/ 115 h 180"/>
                <a:gd name="T20" fmla="*/ 104 w 121"/>
                <a:gd name="T21" fmla="*/ 70 h 180"/>
                <a:gd name="T22" fmla="*/ 117 w 121"/>
                <a:gd name="T23" fmla="*/ 38 h 180"/>
                <a:gd name="T24" fmla="*/ 118 w 121"/>
                <a:gd name="T25" fmla="*/ 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1" h="180">
                  <a:moveTo>
                    <a:pt x="118" y="0"/>
                  </a:moveTo>
                  <a:cubicBezTo>
                    <a:pt x="120" y="13"/>
                    <a:pt x="118" y="26"/>
                    <a:pt x="114" y="37"/>
                  </a:cubicBezTo>
                  <a:cubicBezTo>
                    <a:pt x="110" y="48"/>
                    <a:pt x="105" y="58"/>
                    <a:pt x="99" y="66"/>
                  </a:cubicBezTo>
                  <a:cubicBezTo>
                    <a:pt x="86" y="84"/>
                    <a:pt x="71" y="97"/>
                    <a:pt x="58" y="109"/>
                  </a:cubicBezTo>
                  <a:cubicBezTo>
                    <a:pt x="45" y="121"/>
                    <a:pt x="32" y="132"/>
                    <a:pt x="23" y="143"/>
                  </a:cubicBezTo>
                  <a:cubicBezTo>
                    <a:pt x="13" y="154"/>
                    <a:pt x="5" y="165"/>
                    <a:pt x="0" y="176"/>
                  </a:cubicBezTo>
                  <a:cubicBezTo>
                    <a:pt x="2" y="178"/>
                    <a:pt x="2" y="180"/>
                    <a:pt x="2" y="180"/>
                  </a:cubicBezTo>
                  <a:cubicBezTo>
                    <a:pt x="2" y="180"/>
                    <a:pt x="4" y="179"/>
                    <a:pt x="7" y="179"/>
                  </a:cubicBezTo>
                  <a:cubicBezTo>
                    <a:pt x="12" y="170"/>
                    <a:pt x="19" y="160"/>
                    <a:pt x="29" y="149"/>
                  </a:cubicBezTo>
                  <a:cubicBezTo>
                    <a:pt x="39" y="139"/>
                    <a:pt x="51" y="128"/>
                    <a:pt x="64" y="115"/>
                  </a:cubicBezTo>
                  <a:cubicBezTo>
                    <a:pt x="77" y="103"/>
                    <a:pt x="92" y="89"/>
                    <a:pt x="104" y="70"/>
                  </a:cubicBezTo>
                  <a:cubicBezTo>
                    <a:pt x="109" y="60"/>
                    <a:pt x="115" y="49"/>
                    <a:pt x="117" y="38"/>
                  </a:cubicBezTo>
                  <a:cubicBezTo>
                    <a:pt x="120" y="26"/>
                    <a:pt x="121" y="13"/>
                    <a:pt x="118" y="0"/>
                  </a:cubicBezTo>
                </a:path>
              </a:pathLst>
            </a:custGeom>
            <a:solidFill>
              <a:srgbClr val="579A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20" name="Freeform 176"/>
            <p:cNvSpPr/>
            <p:nvPr/>
          </p:nvSpPr>
          <p:spPr bwMode="auto">
            <a:xfrm>
              <a:off x="1939926" y="5451476"/>
              <a:ext cx="177800" cy="352425"/>
            </a:xfrm>
            <a:custGeom>
              <a:avLst/>
              <a:gdLst>
                <a:gd name="T0" fmla="*/ 106 w 108"/>
                <a:gd name="T1" fmla="*/ 211 h 212"/>
                <a:gd name="T2" fmla="*/ 108 w 108"/>
                <a:gd name="T3" fmla="*/ 192 h 212"/>
                <a:gd name="T4" fmla="*/ 107 w 108"/>
                <a:gd name="T5" fmla="*/ 173 h 212"/>
                <a:gd name="T6" fmla="*/ 104 w 108"/>
                <a:gd name="T7" fmla="*/ 149 h 212"/>
                <a:gd name="T8" fmla="*/ 82 w 108"/>
                <a:gd name="T9" fmla="*/ 91 h 212"/>
                <a:gd name="T10" fmla="*/ 59 w 108"/>
                <a:gd name="T11" fmla="*/ 53 h 212"/>
                <a:gd name="T12" fmla="*/ 28 w 108"/>
                <a:gd name="T13" fmla="*/ 0 h 212"/>
                <a:gd name="T14" fmla="*/ 3 w 108"/>
                <a:gd name="T15" fmla="*/ 62 h 212"/>
                <a:gd name="T16" fmla="*/ 4 w 108"/>
                <a:gd name="T17" fmla="*/ 118 h 212"/>
                <a:gd name="T18" fmla="*/ 19 w 108"/>
                <a:gd name="T19" fmla="*/ 160 h 212"/>
                <a:gd name="T20" fmla="*/ 43 w 108"/>
                <a:gd name="T21" fmla="*/ 189 h 212"/>
                <a:gd name="T22" fmla="*/ 67 w 108"/>
                <a:gd name="T23" fmla="*/ 204 h 212"/>
                <a:gd name="T24" fmla="*/ 87 w 108"/>
                <a:gd name="T25" fmla="*/ 210 h 212"/>
                <a:gd name="T26" fmla="*/ 106 w 108"/>
                <a:gd name="T27" fmla="*/ 211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8" h="212">
                  <a:moveTo>
                    <a:pt x="106" y="211"/>
                  </a:moveTo>
                  <a:cubicBezTo>
                    <a:pt x="106" y="211"/>
                    <a:pt x="108" y="203"/>
                    <a:pt x="108" y="192"/>
                  </a:cubicBezTo>
                  <a:cubicBezTo>
                    <a:pt x="108" y="187"/>
                    <a:pt x="108" y="180"/>
                    <a:pt x="107" y="173"/>
                  </a:cubicBezTo>
                  <a:cubicBezTo>
                    <a:pt x="107" y="165"/>
                    <a:pt x="106" y="158"/>
                    <a:pt x="104" y="149"/>
                  </a:cubicBezTo>
                  <a:cubicBezTo>
                    <a:pt x="100" y="132"/>
                    <a:pt x="94" y="114"/>
                    <a:pt x="82" y="91"/>
                  </a:cubicBezTo>
                  <a:cubicBezTo>
                    <a:pt x="75" y="80"/>
                    <a:pt x="68" y="68"/>
                    <a:pt x="59" y="53"/>
                  </a:cubicBezTo>
                  <a:cubicBezTo>
                    <a:pt x="50" y="38"/>
                    <a:pt x="39" y="21"/>
                    <a:pt x="28" y="0"/>
                  </a:cubicBezTo>
                  <a:cubicBezTo>
                    <a:pt x="15" y="20"/>
                    <a:pt x="7" y="42"/>
                    <a:pt x="3" y="62"/>
                  </a:cubicBezTo>
                  <a:cubicBezTo>
                    <a:pt x="0" y="82"/>
                    <a:pt x="0" y="101"/>
                    <a:pt x="4" y="118"/>
                  </a:cubicBezTo>
                  <a:cubicBezTo>
                    <a:pt x="7" y="134"/>
                    <a:pt x="13" y="148"/>
                    <a:pt x="19" y="160"/>
                  </a:cubicBezTo>
                  <a:cubicBezTo>
                    <a:pt x="26" y="172"/>
                    <a:pt x="34" y="182"/>
                    <a:pt x="43" y="189"/>
                  </a:cubicBezTo>
                  <a:cubicBezTo>
                    <a:pt x="51" y="196"/>
                    <a:pt x="59" y="201"/>
                    <a:pt x="67" y="204"/>
                  </a:cubicBezTo>
                  <a:cubicBezTo>
                    <a:pt x="75" y="207"/>
                    <a:pt x="81" y="209"/>
                    <a:pt x="87" y="210"/>
                  </a:cubicBezTo>
                  <a:cubicBezTo>
                    <a:pt x="99" y="212"/>
                    <a:pt x="106" y="211"/>
                    <a:pt x="106" y="211"/>
                  </a:cubicBezTo>
                </a:path>
              </a:pathLst>
            </a:custGeom>
            <a:solidFill>
              <a:srgbClr val="8EC3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21" name="Freeform 177"/>
            <p:cNvSpPr/>
            <p:nvPr/>
          </p:nvSpPr>
          <p:spPr bwMode="auto">
            <a:xfrm>
              <a:off x="1984376" y="5483226"/>
              <a:ext cx="131763" cy="319088"/>
            </a:xfrm>
            <a:custGeom>
              <a:avLst/>
              <a:gdLst>
                <a:gd name="T0" fmla="*/ 1 w 80"/>
                <a:gd name="T1" fmla="*/ 0 h 192"/>
                <a:gd name="T2" fmla="*/ 7 w 80"/>
                <a:gd name="T3" fmla="*/ 69 h 192"/>
                <a:gd name="T4" fmla="*/ 27 w 80"/>
                <a:gd name="T5" fmla="*/ 123 h 192"/>
                <a:gd name="T6" fmla="*/ 75 w 80"/>
                <a:gd name="T7" fmla="*/ 192 h 192"/>
                <a:gd name="T8" fmla="*/ 79 w 80"/>
                <a:gd name="T9" fmla="*/ 192 h 192"/>
                <a:gd name="T10" fmla="*/ 80 w 80"/>
                <a:gd name="T11" fmla="*/ 187 h 192"/>
                <a:gd name="T12" fmla="*/ 34 w 80"/>
                <a:gd name="T13" fmla="*/ 120 h 192"/>
                <a:gd name="T14" fmla="*/ 1 w 80"/>
                <a:gd name="T15" fmla="*/ 0 h 1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0" h="192">
                  <a:moveTo>
                    <a:pt x="1" y="0"/>
                  </a:moveTo>
                  <a:cubicBezTo>
                    <a:pt x="0" y="25"/>
                    <a:pt x="3" y="48"/>
                    <a:pt x="7" y="69"/>
                  </a:cubicBezTo>
                  <a:cubicBezTo>
                    <a:pt x="12" y="89"/>
                    <a:pt x="19" y="108"/>
                    <a:pt x="27" y="123"/>
                  </a:cubicBezTo>
                  <a:cubicBezTo>
                    <a:pt x="42" y="155"/>
                    <a:pt x="60" y="177"/>
                    <a:pt x="75" y="192"/>
                  </a:cubicBezTo>
                  <a:cubicBezTo>
                    <a:pt x="78" y="192"/>
                    <a:pt x="79" y="192"/>
                    <a:pt x="79" y="192"/>
                  </a:cubicBezTo>
                  <a:cubicBezTo>
                    <a:pt x="79" y="192"/>
                    <a:pt x="80" y="190"/>
                    <a:pt x="80" y="187"/>
                  </a:cubicBezTo>
                  <a:cubicBezTo>
                    <a:pt x="66" y="172"/>
                    <a:pt x="50" y="150"/>
                    <a:pt x="34" y="120"/>
                  </a:cubicBezTo>
                  <a:cubicBezTo>
                    <a:pt x="19" y="89"/>
                    <a:pt x="4" y="50"/>
                    <a:pt x="1" y="0"/>
                  </a:cubicBezTo>
                </a:path>
              </a:pathLst>
            </a:custGeom>
            <a:solidFill>
              <a:srgbClr val="579A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22" name="Freeform 178"/>
            <p:cNvSpPr/>
            <p:nvPr/>
          </p:nvSpPr>
          <p:spPr bwMode="auto">
            <a:xfrm>
              <a:off x="2011363" y="5227638"/>
              <a:ext cx="155575" cy="330200"/>
            </a:xfrm>
            <a:custGeom>
              <a:avLst/>
              <a:gdLst>
                <a:gd name="T0" fmla="*/ 90 w 93"/>
                <a:gd name="T1" fmla="*/ 198 h 199"/>
                <a:gd name="T2" fmla="*/ 91 w 93"/>
                <a:gd name="T3" fmla="*/ 193 h 199"/>
                <a:gd name="T4" fmla="*/ 92 w 93"/>
                <a:gd name="T5" fmla="*/ 181 h 199"/>
                <a:gd name="T6" fmla="*/ 93 w 93"/>
                <a:gd name="T7" fmla="*/ 163 h 199"/>
                <a:gd name="T8" fmla="*/ 93 w 93"/>
                <a:gd name="T9" fmla="*/ 152 h 199"/>
                <a:gd name="T10" fmla="*/ 93 w 93"/>
                <a:gd name="T11" fmla="*/ 150 h 199"/>
                <a:gd name="T12" fmla="*/ 93 w 93"/>
                <a:gd name="T13" fmla="*/ 147 h 199"/>
                <a:gd name="T14" fmla="*/ 93 w 93"/>
                <a:gd name="T15" fmla="*/ 142 h 199"/>
                <a:gd name="T16" fmla="*/ 81 w 93"/>
                <a:gd name="T17" fmla="*/ 91 h 199"/>
                <a:gd name="T18" fmla="*/ 68 w 93"/>
                <a:gd name="T19" fmla="*/ 55 h 199"/>
                <a:gd name="T20" fmla="*/ 55 w 93"/>
                <a:gd name="T21" fmla="*/ 0 h 199"/>
                <a:gd name="T22" fmla="*/ 13 w 93"/>
                <a:gd name="T23" fmla="*/ 48 h 199"/>
                <a:gd name="T24" fmla="*/ 0 w 93"/>
                <a:gd name="T25" fmla="*/ 101 h 199"/>
                <a:gd name="T26" fmla="*/ 9 w 93"/>
                <a:gd name="T27" fmla="*/ 146 h 199"/>
                <a:gd name="T28" fmla="*/ 29 w 93"/>
                <a:gd name="T29" fmla="*/ 176 h 199"/>
                <a:gd name="T30" fmla="*/ 34 w 93"/>
                <a:gd name="T31" fmla="*/ 181 h 199"/>
                <a:gd name="T32" fmla="*/ 37 w 93"/>
                <a:gd name="T33" fmla="*/ 184 h 199"/>
                <a:gd name="T34" fmla="*/ 40 w 93"/>
                <a:gd name="T35" fmla="*/ 186 h 199"/>
                <a:gd name="T36" fmla="*/ 51 w 93"/>
                <a:gd name="T37" fmla="*/ 193 h 199"/>
                <a:gd name="T38" fmla="*/ 71 w 93"/>
                <a:gd name="T39" fmla="*/ 199 h 199"/>
                <a:gd name="T40" fmla="*/ 85 w 93"/>
                <a:gd name="T41" fmla="*/ 199 h 199"/>
                <a:gd name="T42" fmla="*/ 90 w 93"/>
                <a:gd name="T43" fmla="*/ 19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3" h="199">
                  <a:moveTo>
                    <a:pt x="90" y="198"/>
                  </a:moveTo>
                  <a:cubicBezTo>
                    <a:pt x="90" y="198"/>
                    <a:pt x="90" y="196"/>
                    <a:pt x="91" y="193"/>
                  </a:cubicBezTo>
                  <a:cubicBezTo>
                    <a:pt x="91" y="190"/>
                    <a:pt x="92" y="186"/>
                    <a:pt x="92" y="181"/>
                  </a:cubicBezTo>
                  <a:cubicBezTo>
                    <a:pt x="93" y="175"/>
                    <a:pt x="93" y="169"/>
                    <a:pt x="93" y="163"/>
                  </a:cubicBezTo>
                  <a:cubicBezTo>
                    <a:pt x="93" y="159"/>
                    <a:pt x="93" y="156"/>
                    <a:pt x="93" y="152"/>
                  </a:cubicBezTo>
                  <a:cubicBezTo>
                    <a:pt x="93" y="150"/>
                    <a:pt x="93" y="150"/>
                    <a:pt x="93" y="150"/>
                  </a:cubicBezTo>
                  <a:cubicBezTo>
                    <a:pt x="93" y="147"/>
                    <a:pt x="93" y="147"/>
                    <a:pt x="93" y="147"/>
                  </a:cubicBezTo>
                  <a:cubicBezTo>
                    <a:pt x="93" y="145"/>
                    <a:pt x="93" y="143"/>
                    <a:pt x="93" y="142"/>
                  </a:cubicBezTo>
                  <a:cubicBezTo>
                    <a:pt x="92" y="127"/>
                    <a:pt x="89" y="111"/>
                    <a:pt x="81" y="91"/>
                  </a:cubicBezTo>
                  <a:cubicBezTo>
                    <a:pt x="78" y="81"/>
                    <a:pt x="73" y="69"/>
                    <a:pt x="68" y="55"/>
                  </a:cubicBezTo>
                  <a:cubicBezTo>
                    <a:pt x="63" y="40"/>
                    <a:pt x="58" y="23"/>
                    <a:pt x="55" y="0"/>
                  </a:cubicBezTo>
                  <a:cubicBezTo>
                    <a:pt x="35" y="13"/>
                    <a:pt x="21" y="30"/>
                    <a:pt x="13" y="48"/>
                  </a:cubicBezTo>
                  <a:cubicBezTo>
                    <a:pt x="4" y="66"/>
                    <a:pt x="0" y="85"/>
                    <a:pt x="0" y="101"/>
                  </a:cubicBezTo>
                  <a:cubicBezTo>
                    <a:pt x="0" y="118"/>
                    <a:pt x="3" y="133"/>
                    <a:pt x="9" y="146"/>
                  </a:cubicBezTo>
                  <a:cubicBezTo>
                    <a:pt x="14" y="158"/>
                    <a:pt x="21" y="168"/>
                    <a:pt x="29" y="176"/>
                  </a:cubicBezTo>
                  <a:cubicBezTo>
                    <a:pt x="30" y="178"/>
                    <a:pt x="32" y="180"/>
                    <a:pt x="34" y="181"/>
                  </a:cubicBezTo>
                  <a:cubicBezTo>
                    <a:pt x="37" y="184"/>
                    <a:pt x="37" y="184"/>
                    <a:pt x="37" y="184"/>
                  </a:cubicBezTo>
                  <a:cubicBezTo>
                    <a:pt x="40" y="186"/>
                    <a:pt x="40" y="186"/>
                    <a:pt x="40" y="186"/>
                  </a:cubicBezTo>
                  <a:cubicBezTo>
                    <a:pt x="44" y="189"/>
                    <a:pt x="48" y="191"/>
                    <a:pt x="51" y="193"/>
                  </a:cubicBezTo>
                  <a:cubicBezTo>
                    <a:pt x="59" y="196"/>
                    <a:pt x="66" y="198"/>
                    <a:pt x="71" y="199"/>
                  </a:cubicBezTo>
                  <a:cubicBezTo>
                    <a:pt x="77" y="199"/>
                    <a:pt x="82" y="199"/>
                    <a:pt x="85" y="199"/>
                  </a:cubicBezTo>
                  <a:cubicBezTo>
                    <a:pt x="88" y="199"/>
                    <a:pt x="90" y="198"/>
                    <a:pt x="90" y="198"/>
                  </a:cubicBezTo>
                </a:path>
              </a:pathLst>
            </a:custGeom>
            <a:solidFill>
              <a:srgbClr val="8EC3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23" name="Freeform 179"/>
            <p:cNvSpPr/>
            <p:nvPr/>
          </p:nvSpPr>
          <p:spPr bwMode="auto">
            <a:xfrm>
              <a:off x="2071688" y="5256213"/>
              <a:ext cx="90488" cy="301625"/>
            </a:xfrm>
            <a:custGeom>
              <a:avLst/>
              <a:gdLst>
                <a:gd name="T0" fmla="*/ 12 w 55"/>
                <a:gd name="T1" fmla="*/ 0 h 182"/>
                <a:gd name="T2" fmla="*/ 0 w 55"/>
                <a:gd name="T3" fmla="*/ 62 h 182"/>
                <a:gd name="T4" fmla="*/ 9 w 55"/>
                <a:gd name="T5" fmla="*/ 116 h 182"/>
                <a:gd name="T6" fmla="*/ 50 w 55"/>
                <a:gd name="T7" fmla="*/ 182 h 182"/>
                <a:gd name="T8" fmla="*/ 54 w 55"/>
                <a:gd name="T9" fmla="*/ 181 h 182"/>
                <a:gd name="T10" fmla="*/ 55 w 55"/>
                <a:gd name="T11" fmla="*/ 177 h 182"/>
                <a:gd name="T12" fmla="*/ 17 w 55"/>
                <a:gd name="T13" fmla="*/ 113 h 182"/>
                <a:gd name="T14" fmla="*/ 6 w 55"/>
                <a:gd name="T15" fmla="*/ 62 h 182"/>
                <a:gd name="T16" fmla="*/ 12 w 55"/>
                <a:gd name="T17" fmla="*/ 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 h="182">
                  <a:moveTo>
                    <a:pt x="12" y="0"/>
                  </a:moveTo>
                  <a:cubicBezTo>
                    <a:pt x="4" y="21"/>
                    <a:pt x="0" y="43"/>
                    <a:pt x="0" y="62"/>
                  </a:cubicBezTo>
                  <a:cubicBezTo>
                    <a:pt x="0" y="82"/>
                    <a:pt x="4" y="100"/>
                    <a:pt x="9" y="116"/>
                  </a:cubicBezTo>
                  <a:cubicBezTo>
                    <a:pt x="19" y="147"/>
                    <a:pt x="35" y="168"/>
                    <a:pt x="50" y="182"/>
                  </a:cubicBezTo>
                  <a:cubicBezTo>
                    <a:pt x="52" y="182"/>
                    <a:pt x="54" y="181"/>
                    <a:pt x="54" y="181"/>
                  </a:cubicBezTo>
                  <a:cubicBezTo>
                    <a:pt x="54" y="181"/>
                    <a:pt x="54" y="180"/>
                    <a:pt x="55" y="177"/>
                  </a:cubicBezTo>
                  <a:cubicBezTo>
                    <a:pt x="42" y="163"/>
                    <a:pt x="27" y="142"/>
                    <a:pt x="17" y="113"/>
                  </a:cubicBezTo>
                  <a:cubicBezTo>
                    <a:pt x="12" y="98"/>
                    <a:pt x="8" y="81"/>
                    <a:pt x="6" y="62"/>
                  </a:cubicBezTo>
                  <a:cubicBezTo>
                    <a:pt x="5" y="43"/>
                    <a:pt x="6" y="22"/>
                    <a:pt x="12" y="0"/>
                  </a:cubicBezTo>
                </a:path>
              </a:pathLst>
            </a:custGeom>
            <a:solidFill>
              <a:srgbClr val="579A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24" name="Freeform 180"/>
            <p:cNvSpPr/>
            <p:nvPr/>
          </p:nvSpPr>
          <p:spPr bwMode="auto">
            <a:xfrm>
              <a:off x="1227138" y="5986463"/>
              <a:ext cx="893763" cy="723900"/>
            </a:xfrm>
            <a:custGeom>
              <a:avLst/>
              <a:gdLst>
                <a:gd name="T0" fmla="*/ 451 w 540"/>
                <a:gd name="T1" fmla="*/ 118 h 437"/>
                <a:gd name="T2" fmla="*/ 298 w 540"/>
                <a:gd name="T3" fmla="*/ 85 h 437"/>
                <a:gd name="T4" fmla="*/ 231 w 540"/>
                <a:gd name="T5" fmla="*/ 65 h 437"/>
                <a:gd name="T6" fmla="*/ 235 w 540"/>
                <a:gd name="T7" fmla="*/ 117 h 437"/>
                <a:gd name="T8" fmla="*/ 290 w 540"/>
                <a:gd name="T9" fmla="*/ 146 h 437"/>
                <a:gd name="T10" fmla="*/ 370 w 540"/>
                <a:gd name="T11" fmla="*/ 185 h 437"/>
                <a:gd name="T12" fmla="*/ 373 w 540"/>
                <a:gd name="T13" fmla="*/ 193 h 437"/>
                <a:gd name="T14" fmla="*/ 368 w 540"/>
                <a:gd name="T15" fmla="*/ 201 h 437"/>
                <a:gd name="T16" fmla="*/ 257 w 540"/>
                <a:gd name="T17" fmla="*/ 177 h 437"/>
                <a:gd name="T18" fmla="*/ 154 w 540"/>
                <a:gd name="T19" fmla="*/ 144 h 437"/>
                <a:gd name="T20" fmla="*/ 77 w 540"/>
                <a:gd name="T21" fmla="*/ 25 h 437"/>
                <a:gd name="T22" fmla="*/ 0 w 540"/>
                <a:gd name="T23" fmla="*/ 20 h 437"/>
                <a:gd name="T24" fmla="*/ 30 w 540"/>
                <a:gd name="T25" fmla="*/ 89 h 437"/>
                <a:gd name="T26" fmla="*/ 85 w 540"/>
                <a:gd name="T27" fmla="*/ 187 h 437"/>
                <a:gd name="T28" fmla="*/ 198 w 540"/>
                <a:gd name="T29" fmla="*/ 245 h 437"/>
                <a:gd name="T30" fmla="*/ 310 w 540"/>
                <a:gd name="T31" fmla="*/ 301 h 437"/>
                <a:gd name="T32" fmla="*/ 383 w 540"/>
                <a:gd name="T33" fmla="*/ 435 h 437"/>
                <a:gd name="T34" fmla="*/ 536 w 540"/>
                <a:gd name="T35" fmla="*/ 437 h 437"/>
                <a:gd name="T36" fmla="*/ 540 w 540"/>
                <a:gd name="T37" fmla="*/ 295 h 437"/>
                <a:gd name="T38" fmla="*/ 451 w 540"/>
                <a:gd name="T39" fmla="*/ 118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40" h="437">
                  <a:moveTo>
                    <a:pt x="451" y="118"/>
                  </a:moveTo>
                  <a:cubicBezTo>
                    <a:pt x="403" y="107"/>
                    <a:pt x="303" y="85"/>
                    <a:pt x="298" y="85"/>
                  </a:cubicBezTo>
                  <a:cubicBezTo>
                    <a:pt x="276" y="87"/>
                    <a:pt x="231" y="65"/>
                    <a:pt x="231" y="65"/>
                  </a:cubicBezTo>
                  <a:cubicBezTo>
                    <a:pt x="231" y="65"/>
                    <a:pt x="217" y="89"/>
                    <a:pt x="235" y="117"/>
                  </a:cubicBezTo>
                  <a:cubicBezTo>
                    <a:pt x="244" y="135"/>
                    <a:pt x="282" y="142"/>
                    <a:pt x="290" y="146"/>
                  </a:cubicBezTo>
                  <a:cubicBezTo>
                    <a:pt x="290" y="146"/>
                    <a:pt x="331" y="172"/>
                    <a:pt x="370" y="185"/>
                  </a:cubicBezTo>
                  <a:cubicBezTo>
                    <a:pt x="373" y="186"/>
                    <a:pt x="374" y="190"/>
                    <a:pt x="373" y="193"/>
                  </a:cubicBezTo>
                  <a:cubicBezTo>
                    <a:pt x="372" y="196"/>
                    <a:pt x="370" y="202"/>
                    <a:pt x="368" y="201"/>
                  </a:cubicBezTo>
                  <a:cubicBezTo>
                    <a:pt x="349" y="193"/>
                    <a:pt x="265" y="182"/>
                    <a:pt x="257" y="177"/>
                  </a:cubicBezTo>
                  <a:cubicBezTo>
                    <a:pt x="237" y="162"/>
                    <a:pt x="154" y="144"/>
                    <a:pt x="154" y="144"/>
                  </a:cubicBezTo>
                  <a:cubicBezTo>
                    <a:pt x="154" y="144"/>
                    <a:pt x="115" y="49"/>
                    <a:pt x="77" y="25"/>
                  </a:cubicBezTo>
                  <a:cubicBezTo>
                    <a:pt x="77" y="25"/>
                    <a:pt x="36" y="0"/>
                    <a:pt x="0" y="20"/>
                  </a:cubicBezTo>
                  <a:cubicBezTo>
                    <a:pt x="0" y="20"/>
                    <a:pt x="30" y="80"/>
                    <a:pt x="30" y="89"/>
                  </a:cubicBezTo>
                  <a:cubicBezTo>
                    <a:pt x="30" y="104"/>
                    <a:pt x="71" y="150"/>
                    <a:pt x="85" y="187"/>
                  </a:cubicBezTo>
                  <a:cubicBezTo>
                    <a:pt x="85" y="187"/>
                    <a:pt x="151" y="230"/>
                    <a:pt x="198" y="245"/>
                  </a:cubicBezTo>
                  <a:cubicBezTo>
                    <a:pt x="237" y="258"/>
                    <a:pt x="249" y="295"/>
                    <a:pt x="310" y="301"/>
                  </a:cubicBezTo>
                  <a:cubicBezTo>
                    <a:pt x="391" y="308"/>
                    <a:pt x="383" y="435"/>
                    <a:pt x="383" y="435"/>
                  </a:cubicBezTo>
                  <a:cubicBezTo>
                    <a:pt x="536" y="437"/>
                    <a:pt x="536" y="437"/>
                    <a:pt x="536" y="437"/>
                  </a:cubicBezTo>
                  <a:cubicBezTo>
                    <a:pt x="536" y="437"/>
                    <a:pt x="540" y="310"/>
                    <a:pt x="540" y="295"/>
                  </a:cubicBezTo>
                  <a:cubicBezTo>
                    <a:pt x="537" y="139"/>
                    <a:pt x="475" y="124"/>
                    <a:pt x="451" y="118"/>
                  </a:cubicBezTo>
                  <a:close/>
                </a:path>
              </a:pathLst>
            </a:custGeom>
            <a:solidFill>
              <a:srgbClr val="FEB1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25" name="Freeform 181"/>
            <p:cNvSpPr/>
            <p:nvPr/>
          </p:nvSpPr>
          <p:spPr bwMode="auto">
            <a:xfrm>
              <a:off x="2120901" y="5986463"/>
              <a:ext cx="895350" cy="723900"/>
            </a:xfrm>
            <a:custGeom>
              <a:avLst/>
              <a:gdLst>
                <a:gd name="T0" fmla="*/ 463 w 540"/>
                <a:gd name="T1" fmla="*/ 25 h 437"/>
                <a:gd name="T2" fmla="*/ 385 w 540"/>
                <a:gd name="T3" fmla="*/ 144 h 437"/>
                <a:gd name="T4" fmla="*/ 282 w 540"/>
                <a:gd name="T5" fmla="*/ 177 h 437"/>
                <a:gd name="T6" fmla="*/ 171 w 540"/>
                <a:gd name="T7" fmla="*/ 201 h 437"/>
                <a:gd name="T8" fmla="*/ 166 w 540"/>
                <a:gd name="T9" fmla="*/ 193 h 437"/>
                <a:gd name="T10" fmla="*/ 170 w 540"/>
                <a:gd name="T11" fmla="*/ 185 h 437"/>
                <a:gd name="T12" fmla="*/ 249 w 540"/>
                <a:gd name="T13" fmla="*/ 146 h 437"/>
                <a:gd name="T14" fmla="*/ 305 w 540"/>
                <a:gd name="T15" fmla="*/ 117 h 437"/>
                <a:gd name="T16" fmla="*/ 308 w 540"/>
                <a:gd name="T17" fmla="*/ 65 h 437"/>
                <a:gd name="T18" fmla="*/ 241 w 540"/>
                <a:gd name="T19" fmla="*/ 85 h 437"/>
                <a:gd name="T20" fmla="*/ 88 w 540"/>
                <a:gd name="T21" fmla="*/ 118 h 437"/>
                <a:gd name="T22" fmla="*/ 0 w 540"/>
                <a:gd name="T23" fmla="*/ 295 h 437"/>
                <a:gd name="T24" fmla="*/ 3 w 540"/>
                <a:gd name="T25" fmla="*/ 437 h 437"/>
                <a:gd name="T26" fmla="*/ 157 w 540"/>
                <a:gd name="T27" fmla="*/ 435 h 437"/>
                <a:gd name="T28" fmla="*/ 229 w 540"/>
                <a:gd name="T29" fmla="*/ 301 h 437"/>
                <a:gd name="T30" fmla="*/ 341 w 540"/>
                <a:gd name="T31" fmla="*/ 245 h 437"/>
                <a:gd name="T32" fmla="*/ 455 w 540"/>
                <a:gd name="T33" fmla="*/ 187 h 437"/>
                <a:gd name="T34" fmla="*/ 509 w 540"/>
                <a:gd name="T35" fmla="*/ 89 h 437"/>
                <a:gd name="T36" fmla="*/ 540 w 540"/>
                <a:gd name="T37" fmla="*/ 20 h 437"/>
                <a:gd name="T38" fmla="*/ 463 w 540"/>
                <a:gd name="T39" fmla="*/ 25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40" h="437">
                  <a:moveTo>
                    <a:pt x="463" y="25"/>
                  </a:moveTo>
                  <a:cubicBezTo>
                    <a:pt x="425" y="49"/>
                    <a:pt x="385" y="144"/>
                    <a:pt x="385" y="144"/>
                  </a:cubicBezTo>
                  <a:cubicBezTo>
                    <a:pt x="385" y="144"/>
                    <a:pt x="302" y="162"/>
                    <a:pt x="282" y="177"/>
                  </a:cubicBezTo>
                  <a:cubicBezTo>
                    <a:pt x="275" y="182"/>
                    <a:pt x="191" y="193"/>
                    <a:pt x="171" y="201"/>
                  </a:cubicBezTo>
                  <a:cubicBezTo>
                    <a:pt x="169" y="202"/>
                    <a:pt x="167" y="196"/>
                    <a:pt x="166" y="193"/>
                  </a:cubicBezTo>
                  <a:cubicBezTo>
                    <a:pt x="165" y="190"/>
                    <a:pt x="167" y="186"/>
                    <a:pt x="170" y="185"/>
                  </a:cubicBezTo>
                  <a:cubicBezTo>
                    <a:pt x="208" y="172"/>
                    <a:pt x="249" y="146"/>
                    <a:pt x="249" y="146"/>
                  </a:cubicBezTo>
                  <a:cubicBezTo>
                    <a:pt x="258" y="142"/>
                    <a:pt x="295" y="135"/>
                    <a:pt x="305" y="117"/>
                  </a:cubicBezTo>
                  <a:cubicBezTo>
                    <a:pt x="323" y="89"/>
                    <a:pt x="308" y="65"/>
                    <a:pt x="308" y="65"/>
                  </a:cubicBezTo>
                  <a:cubicBezTo>
                    <a:pt x="308" y="65"/>
                    <a:pt x="263" y="87"/>
                    <a:pt x="241" y="85"/>
                  </a:cubicBezTo>
                  <a:cubicBezTo>
                    <a:pt x="237" y="85"/>
                    <a:pt x="136" y="107"/>
                    <a:pt x="88" y="118"/>
                  </a:cubicBezTo>
                  <a:cubicBezTo>
                    <a:pt x="64" y="124"/>
                    <a:pt x="2" y="139"/>
                    <a:pt x="0" y="295"/>
                  </a:cubicBezTo>
                  <a:cubicBezTo>
                    <a:pt x="0" y="310"/>
                    <a:pt x="3" y="437"/>
                    <a:pt x="3" y="437"/>
                  </a:cubicBezTo>
                  <a:cubicBezTo>
                    <a:pt x="157" y="435"/>
                    <a:pt x="157" y="435"/>
                    <a:pt x="157" y="435"/>
                  </a:cubicBezTo>
                  <a:cubicBezTo>
                    <a:pt x="157" y="435"/>
                    <a:pt x="148" y="308"/>
                    <a:pt x="229" y="301"/>
                  </a:cubicBezTo>
                  <a:cubicBezTo>
                    <a:pt x="291" y="295"/>
                    <a:pt x="303" y="258"/>
                    <a:pt x="341" y="245"/>
                  </a:cubicBezTo>
                  <a:cubicBezTo>
                    <a:pt x="388" y="230"/>
                    <a:pt x="455" y="187"/>
                    <a:pt x="455" y="187"/>
                  </a:cubicBezTo>
                  <a:cubicBezTo>
                    <a:pt x="469" y="150"/>
                    <a:pt x="509" y="104"/>
                    <a:pt x="509" y="89"/>
                  </a:cubicBezTo>
                  <a:cubicBezTo>
                    <a:pt x="509" y="80"/>
                    <a:pt x="540" y="20"/>
                    <a:pt x="540" y="20"/>
                  </a:cubicBezTo>
                  <a:cubicBezTo>
                    <a:pt x="503" y="0"/>
                    <a:pt x="463" y="25"/>
                    <a:pt x="463" y="25"/>
                  </a:cubicBezTo>
                  <a:close/>
                </a:path>
              </a:pathLst>
            </a:custGeom>
            <a:solidFill>
              <a:srgbClr val="FEB1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grpSp>
      <p:grpSp>
        <p:nvGrpSpPr>
          <p:cNvPr id="26" name="组合 25"/>
          <p:cNvGrpSpPr/>
          <p:nvPr/>
        </p:nvGrpSpPr>
        <p:grpSpPr>
          <a:xfrm>
            <a:off x="9639677" y="1120260"/>
            <a:ext cx="1204913" cy="2414588"/>
            <a:chOff x="6157913" y="4338638"/>
            <a:chExt cx="1204913" cy="2414588"/>
          </a:xfrm>
        </p:grpSpPr>
        <p:sp>
          <p:nvSpPr>
            <p:cNvPr id="28" name="Oval 195"/>
            <p:cNvSpPr>
              <a:spLocks noChangeArrowheads="1"/>
            </p:cNvSpPr>
            <p:nvPr/>
          </p:nvSpPr>
          <p:spPr bwMode="auto">
            <a:xfrm>
              <a:off x="6402388" y="5327651"/>
              <a:ext cx="284163" cy="288925"/>
            </a:xfrm>
            <a:prstGeom prst="ellipse">
              <a:avLst/>
            </a:prstGeom>
            <a:solidFill>
              <a:srgbClr val="BF0C0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29" name="Oval 196"/>
            <p:cNvSpPr>
              <a:spLocks noChangeArrowheads="1"/>
            </p:cNvSpPr>
            <p:nvPr/>
          </p:nvSpPr>
          <p:spPr bwMode="auto">
            <a:xfrm>
              <a:off x="6424613" y="5327651"/>
              <a:ext cx="239713" cy="239713"/>
            </a:xfrm>
            <a:prstGeom prst="ellipse">
              <a:avLst/>
            </a:prstGeom>
            <a:solidFill>
              <a:srgbClr val="EC18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30" name="Oval 197"/>
            <p:cNvSpPr>
              <a:spLocks noChangeArrowheads="1"/>
            </p:cNvSpPr>
            <p:nvPr/>
          </p:nvSpPr>
          <p:spPr bwMode="auto">
            <a:xfrm>
              <a:off x="6859588" y="5508626"/>
              <a:ext cx="225425" cy="228600"/>
            </a:xfrm>
            <a:prstGeom prst="ellipse">
              <a:avLst/>
            </a:prstGeom>
            <a:solidFill>
              <a:srgbClr val="BF0C0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31" name="Oval 198"/>
            <p:cNvSpPr>
              <a:spLocks noChangeArrowheads="1"/>
            </p:cNvSpPr>
            <p:nvPr/>
          </p:nvSpPr>
          <p:spPr bwMode="auto">
            <a:xfrm>
              <a:off x="6878638" y="5508626"/>
              <a:ext cx="187325" cy="190500"/>
            </a:xfrm>
            <a:prstGeom prst="ellipse">
              <a:avLst/>
            </a:prstGeom>
            <a:solidFill>
              <a:srgbClr val="EC18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32" name="Freeform 199"/>
            <p:cNvSpPr/>
            <p:nvPr/>
          </p:nvSpPr>
          <p:spPr bwMode="auto">
            <a:xfrm>
              <a:off x="6754813" y="5730876"/>
              <a:ext cx="439738" cy="485775"/>
            </a:xfrm>
            <a:custGeom>
              <a:avLst/>
              <a:gdLst>
                <a:gd name="T0" fmla="*/ 29 w 265"/>
                <a:gd name="T1" fmla="*/ 226 h 293"/>
                <a:gd name="T2" fmla="*/ 265 w 265"/>
                <a:gd name="T3" fmla="*/ 34 h 293"/>
                <a:gd name="T4" fmla="*/ 29 w 265"/>
                <a:gd name="T5" fmla="*/ 226 h 293"/>
              </a:gdLst>
              <a:ahLst/>
              <a:cxnLst>
                <a:cxn ang="0">
                  <a:pos x="T0" y="T1"/>
                </a:cxn>
                <a:cxn ang="0">
                  <a:pos x="T2" y="T3"/>
                </a:cxn>
                <a:cxn ang="0">
                  <a:pos x="T4" y="T5"/>
                </a:cxn>
              </a:cxnLst>
              <a:rect l="0" t="0" r="r" b="b"/>
              <a:pathLst>
                <a:path w="265" h="293">
                  <a:moveTo>
                    <a:pt x="29" y="226"/>
                  </a:moveTo>
                  <a:cubicBezTo>
                    <a:pt x="29" y="226"/>
                    <a:pt x="200" y="293"/>
                    <a:pt x="265" y="34"/>
                  </a:cubicBezTo>
                  <a:cubicBezTo>
                    <a:pt x="265" y="34"/>
                    <a:pt x="0" y="0"/>
                    <a:pt x="29" y="226"/>
                  </a:cubicBezTo>
                  <a:close/>
                </a:path>
              </a:pathLst>
            </a:custGeom>
            <a:solidFill>
              <a:srgbClr val="8EC3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33" name="Freeform 200"/>
            <p:cNvSpPr/>
            <p:nvPr/>
          </p:nvSpPr>
          <p:spPr bwMode="auto">
            <a:xfrm>
              <a:off x="6772276" y="5832476"/>
              <a:ext cx="354013" cy="273050"/>
            </a:xfrm>
            <a:custGeom>
              <a:avLst/>
              <a:gdLst>
                <a:gd name="T0" fmla="*/ 0 w 214"/>
                <a:gd name="T1" fmla="*/ 152 h 164"/>
                <a:gd name="T2" fmla="*/ 214 w 214"/>
                <a:gd name="T3" fmla="*/ 0 h 164"/>
                <a:gd name="T4" fmla="*/ 2 w 214"/>
                <a:gd name="T5" fmla="*/ 164 h 164"/>
              </a:gdLst>
              <a:ahLst/>
              <a:cxnLst>
                <a:cxn ang="0">
                  <a:pos x="T0" y="T1"/>
                </a:cxn>
                <a:cxn ang="0">
                  <a:pos x="T2" y="T3"/>
                </a:cxn>
                <a:cxn ang="0">
                  <a:pos x="T4" y="T5"/>
                </a:cxn>
              </a:cxnLst>
              <a:rect l="0" t="0" r="r" b="b"/>
              <a:pathLst>
                <a:path w="214" h="164">
                  <a:moveTo>
                    <a:pt x="0" y="152"/>
                  </a:moveTo>
                  <a:cubicBezTo>
                    <a:pt x="0" y="152"/>
                    <a:pt x="69" y="65"/>
                    <a:pt x="214" y="0"/>
                  </a:cubicBezTo>
                  <a:cubicBezTo>
                    <a:pt x="214" y="0"/>
                    <a:pt x="52" y="146"/>
                    <a:pt x="2" y="164"/>
                  </a:cubicBezTo>
                </a:path>
              </a:pathLst>
            </a:custGeom>
            <a:solidFill>
              <a:srgbClr val="579A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34" name="Freeform 201"/>
            <p:cNvSpPr/>
            <p:nvPr/>
          </p:nvSpPr>
          <p:spPr bwMode="auto">
            <a:xfrm>
              <a:off x="6210301" y="5522913"/>
              <a:ext cx="531813" cy="642938"/>
            </a:xfrm>
            <a:custGeom>
              <a:avLst/>
              <a:gdLst>
                <a:gd name="T0" fmla="*/ 321 w 321"/>
                <a:gd name="T1" fmla="*/ 266 h 388"/>
                <a:gd name="T2" fmla="*/ 0 w 321"/>
                <a:gd name="T3" fmla="*/ 111 h 388"/>
                <a:gd name="T4" fmla="*/ 321 w 321"/>
                <a:gd name="T5" fmla="*/ 266 h 388"/>
              </a:gdLst>
              <a:ahLst/>
              <a:cxnLst>
                <a:cxn ang="0">
                  <a:pos x="T0" y="T1"/>
                </a:cxn>
                <a:cxn ang="0">
                  <a:pos x="T2" y="T3"/>
                </a:cxn>
                <a:cxn ang="0">
                  <a:pos x="T4" y="T5"/>
                </a:cxn>
              </a:cxnLst>
              <a:rect l="0" t="0" r="r" b="b"/>
              <a:pathLst>
                <a:path w="321" h="388">
                  <a:moveTo>
                    <a:pt x="321" y="266"/>
                  </a:moveTo>
                  <a:cubicBezTo>
                    <a:pt x="321" y="266"/>
                    <a:pt x="145" y="388"/>
                    <a:pt x="0" y="111"/>
                  </a:cubicBezTo>
                  <a:cubicBezTo>
                    <a:pt x="0" y="111"/>
                    <a:pt x="292" y="0"/>
                    <a:pt x="321" y="266"/>
                  </a:cubicBezTo>
                  <a:close/>
                </a:path>
              </a:pathLst>
            </a:custGeom>
            <a:solidFill>
              <a:srgbClr val="8EC3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35" name="Freeform 202"/>
            <p:cNvSpPr/>
            <p:nvPr/>
          </p:nvSpPr>
          <p:spPr bwMode="auto">
            <a:xfrm>
              <a:off x="6340476" y="5765801"/>
              <a:ext cx="407988" cy="179388"/>
            </a:xfrm>
            <a:custGeom>
              <a:avLst/>
              <a:gdLst>
                <a:gd name="T0" fmla="*/ 0 w 246"/>
                <a:gd name="T1" fmla="*/ 0 h 109"/>
                <a:gd name="T2" fmla="*/ 246 w 246"/>
                <a:gd name="T3" fmla="*/ 109 h 109"/>
                <a:gd name="T4" fmla="*/ 244 w 246"/>
                <a:gd name="T5" fmla="*/ 97 h 109"/>
                <a:gd name="T6" fmla="*/ 0 w 246"/>
                <a:gd name="T7" fmla="*/ 0 h 109"/>
              </a:gdLst>
              <a:ahLst/>
              <a:cxnLst>
                <a:cxn ang="0">
                  <a:pos x="T0" y="T1"/>
                </a:cxn>
                <a:cxn ang="0">
                  <a:pos x="T2" y="T3"/>
                </a:cxn>
                <a:cxn ang="0">
                  <a:pos x="T4" y="T5"/>
                </a:cxn>
                <a:cxn ang="0">
                  <a:pos x="T6" y="T7"/>
                </a:cxn>
              </a:cxnLst>
              <a:rect l="0" t="0" r="r" b="b"/>
              <a:pathLst>
                <a:path w="246" h="109">
                  <a:moveTo>
                    <a:pt x="0" y="0"/>
                  </a:moveTo>
                  <a:cubicBezTo>
                    <a:pt x="0" y="0"/>
                    <a:pt x="192" y="104"/>
                    <a:pt x="246" y="109"/>
                  </a:cubicBezTo>
                  <a:cubicBezTo>
                    <a:pt x="244" y="97"/>
                    <a:pt x="244" y="97"/>
                    <a:pt x="244" y="97"/>
                  </a:cubicBezTo>
                  <a:cubicBezTo>
                    <a:pt x="244" y="97"/>
                    <a:pt x="157" y="29"/>
                    <a:pt x="0" y="0"/>
                  </a:cubicBezTo>
                  <a:close/>
                </a:path>
              </a:pathLst>
            </a:custGeom>
            <a:solidFill>
              <a:srgbClr val="579A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36" name="Freeform 203"/>
            <p:cNvSpPr/>
            <p:nvPr/>
          </p:nvSpPr>
          <p:spPr bwMode="auto">
            <a:xfrm>
              <a:off x="6342063" y="5021263"/>
              <a:ext cx="439738" cy="488950"/>
            </a:xfrm>
            <a:custGeom>
              <a:avLst/>
              <a:gdLst>
                <a:gd name="T0" fmla="*/ 237 w 265"/>
                <a:gd name="T1" fmla="*/ 227 h 295"/>
                <a:gd name="T2" fmla="*/ 0 w 265"/>
                <a:gd name="T3" fmla="*/ 36 h 295"/>
                <a:gd name="T4" fmla="*/ 237 w 265"/>
                <a:gd name="T5" fmla="*/ 227 h 295"/>
              </a:gdLst>
              <a:ahLst/>
              <a:cxnLst>
                <a:cxn ang="0">
                  <a:pos x="T0" y="T1"/>
                </a:cxn>
                <a:cxn ang="0">
                  <a:pos x="T2" y="T3"/>
                </a:cxn>
                <a:cxn ang="0">
                  <a:pos x="T4" y="T5"/>
                </a:cxn>
              </a:cxnLst>
              <a:rect l="0" t="0" r="r" b="b"/>
              <a:pathLst>
                <a:path w="265" h="295">
                  <a:moveTo>
                    <a:pt x="237" y="227"/>
                  </a:moveTo>
                  <a:cubicBezTo>
                    <a:pt x="237" y="227"/>
                    <a:pt x="66" y="295"/>
                    <a:pt x="0" y="36"/>
                  </a:cubicBezTo>
                  <a:cubicBezTo>
                    <a:pt x="0" y="36"/>
                    <a:pt x="265" y="0"/>
                    <a:pt x="237" y="227"/>
                  </a:cubicBezTo>
                  <a:close/>
                </a:path>
              </a:pathLst>
            </a:custGeom>
            <a:solidFill>
              <a:srgbClr val="8EC3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37" name="Freeform 204"/>
            <p:cNvSpPr/>
            <p:nvPr/>
          </p:nvSpPr>
          <p:spPr bwMode="auto">
            <a:xfrm>
              <a:off x="6410326" y="5129213"/>
              <a:ext cx="355600" cy="266700"/>
            </a:xfrm>
            <a:custGeom>
              <a:avLst/>
              <a:gdLst>
                <a:gd name="T0" fmla="*/ 215 w 215"/>
                <a:gd name="T1" fmla="*/ 149 h 161"/>
                <a:gd name="T2" fmla="*/ 0 w 215"/>
                <a:gd name="T3" fmla="*/ 0 h 161"/>
                <a:gd name="T4" fmla="*/ 214 w 215"/>
                <a:gd name="T5" fmla="*/ 161 h 161"/>
              </a:gdLst>
              <a:ahLst/>
              <a:cxnLst>
                <a:cxn ang="0">
                  <a:pos x="T0" y="T1"/>
                </a:cxn>
                <a:cxn ang="0">
                  <a:pos x="T2" y="T3"/>
                </a:cxn>
                <a:cxn ang="0">
                  <a:pos x="T4" y="T5"/>
                </a:cxn>
              </a:cxnLst>
              <a:rect l="0" t="0" r="r" b="b"/>
              <a:pathLst>
                <a:path w="215" h="161">
                  <a:moveTo>
                    <a:pt x="215" y="149"/>
                  </a:moveTo>
                  <a:cubicBezTo>
                    <a:pt x="215" y="149"/>
                    <a:pt x="145" y="63"/>
                    <a:pt x="0" y="0"/>
                  </a:cubicBezTo>
                  <a:cubicBezTo>
                    <a:pt x="0" y="0"/>
                    <a:pt x="163" y="144"/>
                    <a:pt x="214" y="161"/>
                  </a:cubicBezTo>
                </a:path>
              </a:pathLst>
            </a:custGeom>
            <a:solidFill>
              <a:srgbClr val="579A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38" name="Freeform 205"/>
            <p:cNvSpPr/>
            <p:nvPr/>
          </p:nvSpPr>
          <p:spPr bwMode="auto">
            <a:xfrm>
              <a:off x="6234113" y="4375151"/>
              <a:ext cx="398463" cy="350838"/>
            </a:xfrm>
            <a:custGeom>
              <a:avLst/>
              <a:gdLst>
                <a:gd name="T0" fmla="*/ 127 w 240"/>
                <a:gd name="T1" fmla="*/ 211 h 211"/>
                <a:gd name="T2" fmla="*/ 73 w 240"/>
                <a:gd name="T3" fmla="*/ 0 h 211"/>
                <a:gd name="T4" fmla="*/ 127 w 240"/>
                <a:gd name="T5" fmla="*/ 211 h 211"/>
              </a:gdLst>
              <a:ahLst/>
              <a:cxnLst>
                <a:cxn ang="0">
                  <a:pos x="T0" y="T1"/>
                </a:cxn>
                <a:cxn ang="0">
                  <a:pos x="T2" y="T3"/>
                </a:cxn>
                <a:cxn ang="0">
                  <a:pos x="T4" y="T5"/>
                </a:cxn>
              </a:cxnLst>
              <a:rect l="0" t="0" r="r" b="b"/>
              <a:pathLst>
                <a:path w="240" h="211">
                  <a:moveTo>
                    <a:pt x="127" y="211"/>
                  </a:moveTo>
                  <a:cubicBezTo>
                    <a:pt x="127" y="211"/>
                    <a:pt x="0" y="176"/>
                    <a:pt x="73" y="0"/>
                  </a:cubicBezTo>
                  <a:cubicBezTo>
                    <a:pt x="73" y="0"/>
                    <a:pt x="240" y="93"/>
                    <a:pt x="127" y="211"/>
                  </a:cubicBezTo>
                  <a:close/>
                </a:path>
              </a:pathLst>
            </a:custGeom>
            <a:solidFill>
              <a:srgbClr val="8EC3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39" name="Freeform 206"/>
            <p:cNvSpPr/>
            <p:nvPr/>
          </p:nvSpPr>
          <p:spPr bwMode="auto">
            <a:xfrm>
              <a:off x="6373813" y="4432301"/>
              <a:ext cx="98425" cy="304800"/>
            </a:xfrm>
            <a:custGeom>
              <a:avLst/>
              <a:gdLst>
                <a:gd name="T0" fmla="*/ 59 w 59"/>
                <a:gd name="T1" fmla="*/ 178 h 184"/>
                <a:gd name="T2" fmla="*/ 0 w 59"/>
                <a:gd name="T3" fmla="*/ 0 h 184"/>
                <a:gd name="T4" fmla="*/ 53 w 59"/>
                <a:gd name="T5" fmla="*/ 184 h 184"/>
              </a:gdLst>
              <a:ahLst/>
              <a:cxnLst>
                <a:cxn ang="0">
                  <a:pos x="T0" y="T1"/>
                </a:cxn>
                <a:cxn ang="0">
                  <a:pos x="T2" y="T3"/>
                </a:cxn>
                <a:cxn ang="0">
                  <a:pos x="T4" y="T5"/>
                </a:cxn>
              </a:cxnLst>
              <a:rect l="0" t="0" r="r" b="b"/>
              <a:pathLst>
                <a:path w="59" h="184">
                  <a:moveTo>
                    <a:pt x="59" y="178"/>
                  </a:moveTo>
                  <a:cubicBezTo>
                    <a:pt x="59" y="178"/>
                    <a:pt x="56" y="98"/>
                    <a:pt x="0" y="0"/>
                  </a:cubicBezTo>
                  <a:cubicBezTo>
                    <a:pt x="0" y="0"/>
                    <a:pt x="31" y="152"/>
                    <a:pt x="53" y="184"/>
                  </a:cubicBezTo>
                </a:path>
              </a:pathLst>
            </a:custGeom>
            <a:solidFill>
              <a:srgbClr val="579A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40" name="Freeform 207"/>
            <p:cNvSpPr/>
            <p:nvPr/>
          </p:nvSpPr>
          <p:spPr bwMode="auto">
            <a:xfrm>
              <a:off x="6197601" y="4618038"/>
              <a:ext cx="360363" cy="415925"/>
            </a:xfrm>
            <a:custGeom>
              <a:avLst/>
              <a:gdLst>
                <a:gd name="T0" fmla="*/ 217 w 217"/>
                <a:gd name="T1" fmla="*/ 135 h 251"/>
                <a:gd name="T2" fmla="*/ 0 w 217"/>
                <a:gd name="T3" fmla="*/ 144 h 251"/>
                <a:gd name="T4" fmla="*/ 217 w 217"/>
                <a:gd name="T5" fmla="*/ 135 h 251"/>
              </a:gdLst>
              <a:ahLst/>
              <a:cxnLst>
                <a:cxn ang="0">
                  <a:pos x="T0" y="T1"/>
                </a:cxn>
                <a:cxn ang="0">
                  <a:pos x="T2" y="T3"/>
                </a:cxn>
                <a:cxn ang="0">
                  <a:pos x="T4" y="T5"/>
                </a:cxn>
              </a:cxnLst>
              <a:rect l="0" t="0" r="r" b="b"/>
              <a:pathLst>
                <a:path w="217" h="251">
                  <a:moveTo>
                    <a:pt x="217" y="135"/>
                  </a:moveTo>
                  <a:cubicBezTo>
                    <a:pt x="217" y="135"/>
                    <a:pt x="157" y="251"/>
                    <a:pt x="0" y="144"/>
                  </a:cubicBezTo>
                  <a:cubicBezTo>
                    <a:pt x="0" y="144"/>
                    <a:pt x="125" y="0"/>
                    <a:pt x="217" y="135"/>
                  </a:cubicBezTo>
                  <a:close/>
                </a:path>
              </a:pathLst>
            </a:custGeom>
            <a:solidFill>
              <a:srgbClr val="8EC3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41" name="Freeform 208"/>
            <p:cNvSpPr/>
            <p:nvPr/>
          </p:nvSpPr>
          <p:spPr bwMode="auto">
            <a:xfrm>
              <a:off x="6256338" y="4794251"/>
              <a:ext cx="315913" cy="57150"/>
            </a:xfrm>
            <a:custGeom>
              <a:avLst/>
              <a:gdLst>
                <a:gd name="T0" fmla="*/ 186 w 191"/>
                <a:gd name="T1" fmla="*/ 13 h 35"/>
                <a:gd name="T2" fmla="*/ 0 w 191"/>
                <a:gd name="T3" fmla="*/ 34 h 35"/>
                <a:gd name="T4" fmla="*/ 191 w 191"/>
                <a:gd name="T5" fmla="*/ 20 h 35"/>
              </a:gdLst>
              <a:ahLst/>
              <a:cxnLst>
                <a:cxn ang="0">
                  <a:pos x="T0" y="T1"/>
                </a:cxn>
                <a:cxn ang="0">
                  <a:pos x="T2" y="T3"/>
                </a:cxn>
                <a:cxn ang="0">
                  <a:pos x="T4" y="T5"/>
                </a:cxn>
              </a:cxnLst>
              <a:rect l="0" t="0" r="r" b="b"/>
              <a:pathLst>
                <a:path w="191" h="35">
                  <a:moveTo>
                    <a:pt x="186" y="13"/>
                  </a:moveTo>
                  <a:cubicBezTo>
                    <a:pt x="186" y="13"/>
                    <a:pt x="108" y="0"/>
                    <a:pt x="0" y="34"/>
                  </a:cubicBezTo>
                  <a:cubicBezTo>
                    <a:pt x="0" y="34"/>
                    <a:pt x="155" y="35"/>
                    <a:pt x="191" y="20"/>
                  </a:cubicBezTo>
                </a:path>
              </a:pathLst>
            </a:custGeom>
            <a:solidFill>
              <a:srgbClr val="579A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42" name="Freeform 209"/>
            <p:cNvSpPr/>
            <p:nvPr/>
          </p:nvSpPr>
          <p:spPr bwMode="auto">
            <a:xfrm>
              <a:off x="6888163" y="5321301"/>
              <a:ext cx="352425" cy="401638"/>
            </a:xfrm>
            <a:custGeom>
              <a:avLst/>
              <a:gdLst>
                <a:gd name="T0" fmla="*/ 0 w 213"/>
                <a:gd name="T1" fmla="*/ 125 h 243"/>
                <a:gd name="T2" fmla="*/ 213 w 213"/>
                <a:gd name="T3" fmla="*/ 80 h 243"/>
                <a:gd name="T4" fmla="*/ 0 w 213"/>
                <a:gd name="T5" fmla="*/ 125 h 243"/>
              </a:gdLst>
              <a:ahLst/>
              <a:cxnLst>
                <a:cxn ang="0">
                  <a:pos x="T0" y="T1"/>
                </a:cxn>
                <a:cxn ang="0">
                  <a:pos x="T2" y="T3"/>
                </a:cxn>
                <a:cxn ang="0">
                  <a:pos x="T4" y="T5"/>
                </a:cxn>
              </a:cxnLst>
              <a:rect l="0" t="0" r="r" b="b"/>
              <a:pathLst>
                <a:path w="213" h="243">
                  <a:moveTo>
                    <a:pt x="0" y="125"/>
                  </a:moveTo>
                  <a:cubicBezTo>
                    <a:pt x="0" y="125"/>
                    <a:pt x="40" y="0"/>
                    <a:pt x="213" y="80"/>
                  </a:cubicBezTo>
                  <a:cubicBezTo>
                    <a:pt x="213" y="80"/>
                    <a:pt x="113" y="243"/>
                    <a:pt x="0" y="125"/>
                  </a:cubicBezTo>
                  <a:close/>
                </a:path>
              </a:pathLst>
            </a:custGeom>
            <a:solidFill>
              <a:srgbClr val="8EC3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43" name="Freeform 210"/>
            <p:cNvSpPr/>
            <p:nvPr/>
          </p:nvSpPr>
          <p:spPr bwMode="auto">
            <a:xfrm>
              <a:off x="6875463" y="5470526"/>
              <a:ext cx="307975" cy="85725"/>
            </a:xfrm>
            <a:custGeom>
              <a:avLst/>
              <a:gdLst>
                <a:gd name="T0" fmla="*/ 6 w 186"/>
                <a:gd name="T1" fmla="*/ 51 h 52"/>
                <a:gd name="T2" fmla="*/ 186 w 186"/>
                <a:gd name="T3" fmla="*/ 0 h 52"/>
                <a:gd name="T4" fmla="*/ 0 w 186"/>
                <a:gd name="T5" fmla="*/ 45 h 52"/>
              </a:gdLst>
              <a:ahLst/>
              <a:cxnLst>
                <a:cxn ang="0">
                  <a:pos x="T0" y="T1"/>
                </a:cxn>
                <a:cxn ang="0">
                  <a:pos x="T2" y="T3"/>
                </a:cxn>
                <a:cxn ang="0">
                  <a:pos x="T4" y="T5"/>
                </a:cxn>
              </a:cxnLst>
              <a:rect l="0" t="0" r="r" b="b"/>
              <a:pathLst>
                <a:path w="186" h="52">
                  <a:moveTo>
                    <a:pt x="6" y="51"/>
                  </a:moveTo>
                  <a:cubicBezTo>
                    <a:pt x="6" y="51"/>
                    <a:pt x="85" y="52"/>
                    <a:pt x="186" y="0"/>
                  </a:cubicBezTo>
                  <a:cubicBezTo>
                    <a:pt x="186" y="0"/>
                    <a:pt x="32" y="25"/>
                    <a:pt x="0" y="45"/>
                  </a:cubicBezTo>
                </a:path>
              </a:pathLst>
            </a:custGeom>
            <a:solidFill>
              <a:srgbClr val="579A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44" name="Freeform 211"/>
            <p:cNvSpPr/>
            <p:nvPr/>
          </p:nvSpPr>
          <p:spPr bwMode="auto">
            <a:xfrm>
              <a:off x="6891338" y="5103813"/>
              <a:ext cx="303213" cy="254000"/>
            </a:xfrm>
            <a:custGeom>
              <a:avLst/>
              <a:gdLst>
                <a:gd name="T0" fmla="*/ 63 w 183"/>
                <a:gd name="T1" fmla="*/ 153 h 153"/>
                <a:gd name="T2" fmla="*/ 120 w 183"/>
                <a:gd name="T3" fmla="*/ 0 h 153"/>
                <a:gd name="T4" fmla="*/ 63 w 183"/>
                <a:gd name="T5" fmla="*/ 153 h 153"/>
              </a:gdLst>
              <a:ahLst/>
              <a:cxnLst>
                <a:cxn ang="0">
                  <a:pos x="T0" y="T1"/>
                </a:cxn>
                <a:cxn ang="0">
                  <a:pos x="T2" y="T3"/>
                </a:cxn>
                <a:cxn ang="0">
                  <a:pos x="T4" y="T5"/>
                </a:cxn>
              </a:cxnLst>
              <a:rect l="0" t="0" r="r" b="b"/>
              <a:pathLst>
                <a:path w="183" h="153">
                  <a:moveTo>
                    <a:pt x="63" y="153"/>
                  </a:moveTo>
                  <a:cubicBezTo>
                    <a:pt x="63" y="153"/>
                    <a:pt x="0" y="78"/>
                    <a:pt x="120" y="0"/>
                  </a:cubicBezTo>
                  <a:cubicBezTo>
                    <a:pt x="120" y="0"/>
                    <a:pt x="183" y="129"/>
                    <a:pt x="63" y="153"/>
                  </a:cubicBezTo>
                  <a:close/>
                </a:path>
              </a:pathLst>
            </a:custGeom>
            <a:solidFill>
              <a:srgbClr val="8EC3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45" name="Freeform 212"/>
            <p:cNvSpPr/>
            <p:nvPr/>
          </p:nvSpPr>
          <p:spPr bwMode="auto">
            <a:xfrm>
              <a:off x="7000876" y="5146676"/>
              <a:ext cx="77788" cy="225425"/>
            </a:xfrm>
            <a:custGeom>
              <a:avLst/>
              <a:gdLst>
                <a:gd name="T0" fmla="*/ 6 w 47"/>
                <a:gd name="T1" fmla="*/ 135 h 136"/>
                <a:gd name="T2" fmla="*/ 47 w 47"/>
                <a:gd name="T3" fmla="*/ 0 h 136"/>
                <a:gd name="T4" fmla="*/ 0 w 47"/>
                <a:gd name="T5" fmla="*/ 136 h 136"/>
              </a:gdLst>
              <a:ahLst/>
              <a:cxnLst>
                <a:cxn ang="0">
                  <a:pos x="T0" y="T1"/>
                </a:cxn>
                <a:cxn ang="0">
                  <a:pos x="T2" y="T3"/>
                </a:cxn>
                <a:cxn ang="0">
                  <a:pos x="T4" y="T5"/>
                </a:cxn>
              </a:cxnLst>
              <a:rect l="0" t="0" r="r" b="b"/>
              <a:pathLst>
                <a:path w="47" h="136">
                  <a:moveTo>
                    <a:pt x="6" y="135"/>
                  </a:moveTo>
                  <a:cubicBezTo>
                    <a:pt x="6" y="135"/>
                    <a:pt x="39" y="85"/>
                    <a:pt x="47" y="0"/>
                  </a:cubicBezTo>
                  <a:cubicBezTo>
                    <a:pt x="47" y="0"/>
                    <a:pt x="1" y="107"/>
                    <a:pt x="0" y="136"/>
                  </a:cubicBezTo>
                </a:path>
              </a:pathLst>
            </a:custGeom>
            <a:solidFill>
              <a:srgbClr val="579A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46" name="Freeform 213"/>
            <p:cNvSpPr/>
            <p:nvPr/>
          </p:nvSpPr>
          <p:spPr bwMode="auto">
            <a:xfrm>
              <a:off x="6662738" y="4498976"/>
              <a:ext cx="287338" cy="254000"/>
            </a:xfrm>
            <a:custGeom>
              <a:avLst/>
              <a:gdLst>
                <a:gd name="T0" fmla="*/ 97 w 174"/>
                <a:gd name="T1" fmla="*/ 154 h 154"/>
                <a:gd name="T2" fmla="*/ 42 w 174"/>
                <a:gd name="T3" fmla="*/ 0 h 154"/>
                <a:gd name="T4" fmla="*/ 97 w 174"/>
                <a:gd name="T5" fmla="*/ 154 h 154"/>
              </a:gdLst>
              <a:ahLst/>
              <a:cxnLst>
                <a:cxn ang="0">
                  <a:pos x="T0" y="T1"/>
                </a:cxn>
                <a:cxn ang="0">
                  <a:pos x="T2" y="T3"/>
                </a:cxn>
                <a:cxn ang="0">
                  <a:pos x="T4" y="T5"/>
                </a:cxn>
              </a:cxnLst>
              <a:rect l="0" t="0" r="r" b="b"/>
              <a:pathLst>
                <a:path w="174" h="154">
                  <a:moveTo>
                    <a:pt x="97" y="154"/>
                  </a:moveTo>
                  <a:cubicBezTo>
                    <a:pt x="97" y="154"/>
                    <a:pt x="0" y="137"/>
                    <a:pt x="42" y="0"/>
                  </a:cubicBezTo>
                  <a:cubicBezTo>
                    <a:pt x="42" y="0"/>
                    <a:pt x="174" y="58"/>
                    <a:pt x="97" y="154"/>
                  </a:cubicBezTo>
                  <a:close/>
                </a:path>
              </a:pathLst>
            </a:custGeom>
            <a:solidFill>
              <a:srgbClr val="8EC3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47" name="Freeform 214"/>
            <p:cNvSpPr/>
            <p:nvPr/>
          </p:nvSpPr>
          <p:spPr bwMode="auto">
            <a:xfrm>
              <a:off x="6750051" y="4538663"/>
              <a:ext cx="92075" cy="223838"/>
            </a:xfrm>
            <a:custGeom>
              <a:avLst/>
              <a:gdLst>
                <a:gd name="T0" fmla="*/ 56 w 56"/>
                <a:gd name="T1" fmla="*/ 130 h 135"/>
                <a:gd name="T2" fmla="*/ 0 w 56"/>
                <a:gd name="T3" fmla="*/ 0 h 135"/>
                <a:gd name="T4" fmla="*/ 52 w 56"/>
                <a:gd name="T5" fmla="*/ 135 h 135"/>
              </a:gdLst>
              <a:ahLst/>
              <a:cxnLst>
                <a:cxn ang="0">
                  <a:pos x="T0" y="T1"/>
                </a:cxn>
                <a:cxn ang="0">
                  <a:pos x="T2" y="T3"/>
                </a:cxn>
                <a:cxn ang="0">
                  <a:pos x="T4" y="T5"/>
                </a:cxn>
              </a:cxnLst>
              <a:rect l="0" t="0" r="r" b="b"/>
              <a:pathLst>
                <a:path w="56" h="135">
                  <a:moveTo>
                    <a:pt x="56" y="130"/>
                  </a:moveTo>
                  <a:cubicBezTo>
                    <a:pt x="56" y="130"/>
                    <a:pt x="49" y="70"/>
                    <a:pt x="0" y="0"/>
                  </a:cubicBezTo>
                  <a:cubicBezTo>
                    <a:pt x="0" y="0"/>
                    <a:pt x="34" y="112"/>
                    <a:pt x="52" y="135"/>
                  </a:cubicBezTo>
                </a:path>
              </a:pathLst>
            </a:custGeom>
            <a:solidFill>
              <a:srgbClr val="579A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48" name="Freeform 215"/>
            <p:cNvSpPr/>
            <p:nvPr/>
          </p:nvSpPr>
          <p:spPr bwMode="auto">
            <a:xfrm>
              <a:off x="6588126" y="4338638"/>
              <a:ext cx="387350" cy="1997075"/>
            </a:xfrm>
            <a:custGeom>
              <a:avLst/>
              <a:gdLst>
                <a:gd name="T0" fmla="*/ 172 w 234"/>
                <a:gd name="T1" fmla="*/ 1184 h 1204"/>
                <a:gd name="T2" fmla="*/ 234 w 234"/>
                <a:gd name="T3" fmla="*/ 0 h 1204"/>
                <a:gd name="T4" fmla="*/ 98 w 234"/>
                <a:gd name="T5" fmla="*/ 1204 h 1204"/>
              </a:gdLst>
              <a:ahLst/>
              <a:cxnLst>
                <a:cxn ang="0">
                  <a:pos x="T0" y="T1"/>
                </a:cxn>
                <a:cxn ang="0">
                  <a:pos x="T2" y="T3"/>
                </a:cxn>
                <a:cxn ang="0">
                  <a:pos x="T4" y="T5"/>
                </a:cxn>
              </a:cxnLst>
              <a:rect l="0" t="0" r="r" b="b"/>
              <a:pathLst>
                <a:path w="234" h="1204">
                  <a:moveTo>
                    <a:pt x="172" y="1184"/>
                  </a:moveTo>
                  <a:cubicBezTo>
                    <a:pt x="172" y="1184"/>
                    <a:pt x="24" y="584"/>
                    <a:pt x="234" y="0"/>
                  </a:cubicBezTo>
                  <a:cubicBezTo>
                    <a:pt x="234" y="0"/>
                    <a:pt x="0" y="339"/>
                    <a:pt x="98" y="1204"/>
                  </a:cubicBezTo>
                </a:path>
              </a:pathLst>
            </a:custGeom>
            <a:solidFill>
              <a:srgbClr val="579A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49" name="Freeform 216"/>
            <p:cNvSpPr/>
            <p:nvPr/>
          </p:nvSpPr>
          <p:spPr bwMode="auto">
            <a:xfrm>
              <a:off x="6157913" y="4557713"/>
              <a:ext cx="630238" cy="660400"/>
            </a:xfrm>
            <a:custGeom>
              <a:avLst/>
              <a:gdLst>
                <a:gd name="T0" fmla="*/ 380 w 380"/>
                <a:gd name="T1" fmla="*/ 335 h 398"/>
                <a:gd name="T2" fmla="*/ 0 w 380"/>
                <a:gd name="T3" fmla="*/ 0 h 398"/>
                <a:gd name="T4" fmla="*/ 345 w 380"/>
                <a:gd name="T5" fmla="*/ 398 h 398"/>
              </a:gdLst>
              <a:ahLst/>
              <a:cxnLst>
                <a:cxn ang="0">
                  <a:pos x="T0" y="T1"/>
                </a:cxn>
                <a:cxn ang="0">
                  <a:pos x="T2" y="T3"/>
                </a:cxn>
                <a:cxn ang="0">
                  <a:pos x="T4" y="T5"/>
                </a:cxn>
              </a:cxnLst>
              <a:rect l="0" t="0" r="r" b="b"/>
              <a:pathLst>
                <a:path w="380" h="398">
                  <a:moveTo>
                    <a:pt x="380" y="335"/>
                  </a:moveTo>
                  <a:cubicBezTo>
                    <a:pt x="380" y="335"/>
                    <a:pt x="263" y="64"/>
                    <a:pt x="0" y="0"/>
                  </a:cubicBezTo>
                  <a:cubicBezTo>
                    <a:pt x="0" y="0"/>
                    <a:pt x="263" y="102"/>
                    <a:pt x="345" y="398"/>
                  </a:cubicBezTo>
                </a:path>
              </a:pathLst>
            </a:custGeom>
            <a:solidFill>
              <a:srgbClr val="579A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50" name="Freeform 217"/>
            <p:cNvSpPr/>
            <p:nvPr/>
          </p:nvSpPr>
          <p:spPr bwMode="auto">
            <a:xfrm>
              <a:off x="6729413" y="5191126"/>
              <a:ext cx="511175" cy="760413"/>
            </a:xfrm>
            <a:custGeom>
              <a:avLst/>
              <a:gdLst>
                <a:gd name="T0" fmla="*/ 0 w 308"/>
                <a:gd name="T1" fmla="*/ 402 h 458"/>
                <a:gd name="T2" fmla="*/ 308 w 308"/>
                <a:gd name="T3" fmla="*/ 0 h 458"/>
                <a:gd name="T4" fmla="*/ 46 w 308"/>
                <a:gd name="T5" fmla="*/ 458 h 458"/>
              </a:gdLst>
              <a:ahLst/>
              <a:cxnLst>
                <a:cxn ang="0">
                  <a:pos x="T0" y="T1"/>
                </a:cxn>
                <a:cxn ang="0">
                  <a:pos x="T2" y="T3"/>
                </a:cxn>
                <a:cxn ang="0">
                  <a:pos x="T4" y="T5"/>
                </a:cxn>
              </a:cxnLst>
              <a:rect l="0" t="0" r="r" b="b"/>
              <a:pathLst>
                <a:path w="308" h="458">
                  <a:moveTo>
                    <a:pt x="0" y="402"/>
                  </a:moveTo>
                  <a:cubicBezTo>
                    <a:pt x="0" y="402"/>
                    <a:pt x="62" y="113"/>
                    <a:pt x="308" y="0"/>
                  </a:cubicBezTo>
                  <a:cubicBezTo>
                    <a:pt x="308" y="0"/>
                    <a:pt x="69" y="151"/>
                    <a:pt x="46" y="458"/>
                  </a:cubicBezTo>
                </a:path>
              </a:pathLst>
            </a:custGeom>
            <a:solidFill>
              <a:srgbClr val="579A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51" name="Oval 218"/>
            <p:cNvSpPr>
              <a:spLocks noChangeArrowheads="1"/>
            </p:cNvSpPr>
            <p:nvPr/>
          </p:nvSpPr>
          <p:spPr bwMode="auto">
            <a:xfrm>
              <a:off x="6748463" y="5032376"/>
              <a:ext cx="223838" cy="227013"/>
            </a:xfrm>
            <a:prstGeom prst="ellipse">
              <a:avLst/>
            </a:prstGeom>
            <a:solidFill>
              <a:srgbClr val="BF0C0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52" name="Oval 219"/>
            <p:cNvSpPr>
              <a:spLocks noChangeArrowheads="1"/>
            </p:cNvSpPr>
            <p:nvPr/>
          </p:nvSpPr>
          <p:spPr bwMode="auto">
            <a:xfrm>
              <a:off x="6765926" y="5032376"/>
              <a:ext cx="187325" cy="190500"/>
            </a:xfrm>
            <a:prstGeom prst="ellipse">
              <a:avLst/>
            </a:prstGeom>
            <a:solidFill>
              <a:srgbClr val="EC18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53" name="Freeform 220"/>
            <p:cNvSpPr/>
            <p:nvPr/>
          </p:nvSpPr>
          <p:spPr bwMode="auto">
            <a:xfrm>
              <a:off x="6761163" y="4775201"/>
              <a:ext cx="379413" cy="461963"/>
            </a:xfrm>
            <a:custGeom>
              <a:avLst/>
              <a:gdLst>
                <a:gd name="T0" fmla="*/ 0 w 229"/>
                <a:gd name="T1" fmla="*/ 199 h 279"/>
                <a:gd name="T2" fmla="*/ 229 w 229"/>
                <a:gd name="T3" fmla="*/ 65 h 279"/>
                <a:gd name="T4" fmla="*/ 0 w 229"/>
                <a:gd name="T5" fmla="*/ 199 h 279"/>
              </a:gdLst>
              <a:ahLst/>
              <a:cxnLst>
                <a:cxn ang="0">
                  <a:pos x="T0" y="T1"/>
                </a:cxn>
                <a:cxn ang="0">
                  <a:pos x="T2" y="T3"/>
                </a:cxn>
                <a:cxn ang="0">
                  <a:pos x="T4" y="T5"/>
                </a:cxn>
              </a:cxnLst>
              <a:rect l="0" t="0" r="r" b="b"/>
              <a:pathLst>
                <a:path w="229" h="279">
                  <a:moveTo>
                    <a:pt x="0" y="199"/>
                  </a:moveTo>
                  <a:cubicBezTo>
                    <a:pt x="0" y="199"/>
                    <a:pt x="139" y="279"/>
                    <a:pt x="229" y="65"/>
                  </a:cubicBezTo>
                  <a:cubicBezTo>
                    <a:pt x="229" y="65"/>
                    <a:pt x="5" y="0"/>
                    <a:pt x="0" y="199"/>
                  </a:cubicBezTo>
                  <a:close/>
                </a:path>
              </a:pathLst>
            </a:custGeom>
            <a:solidFill>
              <a:srgbClr val="8EC3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54" name="Freeform 221"/>
            <p:cNvSpPr/>
            <p:nvPr/>
          </p:nvSpPr>
          <p:spPr bwMode="auto">
            <a:xfrm>
              <a:off x="6737351" y="4914901"/>
              <a:ext cx="339725" cy="185738"/>
            </a:xfrm>
            <a:custGeom>
              <a:avLst/>
              <a:gdLst>
                <a:gd name="T0" fmla="*/ 0 w 205"/>
                <a:gd name="T1" fmla="*/ 102 h 112"/>
                <a:gd name="T2" fmla="*/ 205 w 205"/>
                <a:gd name="T3" fmla="*/ 0 h 112"/>
                <a:gd name="T4" fmla="*/ 0 w 205"/>
                <a:gd name="T5" fmla="*/ 112 h 112"/>
              </a:gdLst>
              <a:ahLst/>
              <a:cxnLst>
                <a:cxn ang="0">
                  <a:pos x="T0" y="T1"/>
                </a:cxn>
                <a:cxn ang="0">
                  <a:pos x="T2" y="T3"/>
                </a:cxn>
                <a:cxn ang="0">
                  <a:pos x="T4" y="T5"/>
                </a:cxn>
              </a:cxnLst>
              <a:rect l="0" t="0" r="r" b="b"/>
              <a:pathLst>
                <a:path w="205" h="112">
                  <a:moveTo>
                    <a:pt x="0" y="102"/>
                  </a:moveTo>
                  <a:cubicBezTo>
                    <a:pt x="0" y="102"/>
                    <a:pt x="71" y="36"/>
                    <a:pt x="205" y="0"/>
                  </a:cubicBezTo>
                  <a:cubicBezTo>
                    <a:pt x="205" y="0"/>
                    <a:pt x="46" y="104"/>
                    <a:pt x="0" y="112"/>
                  </a:cubicBezTo>
                </a:path>
              </a:pathLst>
            </a:custGeom>
            <a:solidFill>
              <a:srgbClr val="579A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55" name="Freeform 222"/>
            <p:cNvSpPr/>
            <p:nvPr/>
          </p:nvSpPr>
          <p:spPr bwMode="auto">
            <a:xfrm>
              <a:off x="6291263" y="6215063"/>
              <a:ext cx="1071563" cy="538163"/>
            </a:xfrm>
            <a:custGeom>
              <a:avLst/>
              <a:gdLst>
                <a:gd name="T0" fmla="*/ 647 w 647"/>
                <a:gd name="T1" fmla="*/ 188 h 325"/>
                <a:gd name="T2" fmla="*/ 580 w 647"/>
                <a:gd name="T3" fmla="*/ 121 h 325"/>
                <a:gd name="T4" fmla="*/ 563 w 647"/>
                <a:gd name="T5" fmla="*/ 123 h 325"/>
                <a:gd name="T6" fmla="*/ 504 w 647"/>
                <a:gd name="T7" fmla="*/ 88 h 325"/>
                <a:gd name="T8" fmla="*/ 487 w 647"/>
                <a:gd name="T9" fmla="*/ 90 h 325"/>
                <a:gd name="T10" fmla="*/ 421 w 647"/>
                <a:gd name="T11" fmla="*/ 35 h 325"/>
                <a:gd name="T12" fmla="*/ 395 w 647"/>
                <a:gd name="T13" fmla="*/ 40 h 325"/>
                <a:gd name="T14" fmla="*/ 354 w 647"/>
                <a:gd name="T15" fmla="*/ 26 h 325"/>
                <a:gd name="T16" fmla="*/ 324 w 647"/>
                <a:gd name="T17" fmla="*/ 33 h 325"/>
                <a:gd name="T18" fmla="*/ 266 w 647"/>
                <a:gd name="T19" fmla="*/ 0 h 325"/>
                <a:gd name="T20" fmla="*/ 207 w 647"/>
                <a:gd name="T21" fmla="*/ 35 h 325"/>
                <a:gd name="T22" fmla="*/ 174 w 647"/>
                <a:gd name="T23" fmla="*/ 26 h 325"/>
                <a:gd name="T24" fmla="*/ 107 w 647"/>
                <a:gd name="T25" fmla="*/ 93 h 325"/>
                <a:gd name="T26" fmla="*/ 110 w 647"/>
                <a:gd name="T27" fmla="*/ 111 h 325"/>
                <a:gd name="T28" fmla="*/ 70 w 647"/>
                <a:gd name="T29" fmla="*/ 142 h 325"/>
                <a:gd name="T30" fmla="*/ 66 w 647"/>
                <a:gd name="T31" fmla="*/ 149 h 325"/>
                <a:gd name="T32" fmla="*/ 0 w 647"/>
                <a:gd name="T33" fmla="*/ 216 h 325"/>
                <a:gd name="T34" fmla="*/ 67 w 647"/>
                <a:gd name="T35" fmla="*/ 283 h 325"/>
                <a:gd name="T36" fmla="*/ 72 w 647"/>
                <a:gd name="T37" fmla="*/ 283 h 325"/>
                <a:gd name="T38" fmla="*/ 107 w 647"/>
                <a:gd name="T39" fmla="*/ 293 h 325"/>
                <a:gd name="T40" fmla="*/ 126 w 647"/>
                <a:gd name="T41" fmla="*/ 290 h 325"/>
                <a:gd name="T42" fmla="*/ 142 w 647"/>
                <a:gd name="T43" fmla="*/ 302 h 325"/>
                <a:gd name="T44" fmla="*/ 252 w 647"/>
                <a:gd name="T45" fmla="*/ 290 h 325"/>
                <a:gd name="T46" fmla="*/ 278 w 647"/>
                <a:gd name="T47" fmla="*/ 272 h 325"/>
                <a:gd name="T48" fmla="*/ 315 w 647"/>
                <a:gd name="T49" fmla="*/ 283 h 325"/>
                <a:gd name="T50" fmla="*/ 335 w 647"/>
                <a:gd name="T51" fmla="*/ 280 h 325"/>
                <a:gd name="T52" fmla="*/ 349 w 647"/>
                <a:gd name="T53" fmla="*/ 283 h 325"/>
                <a:gd name="T54" fmla="*/ 396 w 647"/>
                <a:gd name="T55" fmla="*/ 303 h 325"/>
                <a:gd name="T56" fmla="*/ 452 w 647"/>
                <a:gd name="T57" fmla="*/ 273 h 325"/>
                <a:gd name="T58" fmla="*/ 488 w 647"/>
                <a:gd name="T59" fmla="*/ 283 h 325"/>
                <a:gd name="T60" fmla="*/ 492 w 647"/>
                <a:gd name="T61" fmla="*/ 283 h 325"/>
                <a:gd name="T62" fmla="*/ 497 w 647"/>
                <a:gd name="T63" fmla="*/ 283 h 325"/>
                <a:gd name="T64" fmla="*/ 539 w 647"/>
                <a:gd name="T65" fmla="*/ 268 h 325"/>
                <a:gd name="T66" fmla="*/ 571 w 647"/>
                <a:gd name="T67" fmla="*/ 276 h 325"/>
                <a:gd name="T68" fmla="*/ 636 w 647"/>
                <a:gd name="T69" fmla="*/ 224 h 325"/>
                <a:gd name="T70" fmla="*/ 647 w 647"/>
                <a:gd name="T71" fmla="*/ 188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47" h="325">
                  <a:moveTo>
                    <a:pt x="647" y="188"/>
                  </a:moveTo>
                  <a:cubicBezTo>
                    <a:pt x="647" y="151"/>
                    <a:pt x="617" y="121"/>
                    <a:pt x="580" y="121"/>
                  </a:cubicBezTo>
                  <a:cubicBezTo>
                    <a:pt x="574" y="121"/>
                    <a:pt x="568" y="122"/>
                    <a:pt x="563" y="123"/>
                  </a:cubicBezTo>
                  <a:cubicBezTo>
                    <a:pt x="551" y="102"/>
                    <a:pt x="529" y="88"/>
                    <a:pt x="504" y="88"/>
                  </a:cubicBezTo>
                  <a:cubicBezTo>
                    <a:pt x="498" y="88"/>
                    <a:pt x="492" y="89"/>
                    <a:pt x="487" y="90"/>
                  </a:cubicBezTo>
                  <a:cubicBezTo>
                    <a:pt x="482" y="59"/>
                    <a:pt x="454" y="35"/>
                    <a:pt x="421" y="35"/>
                  </a:cubicBezTo>
                  <a:cubicBezTo>
                    <a:pt x="412" y="35"/>
                    <a:pt x="403" y="37"/>
                    <a:pt x="395" y="40"/>
                  </a:cubicBezTo>
                  <a:cubicBezTo>
                    <a:pt x="384" y="31"/>
                    <a:pt x="370" y="26"/>
                    <a:pt x="354" y="26"/>
                  </a:cubicBezTo>
                  <a:cubicBezTo>
                    <a:pt x="343" y="26"/>
                    <a:pt x="333" y="29"/>
                    <a:pt x="324" y="33"/>
                  </a:cubicBezTo>
                  <a:cubicBezTo>
                    <a:pt x="312" y="13"/>
                    <a:pt x="291" y="0"/>
                    <a:pt x="266" y="0"/>
                  </a:cubicBezTo>
                  <a:cubicBezTo>
                    <a:pt x="241" y="0"/>
                    <a:pt x="219" y="14"/>
                    <a:pt x="207" y="35"/>
                  </a:cubicBezTo>
                  <a:cubicBezTo>
                    <a:pt x="198" y="29"/>
                    <a:pt x="186" y="26"/>
                    <a:pt x="174" y="26"/>
                  </a:cubicBezTo>
                  <a:cubicBezTo>
                    <a:pt x="137" y="26"/>
                    <a:pt x="107" y="56"/>
                    <a:pt x="107" y="93"/>
                  </a:cubicBezTo>
                  <a:cubicBezTo>
                    <a:pt x="107" y="99"/>
                    <a:pt x="108" y="106"/>
                    <a:pt x="110" y="111"/>
                  </a:cubicBezTo>
                  <a:cubicBezTo>
                    <a:pt x="93" y="117"/>
                    <a:pt x="79" y="127"/>
                    <a:pt x="70" y="142"/>
                  </a:cubicBezTo>
                  <a:cubicBezTo>
                    <a:pt x="69" y="145"/>
                    <a:pt x="67" y="147"/>
                    <a:pt x="66" y="149"/>
                  </a:cubicBezTo>
                  <a:cubicBezTo>
                    <a:pt x="30" y="150"/>
                    <a:pt x="0" y="179"/>
                    <a:pt x="0" y="216"/>
                  </a:cubicBezTo>
                  <a:cubicBezTo>
                    <a:pt x="0" y="253"/>
                    <a:pt x="30" y="283"/>
                    <a:pt x="67" y="283"/>
                  </a:cubicBezTo>
                  <a:cubicBezTo>
                    <a:pt x="69" y="283"/>
                    <a:pt x="70" y="283"/>
                    <a:pt x="72" y="283"/>
                  </a:cubicBezTo>
                  <a:cubicBezTo>
                    <a:pt x="82" y="289"/>
                    <a:pt x="94" y="293"/>
                    <a:pt x="107" y="293"/>
                  </a:cubicBezTo>
                  <a:cubicBezTo>
                    <a:pt x="114" y="293"/>
                    <a:pt x="120" y="292"/>
                    <a:pt x="126" y="290"/>
                  </a:cubicBezTo>
                  <a:cubicBezTo>
                    <a:pt x="131" y="294"/>
                    <a:pt x="136" y="298"/>
                    <a:pt x="142" y="302"/>
                  </a:cubicBezTo>
                  <a:cubicBezTo>
                    <a:pt x="180" y="325"/>
                    <a:pt x="227" y="319"/>
                    <a:pt x="252" y="290"/>
                  </a:cubicBezTo>
                  <a:cubicBezTo>
                    <a:pt x="262" y="286"/>
                    <a:pt x="271" y="280"/>
                    <a:pt x="278" y="272"/>
                  </a:cubicBezTo>
                  <a:cubicBezTo>
                    <a:pt x="289" y="279"/>
                    <a:pt x="302" y="283"/>
                    <a:pt x="315" y="283"/>
                  </a:cubicBezTo>
                  <a:cubicBezTo>
                    <a:pt x="322" y="283"/>
                    <a:pt x="329" y="282"/>
                    <a:pt x="335" y="280"/>
                  </a:cubicBezTo>
                  <a:cubicBezTo>
                    <a:pt x="339" y="282"/>
                    <a:pt x="344" y="283"/>
                    <a:pt x="349" y="283"/>
                  </a:cubicBezTo>
                  <a:cubicBezTo>
                    <a:pt x="361" y="295"/>
                    <a:pt x="378" y="303"/>
                    <a:pt x="396" y="303"/>
                  </a:cubicBezTo>
                  <a:cubicBezTo>
                    <a:pt x="420" y="303"/>
                    <a:pt x="440" y="291"/>
                    <a:pt x="452" y="273"/>
                  </a:cubicBezTo>
                  <a:cubicBezTo>
                    <a:pt x="463" y="279"/>
                    <a:pt x="475" y="283"/>
                    <a:pt x="488" y="283"/>
                  </a:cubicBezTo>
                  <a:cubicBezTo>
                    <a:pt x="489" y="283"/>
                    <a:pt x="491" y="283"/>
                    <a:pt x="492" y="283"/>
                  </a:cubicBezTo>
                  <a:cubicBezTo>
                    <a:pt x="494" y="283"/>
                    <a:pt x="495" y="283"/>
                    <a:pt x="497" y="283"/>
                  </a:cubicBezTo>
                  <a:cubicBezTo>
                    <a:pt x="513" y="283"/>
                    <a:pt x="527" y="278"/>
                    <a:pt x="539" y="268"/>
                  </a:cubicBezTo>
                  <a:cubicBezTo>
                    <a:pt x="548" y="274"/>
                    <a:pt x="559" y="276"/>
                    <a:pt x="571" y="276"/>
                  </a:cubicBezTo>
                  <a:cubicBezTo>
                    <a:pt x="603" y="276"/>
                    <a:pt x="630" y="254"/>
                    <a:pt x="636" y="224"/>
                  </a:cubicBezTo>
                  <a:cubicBezTo>
                    <a:pt x="643" y="213"/>
                    <a:pt x="647" y="201"/>
                    <a:pt x="647" y="188"/>
                  </a:cubicBezTo>
                </a:path>
              </a:pathLst>
            </a:custGeom>
            <a:solidFill>
              <a:srgbClr val="35211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grpSp>
      <p:sp>
        <p:nvSpPr>
          <p:cNvPr id="56" name="Freeform 261"/>
          <p:cNvSpPr/>
          <p:nvPr/>
        </p:nvSpPr>
        <p:spPr bwMode="auto">
          <a:xfrm>
            <a:off x="1161566" y="2454554"/>
            <a:ext cx="341313" cy="446088"/>
          </a:xfrm>
          <a:custGeom>
            <a:avLst/>
            <a:gdLst>
              <a:gd name="T0" fmla="*/ 0 w 215"/>
              <a:gd name="T1" fmla="*/ 68 h 281"/>
              <a:gd name="T2" fmla="*/ 0 w 215"/>
              <a:gd name="T3" fmla="*/ 227 h 281"/>
              <a:gd name="T4" fmla="*/ 141 w 215"/>
              <a:gd name="T5" fmla="*/ 227 h 281"/>
              <a:gd name="T6" fmla="*/ 141 w 215"/>
              <a:gd name="T7" fmla="*/ 281 h 281"/>
              <a:gd name="T8" fmla="*/ 215 w 215"/>
              <a:gd name="T9" fmla="*/ 149 h 281"/>
              <a:gd name="T10" fmla="*/ 138 w 215"/>
              <a:gd name="T11" fmla="*/ 0 h 281"/>
              <a:gd name="T12" fmla="*/ 137 w 215"/>
              <a:gd name="T13" fmla="*/ 68 h 281"/>
              <a:gd name="T14" fmla="*/ 0 w 215"/>
              <a:gd name="T15" fmla="*/ 68 h 2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5" h="281">
                <a:moveTo>
                  <a:pt x="0" y="68"/>
                </a:moveTo>
                <a:lnTo>
                  <a:pt x="0" y="227"/>
                </a:lnTo>
                <a:lnTo>
                  <a:pt x="141" y="227"/>
                </a:lnTo>
                <a:lnTo>
                  <a:pt x="141" y="281"/>
                </a:lnTo>
                <a:lnTo>
                  <a:pt x="215" y="149"/>
                </a:lnTo>
                <a:lnTo>
                  <a:pt x="138" y="0"/>
                </a:lnTo>
                <a:lnTo>
                  <a:pt x="137" y="68"/>
                </a:lnTo>
                <a:lnTo>
                  <a:pt x="0" y="68"/>
                </a:lnTo>
                <a:close/>
              </a:path>
            </a:pathLst>
          </a:custGeom>
          <a:solidFill>
            <a:srgbClr val="1884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57" name="Freeform 261"/>
          <p:cNvSpPr/>
          <p:nvPr/>
        </p:nvSpPr>
        <p:spPr bwMode="auto">
          <a:xfrm>
            <a:off x="4280801" y="2454554"/>
            <a:ext cx="341313" cy="446088"/>
          </a:xfrm>
          <a:custGeom>
            <a:avLst/>
            <a:gdLst>
              <a:gd name="T0" fmla="*/ 0 w 215"/>
              <a:gd name="T1" fmla="*/ 68 h 281"/>
              <a:gd name="T2" fmla="*/ 0 w 215"/>
              <a:gd name="T3" fmla="*/ 227 h 281"/>
              <a:gd name="T4" fmla="*/ 141 w 215"/>
              <a:gd name="T5" fmla="*/ 227 h 281"/>
              <a:gd name="T6" fmla="*/ 141 w 215"/>
              <a:gd name="T7" fmla="*/ 281 h 281"/>
              <a:gd name="T8" fmla="*/ 215 w 215"/>
              <a:gd name="T9" fmla="*/ 149 h 281"/>
              <a:gd name="T10" fmla="*/ 138 w 215"/>
              <a:gd name="T11" fmla="*/ 0 h 281"/>
              <a:gd name="T12" fmla="*/ 137 w 215"/>
              <a:gd name="T13" fmla="*/ 68 h 281"/>
              <a:gd name="T14" fmla="*/ 0 w 215"/>
              <a:gd name="T15" fmla="*/ 68 h 2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5" h="281">
                <a:moveTo>
                  <a:pt x="0" y="68"/>
                </a:moveTo>
                <a:lnTo>
                  <a:pt x="0" y="227"/>
                </a:lnTo>
                <a:lnTo>
                  <a:pt x="141" y="227"/>
                </a:lnTo>
                <a:lnTo>
                  <a:pt x="141" y="281"/>
                </a:lnTo>
                <a:lnTo>
                  <a:pt x="215" y="149"/>
                </a:lnTo>
                <a:lnTo>
                  <a:pt x="138" y="0"/>
                </a:lnTo>
                <a:lnTo>
                  <a:pt x="137" y="68"/>
                </a:lnTo>
                <a:lnTo>
                  <a:pt x="0" y="68"/>
                </a:lnTo>
                <a:close/>
              </a:path>
            </a:pathLst>
          </a:custGeom>
          <a:solidFill>
            <a:srgbClr val="1884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58" name="Freeform 261"/>
          <p:cNvSpPr/>
          <p:nvPr/>
        </p:nvSpPr>
        <p:spPr bwMode="auto">
          <a:xfrm>
            <a:off x="8163861" y="2454554"/>
            <a:ext cx="341313" cy="446088"/>
          </a:xfrm>
          <a:custGeom>
            <a:avLst/>
            <a:gdLst>
              <a:gd name="T0" fmla="*/ 0 w 215"/>
              <a:gd name="T1" fmla="*/ 68 h 281"/>
              <a:gd name="T2" fmla="*/ 0 w 215"/>
              <a:gd name="T3" fmla="*/ 227 h 281"/>
              <a:gd name="T4" fmla="*/ 141 w 215"/>
              <a:gd name="T5" fmla="*/ 227 h 281"/>
              <a:gd name="T6" fmla="*/ 141 w 215"/>
              <a:gd name="T7" fmla="*/ 281 h 281"/>
              <a:gd name="T8" fmla="*/ 215 w 215"/>
              <a:gd name="T9" fmla="*/ 149 h 281"/>
              <a:gd name="T10" fmla="*/ 138 w 215"/>
              <a:gd name="T11" fmla="*/ 0 h 281"/>
              <a:gd name="T12" fmla="*/ 137 w 215"/>
              <a:gd name="T13" fmla="*/ 68 h 281"/>
              <a:gd name="T14" fmla="*/ 0 w 215"/>
              <a:gd name="T15" fmla="*/ 68 h 2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5" h="281">
                <a:moveTo>
                  <a:pt x="0" y="68"/>
                </a:moveTo>
                <a:lnTo>
                  <a:pt x="0" y="227"/>
                </a:lnTo>
                <a:lnTo>
                  <a:pt x="141" y="227"/>
                </a:lnTo>
                <a:lnTo>
                  <a:pt x="141" y="281"/>
                </a:lnTo>
                <a:lnTo>
                  <a:pt x="215" y="149"/>
                </a:lnTo>
                <a:lnTo>
                  <a:pt x="138" y="0"/>
                </a:lnTo>
                <a:lnTo>
                  <a:pt x="137" y="68"/>
                </a:lnTo>
                <a:lnTo>
                  <a:pt x="0" y="68"/>
                </a:lnTo>
                <a:close/>
              </a:path>
            </a:pathLst>
          </a:custGeom>
          <a:solidFill>
            <a:srgbClr val="1884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59" name="矩形 58"/>
          <p:cNvSpPr>
            <a:spLocks noChangeArrowheads="1"/>
          </p:cNvSpPr>
          <p:nvPr/>
        </p:nvSpPr>
        <p:spPr bwMode="auto">
          <a:xfrm>
            <a:off x="1892341" y="3545560"/>
            <a:ext cx="1313402" cy="346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9" tIns="34295" rIns="68589" bIns="34295">
            <a:spAutoFit/>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pPr algn="ctr" eaLnBrk="1" hangingPunct="1">
              <a:spcBef>
                <a:spcPct val="0"/>
              </a:spcBef>
              <a:buFont typeface="Arial" panose="020B0604020202020204" pitchFamily="34" charset="0"/>
              <a:buNone/>
            </a:pPr>
            <a:r>
              <a:rPr lang="zh-CN" altLang="en-US" sz="1800" b="1" dirty="0">
                <a:solidFill>
                  <a:srgbClr val="1B9E81"/>
                </a:solidFill>
                <a:cs typeface="+mn-ea"/>
                <a:sym typeface="+mn-lt"/>
              </a:rPr>
              <a:t>添加主题</a:t>
            </a:r>
            <a:endParaRPr lang="zh-CN" altLang="en-US" sz="1800" dirty="0">
              <a:solidFill>
                <a:srgbClr val="1B9E81"/>
              </a:solidFill>
              <a:cs typeface="+mn-ea"/>
              <a:sym typeface="+mn-lt"/>
            </a:endParaRPr>
          </a:p>
        </p:txBody>
      </p:sp>
      <p:sp>
        <p:nvSpPr>
          <p:cNvPr id="60" name="矩形 59"/>
          <p:cNvSpPr>
            <a:spLocks noChangeArrowheads="1"/>
          </p:cNvSpPr>
          <p:nvPr/>
        </p:nvSpPr>
        <p:spPr bwMode="auto">
          <a:xfrm>
            <a:off x="1305630" y="3899920"/>
            <a:ext cx="2486824" cy="512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9" tIns="34295" rIns="68589" bIns="34295">
            <a:spAutoFit/>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pPr algn="ctr" eaLnBrk="1" hangingPunct="1">
              <a:lnSpc>
                <a:spcPct val="120000"/>
              </a:lnSpc>
              <a:spcBef>
                <a:spcPct val="0"/>
              </a:spcBef>
              <a:buNone/>
            </a:pPr>
            <a:r>
              <a:rPr lang="zh-CN" altLang="en-US" sz="1200" dirty="0">
                <a:solidFill>
                  <a:schemeClr val="bg1">
                    <a:lumMod val="50000"/>
                  </a:schemeClr>
                </a:solidFill>
                <a:cs typeface="+mn-ea"/>
                <a:sym typeface="+mn-lt"/>
              </a:rPr>
              <a:t>在此录入上述图片的描述说明，在此录入上述图片的描述说明。</a:t>
            </a:r>
          </a:p>
        </p:txBody>
      </p:sp>
      <p:sp>
        <p:nvSpPr>
          <p:cNvPr id="61" name="矩形 60"/>
          <p:cNvSpPr>
            <a:spLocks noChangeArrowheads="1"/>
          </p:cNvSpPr>
          <p:nvPr/>
        </p:nvSpPr>
        <p:spPr bwMode="auto">
          <a:xfrm>
            <a:off x="5709874" y="3545560"/>
            <a:ext cx="1313402" cy="346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9" tIns="34295" rIns="68589" bIns="34295">
            <a:spAutoFit/>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pPr algn="ctr" eaLnBrk="1" hangingPunct="1">
              <a:spcBef>
                <a:spcPct val="0"/>
              </a:spcBef>
              <a:buFont typeface="Arial" panose="020B0604020202020204" pitchFamily="34" charset="0"/>
              <a:buNone/>
            </a:pPr>
            <a:r>
              <a:rPr lang="zh-CN" altLang="en-US" sz="1800" b="1" dirty="0">
                <a:solidFill>
                  <a:srgbClr val="1B9E81"/>
                </a:solidFill>
                <a:cs typeface="+mn-ea"/>
                <a:sym typeface="+mn-lt"/>
              </a:rPr>
              <a:t>添加主题</a:t>
            </a:r>
            <a:endParaRPr lang="zh-CN" altLang="en-US" sz="1800" dirty="0">
              <a:solidFill>
                <a:srgbClr val="1B9E81"/>
              </a:solidFill>
              <a:cs typeface="+mn-ea"/>
              <a:sym typeface="+mn-lt"/>
            </a:endParaRPr>
          </a:p>
        </p:txBody>
      </p:sp>
      <p:sp>
        <p:nvSpPr>
          <p:cNvPr id="62" name="矩形 61"/>
          <p:cNvSpPr>
            <a:spLocks noChangeArrowheads="1"/>
          </p:cNvSpPr>
          <p:nvPr/>
        </p:nvSpPr>
        <p:spPr bwMode="auto">
          <a:xfrm>
            <a:off x="5123163" y="3899920"/>
            <a:ext cx="2486824" cy="512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9" tIns="34295" rIns="68589" bIns="34295">
            <a:spAutoFit/>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pPr algn="ctr" eaLnBrk="1" hangingPunct="1">
              <a:lnSpc>
                <a:spcPct val="120000"/>
              </a:lnSpc>
              <a:spcBef>
                <a:spcPct val="0"/>
              </a:spcBef>
              <a:buNone/>
            </a:pPr>
            <a:r>
              <a:rPr lang="zh-CN" altLang="en-US" sz="1200" dirty="0">
                <a:solidFill>
                  <a:schemeClr val="bg1">
                    <a:lumMod val="50000"/>
                  </a:schemeClr>
                </a:solidFill>
                <a:cs typeface="+mn-ea"/>
                <a:sym typeface="+mn-lt"/>
              </a:rPr>
              <a:t>在此录入上述图片的描述说明，在此录入上述图片的描述说明。</a:t>
            </a:r>
          </a:p>
        </p:txBody>
      </p:sp>
      <p:sp>
        <p:nvSpPr>
          <p:cNvPr id="63" name="矩形 62"/>
          <p:cNvSpPr>
            <a:spLocks noChangeArrowheads="1"/>
          </p:cNvSpPr>
          <p:nvPr/>
        </p:nvSpPr>
        <p:spPr bwMode="auto">
          <a:xfrm>
            <a:off x="9672938" y="3545560"/>
            <a:ext cx="1313402" cy="346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9" tIns="34295" rIns="68589" bIns="34295">
            <a:spAutoFit/>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pPr algn="ctr" eaLnBrk="1" hangingPunct="1">
              <a:spcBef>
                <a:spcPct val="0"/>
              </a:spcBef>
              <a:buFont typeface="Arial" panose="020B0604020202020204" pitchFamily="34" charset="0"/>
              <a:buNone/>
            </a:pPr>
            <a:r>
              <a:rPr lang="zh-CN" altLang="en-US" sz="1800" b="1" dirty="0">
                <a:solidFill>
                  <a:srgbClr val="1B9E81"/>
                </a:solidFill>
                <a:cs typeface="+mn-ea"/>
                <a:sym typeface="+mn-lt"/>
              </a:rPr>
              <a:t>添加主题</a:t>
            </a:r>
            <a:endParaRPr lang="zh-CN" altLang="en-US" sz="1800" dirty="0">
              <a:solidFill>
                <a:srgbClr val="1B9E81"/>
              </a:solidFill>
              <a:cs typeface="+mn-ea"/>
              <a:sym typeface="+mn-lt"/>
            </a:endParaRPr>
          </a:p>
        </p:txBody>
      </p:sp>
      <p:sp>
        <p:nvSpPr>
          <p:cNvPr id="64" name="矩形 63"/>
          <p:cNvSpPr>
            <a:spLocks noChangeArrowheads="1"/>
          </p:cNvSpPr>
          <p:nvPr/>
        </p:nvSpPr>
        <p:spPr bwMode="auto">
          <a:xfrm>
            <a:off x="9086227" y="3899920"/>
            <a:ext cx="2486824" cy="512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9" tIns="34295" rIns="68589" bIns="34295">
            <a:spAutoFit/>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pPr algn="ctr" eaLnBrk="1" hangingPunct="1">
              <a:lnSpc>
                <a:spcPct val="120000"/>
              </a:lnSpc>
              <a:spcBef>
                <a:spcPct val="0"/>
              </a:spcBef>
              <a:buNone/>
            </a:pPr>
            <a:r>
              <a:rPr lang="zh-CN" altLang="en-US" sz="1200" dirty="0">
                <a:solidFill>
                  <a:schemeClr val="bg1">
                    <a:lumMod val="50000"/>
                  </a:schemeClr>
                </a:solidFill>
                <a:cs typeface="+mn-ea"/>
                <a:sym typeface="+mn-lt"/>
              </a:rPr>
              <a:t>在此录入上述图片的描述说明，在此录入上述图片的描述说明。</a:t>
            </a: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500" fill="hold"/>
                                        <p:tgtEl>
                                          <p:spTgt spid="56"/>
                                        </p:tgtEl>
                                        <p:attrNameLst>
                                          <p:attrName>ppt_x</p:attrName>
                                        </p:attrNameLst>
                                      </p:cBhvr>
                                      <p:tavLst>
                                        <p:tav tm="0">
                                          <p:val>
                                            <p:strVal val="0-#ppt_w/2"/>
                                          </p:val>
                                        </p:tav>
                                        <p:tav tm="100000">
                                          <p:val>
                                            <p:strVal val="#ppt_x"/>
                                          </p:val>
                                        </p:tav>
                                      </p:tavLst>
                                    </p:anim>
                                    <p:anim calcmode="lin" valueType="num">
                                      <p:cBhvr additive="base">
                                        <p:cTn id="8" dur="500" fill="hold"/>
                                        <p:tgtEl>
                                          <p:spTgt spid="5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0-#ppt_w/2"/>
                                          </p:val>
                                        </p:tav>
                                        <p:tav tm="100000">
                                          <p:val>
                                            <p:strVal val="#ppt_x"/>
                                          </p:val>
                                        </p:tav>
                                      </p:tavLst>
                                    </p:anim>
                                    <p:anim calcmode="lin" valueType="num">
                                      <p:cBhvr additive="base">
                                        <p:cTn id="14"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7"/>
                                        </p:tgtEl>
                                        <p:attrNameLst>
                                          <p:attrName>style.visibility</p:attrName>
                                        </p:attrNameLst>
                                      </p:cBhvr>
                                      <p:to>
                                        <p:strVal val="visible"/>
                                      </p:to>
                                    </p:set>
                                    <p:anim calcmode="lin" valueType="num">
                                      <p:cBhvr additive="base">
                                        <p:cTn id="19" dur="500" fill="hold"/>
                                        <p:tgtEl>
                                          <p:spTgt spid="57"/>
                                        </p:tgtEl>
                                        <p:attrNameLst>
                                          <p:attrName>ppt_x</p:attrName>
                                        </p:attrNameLst>
                                      </p:cBhvr>
                                      <p:tavLst>
                                        <p:tav tm="0">
                                          <p:val>
                                            <p:strVal val="0-#ppt_w/2"/>
                                          </p:val>
                                        </p:tav>
                                        <p:tav tm="100000">
                                          <p:val>
                                            <p:strVal val="#ppt_x"/>
                                          </p:val>
                                        </p:tav>
                                      </p:tavLst>
                                    </p:anim>
                                    <p:anim calcmode="lin" valueType="num">
                                      <p:cBhvr additive="base">
                                        <p:cTn id="20" dur="500" fill="hold"/>
                                        <p:tgtEl>
                                          <p:spTgt spid="5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0-#ppt_w/2"/>
                                          </p:val>
                                        </p:tav>
                                        <p:tav tm="100000">
                                          <p:val>
                                            <p:strVal val="#ppt_x"/>
                                          </p:val>
                                        </p:tav>
                                      </p:tavLst>
                                    </p:anim>
                                    <p:anim calcmode="lin" valueType="num">
                                      <p:cBhvr additive="base">
                                        <p:cTn id="26"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58"/>
                                        </p:tgtEl>
                                        <p:attrNameLst>
                                          <p:attrName>style.visibility</p:attrName>
                                        </p:attrNameLst>
                                      </p:cBhvr>
                                      <p:to>
                                        <p:strVal val="visible"/>
                                      </p:to>
                                    </p:set>
                                    <p:anim calcmode="lin" valueType="num">
                                      <p:cBhvr additive="base">
                                        <p:cTn id="31" dur="500" fill="hold"/>
                                        <p:tgtEl>
                                          <p:spTgt spid="58"/>
                                        </p:tgtEl>
                                        <p:attrNameLst>
                                          <p:attrName>ppt_x</p:attrName>
                                        </p:attrNameLst>
                                      </p:cBhvr>
                                      <p:tavLst>
                                        <p:tav tm="0">
                                          <p:val>
                                            <p:strVal val="0-#ppt_w/2"/>
                                          </p:val>
                                        </p:tav>
                                        <p:tav tm="100000">
                                          <p:val>
                                            <p:strVal val="#ppt_x"/>
                                          </p:val>
                                        </p:tav>
                                      </p:tavLst>
                                    </p:anim>
                                    <p:anim calcmode="lin" valueType="num">
                                      <p:cBhvr additive="base">
                                        <p:cTn id="32" dur="500" fill="hold"/>
                                        <p:tgtEl>
                                          <p:spTgt spid="58"/>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additive="base">
                                        <p:cTn id="37" dur="500" fill="hold"/>
                                        <p:tgtEl>
                                          <p:spTgt spid="26"/>
                                        </p:tgtEl>
                                        <p:attrNameLst>
                                          <p:attrName>ppt_x</p:attrName>
                                        </p:attrNameLst>
                                      </p:cBhvr>
                                      <p:tavLst>
                                        <p:tav tm="0">
                                          <p:val>
                                            <p:strVal val="0-#ppt_w/2"/>
                                          </p:val>
                                        </p:tav>
                                        <p:tav tm="100000">
                                          <p:val>
                                            <p:strVal val="#ppt_x"/>
                                          </p:val>
                                        </p:tav>
                                      </p:tavLst>
                                    </p:anim>
                                    <p:anim calcmode="lin" valueType="num">
                                      <p:cBhvr additive="base">
                                        <p:cTn id="38" dur="500" fill="hold"/>
                                        <p:tgtEl>
                                          <p:spTgt spid="26"/>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59"/>
                                        </p:tgtEl>
                                        <p:attrNameLst>
                                          <p:attrName>style.visibility</p:attrName>
                                        </p:attrNameLst>
                                      </p:cBhvr>
                                      <p:to>
                                        <p:strVal val="visible"/>
                                      </p:to>
                                    </p:set>
                                    <p:animEffect transition="in" filter="fade">
                                      <p:cBhvr>
                                        <p:cTn id="43" dur="1000"/>
                                        <p:tgtEl>
                                          <p:spTgt spid="59"/>
                                        </p:tgtEl>
                                      </p:cBhvr>
                                    </p:animEffect>
                                    <p:anim calcmode="lin" valueType="num">
                                      <p:cBhvr>
                                        <p:cTn id="44" dur="1000" fill="hold"/>
                                        <p:tgtEl>
                                          <p:spTgt spid="59"/>
                                        </p:tgtEl>
                                        <p:attrNameLst>
                                          <p:attrName>ppt_x</p:attrName>
                                        </p:attrNameLst>
                                      </p:cBhvr>
                                      <p:tavLst>
                                        <p:tav tm="0">
                                          <p:val>
                                            <p:strVal val="#ppt_x"/>
                                          </p:val>
                                        </p:tav>
                                        <p:tav tm="100000">
                                          <p:val>
                                            <p:strVal val="#ppt_x"/>
                                          </p:val>
                                        </p:tav>
                                      </p:tavLst>
                                    </p:anim>
                                    <p:anim calcmode="lin" valueType="num">
                                      <p:cBhvr>
                                        <p:cTn id="45"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60"/>
                                        </p:tgtEl>
                                        <p:attrNameLst>
                                          <p:attrName>style.visibility</p:attrName>
                                        </p:attrNameLst>
                                      </p:cBhvr>
                                      <p:to>
                                        <p:strVal val="visible"/>
                                      </p:to>
                                    </p:set>
                                    <p:animEffect transition="in" filter="fade">
                                      <p:cBhvr>
                                        <p:cTn id="50" dur="1000"/>
                                        <p:tgtEl>
                                          <p:spTgt spid="60"/>
                                        </p:tgtEl>
                                      </p:cBhvr>
                                    </p:animEffect>
                                    <p:anim calcmode="lin" valueType="num">
                                      <p:cBhvr>
                                        <p:cTn id="51" dur="1000" fill="hold"/>
                                        <p:tgtEl>
                                          <p:spTgt spid="60"/>
                                        </p:tgtEl>
                                        <p:attrNameLst>
                                          <p:attrName>ppt_x</p:attrName>
                                        </p:attrNameLst>
                                      </p:cBhvr>
                                      <p:tavLst>
                                        <p:tav tm="0">
                                          <p:val>
                                            <p:strVal val="#ppt_x"/>
                                          </p:val>
                                        </p:tav>
                                        <p:tav tm="100000">
                                          <p:val>
                                            <p:strVal val="#ppt_x"/>
                                          </p:val>
                                        </p:tav>
                                      </p:tavLst>
                                    </p:anim>
                                    <p:anim calcmode="lin" valueType="num">
                                      <p:cBhvr>
                                        <p:cTn id="52"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grpId="0" nodeType="clickEffect">
                                  <p:stCondLst>
                                    <p:cond delay="0"/>
                                  </p:stCondLst>
                                  <p:childTnLst>
                                    <p:set>
                                      <p:cBhvr>
                                        <p:cTn id="56" dur="1" fill="hold">
                                          <p:stCondLst>
                                            <p:cond delay="0"/>
                                          </p:stCondLst>
                                        </p:cTn>
                                        <p:tgtEl>
                                          <p:spTgt spid="61"/>
                                        </p:tgtEl>
                                        <p:attrNameLst>
                                          <p:attrName>style.visibility</p:attrName>
                                        </p:attrNameLst>
                                      </p:cBhvr>
                                      <p:to>
                                        <p:strVal val="visible"/>
                                      </p:to>
                                    </p:set>
                                    <p:animEffect transition="in" filter="fade">
                                      <p:cBhvr>
                                        <p:cTn id="57" dur="1000"/>
                                        <p:tgtEl>
                                          <p:spTgt spid="61"/>
                                        </p:tgtEl>
                                      </p:cBhvr>
                                    </p:animEffect>
                                    <p:anim calcmode="lin" valueType="num">
                                      <p:cBhvr>
                                        <p:cTn id="58" dur="1000" fill="hold"/>
                                        <p:tgtEl>
                                          <p:spTgt spid="61"/>
                                        </p:tgtEl>
                                        <p:attrNameLst>
                                          <p:attrName>ppt_x</p:attrName>
                                        </p:attrNameLst>
                                      </p:cBhvr>
                                      <p:tavLst>
                                        <p:tav tm="0">
                                          <p:val>
                                            <p:strVal val="#ppt_x"/>
                                          </p:val>
                                        </p:tav>
                                        <p:tav tm="100000">
                                          <p:val>
                                            <p:strVal val="#ppt_x"/>
                                          </p:val>
                                        </p:tav>
                                      </p:tavLst>
                                    </p:anim>
                                    <p:anim calcmode="lin" valueType="num">
                                      <p:cBhvr>
                                        <p:cTn id="59"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grpId="0" nodeType="clickEffect">
                                  <p:stCondLst>
                                    <p:cond delay="0"/>
                                  </p:stCondLst>
                                  <p:childTnLst>
                                    <p:set>
                                      <p:cBhvr>
                                        <p:cTn id="63" dur="1" fill="hold">
                                          <p:stCondLst>
                                            <p:cond delay="0"/>
                                          </p:stCondLst>
                                        </p:cTn>
                                        <p:tgtEl>
                                          <p:spTgt spid="62"/>
                                        </p:tgtEl>
                                        <p:attrNameLst>
                                          <p:attrName>style.visibility</p:attrName>
                                        </p:attrNameLst>
                                      </p:cBhvr>
                                      <p:to>
                                        <p:strVal val="visible"/>
                                      </p:to>
                                    </p:set>
                                    <p:animEffect transition="in" filter="fade">
                                      <p:cBhvr>
                                        <p:cTn id="64" dur="1000"/>
                                        <p:tgtEl>
                                          <p:spTgt spid="62"/>
                                        </p:tgtEl>
                                      </p:cBhvr>
                                    </p:animEffect>
                                    <p:anim calcmode="lin" valueType="num">
                                      <p:cBhvr>
                                        <p:cTn id="65" dur="1000" fill="hold"/>
                                        <p:tgtEl>
                                          <p:spTgt spid="62"/>
                                        </p:tgtEl>
                                        <p:attrNameLst>
                                          <p:attrName>ppt_x</p:attrName>
                                        </p:attrNameLst>
                                      </p:cBhvr>
                                      <p:tavLst>
                                        <p:tav tm="0">
                                          <p:val>
                                            <p:strVal val="#ppt_x"/>
                                          </p:val>
                                        </p:tav>
                                        <p:tav tm="100000">
                                          <p:val>
                                            <p:strVal val="#ppt_x"/>
                                          </p:val>
                                        </p:tav>
                                      </p:tavLst>
                                    </p:anim>
                                    <p:anim calcmode="lin" valueType="num">
                                      <p:cBhvr>
                                        <p:cTn id="66"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42" presetClass="entr" presetSubtype="0" fill="hold" grpId="0" nodeType="click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42" presetClass="entr" presetSubtype="0" fill="hold" grpId="0" nodeType="click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fade">
                                      <p:cBhvr>
                                        <p:cTn id="78" dur="1000"/>
                                        <p:tgtEl>
                                          <p:spTgt spid="64"/>
                                        </p:tgtEl>
                                      </p:cBhvr>
                                    </p:animEffect>
                                    <p:anim calcmode="lin" valueType="num">
                                      <p:cBhvr>
                                        <p:cTn id="79" dur="1000" fill="hold"/>
                                        <p:tgtEl>
                                          <p:spTgt spid="64"/>
                                        </p:tgtEl>
                                        <p:attrNameLst>
                                          <p:attrName>ppt_x</p:attrName>
                                        </p:attrNameLst>
                                      </p:cBhvr>
                                      <p:tavLst>
                                        <p:tav tm="0">
                                          <p:val>
                                            <p:strVal val="#ppt_x"/>
                                          </p:val>
                                        </p:tav>
                                        <p:tav tm="100000">
                                          <p:val>
                                            <p:strVal val="#ppt_x"/>
                                          </p:val>
                                        </p:tav>
                                      </p:tavLst>
                                    </p:anim>
                                    <p:anim calcmode="lin" valueType="num">
                                      <p:cBhvr>
                                        <p:cTn id="80"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57" grpId="0" animBg="1"/>
      <p:bldP spid="58" grpId="0" animBg="1"/>
      <p:bldP spid="59" grpId="0"/>
      <p:bldP spid="60" grpId="0"/>
      <p:bldP spid="61" grpId="0"/>
      <p:bldP spid="62" grpId="0"/>
      <p:bldP spid="63" grpId="0"/>
      <p:bldP spid="6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latin typeface="+mn-lt"/>
                <a:ea typeface="+mn-ea"/>
                <a:cs typeface="+mn-ea"/>
                <a:sym typeface="+mn-lt"/>
              </a:rPr>
              <a:t>3.12</a:t>
            </a:r>
            <a:r>
              <a:rPr lang="zh-CN" altLang="en-US" dirty="0">
                <a:latin typeface="+mn-lt"/>
                <a:ea typeface="+mn-ea"/>
                <a:cs typeface="+mn-ea"/>
                <a:sym typeface="+mn-lt"/>
              </a:rPr>
              <a:t>植树节活动的主旨</a:t>
            </a:r>
          </a:p>
        </p:txBody>
      </p:sp>
      <p:sp>
        <p:nvSpPr>
          <p:cNvPr id="3" name="内容占位符 2"/>
          <p:cNvSpPr>
            <a:spLocks noGrp="1"/>
          </p:cNvSpPr>
          <p:nvPr>
            <p:ph sz="quarter" idx="10"/>
          </p:nvPr>
        </p:nvSpPr>
        <p:spPr/>
        <p:txBody>
          <a:bodyPr/>
          <a:lstStyle/>
          <a:p>
            <a:endParaRPr lang="zh-CN" altLang="en-US">
              <a:latin typeface="+mn-lt"/>
              <a:ea typeface="+mn-ea"/>
              <a:cs typeface="+mn-ea"/>
              <a:sym typeface="+mn-lt"/>
            </a:endParaRPr>
          </a:p>
        </p:txBody>
      </p:sp>
      <p:grpSp>
        <p:nvGrpSpPr>
          <p:cNvPr id="16" name="组合 15"/>
          <p:cNvGrpSpPr/>
          <p:nvPr/>
        </p:nvGrpSpPr>
        <p:grpSpPr>
          <a:xfrm>
            <a:off x="1408966" y="1468438"/>
            <a:ext cx="9236574" cy="4808017"/>
            <a:chOff x="2741082" y="1682627"/>
            <a:chExt cx="6709835" cy="3492745"/>
          </a:xfrm>
        </p:grpSpPr>
        <p:sp>
          <p:nvSpPr>
            <p:cNvPr id="4" name="六边形 3"/>
            <p:cNvSpPr/>
            <p:nvPr/>
          </p:nvSpPr>
          <p:spPr>
            <a:xfrm>
              <a:off x="4907703" y="1682627"/>
              <a:ext cx="1293287" cy="1115053"/>
            </a:xfrm>
            <a:prstGeom prst="hexagon">
              <a:avLst/>
            </a:prstGeom>
            <a:solidFill>
              <a:srgbClr val="D1F3E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defPPr>
                <a:defRPr lang="zh-CN"/>
              </a:defPPr>
              <a:lvl1pPr marL="0" algn="l" defTabSz="685800" rtl="0" eaLnBrk="1" latinLnBrk="0" hangingPunct="1">
                <a:defRPr sz="1400" kern="1200">
                  <a:solidFill>
                    <a:schemeClr val="lt1"/>
                  </a:solidFill>
                  <a:latin typeface="+mn-lt"/>
                  <a:ea typeface="+mn-ea"/>
                  <a:cs typeface="+mn-cs"/>
                </a:defRPr>
              </a:lvl1pPr>
              <a:lvl2pPr marL="342900" algn="l" defTabSz="685800" rtl="0" eaLnBrk="1" latinLnBrk="0" hangingPunct="1">
                <a:defRPr sz="1400" kern="1200">
                  <a:solidFill>
                    <a:schemeClr val="lt1"/>
                  </a:solidFill>
                  <a:latin typeface="+mn-lt"/>
                  <a:ea typeface="+mn-ea"/>
                  <a:cs typeface="+mn-cs"/>
                </a:defRPr>
              </a:lvl2pPr>
              <a:lvl3pPr marL="685800" algn="l" defTabSz="685800" rtl="0" eaLnBrk="1" latinLnBrk="0" hangingPunct="1">
                <a:defRPr sz="1400" kern="1200">
                  <a:solidFill>
                    <a:schemeClr val="lt1"/>
                  </a:solidFill>
                  <a:latin typeface="+mn-lt"/>
                  <a:ea typeface="+mn-ea"/>
                  <a:cs typeface="+mn-cs"/>
                </a:defRPr>
              </a:lvl3pPr>
              <a:lvl4pPr marL="1028700" algn="l" defTabSz="685800" rtl="0" eaLnBrk="1" latinLnBrk="0" hangingPunct="1">
                <a:defRPr sz="1400" kern="1200">
                  <a:solidFill>
                    <a:schemeClr val="lt1"/>
                  </a:solidFill>
                  <a:latin typeface="+mn-lt"/>
                  <a:ea typeface="+mn-ea"/>
                  <a:cs typeface="+mn-cs"/>
                </a:defRPr>
              </a:lvl4pPr>
              <a:lvl5pPr marL="1371600" algn="l" defTabSz="685800" rtl="0" eaLnBrk="1" latinLnBrk="0" hangingPunct="1">
                <a:defRPr sz="1400" kern="1200">
                  <a:solidFill>
                    <a:schemeClr val="lt1"/>
                  </a:solidFill>
                  <a:latin typeface="+mn-lt"/>
                  <a:ea typeface="+mn-ea"/>
                  <a:cs typeface="+mn-cs"/>
                </a:defRPr>
              </a:lvl5pPr>
              <a:lvl6pPr marL="1714500" algn="l" defTabSz="685800" rtl="0" eaLnBrk="1" latinLnBrk="0" hangingPunct="1">
                <a:defRPr sz="1400" kern="1200">
                  <a:solidFill>
                    <a:schemeClr val="lt1"/>
                  </a:solidFill>
                  <a:latin typeface="+mn-lt"/>
                  <a:ea typeface="+mn-ea"/>
                  <a:cs typeface="+mn-cs"/>
                </a:defRPr>
              </a:lvl6pPr>
              <a:lvl7pPr marL="2057400" algn="l" defTabSz="685800" rtl="0" eaLnBrk="1" latinLnBrk="0" hangingPunct="1">
                <a:defRPr sz="1400" kern="1200">
                  <a:solidFill>
                    <a:schemeClr val="lt1"/>
                  </a:solidFill>
                  <a:latin typeface="+mn-lt"/>
                  <a:ea typeface="+mn-ea"/>
                  <a:cs typeface="+mn-cs"/>
                </a:defRPr>
              </a:lvl7pPr>
              <a:lvl8pPr marL="2400300" algn="l" defTabSz="685800" rtl="0" eaLnBrk="1" latinLnBrk="0" hangingPunct="1">
                <a:defRPr sz="1400" kern="1200">
                  <a:solidFill>
                    <a:schemeClr val="lt1"/>
                  </a:solidFill>
                  <a:latin typeface="+mn-lt"/>
                  <a:ea typeface="+mn-ea"/>
                  <a:cs typeface="+mn-cs"/>
                </a:defRPr>
              </a:lvl8pPr>
              <a:lvl9pPr marL="2743200" algn="l" defTabSz="685800" rtl="0" eaLnBrk="1" latinLnBrk="0" hangingPunct="1">
                <a:defRPr sz="1400" kern="1200">
                  <a:solidFill>
                    <a:schemeClr val="lt1"/>
                  </a:solidFill>
                  <a:latin typeface="+mn-lt"/>
                  <a:ea typeface="+mn-ea"/>
                  <a:cs typeface="+mn-cs"/>
                </a:defRPr>
              </a:lvl9pPr>
            </a:lstStyle>
            <a:p>
              <a:pPr algn="ctr"/>
              <a:r>
                <a:rPr lang="zh-CN" altLang="en-US" sz="2100" dirty="0">
                  <a:solidFill>
                    <a:srgbClr val="1B9E81"/>
                  </a:solidFill>
                  <a:cs typeface="+mn-ea"/>
                  <a:sym typeface="+mn-lt"/>
                </a:rPr>
                <a:t>添加文字</a:t>
              </a:r>
            </a:p>
          </p:txBody>
        </p:sp>
        <p:sp>
          <p:nvSpPr>
            <p:cNvPr id="5" name="六边形 4"/>
            <p:cNvSpPr/>
            <p:nvPr/>
          </p:nvSpPr>
          <p:spPr>
            <a:xfrm>
              <a:off x="5992771" y="2284977"/>
              <a:ext cx="1293287" cy="1115053"/>
            </a:xfrm>
            <a:prstGeom prst="hexagon">
              <a:avLst/>
            </a:prstGeom>
            <a:solidFill>
              <a:srgbClr val="297E76"/>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defPPr>
                <a:defRPr lang="zh-CN"/>
              </a:defPPr>
              <a:lvl1pPr marL="0" algn="l" defTabSz="685800" rtl="0" eaLnBrk="1" latinLnBrk="0" hangingPunct="1">
                <a:defRPr sz="1400" kern="1200">
                  <a:solidFill>
                    <a:schemeClr val="lt1"/>
                  </a:solidFill>
                  <a:latin typeface="+mn-lt"/>
                  <a:ea typeface="+mn-ea"/>
                  <a:cs typeface="+mn-cs"/>
                </a:defRPr>
              </a:lvl1pPr>
              <a:lvl2pPr marL="342900" algn="l" defTabSz="685800" rtl="0" eaLnBrk="1" latinLnBrk="0" hangingPunct="1">
                <a:defRPr sz="1400" kern="1200">
                  <a:solidFill>
                    <a:schemeClr val="lt1"/>
                  </a:solidFill>
                  <a:latin typeface="+mn-lt"/>
                  <a:ea typeface="+mn-ea"/>
                  <a:cs typeface="+mn-cs"/>
                </a:defRPr>
              </a:lvl2pPr>
              <a:lvl3pPr marL="685800" algn="l" defTabSz="685800" rtl="0" eaLnBrk="1" latinLnBrk="0" hangingPunct="1">
                <a:defRPr sz="1400" kern="1200">
                  <a:solidFill>
                    <a:schemeClr val="lt1"/>
                  </a:solidFill>
                  <a:latin typeface="+mn-lt"/>
                  <a:ea typeface="+mn-ea"/>
                  <a:cs typeface="+mn-cs"/>
                </a:defRPr>
              </a:lvl3pPr>
              <a:lvl4pPr marL="1028700" algn="l" defTabSz="685800" rtl="0" eaLnBrk="1" latinLnBrk="0" hangingPunct="1">
                <a:defRPr sz="1400" kern="1200">
                  <a:solidFill>
                    <a:schemeClr val="lt1"/>
                  </a:solidFill>
                  <a:latin typeface="+mn-lt"/>
                  <a:ea typeface="+mn-ea"/>
                  <a:cs typeface="+mn-cs"/>
                </a:defRPr>
              </a:lvl4pPr>
              <a:lvl5pPr marL="1371600" algn="l" defTabSz="685800" rtl="0" eaLnBrk="1" latinLnBrk="0" hangingPunct="1">
                <a:defRPr sz="1400" kern="1200">
                  <a:solidFill>
                    <a:schemeClr val="lt1"/>
                  </a:solidFill>
                  <a:latin typeface="+mn-lt"/>
                  <a:ea typeface="+mn-ea"/>
                  <a:cs typeface="+mn-cs"/>
                </a:defRPr>
              </a:lvl5pPr>
              <a:lvl6pPr marL="1714500" algn="l" defTabSz="685800" rtl="0" eaLnBrk="1" latinLnBrk="0" hangingPunct="1">
                <a:defRPr sz="1400" kern="1200">
                  <a:solidFill>
                    <a:schemeClr val="lt1"/>
                  </a:solidFill>
                  <a:latin typeface="+mn-lt"/>
                  <a:ea typeface="+mn-ea"/>
                  <a:cs typeface="+mn-cs"/>
                </a:defRPr>
              </a:lvl6pPr>
              <a:lvl7pPr marL="2057400" algn="l" defTabSz="685800" rtl="0" eaLnBrk="1" latinLnBrk="0" hangingPunct="1">
                <a:defRPr sz="1400" kern="1200">
                  <a:solidFill>
                    <a:schemeClr val="lt1"/>
                  </a:solidFill>
                  <a:latin typeface="+mn-lt"/>
                  <a:ea typeface="+mn-ea"/>
                  <a:cs typeface="+mn-cs"/>
                </a:defRPr>
              </a:lvl7pPr>
              <a:lvl8pPr marL="2400300" algn="l" defTabSz="685800" rtl="0" eaLnBrk="1" latinLnBrk="0" hangingPunct="1">
                <a:defRPr sz="1400" kern="1200">
                  <a:solidFill>
                    <a:schemeClr val="lt1"/>
                  </a:solidFill>
                  <a:latin typeface="+mn-lt"/>
                  <a:ea typeface="+mn-ea"/>
                  <a:cs typeface="+mn-cs"/>
                </a:defRPr>
              </a:lvl8pPr>
              <a:lvl9pPr marL="2743200" algn="l" defTabSz="685800" rtl="0" eaLnBrk="1" latinLnBrk="0" hangingPunct="1">
                <a:defRPr sz="1400" kern="1200">
                  <a:solidFill>
                    <a:schemeClr val="lt1"/>
                  </a:solidFill>
                  <a:latin typeface="+mn-lt"/>
                  <a:ea typeface="+mn-ea"/>
                  <a:cs typeface="+mn-cs"/>
                </a:defRPr>
              </a:lvl9pPr>
            </a:lstStyle>
            <a:p>
              <a:pPr algn="ctr"/>
              <a:r>
                <a:rPr lang="zh-CN" altLang="en-US" sz="2100" b="1" dirty="0">
                  <a:cs typeface="+mn-ea"/>
                  <a:sym typeface="+mn-lt"/>
                </a:rPr>
                <a:t>添加文字</a:t>
              </a:r>
            </a:p>
          </p:txBody>
        </p:sp>
        <p:sp>
          <p:nvSpPr>
            <p:cNvPr id="6" name="六边形 5"/>
            <p:cNvSpPr/>
            <p:nvPr/>
          </p:nvSpPr>
          <p:spPr>
            <a:xfrm>
              <a:off x="4907703" y="2871473"/>
              <a:ext cx="1293287" cy="1115053"/>
            </a:xfrm>
            <a:prstGeom prst="hexagon">
              <a:avLst/>
            </a:prstGeom>
            <a:blipFill dpi="0" rotWithShape="1">
              <a:blip r:embed="rId3" cstate="print"/>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defPPr>
                <a:defRPr lang="zh-CN"/>
              </a:defPPr>
              <a:lvl1pPr marL="0" algn="l" defTabSz="685800" rtl="0" eaLnBrk="1" latinLnBrk="0" hangingPunct="1">
                <a:defRPr sz="1400" kern="1200">
                  <a:solidFill>
                    <a:schemeClr val="lt1"/>
                  </a:solidFill>
                  <a:latin typeface="+mn-lt"/>
                  <a:ea typeface="+mn-ea"/>
                  <a:cs typeface="+mn-cs"/>
                </a:defRPr>
              </a:lvl1pPr>
              <a:lvl2pPr marL="342900" algn="l" defTabSz="685800" rtl="0" eaLnBrk="1" latinLnBrk="0" hangingPunct="1">
                <a:defRPr sz="1400" kern="1200">
                  <a:solidFill>
                    <a:schemeClr val="lt1"/>
                  </a:solidFill>
                  <a:latin typeface="+mn-lt"/>
                  <a:ea typeface="+mn-ea"/>
                  <a:cs typeface="+mn-cs"/>
                </a:defRPr>
              </a:lvl2pPr>
              <a:lvl3pPr marL="685800" algn="l" defTabSz="685800" rtl="0" eaLnBrk="1" latinLnBrk="0" hangingPunct="1">
                <a:defRPr sz="1400" kern="1200">
                  <a:solidFill>
                    <a:schemeClr val="lt1"/>
                  </a:solidFill>
                  <a:latin typeface="+mn-lt"/>
                  <a:ea typeface="+mn-ea"/>
                  <a:cs typeface="+mn-cs"/>
                </a:defRPr>
              </a:lvl3pPr>
              <a:lvl4pPr marL="1028700" algn="l" defTabSz="685800" rtl="0" eaLnBrk="1" latinLnBrk="0" hangingPunct="1">
                <a:defRPr sz="1400" kern="1200">
                  <a:solidFill>
                    <a:schemeClr val="lt1"/>
                  </a:solidFill>
                  <a:latin typeface="+mn-lt"/>
                  <a:ea typeface="+mn-ea"/>
                  <a:cs typeface="+mn-cs"/>
                </a:defRPr>
              </a:lvl4pPr>
              <a:lvl5pPr marL="1371600" algn="l" defTabSz="685800" rtl="0" eaLnBrk="1" latinLnBrk="0" hangingPunct="1">
                <a:defRPr sz="1400" kern="1200">
                  <a:solidFill>
                    <a:schemeClr val="lt1"/>
                  </a:solidFill>
                  <a:latin typeface="+mn-lt"/>
                  <a:ea typeface="+mn-ea"/>
                  <a:cs typeface="+mn-cs"/>
                </a:defRPr>
              </a:lvl5pPr>
              <a:lvl6pPr marL="1714500" algn="l" defTabSz="685800" rtl="0" eaLnBrk="1" latinLnBrk="0" hangingPunct="1">
                <a:defRPr sz="1400" kern="1200">
                  <a:solidFill>
                    <a:schemeClr val="lt1"/>
                  </a:solidFill>
                  <a:latin typeface="+mn-lt"/>
                  <a:ea typeface="+mn-ea"/>
                  <a:cs typeface="+mn-cs"/>
                </a:defRPr>
              </a:lvl6pPr>
              <a:lvl7pPr marL="2057400" algn="l" defTabSz="685800" rtl="0" eaLnBrk="1" latinLnBrk="0" hangingPunct="1">
                <a:defRPr sz="1400" kern="1200">
                  <a:solidFill>
                    <a:schemeClr val="lt1"/>
                  </a:solidFill>
                  <a:latin typeface="+mn-lt"/>
                  <a:ea typeface="+mn-ea"/>
                  <a:cs typeface="+mn-cs"/>
                </a:defRPr>
              </a:lvl7pPr>
              <a:lvl8pPr marL="2400300" algn="l" defTabSz="685800" rtl="0" eaLnBrk="1" latinLnBrk="0" hangingPunct="1">
                <a:defRPr sz="1400" kern="1200">
                  <a:solidFill>
                    <a:schemeClr val="lt1"/>
                  </a:solidFill>
                  <a:latin typeface="+mn-lt"/>
                  <a:ea typeface="+mn-ea"/>
                  <a:cs typeface="+mn-cs"/>
                </a:defRPr>
              </a:lvl8pPr>
              <a:lvl9pPr marL="2743200" algn="l" defTabSz="685800" rtl="0" eaLnBrk="1" latinLnBrk="0" hangingPunct="1">
                <a:defRPr sz="1400" kern="1200">
                  <a:solidFill>
                    <a:schemeClr val="lt1"/>
                  </a:solidFill>
                  <a:latin typeface="+mn-lt"/>
                  <a:ea typeface="+mn-ea"/>
                  <a:cs typeface="+mn-cs"/>
                </a:defRPr>
              </a:lvl9pPr>
            </a:lstStyle>
            <a:p>
              <a:pPr algn="ctr"/>
              <a:endParaRPr lang="zh-CN" altLang="en-US" sz="1100" dirty="0">
                <a:cs typeface="+mn-ea"/>
                <a:sym typeface="+mn-lt"/>
              </a:endParaRPr>
            </a:p>
          </p:txBody>
        </p:sp>
        <p:sp>
          <p:nvSpPr>
            <p:cNvPr id="7" name="六边形 6"/>
            <p:cNvSpPr/>
            <p:nvPr/>
          </p:nvSpPr>
          <p:spPr>
            <a:xfrm>
              <a:off x="7074321" y="2887448"/>
              <a:ext cx="1293287" cy="1115053"/>
            </a:xfrm>
            <a:prstGeom prst="hexagon">
              <a:avLst/>
            </a:prstGeom>
            <a:blipFill>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defPPr>
                <a:defRPr lang="zh-CN"/>
              </a:defPPr>
              <a:lvl1pPr marL="0" algn="l" defTabSz="685800" rtl="0" eaLnBrk="1" latinLnBrk="0" hangingPunct="1">
                <a:defRPr sz="1400" kern="1200">
                  <a:solidFill>
                    <a:schemeClr val="lt1"/>
                  </a:solidFill>
                  <a:latin typeface="+mn-lt"/>
                  <a:ea typeface="+mn-ea"/>
                  <a:cs typeface="+mn-cs"/>
                </a:defRPr>
              </a:lvl1pPr>
              <a:lvl2pPr marL="342900" algn="l" defTabSz="685800" rtl="0" eaLnBrk="1" latinLnBrk="0" hangingPunct="1">
                <a:defRPr sz="1400" kern="1200">
                  <a:solidFill>
                    <a:schemeClr val="lt1"/>
                  </a:solidFill>
                  <a:latin typeface="+mn-lt"/>
                  <a:ea typeface="+mn-ea"/>
                  <a:cs typeface="+mn-cs"/>
                </a:defRPr>
              </a:lvl2pPr>
              <a:lvl3pPr marL="685800" algn="l" defTabSz="685800" rtl="0" eaLnBrk="1" latinLnBrk="0" hangingPunct="1">
                <a:defRPr sz="1400" kern="1200">
                  <a:solidFill>
                    <a:schemeClr val="lt1"/>
                  </a:solidFill>
                  <a:latin typeface="+mn-lt"/>
                  <a:ea typeface="+mn-ea"/>
                  <a:cs typeface="+mn-cs"/>
                </a:defRPr>
              </a:lvl3pPr>
              <a:lvl4pPr marL="1028700" algn="l" defTabSz="685800" rtl="0" eaLnBrk="1" latinLnBrk="0" hangingPunct="1">
                <a:defRPr sz="1400" kern="1200">
                  <a:solidFill>
                    <a:schemeClr val="lt1"/>
                  </a:solidFill>
                  <a:latin typeface="+mn-lt"/>
                  <a:ea typeface="+mn-ea"/>
                  <a:cs typeface="+mn-cs"/>
                </a:defRPr>
              </a:lvl4pPr>
              <a:lvl5pPr marL="1371600" algn="l" defTabSz="685800" rtl="0" eaLnBrk="1" latinLnBrk="0" hangingPunct="1">
                <a:defRPr sz="1400" kern="1200">
                  <a:solidFill>
                    <a:schemeClr val="lt1"/>
                  </a:solidFill>
                  <a:latin typeface="+mn-lt"/>
                  <a:ea typeface="+mn-ea"/>
                  <a:cs typeface="+mn-cs"/>
                </a:defRPr>
              </a:lvl5pPr>
              <a:lvl6pPr marL="1714500" algn="l" defTabSz="685800" rtl="0" eaLnBrk="1" latinLnBrk="0" hangingPunct="1">
                <a:defRPr sz="1400" kern="1200">
                  <a:solidFill>
                    <a:schemeClr val="lt1"/>
                  </a:solidFill>
                  <a:latin typeface="+mn-lt"/>
                  <a:ea typeface="+mn-ea"/>
                  <a:cs typeface="+mn-cs"/>
                </a:defRPr>
              </a:lvl6pPr>
              <a:lvl7pPr marL="2057400" algn="l" defTabSz="685800" rtl="0" eaLnBrk="1" latinLnBrk="0" hangingPunct="1">
                <a:defRPr sz="1400" kern="1200">
                  <a:solidFill>
                    <a:schemeClr val="lt1"/>
                  </a:solidFill>
                  <a:latin typeface="+mn-lt"/>
                  <a:ea typeface="+mn-ea"/>
                  <a:cs typeface="+mn-cs"/>
                </a:defRPr>
              </a:lvl7pPr>
              <a:lvl8pPr marL="2400300" algn="l" defTabSz="685800" rtl="0" eaLnBrk="1" latinLnBrk="0" hangingPunct="1">
                <a:defRPr sz="1400" kern="1200">
                  <a:solidFill>
                    <a:schemeClr val="lt1"/>
                  </a:solidFill>
                  <a:latin typeface="+mn-lt"/>
                  <a:ea typeface="+mn-ea"/>
                  <a:cs typeface="+mn-cs"/>
                </a:defRPr>
              </a:lvl8pPr>
              <a:lvl9pPr marL="2743200" algn="l" defTabSz="685800" rtl="0" eaLnBrk="1" latinLnBrk="0" hangingPunct="1">
                <a:defRPr sz="1400" kern="1200">
                  <a:solidFill>
                    <a:schemeClr val="lt1"/>
                  </a:solidFill>
                  <a:latin typeface="+mn-lt"/>
                  <a:ea typeface="+mn-ea"/>
                  <a:cs typeface="+mn-cs"/>
                </a:defRPr>
              </a:lvl9pPr>
            </a:lstStyle>
            <a:p>
              <a:pPr algn="ctr"/>
              <a:endParaRPr lang="zh-CN" altLang="en-US" sz="1100" dirty="0">
                <a:cs typeface="+mn-ea"/>
                <a:sym typeface="+mn-lt"/>
              </a:endParaRPr>
            </a:p>
          </p:txBody>
        </p:sp>
        <p:sp>
          <p:nvSpPr>
            <p:cNvPr id="8" name="六边形 7"/>
            <p:cNvSpPr/>
            <p:nvPr/>
          </p:nvSpPr>
          <p:spPr>
            <a:xfrm>
              <a:off x="5992771" y="3465883"/>
              <a:ext cx="1293287" cy="1115053"/>
            </a:xfrm>
            <a:prstGeom prst="hexagon">
              <a:avLst/>
            </a:prstGeom>
            <a:solidFill>
              <a:srgbClr val="45BC9A"/>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defPPr>
                <a:defRPr lang="zh-CN"/>
              </a:defPPr>
              <a:lvl1pPr marL="0" algn="l" defTabSz="685800" rtl="0" eaLnBrk="1" latinLnBrk="0" hangingPunct="1">
                <a:defRPr sz="1400" kern="1200">
                  <a:solidFill>
                    <a:schemeClr val="lt1"/>
                  </a:solidFill>
                  <a:latin typeface="+mn-lt"/>
                  <a:ea typeface="+mn-ea"/>
                  <a:cs typeface="+mn-cs"/>
                </a:defRPr>
              </a:lvl1pPr>
              <a:lvl2pPr marL="342900" algn="l" defTabSz="685800" rtl="0" eaLnBrk="1" latinLnBrk="0" hangingPunct="1">
                <a:defRPr sz="1400" kern="1200">
                  <a:solidFill>
                    <a:schemeClr val="lt1"/>
                  </a:solidFill>
                  <a:latin typeface="+mn-lt"/>
                  <a:ea typeface="+mn-ea"/>
                  <a:cs typeface="+mn-cs"/>
                </a:defRPr>
              </a:lvl2pPr>
              <a:lvl3pPr marL="685800" algn="l" defTabSz="685800" rtl="0" eaLnBrk="1" latinLnBrk="0" hangingPunct="1">
                <a:defRPr sz="1400" kern="1200">
                  <a:solidFill>
                    <a:schemeClr val="lt1"/>
                  </a:solidFill>
                  <a:latin typeface="+mn-lt"/>
                  <a:ea typeface="+mn-ea"/>
                  <a:cs typeface="+mn-cs"/>
                </a:defRPr>
              </a:lvl3pPr>
              <a:lvl4pPr marL="1028700" algn="l" defTabSz="685800" rtl="0" eaLnBrk="1" latinLnBrk="0" hangingPunct="1">
                <a:defRPr sz="1400" kern="1200">
                  <a:solidFill>
                    <a:schemeClr val="lt1"/>
                  </a:solidFill>
                  <a:latin typeface="+mn-lt"/>
                  <a:ea typeface="+mn-ea"/>
                  <a:cs typeface="+mn-cs"/>
                </a:defRPr>
              </a:lvl4pPr>
              <a:lvl5pPr marL="1371600" algn="l" defTabSz="685800" rtl="0" eaLnBrk="1" latinLnBrk="0" hangingPunct="1">
                <a:defRPr sz="1400" kern="1200">
                  <a:solidFill>
                    <a:schemeClr val="lt1"/>
                  </a:solidFill>
                  <a:latin typeface="+mn-lt"/>
                  <a:ea typeface="+mn-ea"/>
                  <a:cs typeface="+mn-cs"/>
                </a:defRPr>
              </a:lvl5pPr>
              <a:lvl6pPr marL="1714500" algn="l" defTabSz="685800" rtl="0" eaLnBrk="1" latinLnBrk="0" hangingPunct="1">
                <a:defRPr sz="1400" kern="1200">
                  <a:solidFill>
                    <a:schemeClr val="lt1"/>
                  </a:solidFill>
                  <a:latin typeface="+mn-lt"/>
                  <a:ea typeface="+mn-ea"/>
                  <a:cs typeface="+mn-cs"/>
                </a:defRPr>
              </a:lvl6pPr>
              <a:lvl7pPr marL="2057400" algn="l" defTabSz="685800" rtl="0" eaLnBrk="1" latinLnBrk="0" hangingPunct="1">
                <a:defRPr sz="1400" kern="1200">
                  <a:solidFill>
                    <a:schemeClr val="lt1"/>
                  </a:solidFill>
                  <a:latin typeface="+mn-lt"/>
                  <a:ea typeface="+mn-ea"/>
                  <a:cs typeface="+mn-cs"/>
                </a:defRPr>
              </a:lvl7pPr>
              <a:lvl8pPr marL="2400300" algn="l" defTabSz="685800" rtl="0" eaLnBrk="1" latinLnBrk="0" hangingPunct="1">
                <a:defRPr sz="1400" kern="1200">
                  <a:solidFill>
                    <a:schemeClr val="lt1"/>
                  </a:solidFill>
                  <a:latin typeface="+mn-lt"/>
                  <a:ea typeface="+mn-ea"/>
                  <a:cs typeface="+mn-cs"/>
                </a:defRPr>
              </a:lvl8pPr>
              <a:lvl9pPr marL="2743200" algn="l" defTabSz="685800" rtl="0" eaLnBrk="1" latinLnBrk="0" hangingPunct="1">
                <a:defRPr sz="1400" kern="1200">
                  <a:solidFill>
                    <a:schemeClr val="lt1"/>
                  </a:solidFill>
                  <a:latin typeface="+mn-lt"/>
                  <a:ea typeface="+mn-ea"/>
                  <a:cs typeface="+mn-cs"/>
                </a:defRPr>
              </a:lvl9pPr>
            </a:lstStyle>
            <a:p>
              <a:pPr algn="ctr"/>
              <a:r>
                <a:rPr lang="zh-CN" altLang="en-US" sz="2100" dirty="0">
                  <a:cs typeface="+mn-ea"/>
                  <a:sym typeface="+mn-lt"/>
                </a:rPr>
                <a:t>添加文字</a:t>
              </a:r>
            </a:p>
          </p:txBody>
        </p:sp>
        <p:sp>
          <p:nvSpPr>
            <p:cNvPr id="9" name="六边形 8"/>
            <p:cNvSpPr/>
            <p:nvPr/>
          </p:nvSpPr>
          <p:spPr>
            <a:xfrm>
              <a:off x="8157630" y="2287660"/>
              <a:ext cx="1293287" cy="1115053"/>
            </a:xfrm>
            <a:prstGeom prst="hexagon">
              <a:avLst/>
            </a:prstGeom>
            <a:solidFill>
              <a:srgbClr val="45BC9A"/>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defPPr>
                <a:defRPr lang="zh-CN"/>
              </a:defPPr>
              <a:lvl1pPr marL="0" algn="l" defTabSz="685800" rtl="0" eaLnBrk="1" latinLnBrk="0" hangingPunct="1">
                <a:defRPr sz="1400" kern="1200">
                  <a:solidFill>
                    <a:schemeClr val="lt1"/>
                  </a:solidFill>
                  <a:latin typeface="+mn-lt"/>
                  <a:ea typeface="+mn-ea"/>
                  <a:cs typeface="+mn-cs"/>
                </a:defRPr>
              </a:lvl1pPr>
              <a:lvl2pPr marL="342900" algn="l" defTabSz="685800" rtl="0" eaLnBrk="1" latinLnBrk="0" hangingPunct="1">
                <a:defRPr sz="1400" kern="1200">
                  <a:solidFill>
                    <a:schemeClr val="lt1"/>
                  </a:solidFill>
                  <a:latin typeface="+mn-lt"/>
                  <a:ea typeface="+mn-ea"/>
                  <a:cs typeface="+mn-cs"/>
                </a:defRPr>
              </a:lvl2pPr>
              <a:lvl3pPr marL="685800" algn="l" defTabSz="685800" rtl="0" eaLnBrk="1" latinLnBrk="0" hangingPunct="1">
                <a:defRPr sz="1400" kern="1200">
                  <a:solidFill>
                    <a:schemeClr val="lt1"/>
                  </a:solidFill>
                  <a:latin typeface="+mn-lt"/>
                  <a:ea typeface="+mn-ea"/>
                  <a:cs typeface="+mn-cs"/>
                </a:defRPr>
              </a:lvl3pPr>
              <a:lvl4pPr marL="1028700" algn="l" defTabSz="685800" rtl="0" eaLnBrk="1" latinLnBrk="0" hangingPunct="1">
                <a:defRPr sz="1400" kern="1200">
                  <a:solidFill>
                    <a:schemeClr val="lt1"/>
                  </a:solidFill>
                  <a:latin typeface="+mn-lt"/>
                  <a:ea typeface="+mn-ea"/>
                  <a:cs typeface="+mn-cs"/>
                </a:defRPr>
              </a:lvl4pPr>
              <a:lvl5pPr marL="1371600" algn="l" defTabSz="685800" rtl="0" eaLnBrk="1" latinLnBrk="0" hangingPunct="1">
                <a:defRPr sz="1400" kern="1200">
                  <a:solidFill>
                    <a:schemeClr val="lt1"/>
                  </a:solidFill>
                  <a:latin typeface="+mn-lt"/>
                  <a:ea typeface="+mn-ea"/>
                  <a:cs typeface="+mn-cs"/>
                </a:defRPr>
              </a:lvl5pPr>
              <a:lvl6pPr marL="1714500" algn="l" defTabSz="685800" rtl="0" eaLnBrk="1" latinLnBrk="0" hangingPunct="1">
                <a:defRPr sz="1400" kern="1200">
                  <a:solidFill>
                    <a:schemeClr val="lt1"/>
                  </a:solidFill>
                  <a:latin typeface="+mn-lt"/>
                  <a:ea typeface="+mn-ea"/>
                  <a:cs typeface="+mn-cs"/>
                </a:defRPr>
              </a:lvl6pPr>
              <a:lvl7pPr marL="2057400" algn="l" defTabSz="685800" rtl="0" eaLnBrk="1" latinLnBrk="0" hangingPunct="1">
                <a:defRPr sz="1400" kern="1200">
                  <a:solidFill>
                    <a:schemeClr val="lt1"/>
                  </a:solidFill>
                  <a:latin typeface="+mn-lt"/>
                  <a:ea typeface="+mn-ea"/>
                  <a:cs typeface="+mn-cs"/>
                </a:defRPr>
              </a:lvl7pPr>
              <a:lvl8pPr marL="2400300" algn="l" defTabSz="685800" rtl="0" eaLnBrk="1" latinLnBrk="0" hangingPunct="1">
                <a:defRPr sz="1400" kern="1200">
                  <a:solidFill>
                    <a:schemeClr val="lt1"/>
                  </a:solidFill>
                  <a:latin typeface="+mn-lt"/>
                  <a:ea typeface="+mn-ea"/>
                  <a:cs typeface="+mn-cs"/>
                </a:defRPr>
              </a:lvl8pPr>
              <a:lvl9pPr marL="2743200" algn="l" defTabSz="685800" rtl="0" eaLnBrk="1" latinLnBrk="0" hangingPunct="1">
                <a:defRPr sz="1400" kern="1200">
                  <a:solidFill>
                    <a:schemeClr val="lt1"/>
                  </a:solidFill>
                  <a:latin typeface="+mn-lt"/>
                  <a:ea typeface="+mn-ea"/>
                  <a:cs typeface="+mn-cs"/>
                </a:defRPr>
              </a:lvl9pPr>
            </a:lstStyle>
            <a:p>
              <a:pPr algn="ctr"/>
              <a:r>
                <a:rPr lang="zh-CN" altLang="en-US" sz="2100" b="1" dirty="0">
                  <a:cs typeface="+mn-ea"/>
                  <a:sym typeface="+mn-lt"/>
                </a:rPr>
                <a:t>添加文字</a:t>
              </a:r>
            </a:p>
          </p:txBody>
        </p:sp>
        <p:sp>
          <p:nvSpPr>
            <p:cNvPr id="10" name="六边形 9"/>
            <p:cNvSpPr/>
            <p:nvPr/>
          </p:nvSpPr>
          <p:spPr>
            <a:xfrm>
              <a:off x="3824392" y="2287660"/>
              <a:ext cx="1293287" cy="1115053"/>
            </a:xfrm>
            <a:prstGeom prst="hexagon">
              <a:avLst/>
            </a:prstGeom>
            <a:blipFill>
              <a:blip r:embed="rId5" cstate="print"/>
              <a:srcRect/>
              <a:stretch>
                <a:fillRect t="1"/>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defPPr>
                <a:defRPr lang="zh-CN"/>
              </a:defPPr>
              <a:lvl1pPr marL="0" algn="l" defTabSz="685800" rtl="0" eaLnBrk="1" latinLnBrk="0" hangingPunct="1">
                <a:defRPr sz="1400" kern="1200">
                  <a:solidFill>
                    <a:schemeClr val="lt1"/>
                  </a:solidFill>
                  <a:latin typeface="+mn-lt"/>
                  <a:ea typeface="+mn-ea"/>
                  <a:cs typeface="+mn-cs"/>
                </a:defRPr>
              </a:lvl1pPr>
              <a:lvl2pPr marL="342900" algn="l" defTabSz="685800" rtl="0" eaLnBrk="1" latinLnBrk="0" hangingPunct="1">
                <a:defRPr sz="1400" kern="1200">
                  <a:solidFill>
                    <a:schemeClr val="lt1"/>
                  </a:solidFill>
                  <a:latin typeface="+mn-lt"/>
                  <a:ea typeface="+mn-ea"/>
                  <a:cs typeface="+mn-cs"/>
                </a:defRPr>
              </a:lvl2pPr>
              <a:lvl3pPr marL="685800" algn="l" defTabSz="685800" rtl="0" eaLnBrk="1" latinLnBrk="0" hangingPunct="1">
                <a:defRPr sz="1400" kern="1200">
                  <a:solidFill>
                    <a:schemeClr val="lt1"/>
                  </a:solidFill>
                  <a:latin typeface="+mn-lt"/>
                  <a:ea typeface="+mn-ea"/>
                  <a:cs typeface="+mn-cs"/>
                </a:defRPr>
              </a:lvl3pPr>
              <a:lvl4pPr marL="1028700" algn="l" defTabSz="685800" rtl="0" eaLnBrk="1" latinLnBrk="0" hangingPunct="1">
                <a:defRPr sz="1400" kern="1200">
                  <a:solidFill>
                    <a:schemeClr val="lt1"/>
                  </a:solidFill>
                  <a:latin typeface="+mn-lt"/>
                  <a:ea typeface="+mn-ea"/>
                  <a:cs typeface="+mn-cs"/>
                </a:defRPr>
              </a:lvl4pPr>
              <a:lvl5pPr marL="1371600" algn="l" defTabSz="685800" rtl="0" eaLnBrk="1" latinLnBrk="0" hangingPunct="1">
                <a:defRPr sz="1400" kern="1200">
                  <a:solidFill>
                    <a:schemeClr val="lt1"/>
                  </a:solidFill>
                  <a:latin typeface="+mn-lt"/>
                  <a:ea typeface="+mn-ea"/>
                  <a:cs typeface="+mn-cs"/>
                </a:defRPr>
              </a:lvl5pPr>
              <a:lvl6pPr marL="1714500" algn="l" defTabSz="685800" rtl="0" eaLnBrk="1" latinLnBrk="0" hangingPunct="1">
                <a:defRPr sz="1400" kern="1200">
                  <a:solidFill>
                    <a:schemeClr val="lt1"/>
                  </a:solidFill>
                  <a:latin typeface="+mn-lt"/>
                  <a:ea typeface="+mn-ea"/>
                  <a:cs typeface="+mn-cs"/>
                </a:defRPr>
              </a:lvl6pPr>
              <a:lvl7pPr marL="2057400" algn="l" defTabSz="685800" rtl="0" eaLnBrk="1" latinLnBrk="0" hangingPunct="1">
                <a:defRPr sz="1400" kern="1200">
                  <a:solidFill>
                    <a:schemeClr val="lt1"/>
                  </a:solidFill>
                  <a:latin typeface="+mn-lt"/>
                  <a:ea typeface="+mn-ea"/>
                  <a:cs typeface="+mn-cs"/>
                </a:defRPr>
              </a:lvl7pPr>
              <a:lvl8pPr marL="2400300" algn="l" defTabSz="685800" rtl="0" eaLnBrk="1" latinLnBrk="0" hangingPunct="1">
                <a:defRPr sz="1400" kern="1200">
                  <a:solidFill>
                    <a:schemeClr val="lt1"/>
                  </a:solidFill>
                  <a:latin typeface="+mn-lt"/>
                  <a:ea typeface="+mn-ea"/>
                  <a:cs typeface="+mn-cs"/>
                </a:defRPr>
              </a:lvl8pPr>
              <a:lvl9pPr marL="2743200" algn="l" defTabSz="685800" rtl="0" eaLnBrk="1" latinLnBrk="0" hangingPunct="1">
                <a:defRPr sz="1400" kern="1200">
                  <a:solidFill>
                    <a:schemeClr val="lt1"/>
                  </a:solidFill>
                  <a:latin typeface="+mn-lt"/>
                  <a:ea typeface="+mn-ea"/>
                  <a:cs typeface="+mn-cs"/>
                </a:defRPr>
              </a:lvl9pPr>
            </a:lstStyle>
            <a:p>
              <a:pPr algn="ctr"/>
              <a:endParaRPr lang="zh-CN" altLang="en-US" sz="1100" dirty="0">
                <a:cs typeface="+mn-ea"/>
                <a:sym typeface="+mn-lt"/>
              </a:endParaRPr>
            </a:p>
          </p:txBody>
        </p:sp>
        <p:sp>
          <p:nvSpPr>
            <p:cNvPr id="11" name="六边形 10"/>
            <p:cNvSpPr/>
            <p:nvPr/>
          </p:nvSpPr>
          <p:spPr>
            <a:xfrm>
              <a:off x="7074321" y="4060319"/>
              <a:ext cx="1293287" cy="1115053"/>
            </a:xfrm>
            <a:prstGeom prst="hexagon">
              <a:avLst/>
            </a:prstGeom>
            <a:solidFill>
              <a:srgbClr val="D1F3E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defPPr>
                <a:defRPr lang="zh-CN"/>
              </a:defPPr>
              <a:lvl1pPr marL="0" algn="l" defTabSz="685800" rtl="0" eaLnBrk="1" latinLnBrk="0" hangingPunct="1">
                <a:defRPr sz="1400" kern="1200">
                  <a:solidFill>
                    <a:schemeClr val="lt1"/>
                  </a:solidFill>
                  <a:latin typeface="+mn-lt"/>
                  <a:ea typeface="+mn-ea"/>
                  <a:cs typeface="+mn-cs"/>
                </a:defRPr>
              </a:lvl1pPr>
              <a:lvl2pPr marL="342900" algn="l" defTabSz="685800" rtl="0" eaLnBrk="1" latinLnBrk="0" hangingPunct="1">
                <a:defRPr sz="1400" kern="1200">
                  <a:solidFill>
                    <a:schemeClr val="lt1"/>
                  </a:solidFill>
                  <a:latin typeface="+mn-lt"/>
                  <a:ea typeface="+mn-ea"/>
                  <a:cs typeface="+mn-cs"/>
                </a:defRPr>
              </a:lvl2pPr>
              <a:lvl3pPr marL="685800" algn="l" defTabSz="685800" rtl="0" eaLnBrk="1" latinLnBrk="0" hangingPunct="1">
                <a:defRPr sz="1400" kern="1200">
                  <a:solidFill>
                    <a:schemeClr val="lt1"/>
                  </a:solidFill>
                  <a:latin typeface="+mn-lt"/>
                  <a:ea typeface="+mn-ea"/>
                  <a:cs typeface="+mn-cs"/>
                </a:defRPr>
              </a:lvl3pPr>
              <a:lvl4pPr marL="1028700" algn="l" defTabSz="685800" rtl="0" eaLnBrk="1" latinLnBrk="0" hangingPunct="1">
                <a:defRPr sz="1400" kern="1200">
                  <a:solidFill>
                    <a:schemeClr val="lt1"/>
                  </a:solidFill>
                  <a:latin typeface="+mn-lt"/>
                  <a:ea typeface="+mn-ea"/>
                  <a:cs typeface="+mn-cs"/>
                </a:defRPr>
              </a:lvl4pPr>
              <a:lvl5pPr marL="1371600" algn="l" defTabSz="685800" rtl="0" eaLnBrk="1" latinLnBrk="0" hangingPunct="1">
                <a:defRPr sz="1400" kern="1200">
                  <a:solidFill>
                    <a:schemeClr val="lt1"/>
                  </a:solidFill>
                  <a:latin typeface="+mn-lt"/>
                  <a:ea typeface="+mn-ea"/>
                  <a:cs typeface="+mn-cs"/>
                </a:defRPr>
              </a:lvl5pPr>
              <a:lvl6pPr marL="1714500" algn="l" defTabSz="685800" rtl="0" eaLnBrk="1" latinLnBrk="0" hangingPunct="1">
                <a:defRPr sz="1400" kern="1200">
                  <a:solidFill>
                    <a:schemeClr val="lt1"/>
                  </a:solidFill>
                  <a:latin typeface="+mn-lt"/>
                  <a:ea typeface="+mn-ea"/>
                  <a:cs typeface="+mn-cs"/>
                </a:defRPr>
              </a:lvl6pPr>
              <a:lvl7pPr marL="2057400" algn="l" defTabSz="685800" rtl="0" eaLnBrk="1" latinLnBrk="0" hangingPunct="1">
                <a:defRPr sz="1400" kern="1200">
                  <a:solidFill>
                    <a:schemeClr val="lt1"/>
                  </a:solidFill>
                  <a:latin typeface="+mn-lt"/>
                  <a:ea typeface="+mn-ea"/>
                  <a:cs typeface="+mn-cs"/>
                </a:defRPr>
              </a:lvl7pPr>
              <a:lvl8pPr marL="2400300" algn="l" defTabSz="685800" rtl="0" eaLnBrk="1" latinLnBrk="0" hangingPunct="1">
                <a:defRPr sz="1400" kern="1200">
                  <a:solidFill>
                    <a:schemeClr val="lt1"/>
                  </a:solidFill>
                  <a:latin typeface="+mn-lt"/>
                  <a:ea typeface="+mn-ea"/>
                  <a:cs typeface="+mn-cs"/>
                </a:defRPr>
              </a:lvl8pPr>
              <a:lvl9pPr marL="2743200" algn="l" defTabSz="685800" rtl="0" eaLnBrk="1" latinLnBrk="0" hangingPunct="1">
                <a:defRPr sz="1400" kern="1200">
                  <a:solidFill>
                    <a:schemeClr val="lt1"/>
                  </a:solidFill>
                  <a:latin typeface="+mn-lt"/>
                  <a:ea typeface="+mn-ea"/>
                  <a:cs typeface="+mn-cs"/>
                </a:defRPr>
              </a:lvl9pPr>
            </a:lstStyle>
            <a:p>
              <a:pPr algn="ctr"/>
              <a:r>
                <a:rPr lang="zh-CN" altLang="en-US" sz="2100" b="1" dirty="0">
                  <a:solidFill>
                    <a:srgbClr val="1B9E81"/>
                  </a:solidFill>
                  <a:cs typeface="+mn-ea"/>
                  <a:sym typeface="+mn-lt"/>
                </a:rPr>
                <a:t>添加文字</a:t>
              </a:r>
            </a:p>
          </p:txBody>
        </p:sp>
        <p:sp>
          <p:nvSpPr>
            <p:cNvPr id="12" name="六边形 11"/>
            <p:cNvSpPr/>
            <p:nvPr/>
          </p:nvSpPr>
          <p:spPr>
            <a:xfrm>
              <a:off x="8157630" y="3456560"/>
              <a:ext cx="1293287" cy="1115053"/>
            </a:xfrm>
            <a:prstGeom prst="hexagon">
              <a:avLst/>
            </a:prstGeom>
            <a:solidFill>
              <a:srgbClr val="297E76"/>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defPPr>
                <a:defRPr lang="zh-CN"/>
              </a:defPPr>
              <a:lvl1pPr marL="0" algn="l" defTabSz="685800" rtl="0" eaLnBrk="1" latinLnBrk="0" hangingPunct="1">
                <a:defRPr sz="1400" kern="1200">
                  <a:solidFill>
                    <a:schemeClr val="lt1"/>
                  </a:solidFill>
                  <a:latin typeface="+mn-lt"/>
                  <a:ea typeface="+mn-ea"/>
                  <a:cs typeface="+mn-cs"/>
                </a:defRPr>
              </a:lvl1pPr>
              <a:lvl2pPr marL="342900" algn="l" defTabSz="685800" rtl="0" eaLnBrk="1" latinLnBrk="0" hangingPunct="1">
                <a:defRPr sz="1400" kern="1200">
                  <a:solidFill>
                    <a:schemeClr val="lt1"/>
                  </a:solidFill>
                  <a:latin typeface="+mn-lt"/>
                  <a:ea typeface="+mn-ea"/>
                  <a:cs typeface="+mn-cs"/>
                </a:defRPr>
              </a:lvl2pPr>
              <a:lvl3pPr marL="685800" algn="l" defTabSz="685800" rtl="0" eaLnBrk="1" latinLnBrk="0" hangingPunct="1">
                <a:defRPr sz="1400" kern="1200">
                  <a:solidFill>
                    <a:schemeClr val="lt1"/>
                  </a:solidFill>
                  <a:latin typeface="+mn-lt"/>
                  <a:ea typeface="+mn-ea"/>
                  <a:cs typeface="+mn-cs"/>
                </a:defRPr>
              </a:lvl3pPr>
              <a:lvl4pPr marL="1028700" algn="l" defTabSz="685800" rtl="0" eaLnBrk="1" latinLnBrk="0" hangingPunct="1">
                <a:defRPr sz="1400" kern="1200">
                  <a:solidFill>
                    <a:schemeClr val="lt1"/>
                  </a:solidFill>
                  <a:latin typeface="+mn-lt"/>
                  <a:ea typeface="+mn-ea"/>
                  <a:cs typeface="+mn-cs"/>
                </a:defRPr>
              </a:lvl4pPr>
              <a:lvl5pPr marL="1371600" algn="l" defTabSz="685800" rtl="0" eaLnBrk="1" latinLnBrk="0" hangingPunct="1">
                <a:defRPr sz="1400" kern="1200">
                  <a:solidFill>
                    <a:schemeClr val="lt1"/>
                  </a:solidFill>
                  <a:latin typeface="+mn-lt"/>
                  <a:ea typeface="+mn-ea"/>
                  <a:cs typeface="+mn-cs"/>
                </a:defRPr>
              </a:lvl5pPr>
              <a:lvl6pPr marL="1714500" algn="l" defTabSz="685800" rtl="0" eaLnBrk="1" latinLnBrk="0" hangingPunct="1">
                <a:defRPr sz="1400" kern="1200">
                  <a:solidFill>
                    <a:schemeClr val="lt1"/>
                  </a:solidFill>
                  <a:latin typeface="+mn-lt"/>
                  <a:ea typeface="+mn-ea"/>
                  <a:cs typeface="+mn-cs"/>
                </a:defRPr>
              </a:lvl6pPr>
              <a:lvl7pPr marL="2057400" algn="l" defTabSz="685800" rtl="0" eaLnBrk="1" latinLnBrk="0" hangingPunct="1">
                <a:defRPr sz="1400" kern="1200">
                  <a:solidFill>
                    <a:schemeClr val="lt1"/>
                  </a:solidFill>
                  <a:latin typeface="+mn-lt"/>
                  <a:ea typeface="+mn-ea"/>
                  <a:cs typeface="+mn-cs"/>
                </a:defRPr>
              </a:lvl7pPr>
              <a:lvl8pPr marL="2400300" algn="l" defTabSz="685800" rtl="0" eaLnBrk="1" latinLnBrk="0" hangingPunct="1">
                <a:defRPr sz="1400" kern="1200">
                  <a:solidFill>
                    <a:schemeClr val="lt1"/>
                  </a:solidFill>
                  <a:latin typeface="+mn-lt"/>
                  <a:ea typeface="+mn-ea"/>
                  <a:cs typeface="+mn-cs"/>
                </a:defRPr>
              </a:lvl8pPr>
              <a:lvl9pPr marL="2743200" algn="l" defTabSz="685800" rtl="0" eaLnBrk="1" latinLnBrk="0" hangingPunct="1">
                <a:defRPr sz="1400" kern="1200">
                  <a:solidFill>
                    <a:schemeClr val="lt1"/>
                  </a:solidFill>
                  <a:latin typeface="+mn-lt"/>
                  <a:ea typeface="+mn-ea"/>
                  <a:cs typeface="+mn-cs"/>
                </a:defRPr>
              </a:lvl9pPr>
            </a:lstStyle>
            <a:p>
              <a:pPr algn="ctr"/>
              <a:r>
                <a:rPr lang="zh-CN" altLang="en-US" sz="2100" dirty="0">
                  <a:cs typeface="+mn-ea"/>
                  <a:sym typeface="+mn-lt"/>
                </a:rPr>
                <a:t>添加文字</a:t>
              </a:r>
            </a:p>
          </p:txBody>
        </p:sp>
        <p:sp>
          <p:nvSpPr>
            <p:cNvPr id="13" name="六边形 12"/>
            <p:cNvSpPr/>
            <p:nvPr/>
          </p:nvSpPr>
          <p:spPr>
            <a:xfrm>
              <a:off x="3824392" y="3456560"/>
              <a:ext cx="1293287" cy="1115053"/>
            </a:xfrm>
            <a:prstGeom prst="hexagon">
              <a:avLst/>
            </a:prstGeom>
            <a:solidFill>
              <a:srgbClr val="297E76"/>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defPPr>
                <a:defRPr lang="zh-CN"/>
              </a:defPPr>
              <a:lvl1pPr marL="0" algn="l" defTabSz="685800" rtl="0" eaLnBrk="1" latinLnBrk="0" hangingPunct="1">
                <a:defRPr sz="1400" kern="1200">
                  <a:solidFill>
                    <a:schemeClr val="lt1"/>
                  </a:solidFill>
                  <a:latin typeface="+mn-lt"/>
                  <a:ea typeface="+mn-ea"/>
                  <a:cs typeface="+mn-cs"/>
                </a:defRPr>
              </a:lvl1pPr>
              <a:lvl2pPr marL="342900" algn="l" defTabSz="685800" rtl="0" eaLnBrk="1" latinLnBrk="0" hangingPunct="1">
                <a:defRPr sz="1400" kern="1200">
                  <a:solidFill>
                    <a:schemeClr val="lt1"/>
                  </a:solidFill>
                  <a:latin typeface="+mn-lt"/>
                  <a:ea typeface="+mn-ea"/>
                  <a:cs typeface="+mn-cs"/>
                </a:defRPr>
              </a:lvl2pPr>
              <a:lvl3pPr marL="685800" algn="l" defTabSz="685800" rtl="0" eaLnBrk="1" latinLnBrk="0" hangingPunct="1">
                <a:defRPr sz="1400" kern="1200">
                  <a:solidFill>
                    <a:schemeClr val="lt1"/>
                  </a:solidFill>
                  <a:latin typeface="+mn-lt"/>
                  <a:ea typeface="+mn-ea"/>
                  <a:cs typeface="+mn-cs"/>
                </a:defRPr>
              </a:lvl3pPr>
              <a:lvl4pPr marL="1028700" algn="l" defTabSz="685800" rtl="0" eaLnBrk="1" latinLnBrk="0" hangingPunct="1">
                <a:defRPr sz="1400" kern="1200">
                  <a:solidFill>
                    <a:schemeClr val="lt1"/>
                  </a:solidFill>
                  <a:latin typeface="+mn-lt"/>
                  <a:ea typeface="+mn-ea"/>
                  <a:cs typeface="+mn-cs"/>
                </a:defRPr>
              </a:lvl4pPr>
              <a:lvl5pPr marL="1371600" algn="l" defTabSz="685800" rtl="0" eaLnBrk="1" latinLnBrk="0" hangingPunct="1">
                <a:defRPr sz="1400" kern="1200">
                  <a:solidFill>
                    <a:schemeClr val="lt1"/>
                  </a:solidFill>
                  <a:latin typeface="+mn-lt"/>
                  <a:ea typeface="+mn-ea"/>
                  <a:cs typeface="+mn-cs"/>
                </a:defRPr>
              </a:lvl5pPr>
              <a:lvl6pPr marL="1714500" algn="l" defTabSz="685800" rtl="0" eaLnBrk="1" latinLnBrk="0" hangingPunct="1">
                <a:defRPr sz="1400" kern="1200">
                  <a:solidFill>
                    <a:schemeClr val="lt1"/>
                  </a:solidFill>
                  <a:latin typeface="+mn-lt"/>
                  <a:ea typeface="+mn-ea"/>
                  <a:cs typeface="+mn-cs"/>
                </a:defRPr>
              </a:lvl6pPr>
              <a:lvl7pPr marL="2057400" algn="l" defTabSz="685800" rtl="0" eaLnBrk="1" latinLnBrk="0" hangingPunct="1">
                <a:defRPr sz="1400" kern="1200">
                  <a:solidFill>
                    <a:schemeClr val="lt1"/>
                  </a:solidFill>
                  <a:latin typeface="+mn-lt"/>
                  <a:ea typeface="+mn-ea"/>
                  <a:cs typeface="+mn-cs"/>
                </a:defRPr>
              </a:lvl7pPr>
              <a:lvl8pPr marL="2400300" algn="l" defTabSz="685800" rtl="0" eaLnBrk="1" latinLnBrk="0" hangingPunct="1">
                <a:defRPr sz="1400" kern="1200">
                  <a:solidFill>
                    <a:schemeClr val="lt1"/>
                  </a:solidFill>
                  <a:latin typeface="+mn-lt"/>
                  <a:ea typeface="+mn-ea"/>
                  <a:cs typeface="+mn-cs"/>
                </a:defRPr>
              </a:lvl8pPr>
              <a:lvl9pPr marL="2743200" algn="l" defTabSz="685800" rtl="0" eaLnBrk="1" latinLnBrk="0" hangingPunct="1">
                <a:defRPr sz="1400" kern="1200">
                  <a:solidFill>
                    <a:schemeClr val="lt1"/>
                  </a:solidFill>
                  <a:latin typeface="+mn-lt"/>
                  <a:ea typeface="+mn-ea"/>
                  <a:cs typeface="+mn-cs"/>
                </a:defRPr>
              </a:lvl9pPr>
            </a:lstStyle>
            <a:p>
              <a:pPr algn="ctr"/>
              <a:r>
                <a:rPr lang="zh-CN" altLang="en-US" sz="2100" b="1" dirty="0">
                  <a:cs typeface="+mn-ea"/>
                  <a:sym typeface="+mn-lt"/>
                </a:rPr>
                <a:t>添加文字</a:t>
              </a:r>
            </a:p>
          </p:txBody>
        </p:sp>
        <p:sp>
          <p:nvSpPr>
            <p:cNvPr id="14" name="六边形 13"/>
            <p:cNvSpPr/>
            <p:nvPr/>
          </p:nvSpPr>
          <p:spPr>
            <a:xfrm>
              <a:off x="2741082" y="2887448"/>
              <a:ext cx="1293287" cy="1115053"/>
            </a:xfrm>
            <a:prstGeom prst="hexagon">
              <a:avLst/>
            </a:prstGeom>
            <a:solidFill>
              <a:srgbClr val="45BC9A"/>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defPPr>
                <a:defRPr lang="zh-CN"/>
              </a:defPPr>
              <a:lvl1pPr marL="0" algn="l" defTabSz="685800" rtl="0" eaLnBrk="1" latinLnBrk="0" hangingPunct="1">
                <a:defRPr sz="1400" kern="1200">
                  <a:solidFill>
                    <a:schemeClr val="lt1"/>
                  </a:solidFill>
                  <a:latin typeface="+mn-lt"/>
                  <a:ea typeface="+mn-ea"/>
                  <a:cs typeface="+mn-cs"/>
                </a:defRPr>
              </a:lvl1pPr>
              <a:lvl2pPr marL="342900" algn="l" defTabSz="685800" rtl="0" eaLnBrk="1" latinLnBrk="0" hangingPunct="1">
                <a:defRPr sz="1400" kern="1200">
                  <a:solidFill>
                    <a:schemeClr val="lt1"/>
                  </a:solidFill>
                  <a:latin typeface="+mn-lt"/>
                  <a:ea typeface="+mn-ea"/>
                  <a:cs typeface="+mn-cs"/>
                </a:defRPr>
              </a:lvl2pPr>
              <a:lvl3pPr marL="685800" algn="l" defTabSz="685800" rtl="0" eaLnBrk="1" latinLnBrk="0" hangingPunct="1">
                <a:defRPr sz="1400" kern="1200">
                  <a:solidFill>
                    <a:schemeClr val="lt1"/>
                  </a:solidFill>
                  <a:latin typeface="+mn-lt"/>
                  <a:ea typeface="+mn-ea"/>
                  <a:cs typeface="+mn-cs"/>
                </a:defRPr>
              </a:lvl3pPr>
              <a:lvl4pPr marL="1028700" algn="l" defTabSz="685800" rtl="0" eaLnBrk="1" latinLnBrk="0" hangingPunct="1">
                <a:defRPr sz="1400" kern="1200">
                  <a:solidFill>
                    <a:schemeClr val="lt1"/>
                  </a:solidFill>
                  <a:latin typeface="+mn-lt"/>
                  <a:ea typeface="+mn-ea"/>
                  <a:cs typeface="+mn-cs"/>
                </a:defRPr>
              </a:lvl4pPr>
              <a:lvl5pPr marL="1371600" algn="l" defTabSz="685800" rtl="0" eaLnBrk="1" latinLnBrk="0" hangingPunct="1">
                <a:defRPr sz="1400" kern="1200">
                  <a:solidFill>
                    <a:schemeClr val="lt1"/>
                  </a:solidFill>
                  <a:latin typeface="+mn-lt"/>
                  <a:ea typeface="+mn-ea"/>
                  <a:cs typeface="+mn-cs"/>
                </a:defRPr>
              </a:lvl5pPr>
              <a:lvl6pPr marL="1714500" algn="l" defTabSz="685800" rtl="0" eaLnBrk="1" latinLnBrk="0" hangingPunct="1">
                <a:defRPr sz="1400" kern="1200">
                  <a:solidFill>
                    <a:schemeClr val="lt1"/>
                  </a:solidFill>
                  <a:latin typeface="+mn-lt"/>
                  <a:ea typeface="+mn-ea"/>
                  <a:cs typeface="+mn-cs"/>
                </a:defRPr>
              </a:lvl6pPr>
              <a:lvl7pPr marL="2057400" algn="l" defTabSz="685800" rtl="0" eaLnBrk="1" latinLnBrk="0" hangingPunct="1">
                <a:defRPr sz="1400" kern="1200">
                  <a:solidFill>
                    <a:schemeClr val="lt1"/>
                  </a:solidFill>
                  <a:latin typeface="+mn-lt"/>
                  <a:ea typeface="+mn-ea"/>
                  <a:cs typeface="+mn-cs"/>
                </a:defRPr>
              </a:lvl7pPr>
              <a:lvl8pPr marL="2400300" algn="l" defTabSz="685800" rtl="0" eaLnBrk="1" latinLnBrk="0" hangingPunct="1">
                <a:defRPr sz="1400" kern="1200">
                  <a:solidFill>
                    <a:schemeClr val="lt1"/>
                  </a:solidFill>
                  <a:latin typeface="+mn-lt"/>
                  <a:ea typeface="+mn-ea"/>
                  <a:cs typeface="+mn-cs"/>
                </a:defRPr>
              </a:lvl8pPr>
              <a:lvl9pPr marL="2743200" algn="l" defTabSz="685800" rtl="0" eaLnBrk="1" latinLnBrk="0" hangingPunct="1">
                <a:defRPr sz="1400" kern="1200">
                  <a:solidFill>
                    <a:schemeClr val="lt1"/>
                  </a:solidFill>
                  <a:latin typeface="+mn-lt"/>
                  <a:ea typeface="+mn-ea"/>
                  <a:cs typeface="+mn-cs"/>
                </a:defRPr>
              </a:lvl9pPr>
            </a:lstStyle>
            <a:p>
              <a:pPr algn="ctr"/>
              <a:r>
                <a:rPr lang="zh-CN" altLang="en-US" sz="2100" dirty="0">
                  <a:cs typeface="+mn-ea"/>
                  <a:sym typeface="+mn-lt"/>
                </a:rPr>
                <a:t>添加文字</a:t>
              </a:r>
            </a:p>
          </p:txBody>
        </p:sp>
        <p:sp>
          <p:nvSpPr>
            <p:cNvPr id="15" name="六边形 14"/>
            <p:cNvSpPr/>
            <p:nvPr/>
          </p:nvSpPr>
          <p:spPr>
            <a:xfrm>
              <a:off x="4907703" y="4060319"/>
              <a:ext cx="1293287" cy="1115053"/>
            </a:xfrm>
            <a:prstGeom prst="hexagon">
              <a:avLst/>
            </a:prstGeom>
            <a:blipFill>
              <a:blip r:embed="rId6" cstate="print"/>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defPPr>
                <a:defRPr lang="zh-CN"/>
              </a:defPPr>
              <a:lvl1pPr marL="0" algn="l" defTabSz="685800" rtl="0" eaLnBrk="1" latinLnBrk="0" hangingPunct="1">
                <a:defRPr sz="1400" kern="1200">
                  <a:solidFill>
                    <a:schemeClr val="lt1"/>
                  </a:solidFill>
                  <a:latin typeface="+mn-lt"/>
                  <a:ea typeface="+mn-ea"/>
                  <a:cs typeface="+mn-cs"/>
                </a:defRPr>
              </a:lvl1pPr>
              <a:lvl2pPr marL="342900" algn="l" defTabSz="685800" rtl="0" eaLnBrk="1" latinLnBrk="0" hangingPunct="1">
                <a:defRPr sz="1400" kern="1200">
                  <a:solidFill>
                    <a:schemeClr val="lt1"/>
                  </a:solidFill>
                  <a:latin typeface="+mn-lt"/>
                  <a:ea typeface="+mn-ea"/>
                  <a:cs typeface="+mn-cs"/>
                </a:defRPr>
              </a:lvl2pPr>
              <a:lvl3pPr marL="685800" algn="l" defTabSz="685800" rtl="0" eaLnBrk="1" latinLnBrk="0" hangingPunct="1">
                <a:defRPr sz="1400" kern="1200">
                  <a:solidFill>
                    <a:schemeClr val="lt1"/>
                  </a:solidFill>
                  <a:latin typeface="+mn-lt"/>
                  <a:ea typeface="+mn-ea"/>
                  <a:cs typeface="+mn-cs"/>
                </a:defRPr>
              </a:lvl3pPr>
              <a:lvl4pPr marL="1028700" algn="l" defTabSz="685800" rtl="0" eaLnBrk="1" latinLnBrk="0" hangingPunct="1">
                <a:defRPr sz="1400" kern="1200">
                  <a:solidFill>
                    <a:schemeClr val="lt1"/>
                  </a:solidFill>
                  <a:latin typeface="+mn-lt"/>
                  <a:ea typeface="+mn-ea"/>
                  <a:cs typeface="+mn-cs"/>
                </a:defRPr>
              </a:lvl4pPr>
              <a:lvl5pPr marL="1371600" algn="l" defTabSz="685800" rtl="0" eaLnBrk="1" latinLnBrk="0" hangingPunct="1">
                <a:defRPr sz="1400" kern="1200">
                  <a:solidFill>
                    <a:schemeClr val="lt1"/>
                  </a:solidFill>
                  <a:latin typeface="+mn-lt"/>
                  <a:ea typeface="+mn-ea"/>
                  <a:cs typeface="+mn-cs"/>
                </a:defRPr>
              </a:lvl5pPr>
              <a:lvl6pPr marL="1714500" algn="l" defTabSz="685800" rtl="0" eaLnBrk="1" latinLnBrk="0" hangingPunct="1">
                <a:defRPr sz="1400" kern="1200">
                  <a:solidFill>
                    <a:schemeClr val="lt1"/>
                  </a:solidFill>
                  <a:latin typeface="+mn-lt"/>
                  <a:ea typeface="+mn-ea"/>
                  <a:cs typeface="+mn-cs"/>
                </a:defRPr>
              </a:lvl6pPr>
              <a:lvl7pPr marL="2057400" algn="l" defTabSz="685800" rtl="0" eaLnBrk="1" latinLnBrk="0" hangingPunct="1">
                <a:defRPr sz="1400" kern="1200">
                  <a:solidFill>
                    <a:schemeClr val="lt1"/>
                  </a:solidFill>
                  <a:latin typeface="+mn-lt"/>
                  <a:ea typeface="+mn-ea"/>
                  <a:cs typeface="+mn-cs"/>
                </a:defRPr>
              </a:lvl7pPr>
              <a:lvl8pPr marL="2400300" algn="l" defTabSz="685800" rtl="0" eaLnBrk="1" latinLnBrk="0" hangingPunct="1">
                <a:defRPr sz="1400" kern="1200">
                  <a:solidFill>
                    <a:schemeClr val="lt1"/>
                  </a:solidFill>
                  <a:latin typeface="+mn-lt"/>
                  <a:ea typeface="+mn-ea"/>
                  <a:cs typeface="+mn-cs"/>
                </a:defRPr>
              </a:lvl8pPr>
              <a:lvl9pPr marL="2743200" algn="l" defTabSz="685800" rtl="0" eaLnBrk="1" latinLnBrk="0" hangingPunct="1">
                <a:defRPr sz="1400" kern="1200">
                  <a:solidFill>
                    <a:schemeClr val="lt1"/>
                  </a:solidFill>
                  <a:latin typeface="+mn-lt"/>
                  <a:ea typeface="+mn-ea"/>
                  <a:cs typeface="+mn-cs"/>
                </a:defRPr>
              </a:lvl9pPr>
            </a:lstStyle>
            <a:p>
              <a:pPr algn="ctr"/>
              <a:endParaRPr lang="zh-CN" altLang="en-US" sz="1100" dirty="0">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dirty="0">
                <a:latin typeface="+mn-lt"/>
                <a:ea typeface="+mn-ea"/>
                <a:cs typeface="+mn-ea"/>
                <a:sym typeface="+mn-lt"/>
              </a:rPr>
              <a:t>03</a:t>
            </a:r>
            <a:r>
              <a:rPr lang="zh-CN" altLang="en-US" dirty="0">
                <a:latin typeface="+mn-lt"/>
                <a:ea typeface="+mn-ea"/>
                <a:cs typeface="+mn-ea"/>
                <a:sym typeface="+mn-lt"/>
              </a:rPr>
              <a:t>活动的流程和安排</a:t>
            </a:r>
          </a:p>
        </p:txBody>
      </p:sp>
      <p:sp>
        <p:nvSpPr>
          <p:cNvPr id="5" name="内容占位符 4"/>
          <p:cNvSpPr>
            <a:spLocks noGrp="1"/>
          </p:cNvSpPr>
          <p:nvPr>
            <p:ph sz="quarter" idx="10"/>
          </p:nvPr>
        </p:nvSpPr>
        <p:spPr/>
        <p:txBody>
          <a:bodyPr/>
          <a:lstStyle/>
          <a:p>
            <a:r>
              <a:rPr lang="en-US" altLang="zh-CN" dirty="0">
                <a:cs typeface="+mn-ea"/>
                <a:sym typeface="+mn-lt"/>
              </a:rPr>
              <a:t>3.12</a:t>
            </a:r>
            <a:r>
              <a:rPr lang="zh-CN" altLang="en-US" dirty="0">
                <a:cs typeface="+mn-ea"/>
                <a:sym typeface="+mn-lt"/>
              </a:rPr>
              <a:t>植树节活动的详细流程</a:t>
            </a:r>
          </a:p>
          <a:p>
            <a:r>
              <a:rPr lang="en-US" altLang="zh-CN" dirty="0">
                <a:cs typeface="+mn-ea"/>
                <a:sym typeface="+mn-lt"/>
              </a:rPr>
              <a:t>3.12</a:t>
            </a:r>
            <a:r>
              <a:rPr lang="zh-CN" altLang="en-US" dirty="0">
                <a:cs typeface="+mn-ea"/>
                <a:sym typeface="+mn-lt"/>
              </a:rPr>
              <a:t>植树节活动的具体流程</a:t>
            </a: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882391" y="442739"/>
            <a:ext cx="8011352" cy="520700"/>
          </a:xfrm>
        </p:spPr>
        <p:txBody>
          <a:bodyPr/>
          <a:lstStyle/>
          <a:p>
            <a:r>
              <a:rPr lang="zh-CN" altLang="en-US" dirty="0">
                <a:latin typeface="+mn-lt"/>
                <a:ea typeface="+mn-ea"/>
                <a:cs typeface="+mn-ea"/>
                <a:sym typeface="+mn-lt"/>
              </a:rPr>
              <a:t>植树节活动的筹备阶段</a:t>
            </a:r>
            <a:r>
              <a:rPr lang="zh-CN" altLang="en-US" sz="1800" dirty="0">
                <a:latin typeface="+mn-lt"/>
                <a:ea typeface="+mn-ea"/>
                <a:cs typeface="+mn-ea"/>
                <a:sym typeface="+mn-lt"/>
              </a:rPr>
              <a:t>（</a:t>
            </a:r>
            <a:r>
              <a:rPr lang="en-US" altLang="zh-CN" sz="1800" dirty="0">
                <a:latin typeface="+mn-lt"/>
                <a:ea typeface="+mn-ea"/>
                <a:cs typeface="+mn-ea"/>
                <a:sym typeface="+mn-lt"/>
              </a:rPr>
              <a:t>3</a:t>
            </a:r>
            <a:r>
              <a:rPr lang="zh-CN" altLang="en-US" sz="1800" dirty="0">
                <a:latin typeface="+mn-lt"/>
                <a:ea typeface="+mn-ea"/>
                <a:cs typeface="+mn-ea"/>
                <a:sym typeface="+mn-lt"/>
              </a:rPr>
              <a:t>月</a:t>
            </a:r>
            <a:r>
              <a:rPr lang="en-US" altLang="zh-CN" sz="1800" dirty="0">
                <a:latin typeface="+mn-lt"/>
                <a:ea typeface="+mn-ea"/>
                <a:cs typeface="+mn-ea"/>
                <a:sym typeface="+mn-lt"/>
              </a:rPr>
              <a:t>2</a:t>
            </a:r>
            <a:r>
              <a:rPr lang="zh-CN" altLang="en-US" sz="1800" dirty="0">
                <a:latin typeface="+mn-lt"/>
                <a:ea typeface="+mn-ea"/>
                <a:cs typeface="+mn-ea"/>
                <a:sym typeface="+mn-lt"/>
              </a:rPr>
              <a:t>日</a:t>
            </a:r>
            <a:r>
              <a:rPr lang="en-US" altLang="zh-CN" sz="1800" dirty="0">
                <a:latin typeface="+mn-lt"/>
                <a:ea typeface="+mn-ea"/>
                <a:cs typeface="+mn-ea"/>
                <a:sym typeface="+mn-lt"/>
              </a:rPr>
              <a:t>-3</a:t>
            </a:r>
            <a:r>
              <a:rPr lang="zh-CN" altLang="en-US" sz="1800" dirty="0">
                <a:latin typeface="+mn-lt"/>
                <a:ea typeface="+mn-ea"/>
                <a:cs typeface="+mn-ea"/>
                <a:sym typeface="+mn-lt"/>
              </a:rPr>
              <a:t>月</a:t>
            </a:r>
            <a:r>
              <a:rPr lang="en-US" altLang="zh-CN" sz="1800" dirty="0">
                <a:latin typeface="+mn-lt"/>
                <a:ea typeface="+mn-ea"/>
                <a:cs typeface="+mn-ea"/>
                <a:sym typeface="+mn-lt"/>
              </a:rPr>
              <a:t>11</a:t>
            </a:r>
            <a:r>
              <a:rPr lang="zh-CN" altLang="en-US" sz="1800" dirty="0">
                <a:latin typeface="+mn-lt"/>
                <a:ea typeface="+mn-ea"/>
                <a:cs typeface="+mn-ea"/>
                <a:sym typeface="+mn-lt"/>
              </a:rPr>
              <a:t>日）</a:t>
            </a:r>
          </a:p>
        </p:txBody>
      </p:sp>
      <p:sp>
        <p:nvSpPr>
          <p:cNvPr id="5" name="内容占位符 4"/>
          <p:cNvSpPr>
            <a:spLocks noGrp="1"/>
          </p:cNvSpPr>
          <p:nvPr>
            <p:ph sz="quarter" idx="10"/>
          </p:nvPr>
        </p:nvSpPr>
        <p:spPr/>
        <p:txBody>
          <a:bodyPr/>
          <a:lstStyle/>
          <a:p>
            <a:endParaRPr lang="zh-CN" altLang="en-US" dirty="0">
              <a:latin typeface="+mn-lt"/>
              <a:ea typeface="+mn-ea"/>
              <a:cs typeface="+mn-ea"/>
              <a:sym typeface="+mn-lt"/>
            </a:endParaRPr>
          </a:p>
        </p:txBody>
      </p:sp>
      <p:sp>
        <p:nvSpPr>
          <p:cNvPr id="6" name="TextBox 59"/>
          <p:cNvSpPr txBox="1">
            <a:spLocks noChangeArrowheads="1"/>
          </p:cNvSpPr>
          <p:nvPr/>
        </p:nvSpPr>
        <p:spPr bwMode="auto">
          <a:xfrm flipH="1">
            <a:off x="2399466" y="3890922"/>
            <a:ext cx="1796806" cy="346253"/>
          </a:xfrm>
          <a:prstGeom prst="rect">
            <a:avLst/>
          </a:prstGeom>
          <a:noFill/>
          <a:ln>
            <a:noFill/>
          </a:ln>
        </p:spPr>
        <p:txBody>
          <a:bodyPr wrap="square" lIns="68582" tIns="34292" rIns="68582" bIns="34292">
            <a:spAutoFit/>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pPr algn="r">
              <a:defRPr/>
            </a:pPr>
            <a:r>
              <a:rPr lang="zh-CN" altLang="en-US" sz="1800" b="1" kern="0" dirty="0">
                <a:solidFill>
                  <a:srgbClr val="1B9E81"/>
                </a:solidFill>
                <a:cs typeface="+mn-ea"/>
                <a:sym typeface="+mn-lt"/>
              </a:rPr>
              <a:t>布置任务</a:t>
            </a:r>
            <a:endParaRPr lang="en-US" altLang="ko-KR" sz="1800" b="1" kern="0" dirty="0">
              <a:solidFill>
                <a:srgbClr val="1B9E81"/>
              </a:solidFill>
              <a:cs typeface="+mn-ea"/>
              <a:sym typeface="+mn-lt"/>
            </a:endParaRPr>
          </a:p>
        </p:txBody>
      </p:sp>
      <p:sp>
        <p:nvSpPr>
          <p:cNvPr id="7" name="矩形 6"/>
          <p:cNvSpPr>
            <a:spLocks noChangeArrowheads="1"/>
          </p:cNvSpPr>
          <p:nvPr/>
        </p:nvSpPr>
        <p:spPr bwMode="auto">
          <a:xfrm>
            <a:off x="1617556" y="4273613"/>
            <a:ext cx="2578716" cy="623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2" tIns="34292" rIns="68582" bIns="34292">
            <a:spAutoFit/>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pPr algn="r"/>
            <a:r>
              <a:rPr lang="zh-CN" altLang="en-US" sz="1200" dirty="0">
                <a:solidFill>
                  <a:schemeClr val="bg1">
                    <a:lumMod val="50000"/>
                  </a:schemeClr>
                </a:solidFill>
                <a:cs typeface="+mn-ea"/>
                <a:sym typeface="+mn-lt"/>
              </a:rPr>
              <a:t>组织</a:t>
            </a:r>
            <a:r>
              <a:rPr lang="en-US" altLang="zh-CN" sz="1200" dirty="0">
                <a:solidFill>
                  <a:schemeClr val="bg1">
                    <a:lumMod val="50000"/>
                  </a:schemeClr>
                </a:solidFill>
                <a:cs typeface="+mn-ea"/>
                <a:sym typeface="+mn-lt"/>
              </a:rPr>
              <a:t>10</a:t>
            </a:r>
            <a:r>
              <a:rPr lang="zh-CN" altLang="en-US" sz="1200" dirty="0">
                <a:solidFill>
                  <a:schemeClr val="bg1">
                    <a:lumMod val="50000"/>
                  </a:schemeClr>
                </a:solidFill>
                <a:cs typeface="+mn-ea"/>
                <a:sym typeface="+mn-lt"/>
              </a:rPr>
              <a:t>个班班主任开会，简述本次活动经过即要求，将活动的人物和具体安排落实到人</a:t>
            </a:r>
            <a:endParaRPr lang="en-US" altLang="zh-CN" sz="1200" dirty="0">
              <a:solidFill>
                <a:schemeClr val="bg1">
                  <a:lumMod val="50000"/>
                </a:schemeClr>
              </a:solidFill>
              <a:cs typeface="+mn-ea"/>
              <a:sym typeface="+mn-lt"/>
            </a:endParaRPr>
          </a:p>
        </p:txBody>
      </p:sp>
      <p:sp>
        <p:nvSpPr>
          <p:cNvPr id="8" name="TextBox 59"/>
          <p:cNvSpPr txBox="1">
            <a:spLocks noChangeArrowheads="1"/>
          </p:cNvSpPr>
          <p:nvPr/>
        </p:nvSpPr>
        <p:spPr bwMode="auto">
          <a:xfrm flipH="1">
            <a:off x="8100834" y="2399246"/>
            <a:ext cx="1796806" cy="346253"/>
          </a:xfrm>
          <a:prstGeom prst="rect">
            <a:avLst/>
          </a:prstGeom>
          <a:noFill/>
          <a:ln>
            <a:noFill/>
          </a:ln>
        </p:spPr>
        <p:txBody>
          <a:bodyPr wrap="square" lIns="68582" tIns="34292" rIns="68582" bIns="34292">
            <a:spAutoFit/>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pPr>
              <a:defRPr/>
            </a:pPr>
            <a:r>
              <a:rPr lang="zh-CN" altLang="en-US" sz="1800" b="1" kern="0" dirty="0">
                <a:solidFill>
                  <a:srgbClr val="1B9E81"/>
                </a:solidFill>
                <a:cs typeface="+mn-ea"/>
                <a:sym typeface="+mn-lt"/>
              </a:rPr>
              <a:t>邀请领导出席</a:t>
            </a:r>
            <a:endParaRPr lang="en-US" altLang="ko-KR" sz="1800" b="1" kern="0" dirty="0">
              <a:solidFill>
                <a:srgbClr val="1B9E81"/>
              </a:solidFill>
              <a:cs typeface="+mn-ea"/>
              <a:sym typeface="+mn-lt"/>
            </a:endParaRPr>
          </a:p>
        </p:txBody>
      </p:sp>
      <p:sp>
        <p:nvSpPr>
          <p:cNvPr id="9" name="矩形 8"/>
          <p:cNvSpPr>
            <a:spLocks noChangeArrowheads="1"/>
          </p:cNvSpPr>
          <p:nvPr/>
        </p:nvSpPr>
        <p:spPr bwMode="auto">
          <a:xfrm>
            <a:off x="8100834" y="2812700"/>
            <a:ext cx="2438829" cy="623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2" tIns="34292" rIns="68582" bIns="34292">
            <a:spAutoFit/>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r>
              <a:rPr lang="zh-CN" altLang="en-US" sz="1200" dirty="0">
                <a:solidFill>
                  <a:schemeClr val="bg1">
                    <a:lumMod val="50000"/>
                  </a:schemeClr>
                </a:solidFill>
                <a:cs typeface="+mn-ea"/>
                <a:sym typeface="+mn-lt"/>
              </a:rPr>
              <a:t>邀请校方或院方领导，争取到他们出席誓师大会的机会，参加当天现场活动</a:t>
            </a:r>
            <a:endParaRPr lang="en-US" altLang="zh-CN" sz="1200" dirty="0">
              <a:solidFill>
                <a:schemeClr val="bg1">
                  <a:lumMod val="50000"/>
                </a:schemeClr>
              </a:solidFill>
              <a:cs typeface="+mn-ea"/>
              <a:sym typeface="+mn-lt"/>
            </a:endParaRPr>
          </a:p>
        </p:txBody>
      </p:sp>
      <p:sp>
        <p:nvSpPr>
          <p:cNvPr id="10" name="TextBox 59"/>
          <p:cNvSpPr txBox="1">
            <a:spLocks noChangeArrowheads="1"/>
          </p:cNvSpPr>
          <p:nvPr/>
        </p:nvSpPr>
        <p:spPr bwMode="auto">
          <a:xfrm flipH="1">
            <a:off x="8107032" y="4201186"/>
            <a:ext cx="1796806" cy="346253"/>
          </a:xfrm>
          <a:prstGeom prst="rect">
            <a:avLst/>
          </a:prstGeom>
          <a:noFill/>
          <a:ln>
            <a:noFill/>
          </a:ln>
        </p:spPr>
        <p:txBody>
          <a:bodyPr wrap="square" lIns="68582" tIns="34292" rIns="68582" bIns="34292">
            <a:spAutoFit/>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pPr>
              <a:defRPr/>
            </a:pPr>
            <a:r>
              <a:rPr lang="zh-CN" altLang="en-US" sz="1800" b="1" kern="0" dirty="0">
                <a:solidFill>
                  <a:srgbClr val="1B9E81"/>
                </a:solidFill>
                <a:cs typeface="+mn-ea"/>
                <a:sym typeface="+mn-lt"/>
              </a:rPr>
              <a:t>活动培训</a:t>
            </a:r>
            <a:endParaRPr lang="en-US" altLang="ko-KR" sz="1800" b="1" kern="0" dirty="0">
              <a:solidFill>
                <a:srgbClr val="1B9E81"/>
              </a:solidFill>
              <a:cs typeface="+mn-ea"/>
              <a:sym typeface="+mn-lt"/>
            </a:endParaRPr>
          </a:p>
        </p:txBody>
      </p:sp>
      <p:sp>
        <p:nvSpPr>
          <p:cNvPr id="11" name="矩形 10"/>
          <p:cNvSpPr>
            <a:spLocks noChangeArrowheads="1"/>
          </p:cNvSpPr>
          <p:nvPr/>
        </p:nvSpPr>
        <p:spPr bwMode="auto">
          <a:xfrm>
            <a:off x="8107032" y="4583869"/>
            <a:ext cx="2601589" cy="623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2" tIns="34292" rIns="68582" bIns="34292">
            <a:spAutoFit/>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r>
              <a:rPr lang="en-US" altLang="zh-CN" sz="1200" dirty="0">
                <a:solidFill>
                  <a:schemeClr val="bg1">
                    <a:lumMod val="50000"/>
                  </a:schemeClr>
                </a:solidFill>
                <a:cs typeface="+mn-ea"/>
                <a:sym typeface="+mn-lt"/>
              </a:rPr>
              <a:t>3</a:t>
            </a:r>
            <a:r>
              <a:rPr lang="zh-CN" altLang="en-US" sz="1200" dirty="0">
                <a:solidFill>
                  <a:schemeClr val="bg1">
                    <a:lumMod val="50000"/>
                  </a:schemeClr>
                </a:solidFill>
                <a:cs typeface="+mn-ea"/>
                <a:sym typeface="+mn-lt"/>
              </a:rPr>
              <a:t>月</a:t>
            </a:r>
            <a:r>
              <a:rPr lang="en-US" altLang="zh-CN" sz="1200" dirty="0">
                <a:solidFill>
                  <a:schemeClr val="bg1">
                    <a:lumMod val="50000"/>
                  </a:schemeClr>
                </a:solidFill>
                <a:cs typeface="+mn-ea"/>
                <a:sym typeface="+mn-lt"/>
              </a:rPr>
              <a:t>10</a:t>
            </a:r>
            <a:r>
              <a:rPr lang="zh-CN" altLang="en-US" sz="1200" dirty="0">
                <a:solidFill>
                  <a:schemeClr val="bg1">
                    <a:lumMod val="50000"/>
                  </a:schemeClr>
                </a:solidFill>
                <a:cs typeface="+mn-ea"/>
                <a:sym typeface="+mn-lt"/>
              </a:rPr>
              <a:t>日组织参与成员学习植树的相关知识和技巧，每班派出部分学员代表，现场学习</a:t>
            </a:r>
            <a:endParaRPr lang="en-US" altLang="zh-CN" sz="1200" dirty="0">
              <a:solidFill>
                <a:schemeClr val="bg1">
                  <a:lumMod val="50000"/>
                </a:schemeClr>
              </a:solidFill>
              <a:cs typeface="+mn-ea"/>
              <a:sym typeface="+mn-lt"/>
            </a:endParaRPr>
          </a:p>
        </p:txBody>
      </p:sp>
      <p:sp>
        <p:nvSpPr>
          <p:cNvPr id="12" name="TextBox 59"/>
          <p:cNvSpPr txBox="1">
            <a:spLocks noChangeArrowheads="1"/>
          </p:cNvSpPr>
          <p:nvPr/>
        </p:nvSpPr>
        <p:spPr bwMode="auto">
          <a:xfrm flipH="1">
            <a:off x="2399466" y="2132056"/>
            <a:ext cx="1796806" cy="346253"/>
          </a:xfrm>
          <a:prstGeom prst="rect">
            <a:avLst/>
          </a:prstGeom>
          <a:noFill/>
          <a:ln>
            <a:noFill/>
          </a:ln>
        </p:spPr>
        <p:txBody>
          <a:bodyPr wrap="square" lIns="68582" tIns="34292" rIns="68582" bIns="34292">
            <a:spAutoFit/>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pPr algn="r">
              <a:defRPr/>
            </a:pPr>
            <a:r>
              <a:rPr lang="zh-CN" altLang="en-US" sz="1800" b="1" kern="0" dirty="0">
                <a:solidFill>
                  <a:srgbClr val="1B9E81"/>
                </a:solidFill>
                <a:cs typeface="+mn-ea"/>
                <a:sym typeface="+mn-lt"/>
              </a:rPr>
              <a:t>确定时间地点</a:t>
            </a:r>
            <a:endParaRPr lang="en-US" altLang="ko-KR" sz="1800" b="1" kern="0" dirty="0">
              <a:solidFill>
                <a:srgbClr val="1B9E81"/>
              </a:solidFill>
              <a:cs typeface="+mn-ea"/>
              <a:sym typeface="+mn-lt"/>
            </a:endParaRPr>
          </a:p>
        </p:txBody>
      </p:sp>
      <p:sp>
        <p:nvSpPr>
          <p:cNvPr id="13" name="矩形 12"/>
          <p:cNvSpPr>
            <a:spLocks noChangeArrowheads="1"/>
          </p:cNvSpPr>
          <p:nvPr/>
        </p:nvSpPr>
        <p:spPr bwMode="auto">
          <a:xfrm>
            <a:off x="1617556" y="2514746"/>
            <a:ext cx="2578716" cy="700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2" tIns="34292" rIns="68582" bIns="34292">
            <a:spAutoFit/>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pPr algn="r">
              <a:lnSpc>
                <a:spcPct val="114000"/>
              </a:lnSpc>
            </a:pPr>
            <a:r>
              <a:rPr lang="zh-CN" altLang="en-US" sz="1200" dirty="0">
                <a:solidFill>
                  <a:schemeClr val="bg1">
                    <a:lumMod val="50000"/>
                  </a:schemeClr>
                </a:solidFill>
                <a:cs typeface="+mn-ea"/>
                <a:sym typeface="+mn-lt"/>
              </a:rPr>
              <a:t>确定学生集合地点、时间及划分好种植区域，提前准备好树苗及劳动工具等活动必需品</a:t>
            </a:r>
          </a:p>
        </p:txBody>
      </p:sp>
      <p:grpSp>
        <p:nvGrpSpPr>
          <p:cNvPr id="22" name="组合 21"/>
          <p:cNvGrpSpPr/>
          <p:nvPr/>
        </p:nvGrpSpPr>
        <p:grpSpPr>
          <a:xfrm>
            <a:off x="4432428" y="2114467"/>
            <a:ext cx="1490546" cy="1569660"/>
            <a:chOff x="1029904" y="1491787"/>
            <a:chExt cx="1116531" cy="1175793"/>
          </a:xfrm>
        </p:grpSpPr>
        <p:sp>
          <p:nvSpPr>
            <p:cNvPr id="14" name="矩形: 剪去单角 13"/>
            <p:cNvSpPr/>
            <p:nvPr/>
          </p:nvSpPr>
          <p:spPr>
            <a:xfrm>
              <a:off x="1029904" y="1491787"/>
              <a:ext cx="1116531" cy="1116531"/>
            </a:xfrm>
            <a:prstGeom prst="snip1Rect">
              <a:avLst/>
            </a:prstGeom>
            <a:solidFill>
              <a:srgbClr val="45BC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文本框 14"/>
            <p:cNvSpPr txBox="1"/>
            <p:nvPr/>
          </p:nvSpPr>
          <p:spPr>
            <a:xfrm>
              <a:off x="1173768" y="1491787"/>
              <a:ext cx="828801" cy="1175793"/>
            </a:xfrm>
            <a:prstGeom prst="rect">
              <a:avLst/>
            </a:prstGeom>
            <a:noFill/>
          </p:spPr>
          <p:txBody>
            <a:bodyPr wrap="square" rtlCol="0">
              <a:spAutoFit/>
            </a:bodyPr>
            <a:lstStyle/>
            <a:p>
              <a:pPr algn="ctr"/>
              <a:r>
                <a:rPr lang="en-US" altLang="zh-CN" sz="9600" dirty="0">
                  <a:solidFill>
                    <a:schemeClr val="bg1"/>
                  </a:solidFill>
                  <a:latin typeface="+mn-lt"/>
                  <a:ea typeface="+mn-ea"/>
                  <a:cs typeface="+mn-ea"/>
                  <a:sym typeface="+mn-lt"/>
                </a:rPr>
                <a:t>1</a:t>
              </a:r>
              <a:endParaRPr lang="zh-CN" altLang="en-US" sz="9600" dirty="0">
                <a:solidFill>
                  <a:schemeClr val="bg1"/>
                </a:solidFill>
                <a:latin typeface="+mn-lt"/>
                <a:ea typeface="+mn-ea"/>
                <a:cs typeface="+mn-ea"/>
                <a:sym typeface="+mn-lt"/>
              </a:endParaRPr>
            </a:p>
          </p:txBody>
        </p:sp>
      </p:grpSp>
      <p:grpSp>
        <p:nvGrpSpPr>
          <p:cNvPr id="23" name="组合 22"/>
          <p:cNvGrpSpPr/>
          <p:nvPr/>
        </p:nvGrpSpPr>
        <p:grpSpPr>
          <a:xfrm>
            <a:off x="6374132" y="2427188"/>
            <a:ext cx="1490546" cy="1569660"/>
            <a:chOff x="1029904" y="1491787"/>
            <a:chExt cx="1116531" cy="1175793"/>
          </a:xfrm>
        </p:grpSpPr>
        <p:sp>
          <p:nvSpPr>
            <p:cNvPr id="24" name="矩形: 剪去单角 23"/>
            <p:cNvSpPr/>
            <p:nvPr/>
          </p:nvSpPr>
          <p:spPr>
            <a:xfrm flipH="1">
              <a:off x="1029904" y="1491787"/>
              <a:ext cx="1116531" cy="1116531"/>
            </a:xfrm>
            <a:prstGeom prst="snip1Rect">
              <a:avLst/>
            </a:prstGeom>
            <a:solidFill>
              <a:srgbClr val="45BC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5" name="文本框 24"/>
            <p:cNvSpPr txBox="1"/>
            <p:nvPr/>
          </p:nvSpPr>
          <p:spPr>
            <a:xfrm>
              <a:off x="1173768" y="1491787"/>
              <a:ext cx="828801" cy="1175793"/>
            </a:xfrm>
            <a:prstGeom prst="rect">
              <a:avLst/>
            </a:prstGeom>
            <a:noFill/>
          </p:spPr>
          <p:txBody>
            <a:bodyPr wrap="square" rtlCol="0">
              <a:spAutoFit/>
            </a:bodyPr>
            <a:lstStyle/>
            <a:p>
              <a:pPr algn="ctr"/>
              <a:r>
                <a:rPr lang="en-US" altLang="zh-CN" sz="9600" dirty="0">
                  <a:solidFill>
                    <a:schemeClr val="bg1"/>
                  </a:solidFill>
                  <a:latin typeface="+mn-lt"/>
                  <a:ea typeface="+mn-ea"/>
                  <a:cs typeface="+mn-ea"/>
                  <a:sym typeface="+mn-lt"/>
                </a:rPr>
                <a:t>2</a:t>
              </a:r>
              <a:endParaRPr lang="zh-CN" altLang="en-US" sz="9600" dirty="0">
                <a:solidFill>
                  <a:schemeClr val="bg1"/>
                </a:solidFill>
                <a:latin typeface="+mn-lt"/>
                <a:ea typeface="+mn-ea"/>
                <a:cs typeface="+mn-ea"/>
                <a:sym typeface="+mn-lt"/>
              </a:endParaRPr>
            </a:p>
          </p:txBody>
        </p:sp>
      </p:grpSp>
      <p:grpSp>
        <p:nvGrpSpPr>
          <p:cNvPr id="26" name="组合 25"/>
          <p:cNvGrpSpPr/>
          <p:nvPr/>
        </p:nvGrpSpPr>
        <p:grpSpPr>
          <a:xfrm>
            <a:off x="4432428" y="3890922"/>
            <a:ext cx="1490546" cy="1569660"/>
            <a:chOff x="1029904" y="1491787"/>
            <a:chExt cx="1116531" cy="1175793"/>
          </a:xfrm>
        </p:grpSpPr>
        <p:sp>
          <p:nvSpPr>
            <p:cNvPr id="27" name="矩形: 剪去单角 26"/>
            <p:cNvSpPr/>
            <p:nvPr/>
          </p:nvSpPr>
          <p:spPr>
            <a:xfrm>
              <a:off x="1029904" y="1491787"/>
              <a:ext cx="1116531" cy="1116531"/>
            </a:xfrm>
            <a:prstGeom prst="snip1Rect">
              <a:avLst/>
            </a:prstGeom>
            <a:solidFill>
              <a:srgbClr val="45BC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8" name="文本框 27"/>
            <p:cNvSpPr txBox="1"/>
            <p:nvPr/>
          </p:nvSpPr>
          <p:spPr>
            <a:xfrm>
              <a:off x="1173768" y="1491787"/>
              <a:ext cx="828801" cy="1175793"/>
            </a:xfrm>
            <a:prstGeom prst="rect">
              <a:avLst/>
            </a:prstGeom>
            <a:noFill/>
          </p:spPr>
          <p:txBody>
            <a:bodyPr wrap="square" rtlCol="0">
              <a:spAutoFit/>
            </a:bodyPr>
            <a:lstStyle/>
            <a:p>
              <a:pPr algn="ctr"/>
              <a:r>
                <a:rPr lang="en-US" altLang="zh-CN" sz="9600" dirty="0">
                  <a:solidFill>
                    <a:schemeClr val="bg1"/>
                  </a:solidFill>
                  <a:latin typeface="+mn-lt"/>
                  <a:ea typeface="+mn-ea"/>
                  <a:cs typeface="+mn-ea"/>
                  <a:sym typeface="+mn-lt"/>
                </a:rPr>
                <a:t>3</a:t>
              </a:r>
              <a:endParaRPr lang="zh-CN" altLang="en-US" sz="9600" dirty="0">
                <a:solidFill>
                  <a:schemeClr val="bg1"/>
                </a:solidFill>
                <a:latin typeface="+mn-lt"/>
                <a:ea typeface="+mn-ea"/>
                <a:cs typeface="+mn-ea"/>
                <a:sym typeface="+mn-lt"/>
              </a:endParaRPr>
            </a:p>
          </p:txBody>
        </p:sp>
      </p:grpSp>
      <p:grpSp>
        <p:nvGrpSpPr>
          <p:cNvPr id="29" name="组合 28"/>
          <p:cNvGrpSpPr/>
          <p:nvPr/>
        </p:nvGrpSpPr>
        <p:grpSpPr>
          <a:xfrm>
            <a:off x="6374132" y="4203643"/>
            <a:ext cx="1490546" cy="1569660"/>
            <a:chOff x="1029904" y="1491787"/>
            <a:chExt cx="1116531" cy="1175793"/>
          </a:xfrm>
        </p:grpSpPr>
        <p:sp>
          <p:nvSpPr>
            <p:cNvPr id="30" name="矩形: 剪去单角 29"/>
            <p:cNvSpPr/>
            <p:nvPr/>
          </p:nvSpPr>
          <p:spPr>
            <a:xfrm flipH="1">
              <a:off x="1029904" y="1491787"/>
              <a:ext cx="1116531" cy="1116531"/>
            </a:xfrm>
            <a:prstGeom prst="snip1Rect">
              <a:avLst/>
            </a:prstGeom>
            <a:solidFill>
              <a:srgbClr val="45BC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1" name="文本框 30"/>
            <p:cNvSpPr txBox="1"/>
            <p:nvPr/>
          </p:nvSpPr>
          <p:spPr>
            <a:xfrm>
              <a:off x="1173768" y="1491787"/>
              <a:ext cx="828801" cy="1175793"/>
            </a:xfrm>
            <a:prstGeom prst="rect">
              <a:avLst/>
            </a:prstGeom>
            <a:noFill/>
          </p:spPr>
          <p:txBody>
            <a:bodyPr wrap="square" rtlCol="0">
              <a:spAutoFit/>
            </a:bodyPr>
            <a:lstStyle/>
            <a:p>
              <a:pPr algn="ctr"/>
              <a:r>
                <a:rPr lang="en-US" altLang="zh-CN" sz="9600" dirty="0">
                  <a:solidFill>
                    <a:schemeClr val="bg1"/>
                  </a:solidFill>
                  <a:latin typeface="+mn-lt"/>
                  <a:ea typeface="+mn-ea"/>
                  <a:cs typeface="+mn-ea"/>
                  <a:sym typeface="+mn-lt"/>
                </a:rPr>
                <a:t>4</a:t>
              </a:r>
              <a:endParaRPr lang="zh-CN" altLang="en-US" sz="9600" dirty="0">
                <a:solidFill>
                  <a:schemeClr val="bg1"/>
                </a:solidFill>
                <a:latin typeface="+mn-lt"/>
                <a:ea typeface="+mn-ea"/>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heel(1)">
                                      <p:cBhvr>
                                        <p:cTn id="7" dur="20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heel(1)">
                                      <p:cBhvr>
                                        <p:cTn id="12" dur="20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wheel(1)">
                                      <p:cBhvr>
                                        <p:cTn id="17" dur="20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wheel(1)">
                                      <p:cBhvr>
                                        <p:cTn id="22" dur="2000"/>
                                        <p:tgtEl>
                                          <p:spTgt spid="29"/>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0-#ppt_w/2"/>
                                          </p:val>
                                        </p:tav>
                                        <p:tav tm="100000">
                                          <p:val>
                                            <p:strVal val="#ppt_x"/>
                                          </p:val>
                                        </p:tav>
                                      </p:tavLst>
                                    </p:anim>
                                    <p:anim calcmode="lin" valueType="num">
                                      <p:cBhvr additive="base">
                                        <p:cTn id="28" dur="500" fill="hold"/>
                                        <p:tgtEl>
                                          <p:spTgt spid="12"/>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0-#ppt_w/2"/>
                                          </p:val>
                                        </p:tav>
                                        <p:tav tm="100000">
                                          <p:val>
                                            <p:strVal val="#ppt_x"/>
                                          </p:val>
                                        </p:tav>
                                      </p:tavLst>
                                    </p:anim>
                                    <p:anim calcmode="lin" valueType="num">
                                      <p:cBhvr additive="base">
                                        <p:cTn id="32"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1+#ppt_w/2"/>
                                          </p:val>
                                        </p:tav>
                                        <p:tav tm="100000">
                                          <p:val>
                                            <p:strVal val="#ppt_x"/>
                                          </p:val>
                                        </p:tav>
                                      </p:tavLst>
                                    </p:anim>
                                    <p:anim calcmode="lin" valueType="num">
                                      <p:cBhvr additive="base">
                                        <p:cTn id="38" dur="500" fill="hold"/>
                                        <p:tgtEl>
                                          <p:spTgt spid="8"/>
                                        </p:tgtEl>
                                        <p:attrNameLst>
                                          <p:attrName>ppt_y</p:attrName>
                                        </p:attrNameLst>
                                      </p:cBhvr>
                                      <p:tavLst>
                                        <p:tav tm="0">
                                          <p:val>
                                            <p:strVal val="#ppt_y"/>
                                          </p:val>
                                        </p:tav>
                                        <p:tav tm="100000">
                                          <p:val>
                                            <p:strVal val="#ppt_y"/>
                                          </p:val>
                                        </p:tav>
                                      </p:tavLst>
                                    </p:anim>
                                  </p:childTnLst>
                                </p:cTn>
                              </p:par>
                              <p:par>
                                <p:cTn id="39" presetID="2" presetClass="entr" presetSubtype="2" fill="hold" grpId="0" nodeType="with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8" fill="hold" grpId="0" nodeType="click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additive="base">
                                        <p:cTn id="47" dur="500" fill="hold"/>
                                        <p:tgtEl>
                                          <p:spTgt spid="7"/>
                                        </p:tgtEl>
                                        <p:attrNameLst>
                                          <p:attrName>ppt_x</p:attrName>
                                        </p:attrNameLst>
                                      </p:cBhvr>
                                      <p:tavLst>
                                        <p:tav tm="0">
                                          <p:val>
                                            <p:strVal val="0-#ppt_w/2"/>
                                          </p:val>
                                        </p:tav>
                                        <p:tav tm="100000">
                                          <p:val>
                                            <p:strVal val="#ppt_x"/>
                                          </p:val>
                                        </p:tav>
                                      </p:tavLst>
                                    </p:anim>
                                    <p:anim calcmode="lin" valueType="num">
                                      <p:cBhvr additive="base">
                                        <p:cTn id="48" dur="500" fill="hold"/>
                                        <p:tgtEl>
                                          <p:spTgt spid="7"/>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6"/>
                                        </p:tgtEl>
                                        <p:attrNameLst>
                                          <p:attrName>style.visibility</p:attrName>
                                        </p:attrNameLst>
                                      </p:cBhvr>
                                      <p:to>
                                        <p:strVal val="visible"/>
                                      </p:to>
                                    </p:set>
                                    <p:anim calcmode="lin" valueType="num">
                                      <p:cBhvr additive="base">
                                        <p:cTn id="51" dur="500" fill="hold"/>
                                        <p:tgtEl>
                                          <p:spTgt spid="6"/>
                                        </p:tgtEl>
                                        <p:attrNameLst>
                                          <p:attrName>ppt_x</p:attrName>
                                        </p:attrNameLst>
                                      </p:cBhvr>
                                      <p:tavLst>
                                        <p:tav tm="0">
                                          <p:val>
                                            <p:strVal val="0-#ppt_w/2"/>
                                          </p:val>
                                        </p:tav>
                                        <p:tav tm="100000">
                                          <p:val>
                                            <p:strVal val="#ppt_x"/>
                                          </p:val>
                                        </p:tav>
                                      </p:tavLst>
                                    </p:anim>
                                    <p:anim calcmode="lin" valueType="num">
                                      <p:cBhvr additive="base">
                                        <p:cTn id="52"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2" fill="hold" grpId="0" nodeType="clickEffect">
                                  <p:stCondLst>
                                    <p:cond delay="0"/>
                                  </p:stCondLst>
                                  <p:childTnLst>
                                    <p:set>
                                      <p:cBhvr>
                                        <p:cTn id="56" dur="1" fill="hold">
                                          <p:stCondLst>
                                            <p:cond delay="0"/>
                                          </p:stCondLst>
                                        </p:cTn>
                                        <p:tgtEl>
                                          <p:spTgt spid="11"/>
                                        </p:tgtEl>
                                        <p:attrNameLst>
                                          <p:attrName>style.visibility</p:attrName>
                                        </p:attrNameLst>
                                      </p:cBhvr>
                                      <p:to>
                                        <p:strVal val="visible"/>
                                      </p:to>
                                    </p:set>
                                    <p:anim calcmode="lin" valueType="num">
                                      <p:cBhvr additive="base">
                                        <p:cTn id="57" dur="500" fill="hold"/>
                                        <p:tgtEl>
                                          <p:spTgt spid="11"/>
                                        </p:tgtEl>
                                        <p:attrNameLst>
                                          <p:attrName>ppt_x</p:attrName>
                                        </p:attrNameLst>
                                      </p:cBhvr>
                                      <p:tavLst>
                                        <p:tav tm="0">
                                          <p:val>
                                            <p:strVal val="1+#ppt_w/2"/>
                                          </p:val>
                                        </p:tav>
                                        <p:tav tm="100000">
                                          <p:val>
                                            <p:strVal val="#ppt_x"/>
                                          </p:val>
                                        </p:tav>
                                      </p:tavLst>
                                    </p:anim>
                                    <p:anim calcmode="lin" valueType="num">
                                      <p:cBhvr additive="base">
                                        <p:cTn id="58" dur="500" fill="hold"/>
                                        <p:tgtEl>
                                          <p:spTgt spid="11"/>
                                        </p:tgtEl>
                                        <p:attrNameLst>
                                          <p:attrName>ppt_y</p:attrName>
                                        </p:attrNameLst>
                                      </p:cBhvr>
                                      <p:tavLst>
                                        <p:tav tm="0">
                                          <p:val>
                                            <p:strVal val="#ppt_y"/>
                                          </p:val>
                                        </p:tav>
                                        <p:tav tm="100000">
                                          <p:val>
                                            <p:strVal val="#ppt_y"/>
                                          </p:val>
                                        </p:tav>
                                      </p:tavLst>
                                    </p:anim>
                                  </p:childTnLst>
                                </p:cTn>
                              </p:par>
                              <p:par>
                                <p:cTn id="59" presetID="2" presetClass="entr" presetSubtype="2" fill="hold" grpId="0"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additive="base">
                                        <p:cTn id="61" dur="500" fill="hold"/>
                                        <p:tgtEl>
                                          <p:spTgt spid="10"/>
                                        </p:tgtEl>
                                        <p:attrNameLst>
                                          <p:attrName>ppt_x</p:attrName>
                                        </p:attrNameLst>
                                      </p:cBhvr>
                                      <p:tavLst>
                                        <p:tav tm="0">
                                          <p:val>
                                            <p:strVal val="1+#ppt_w/2"/>
                                          </p:val>
                                        </p:tav>
                                        <p:tav tm="100000">
                                          <p:val>
                                            <p:strVal val="#ppt_x"/>
                                          </p:val>
                                        </p:tav>
                                      </p:tavLst>
                                    </p:anim>
                                    <p:anim calcmode="lin" valueType="num">
                                      <p:cBhvr additive="base">
                                        <p:cTn id="62"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椭圆 6"/>
          <p:cNvSpPr/>
          <p:nvPr/>
        </p:nvSpPr>
        <p:spPr>
          <a:xfrm>
            <a:off x="882391" y="2402262"/>
            <a:ext cx="2146376" cy="2146376"/>
          </a:xfrm>
          <a:prstGeom prst="ellipse">
            <a:avLst/>
          </a:prstGeom>
          <a:solidFill>
            <a:srgbClr val="45BC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 name="标题 1"/>
          <p:cNvSpPr>
            <a:spLocks noGrp="1"/>
          </p:cNvSpPr>
          <p:nvPr>
            <p:ph type="title"/>
          </p:nvPr>
        </p:nvSpPr>
        <p:spPr/>
        <p:txBody>
          <a:bodyPr/>
          <a:lstStyle/>
          <a:p>
            <a:r>
              <a:rPr lang="zh-CN" altLang="en-US" dirty="0">
                <a:latin typeface="+mn-lt"/>
                <a:ea typeface="+mn-ea"/>
                <a:cs typeface="+mn-ea"/>
                <a:sym typeface="+mn-lt"/>
              </a:rPr>
              <a:t>植树节活动的开展阶段</a:t>
            </a:r>
            <a:r>
              <a:rPr lang="zh-CN" altLang="en-US" sz="1800" dirty="0">
                <a:latin typeface="+mn-lt"/>
                <a:ea typeface="+mn-ea"/>
                <a:cs typeface="+mn-ea"/>
                <a:sym typeface="+mn-lt"/>
              </a:rPr>
              <a:t>（</a:t>
            </a:r>
            <a:r>
              <a:rPr lang="en-US" altLang="zh-CN" sz="1800" dirty="0">
                <a:latin typeface="+mn-lt"/>
                <a:ea typeface="+mn-ea"/>
                <a:cs typeface="+mn-ea"/>
                <a:sym typeface="+mn-lt"/>
              </a:rPr>
              <a:t>3</a:t>
            </a:r>
            <a:r>
              <a:rPr lang="zh-CN" altLang="en-US" sz="1800" dirty="0">
                <a:latin typeface="+mn-lt"/>
                <a:ea typeface="+mn-ea"/>
                <a:cs typeface="+mn-ea"/>
                <a:sym typeface="+mn-lt"/>
              </a:rPr>
              <a:t>月</a:t>
            </a:r>
            <a:r>
              <a:rPr lang="en-US" altLang="zh-CN" sz="1800" dirty="0">
                <a:latin typeface="+mn-lt"/>
                <a:ea typeface="+mn-ea"/>
                <a:cs typeface="+mn-ea"/>
                <a:sym typeface="+mn-lt"/>
              </a:rPr>
              <a:t>12</a:t>
            </a:r>
            <a:r>
              <a:rPr lang="zh-CN" altLang="en-US" sz="1800" dirty="0">
                <a:latin typeface="+mn-lt"/>
                <a:ea typeface="+mn-ea"/>
                <a:cs typeface="+mn-ea"/>
                <a:sym typeface="+mn-lt"/>
              </a:rPr>
              <a:t>日）</a:t>
            </a:r>
          </a:p>
        </p:txBody>
      </p:sp>
      <p:sp>
        <p:nvSpPr>
          <p:cNvPr id="16" name="内容占位符 15"/>
          <p:cNvSpPr>
            <a:spLocks noGrp="1"/>
          </p:cNvSpPr>
          <p:nvPr>
            <p:ph sz="quarter" idx="10"/>
          </p:nvPr>
        </p:nvSpPr>
        <p:spPr>
          <a:xfrm>
            <a:off x="912813" y="5144914"/>
            <a:ext cx="10573695" cy="824086"/>
          </a:xfrm>
        </p:spPr>
        <p:txBody>
          <a:bodyPr/>
          <a:lstStyle/>
          <a:p>
            <a:r>
              <a:rPr lang="zh-CN" altLang="en-US" dirty="0">
                <a:solidFill>
                  <a:schemeClr val="bg1">
                    <a:lumMod val="50000"/>
                  </a:schemeClr>
                </a:solidFill>
                <a:latin typeface="+mn-lt"/>
                <a:ea typeface="+mn-ea"/>
                <a:cs typeface="+mn-ea"/>
                <a:sym typeface="+mn-lt"/>
              </a:rPr>
              <a:t>在此录入上述图表的综合描述说明，在此录入上述图表的综合描述说明，在此录入上述图表的综合描述说明，在此录入上述图表的综合描述说明。</a:t>
            </a:r>
          </a:p>
        </p:txBody>
      </p:sp>
      <p:sp>
        <p:nvSpPr>
          <p:cNvPr id="4" name="矩形 3"/>
          <p:cNvSpPr/>
          <p:nvPr/>
        </p:nvSpPr>
        <p:spPr>
          <a:xfrm>
            <a:off x="3202018" y="2522167"/>
            <a:ext cx="1806644" cy="353935"/>
          </a:xfrm>
          <a:prstGeom prst="rect">
            <a:avLst/>
          </a:prstGeom>
        </p:spPr>
        <p:txBody>
          <a:bodyPr wrap="square" lIns="91431" tIns="45716" rIns="91431" bIns="45716">
            <a:spAutoFit/>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r>
              <a:rPr lang="zh-CN" altLang="en-US" sz="1700" b="1" dirty="0">
                <a:solidFill>
                  <a:srgbClr val="1B9E81"/>
                </a:solidFill>
                <a:cs typeface="+mn-ea"/>
                <a:sym typeface="+mn-lt"/>
              </a:rPr>
              <a:t>点击添加标题</a:t>
            </a:r>
            <a:endParaRPr lang="en-US" altLang="zh-CN" sz="1700" b="1" dirty="0">
              <a:solidFill>
                <a:srgbClr val="1B9E81"/>
              </a:solidFill>
              <a:cs typeface="+mn-ea"/>
              <a:sym typeface="+mn-lt"/>
            </a:endParaRPr>
          </a:p>
        </p:txBody>
      </p:sp>
      <p:sp>
        <p:nvSpPr>
          <p:cNvPr id="5" name="矩形 4"/>
          <p:cNvSpPr>
            <a:spLocks noChangeArrowheads="1"/>
          </p:cNvSpPr>
          <p:nvPr/>
        </p:nvSpPr>
        <p:spPr bwMode="auto">
          <a:xfrm>
            <a:off x="3202017" y="3034906"/>
            <a:ext cx="2717661" cy="110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pPr>
              <a:lnSpc>
                <a:spcPct val="150000"/>
              </a:lnSpc>
              <a:spcBef>
                <a:spcPct val="0"/>
              </a:spcBef>
              <a:buNone/>
            </a:pPr>
            <a:r>
              <a:rPr lang="zh-CN" altLang="en-US" sz="1100" dirty="0">
                <a:solidFill>
                  <a:schemeClr val="bg1">
                    <a:lumMod val="50000"/>
                  </a:schemeClr>
                </a:solidFill>
                <a:cs typeface="+mn-ea"/>
                <a:sym typeface="+mn-lt"/>
              </a:rPr>
              <a:t>在此录入上述图表的综合描述说明，在此录入上述图表的综合描述说明，在此录入上述图表的综合描述说明，在此录入上述图表的综合描述说明。</a:t>
            </a:r>
          </a:p>
        </p:txBody>
      </p:sp>
      <p:pic>
        <p:nvPicPr>
          <p:cNvPr id="6" name="图片 5"/>
          <p:cNvPicPr>
            <a:picLocks noChangeAspect="1"/>
          </p:cNvPicPr>
          <p:nvPr/>
        </p:nvPicPr>
        <p:blipFill rotWithShape="1">
          <a:blip r:embed="rId3" cstate="print">
            <a:extLst>
              <a:ext uri="{28A0092B-C50C-407E-A947-70E740481C1C}">
                <a14:useLocalDpi xmlns:a14="http://schemas.microsoft.com/office/drawing/2010/main" val="0"/>
              </a:ext>
            </a:extLst>
          </a:blip>
          <a:srcRect l="32894"/>
          <a:stretch>
            <a:fillRect/>
          </a:stretch>
        </p:blipFill>
        <p:spPr>
          <a:xfrm>
            <a:off x="1183137" y="1713086"/>
            <a:ext cx="1718134" cy="2399607"/>
          </a:xfrm>
          <a:prstGeom prst="rect">
            <a:avLst/>
          </a:prstGeom>
        </p:spPr>
      </p:pic>
      <p:sp>
        <p:nvSpPr>
          <p:cNvPr id="12" name="椭圆 11"/>
          <p:cNvSpPr/>
          <p:nvPr/>
        </p:nvSpPr>
        <p:spPr>
          <a:xfrm>
            <a:off x="6368791" y="2402262"/>
            <a:ext cx="2146376" cy="2146376"/>
          </a:xfrm>
          <a:prstGeom prst="ellipse">
            <a:avLst/>
          </a:prstGeom>
          <a:solidFill>
            <a:srgbClr val="45BC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矩形 12"/>
          <p:cNvSpPr/>
          <p:nvPr/>
        </p:nvSpPr>
        <p:spPr>
          <a:xfrm>
            <a:off x="8688418" y="2522167"/>
            <a:ext cx="1806644" cy="353935"/>
          </a:xfrm>
          <a:prstGeom prst="rect">
            <a:avLst/>
          </a:prstGeom>
        </p:spPr>
        <p:txBody>
          <a:bodyPr wrap="square" lIns="91431" tIns="45716" rIns="91431" bIns="45716">
            <a:spAutoFit/>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r>
              <a:rPr lang="zh-CN" altLang="en-US" sz="1700" b="1" dirty="0">
                <a:solidFill>
                  <a:srgbClr val="1B9E81"/>
                </a:solidFill>
                <a:cs typeface="+mn-ea"/>
                <a:sym typeface="+mn-lt"/>
              </a:rPr>
              <a:t>点击添加标题</a:t>
            </a:r>
            <a:endParaRPr lang="en-US" altLang="zh-CN" sz="1700" b="1" dirty="0">
              <a:solidFill>
                <a:srgbClr val="1B9E81"/>
              </a:solidFill>
              <a:cs typeface="+mn-ea"/>
              <a:sym typeface="+mn-lt"/>
            </a:endParaRPr>
          </a:p>
        </p:txBody>
      </p:sp>
      <p:sp>
        <p:nvSpPr>
          <p:cNvPr id="14" name="矩形 13"/>
          <p:cNvSpPr>
            <a:spLocks noChangeArrowheads="1"/>
          </p:cNvSpPr>
          <p:nvPr/>
        </p:nvSpPr>
        <p:spPr bwMode="auto">
          <a:xfrm>
            <a:off x="8688417" y="3034906"/>
            <a:ext cx="2717661" cy="110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pPr>
              <a:lnSpc>
                <a:spcPct val="150000"/>
              </a:lnSpc>
              <a:spcBef>
                <a:spcPct val="0"/>
              </a:spcBef>
              <a:buNone/>
            </a:pPr>
            <a:r>
              <a:rPr lang="zh-CN" altLang="en-US" sz="1100" dirty="0">
                <a:solidFill>
                  <a:schemeClr val="bg1">
                    <a:lumMod val="50000"/>
                  </a:schemeClr>
                </a:solidFill>
                <a:cs typeface="+mn-ea"/>
                <a:sym typeface="+mn-lt"/>
              </a:rPr>
              <a:t>在此录入上述图表的综合描述说明，在此录入上述图表的综合描述说明，在此录入上述图表的综合描述说明，在此录入上述图表的综合描述说明。</a:t>
            </a:r>
          </a:p>
        </p:txBody>
      </p:sp>
      <p:pic>
        <p:nvPicPr>
          <p:cNvPr id="15" name="图片 14"/>
          <p:cNvPicPr>
            <a:picLocks noChangeAspect="1"/>
          </p:cNvPicPr>
          <p:nvPr/>
        </p:nvPicPr>
        <p:blipFill rotWithShape="1">
          <a:blip r:embed="rId3" cstate="print">
            <a:extLst>
              <a:ext uri="{28A0092B-C50C-407E-A947-70E740481C1C}">
                <a14:useLocalDpi xmlns:a14="http://schemas.microsoft.com/office/drawing/2010/main" val="0"/>
              </a:ext>
            </a:extLst>
          </a:blip>
          <a:srcRect l="32894"/>
          <a:stretch>
            <a:fillRect/>
          </a:stretch>
        </p:blipFill>
        <p:spPr>
          <a:xfrm>
            <a:off x="6669537" y="1713086"/>
            <a:ext cx="1718134" cy="239960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1000"/>
                                        <p:tgtEl>
                                          <p:spTgt spid="4"/>
                                        </p:tgtEl>
                                      </p:cBhvr>
                                    </p:animEffect>
                                    <p:anim calcmode="lin" valueType="num">
                                      <p:cBhvr>
                                        <p:cTn id="25" dur="1000" fill="hold"/>
                                        <p:tgtEl>
                                          <p:spTgt spid="4"/>
                                        </p:tgtEl>
                                        <p:attrNameLst>
                                          <p:attrName>ppt_x</p:attrName>
                                        </p:attrNameLst>
                                      </p:cBhvr>
                                      <p:tavLst>
                                        <p:tav tm="0">
                                          <p:val>
                                            <p:strVal val="#ppt_x"/>
                                          </p:val>
                                        </p:tav>
                                        <p:tav tm="100000">
                                          <p:val>
                                            <p:strVal val="#ppt_x"/>
                                          </p:val>
                                        </p:tav>
                                      </p:tavLst>
                                    </p:anim>
                                    <p:anim calcmode="lin" valueType="num">
                                      <p:cBhvr>
                                        <p:cTn id="2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1" presetClass="entr" presetSubtype="1"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heel(1)">
                                      <p:cBhvr>
                                        <p:cTn id="31" dur="2000"/>
                                        <p:tgtEl>
                                          <p:spTgt spid="12"/>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1000"/>
                                        <p:tgtEl>
                                          <p:spTgt spid="15"/>
                                        </p:tgtEl>
                                      </p:cBhvr>
                                    </p:animEffect>
                                    <p:anim calcmode="lin" valueType="num">
                                      <p:cBhvr>
                                        <p:cTn id="37" dur="1000" fill="hold"/>
                                        <p:tgtEl>
                                          <p:spTgt spid="15"/>
                                        </p:tgtEl>
                                        <p:attrNameLst>
                                          <p:attrName>ppt_x</p:attrName>
                                        </p:attrNameLst>
                                      </p:cBhvr>
                                      <p:tavLst>
                                        <p:tav tm="0">
                                          <p:val>
                                            <p:strVal val="#ppt_x"/>
                                          </p:val>
                                        </p:tav>
                                        <p:tav tm="100000">
                                          <p:val>
                                            <p:strVal val="#ppt_x"/>
                                          </p:val>
                                        </p:tav>
                                      </p:tavLst>
                                    </p:anim>
                                    <p:anim calcmode="lin" valueType="num">
                                      <p:cBhvr>
                                        <p:cTn id="38"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1000"/>
                                        <p:tgtEl>
                                          <p:spTgt spid="14"/>
                                        </p:tgtEl>
                                      </p:cBhvr>
                                    </p:animEffect>
                                    <p:anim calcmode="lin" valueType="num">
                                      <p:cBhvr>
                                        <p:cTn id="44" dur="1000" fill="hold"/>
                                        <p:tgtEl>
                                          <p:spTgt spid="14"/>
                                        </p:tgtEl>
                                        <p:attrNameLst>
                                          <p:attrName>ppt_x</p:attrName>
                                        </p:attrNameLst>
                                      </p:cBhvr>
                                      <p:tavLst>
                                        <p:tav tm="0">
                                          <p:val>
                                            <p:strVal val="#ppt_x"/>
                                          </p:val>
                                        </p:tav>
                                        <p:tav tm="100000">
                                          <p:val>
                                            <p:strVal val="#ppt_x"/>
                                          </p:val>
                                        </p:tav>
                                      </p:tavLst>
                                    </p:anim>
                                    <p:anim calcmode="lin" valueType="num">
                                      <p:cBhvr>
                                        <p:cTn id="45" dur="1000" fill="hold"/>
                                        <p:tgtEl>
                                          <p:spTgt spid="14"/>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fade">
                                      <p:cBhvr>
                                        <p:cTn id="48" dur="1000"/>
                                        <p:tgtEl>
                                          <p:spTgt spid="13"/>
                                        </p:tgtEl>
                                      </p:cBhvr>
                                    </p:animEffect>
                                    <p:anim calcmode="lin" valueType="num">
                                      <p:cBhvr>
                                        <p:cTn id="49" dur="1000" fill="hold"/>
                                        <p:tgtEl>
                                          <p:spTgt spid="13"/>
                                        </p:tgtEl>
                                        <p:attrNameLst>
                                          <p:attrName>ppt_x</p:attrName>
                                        </p:attrNameLst>
                                      </p:cBhvr>
                                      <p:tavLst>
                                        <p:tav tm="0">
                                          <p:val>
                                            <p:strVal val="#ppt_x"/>
                                          </p:val>
                                        </p:tav>
                                        <p:tav tm="100000">
                                          <p:val>
                                            <p:strVal val="#ppt_x"/>
                                          </p:val>
                                        </p:tav>
                                      </p:tavLst>
                                    </p:anim>
                                    <p:anim calcmode="lin" valueType="num">
                                      <p:cBhvr>
                                        <p:cTn id="5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 grpId="0"/>
      <p:bldP spid="5" grpId="0"/>
      <p:bldP spid="12" grpId="0" animBg="1"/>
      <p:bldP spid="13" grpId="0"/>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latin typeface="+mn-lt"/>
                <a:ea typeface="+mn-ea"/>
                <a:cs typeface="+mn-ea"/>
                <a:sym typeface="+mn-lt"/>
              </a:rPr>
              <a:t>植树节活动的筹备阶段</a:t>
            </a:r>
            <a:r>
              <a:rPr lang="zh-CN" altLang="en-US" sz="1800" dirty="0">
                <a:latin typeface="+mn-lt"/>
                <a:ea typeface="+mn-ea"/>
                <a:cs typeface="+mn-ea"/>
                <a:sym typeface="+mn-lt"/>
              </a:rPr>
              <a:t>（</a:t>
            </a:r>
            <a:r>
              <a:rPr lang="en-US" altLang="zh-CN" sz="1800" dirty="0">
                <a:latin typeface="+mn-lt"/>
                <a:ea typeface="+mn-ea"/>
                <a:cs typeface="+mn-ea"/>
                <a:sym typeface="+mn-lt"/>
              </a:rPr>
              <a:t>3</a:t>
            </a:r>
            <a:r>
              <a:rPr lang="zh-CN" altLang="en-US" sz="1800" dirty="0">
                <a:latin typeface="+mn-lt"/>
                <a:ea typeface="+mn-ea"/>
                <a:cs typeface="+mn-ea"/>
                <a:sym typeface="+mn-lt"/>
              </a:rPr>
              <a:t>月</a:t>
            </a:r>
            <a:r>
              <a:rPr lang="en-US" altLang="zh-CN" sz="1800" dirty="0">
                <a:latin typeface="+mn-lt"/>
                <a:ea typeface="+mn-ea"/>
                <a:cs typeface="+mn-ea"/>
                <a:sym typeface="+mn-lt"/>
              </a:rPr>
              <a:t>13</a:t>
            </a:r>
            <a:r>
              <a:rPr lang="zh-CN" altLang="en-US" sz="1800" dirty="0">
                <a:latin typeface="+mn-lt"/>
                <a:ea typeface="+mn-ea"/>
                <a:cs typeface="+mn-ea"/>
                <a:sym typeface="+mn-lt"/>
              </a:rPr>
              <a:t>日</a:t>
            </a:r>
            <a:r>
              <a:rPr lang="en-US" altLang="zh-CN" sz="1800" dirty="0">
                <a:latin typeface="+mn-lt"/>
                <a:ea typeface="+mn-ea"/>
                <a:cs typeface="+mn-ea"/>
                <a:sym typeface="+mn-lt"/>
              </a:rPr>
              <a:t>-3</a:t>
            </a:r>
            <a:r>
              <a:rPr lang="zh-CN" altLang="en-US" sz="1800" dirty="0">
                <a:latin typeface="+mn-lt"/>
                <a:ea typeface="+mn-ea"/>
                <a:cs typeface="+mn-ea"/>
                <a:sym typeface="+mn-lt"/>
              </a:rPr>
              <a:t>月</a:t>
            </a:r>
            <a:r>
              <a:rPr lang="en-US" altLang="zh-CN" sz="1800" dirty="0">
                <a:latin typeface="+mn-lt"/>
                <a:ea typeface="+mn-ea"/>
                <a:cs typeface="+mn-ea"/>
                <a:sym typeface="+mn-lt"/>
              </a:rPr>
              <a:t>15</a:t>
            </a:r>
            <a:r>
              <a:rPr lang="zh-CN" altLang="en-US" sz="1800" dirty="0">
                <a:latin typeface="+mn-lt"/>
                <a:ea typeface="+mn-ea"/>
                <a:cs typeface="+mn-ea"/>
                <a:sym typeface="+mn-lt"/>
              </a:rPr>
              <a:t>日）</a:t>
            </a:r>
          </a:p>
        </p:txBody>
      </p:sp>
      <p:grpSp>
        <p:nvGrpSpPr>
          <p:cNvPr id="4" name="组合 3"/>
          <p:cNvGrpSpPr/>
          <p:nvPr/>
        </p:nvGrpSpPr>
        <p:grpSpPr>
          <a:xfrm>
            <a:off x="1287583" y="4102732"/>
            <a:ext cx="1011978" cy="1816163"/>
            <a:chOff x="8402638" y="558801"/>
            <a:chExt cx="595313" cy="1068388"/>
          </a:xfrm>
        </p:grpSpPr>
        <p:sp>
          <p:nvSpPr>
            <p:cNvPr id="5" name="Freeform 5"/>
            <p:cNvSpPr/>
            <p:nvPr/>
          </p:nvSpPr>
          <p:spPr bwMode="auto">
            <a:xfrm>
              <a:off x="8402638" y="1333501"/>
              <a:ext cx="254000" cy="293688"/>
            </a:xfrm>
            <a:custGeom>
              <a:avLst/>
              <a:gdLst>
                <a:gd name="T0" fmla="*/ 236 w 236"/>
                <a:gd name="T1" fmla="*/ 0 h 273"/>
                <a:gd name="T2" fmla="*/ 118 w 236"/>
                <a:gd name="T3" fmla="*/ 0 h 273"/>
                <a:gd name="T4" fmla="*/ 0 w 236"/>
                <a:gd name="T5" fmla="*/ 0 h 273"/>
                <a:gd name="T6" fmla="*/ 79 w 236"/>
                <a:gd name="T7" fmla="*/ 256 h 273"/>
                <a:gd name="T8" fmla="*/ 118 w 236"/>
                <a:gd name="T9" fmla="*/ 273 h 273"/>
                <a:gd name="T10" fmla="*/ 157 w 236"/>
                <a:gd name="T11" fmla="*/ 256 h 273"/>
                <a:gd name="T12" fmla="*/ 236 w 236"/>
                <a:gd name="T13" fmla="*/ 0 h 273"/>
              </a:gdLst>
              <a:ahLst/>
              <a:cxnLst>
                <a:cxn ang="0">
                  <a:pos x="T0" y="T1"/>
                </a:cxn>
                <a:cxn ang="0">
                  <a:pos x="T2" y="T3"/>
                </a:cxn>
                <a:cxn ang="0">
                  <a:pos x="T4" y="T5"/>
                </a:cxn>
                <a:cxn ang="0">
                  <a:pos x="T6" y="T7"/>
                </a:cxn>
                <a:cxn ang="0">
                  <a:pos x="T8" y="T9"/>
                </a:cxn>
                <a:cxn ang="0">
                  <a:pos x="T10" y="T11"/>
                </a:cxn>
                <a:cxn ang="0">
                  <a:pos x="T12" y="T13"/>
                </a:cxn>
              </a:cxnLst>
              <a:rect l="0" t="0" r="r" b="b"/>
              <a:pathLst>
                <a:path w="236" h="273">
                  <a:moveTo>
                    <a:pt x="236" y="0"/>
                  </a:moveTo>
                  <a:cubicBezTo>
                    <a:pt x="118" y="0"/>
                    <a:pt x="118" y="0"/>
                    <a:pt x="118" y="0"/>
                  </a:cubicBezTo>
                  <a:cubicBezTo>
                    <a:pt x="0" y="0"/>
                    <a:pt x="0" y="0"/>
                    <a:pt x="0" y="0"/>
                  </a:cubicBezTo>
                  <a:cubicBezTo>
                    <a:pt x="0" y="0"/>
                    <a:pt x="4" y="197"/>
                    <a:pt x="79" y="256"/>
                  </a:cubicBezTo>
                  <a:cubicBezTo>
                    <a:pt x="89" y="264"/>
                    <a:pt x="107" y="273"/>
                    <a:pt x="118" y="273"/>
                  </a:cubicBezTo>
                  <a:cubicBezTo>
                    <a:pt x="128" y="273"/>
                    <a:pt x="147" y="264"/>
                    <a:pt x="157" y="256"/>
                  </a:cubicBezTo>
                  <a:cubicBezTo>
                    <a:pt x="231" y="197"/>
                    <a:pt x="236" y="0"/>
                    <a:pt x="236" y="0"/>
                  </a:cubicBezTo>
                  <a:close/>
                </a:path>
              </a:pathLst>
            </a:custGeom>
            <a:solidFill>
              <a:srgbClr val="45BC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6" name="Freeform 6"/>
            <p:cNvSpPr/>
            <p:nvPr/>
          </p:nvSpPr>
          <p:spPr bwMode="auto">
            <a:xfrm>
              <a:off x="8501063" y="1333501"/>
              <a:ext cx="28575" cy="88900"/>
            </a:xfrm>
            <a:custGeom>
              <a:avLst/>
              <a:gdLst>
                <a:gd name="T0" fmla="*/ 0 w 26"/>
                <a:gd name="T1" fmla="*/ 0 h 83"/>
                <a:gd name="T2" fmla="*/ 0 w 26"/>
                <a:gd name="T3" fmla="*/ 33 h 83"/>
                <a:gd name="T4" fmla="*/ 0 w 26"/>
                <a:gd name="T5" fmla="*/ 35 h 83"/>
                <a:gd name="T6" fmla="*/ 26 w 26"/>
                <a:gd name="T7" fmla="*/ 83 h 83"/>
                <a:gd name="T8" fmla="*/ 26 w 26"/>
                <a:gd name="T9" fmla="*/ 83 h 83"/>
                <a:gd name="T10" fmla="*/ 26 w 26"/>
                <a:gd name="T11" fmla="*/ 0 h 83"/>
                <a:gd name="T12" fmla="*/ 0 w 26"/>
                <a:gd name="T13" fmla="*/ 0 h 83"/>
              </a:gdLst>
              <a:ahLst/>
              <a:cxnLst>
                <a:cxn ang="0">
                  <a:pos x="T0" y="T1"/>
                </a:cxn>
                <a:cxn ang="0">
                  <a:pos x="T2" y="T3"/>
                </a:cxn>
                <a:cxn ang="0">
                  <a:pos x="T4" y="T5"/>
                </a:cxn>
                <a:cxn ang="0">
                  <a:pos x="T6" y="T7"/>
                </a:cxn>
                <a:cxn ang="0">
                  <a:pos x="T8" y="T9"/>
                </a:cxn>
                <a:cxn ang="0">
                  <a:pos x="T10" y="T11"/>
                </a:cxn>
                <a:cxn ang="0">
                  <a:pos x="T12" y="T13"/>
                </a:cxn>
              </a:cxnLst>
              <a:rect l="0" t="0" r="r" b="b"/>
              <a:pathLst>
                <a:path w="26" h="83">
                  <a:moveTo>
                    <a:pt x="0" y="0"/>
                  </a:moveTo>
                  <a:cubicBezTo>
                    <a:pt x="0" y="33"/>
                    <a:pt x="0" y="33"/>
                    <a:pt x="0" y="33"/>
                  </a:cubicBezTo>
                  <a:cubicBezTo>
                    <a:pt x="0" y="34"/>
                    <a:pt x="0" y="34"/>
                    <a:pt x="0" y="35"/>
                  </a:cubicBezTo>
                  <a:cubicBezTo>
                    <a:pt x="1" y="60"/>
                    <a:pt x="13" y="83"/>
                    <a:pt x="26" y="83"/>
                  </a:cubicBezTo>
                  <a:cubicBezTo>
                    <a:pt x="26" y="83"/>
                    <a:pt x="26" y="83"/>
                    <a:pt x="26" y="83"/>
                  </a:cubicBezTo>
                  <a:cubicBezTo>
                    <a:pt x="26" y="0"/>
                    <a:pt x="26" y="0"/>
                    <a:pt x="26" y="0"/>
                  </a:cubicBezTo>
                  <a:lnTo>
                    <a:pt x="0" y="0"/>
                  </a:lnTo>
                  <a:close/>
                </a:path>
              </a:pathLst>
            </a:custGeom>
            <a:solidFill>
              <a:srgbClr val="F9FAE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7" name="Freeform 7"/>
            <p:cNvSpPr/>
            <p:nvPr/>
          </p:nvSpPr>
          <p:spPr bwMode="auto">
            <a:xfrm>
              <a:off x="8455026" y="682626"/>
              <a:ext cx="147638" cy="739775"/>
            </a:xfrm>
            <a:custGeom>
              <a:avLst/>
              <a:gdLst>
                <a:gd name="T0" fmla="*/ 125 w 136"/>
                <a:gd name="T1" fmla="*/ 33 h 687"/>
                <a:gd name="T2" fmla="*/ 125 w 136"/>
                <a:gd name="T3" fmla="*/ 22 h 687"/>
                <a:gd name="T4" fmla="*/ 10 w 136"/>
                <a:gd name="T5" fmla="*/ 22 h 687"/>
                <a:gd name="T6" fmla="*/ 10 w 136"/>
                <a:gd name="T7" fmla="*/ 33 h 687"/>
                <a:gd name="T8" fmla="*/ 12 w 136"/>
                <a:gd name="T9" fmla="*/ 74 h 687"/>
                <a:gd name="T10" fmla="*/ 47 w 136"/>
                <a:gd name="T11" fmla="*/ 141 h 687"/>
                <a:gd name="T12" fmla="*/ 47 w 136"/>
                <a:gd name="T13" fmla="*/ 638 h 687"/>
                <a:gd name="T14" fmla="*/ 68 w 136"/>
                <a:gd name="T15" fmla="*/ 687 h 687"/>
                <a:gd name="T16" fmla="*/ 88 w 136"/>
                <a:gd name="T17" fmla="*/ 638 h 687"/>
                <a:gd name="T18" fmla="*/ 88 w 136"/>
                <a:gd name="T19" fmla="*/ 141 h 687"/>
                <a:gd name="T20" fmla="*/ 123 w 136"/>
                <a:gd name="T21" fmla="*/ 74 h 687"/>
                <a:gd name="T22" fmla="*/ 125 w 136"/>
                <a:gd name="T23" fmla="*/ 33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6" h="687">
                  <a:moveTo>
                    <a:pt x="125" y="33"/>
                  </a:moveTo>
                  <a:cubicBezTo>
                    <a:pt x="125" y="33"/>
                    <a:pt x="128" y="25"/>
                    <a:pt x="125" y="22"/>
                  </a:cubicBezTo>
                  <a:cubicBezTo>
                    <a:pt x="104" y="2"/>
                    <a:pt x="28" y="0"/>
                    <a:pt x="10" y="22"/>
                  </a:cubicBezTo>
                  <a:cubicBezTo>
                    <a:pt x="8" y="26"/>
                    <a:pt x="10" y="33"/>
                    <a:pt x="10" y="33"/>
                  </a:cubicBezTo>
                  <a:cubicBezTo>
                    <a:pt x="0" y="43"/>
                    <a:pt x="6" y="58"/>
                    <a:pt x="12" y="74"/>
                  </a:cubicBezTo>
                  <a:cubicBezTo>
                    <a:pt x="21" y="103"/>
                    <a:pt x="47" y="141"/>
                    <a:pt x="47" y="141"/>
                  </a:cubicBezTo>
                  <a:cubicBezTo>
                    <a:pt x="47" y="141"/>
                    <a:pt x="47" y="513"/>
                    <a:pt x="47" y="638"/>
                  </a:cubicBezTo>
                  <a:cubicBezTo>
                    <a:pt x="47" y="651"/>
                    <a:pt x="57" y="687"/>
                    <a:pt x="68" y="687"/>
                  </a:cubicBezTo>
                  <a:cubicBezTo>
                    <a:pt x="78" y="687"/>
                    <a:pt x="88" y="651"/>
                    <a:pt x="88" y="638"/>
                  </a:cubicBezTo>
                  <a:cubicBezTo>
                    <a:pt x="88" y="514"/>
                    <a:pt x="88" y="141"/>
                    <a:pt x="88" y="141"/>
                  </a:cubicBezTo>
                  <a:cubicBezTo>
                    <a:pt x="88" y="141"/>
                    <a:pt x="114" y="103"/>
                    <a:pt x="123" y="74"/>
                  </a:cubicBezTo>
                  <a:cubicBezTo>
                    <a:pt x="129" y="58"/>
                    <a:pt x="136" y="43"/>
                    <a:pt x="125" y="33"/>
                  </a:cubicBezTo>
                  <a:close/>
                </a:path>
              </a:pathLst>
            </a:custGeom>
            <a:solidFill>
              <a:srgbClr val="0053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8" name="Freeform 8"/>
            <p:cNvSpPr/>
            <p:nvPr/>
          </p:nvSpPr>
          <p:spPr bwMode="auto">
            <a:xfrm>
              <a:off x="8482013" y="733426"/>
              <a:ext cx="92075" cy="66675"/>
            </a:xfrm>
            <a:custGeom>
              <a:avLst/>
              <a:gdLst>
                <a:gd name="T0" fmla="*/ 31 w 85"/>
                <a:gd name="T1" fmla="*/ 63 h 63"/>
                <a:gd name="T2" fmla="*/ 54 w 85"/>
                <a:gd name="T3" fmla="*/ 63 h 63"/>
                <a:gd name="T4" fmla="*/ 73 w 85"/>
                <a:gd name="T5" fmla="*/ 28 h 63"/>
                <a:gd name="T6" fmla="*/ 43 w 85"/>
                <a:gd name="T7" fmla="*/ 0 h 63"/>
                <a:gd name="T8" fmla="*/ 13 w 85"/>
                <a:gd name="T9" fmla="*/ 28 h 63"/>
                <a:gd name="T10" fmla="*/ 31 w 85"/>
                <a:gd name="T11" fmla="*/ 63 h 63"/>
              </a:gdLst>
              <a:ahLst/>
              <a:cxnLst>
                <a:cxn ang="0">
                  <a:pos x="T0" y="T1"/>
                </a:cxn>
                <a:cxn ang="0">
                  <a:pos x="T2" y="T3"/>
                </a:cxn>
                <a:cxn ang="0">
                  <a:pos x="T4" y="T5"/>
                </a:cxn>
                <a:cxn ang="0">
                  <a:pos x="T6" y="T7"/>
                </a:cxn>
                <a:cxn ang="0">
                  <a:pos x="T8" y="T9"/>
                </a:cxn>
                <a:cxn ang="0">
                  <a:pos x="T10" y="T11"/>
                </a:cxn>
              </a:cxnLst>
              <a:rect l="0" t="0" r="r" b="b"/>
              <a:pathLst>
                <a:path w="85" h="63">
                  <a:moveTo>
                    <a:pt x="31" y="63"/>
                  </a:moveTo>
                  <a:cubicBezTo>
                    <a:pt x="54" y="63"/>
                    <a:pt x="54" y="63"/>
                    <a:pt x="54" y="63"/>
                  </a:cubicBezTo>
                  <a:cubicBezTo>
                    <a:pt x="56" y="60"/>
                    <a:pt x="68" y="42"/>
                    <a:pt x="73" y="28"/>
                  </a:cubicBezTo>
                  <a:cubicBezTo>
                    <a:pt x="77" y="13"/>
                    <a:pt x="85" y="0"/>
                    <a:pt x="43" y="0"/>
                  </a:cubicBezTo>
                  <a:cubicBezTo>
                    <a:pt x="0" y="0"/>
                    <a:pt x="8" y="13"/>
                    <a:pt x="13" y="28"/>
                  </a:cubicBezTo>
                  <a:cubicBezTo>
                    <a:pt x="17" y="42"/>
                    <a:pt x="29" y="60"/>
                    <a:pt x="31" y="63"/>
                  </a:cubicBezTo>
                  <a:close/>
                </a:path>
              </a:pathLst>
            </a:custGeom>
            <a:solidFill>
              <a:srgbClr val="F9FAE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9" name="Freeform 9"/>
            <p:cNvSpPr/>
            <p:nvPr/>
          </p:nvSpPr>
          <p:spPr bwMode="auto">
            <a:xfrm>
              <a:off x="8434388" y="558801"/>
              <a:ext cx="42863" cy="104775"/>
            </a:xfrm>
            <a:custGeom>
              <a:avLst/>
              <a:gdLst>
                <a:gd name="T0" fmla="*/ 40 w 40"/>
                <a:gd name="T1" fmla="*/ 96 h 96"/>
                <a:gd name="T2" fmla="*/ 40 w 40"/>
                <a:gd name="T3" fmla="*/ 31 h 96"/>
                <a:gd name="T4" fmla="*/ 20 w 40"/>
                <a:gd name="T5" fmla="*/ 0 h 96"/>
                <a:gd name="T6" fmla="*/ 0 w 40"/>
                <a:gd name="T7" fmla="*/ 31 h 96"/>
                <a:gd name="T8" fmla="*/ 0 w 40"/>
                <a:gd name="T9" fmla="*/ 96 h 96"/>
                <a:gd name="T10" fmla="*/ 40 w 40"/>
                <a:gd name="T11" fmla="*/ 96 h 96"/>
              </a:gdLst>
              <a:ahLst/>
              <a:cxnLst>
                <a:cxn ang="0">
                  <a:pos x="T0" y="T1"/>
                </a:cxn>
                <a:cxn ang="0">
                  <a:pos x="T2" y="T3"/>
                </a:cxn>
                <a:cxn ang="0">
                  <a:pos x="T4" y="T5"/>
                </a:cxn>
                <a:cxn ang="0">
                  <a:pos x="T6" y="T7"/>
                </a:cxn>
                <a:cxn ang="0">
                  <a:pos x="T8" y="T9"/>
                </a:cxn>
                <a:cxn ang="0">
                  <a:pos x="T10" y="T11"/>
                </a:cxn>
              </a:cxnLst>
              <a:rect l="0" t="0" r="r" b="b"/>
              <a:pathLst>
                <a:path w="40" h="96">
                  <a:moveTo>
                    <a:pt x="40" y="96"/>
                  </a:moveTo>
                  <a:cubicBezTo>
                    <a:pt x="40" y="31"/>
                    <a:pt x="40" y="31"/>
                    <a:pt x="40" y="31"/>
                  </a:cubicBezTo>
                  <a:cubicBezTo>
                    <a:pt x="40" y="18"/>
                    <a:pt x="31" y="0"/>
                    <a:pt x="20" y="0"/>
                  </a:cubicBezTo>
                  <a:cubicBezTo>
                    <a:pt x="9" y="0"/>
                    <a:pt x="0" y="18"/>
                    <a:pt x="0" y="31"/>
                  </a:cubicBezTo>
                  <a:cubicBezTo>
                    <a:pt x="0" y="96"/>
                    <a:pt x="0" y="96"/>
                    <a:pt x="0" y="96"/>
                  </a:cubicBezTo>
                  <a:lnTo>
                    <a:pt x="40" y="96"/>
                  </a:lnTo>
                  <a:close/>
                </a:path>
              </a:pathLst>
            </a:custGeom>
            <a:solidFill>
              <a:srgbClr val="45BC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10" name="Freeform 10"/>
            <p:cNvSpPr/>
            <p:nvPr/>
          </p:nvSpPr>
          <p:spPr bwMode="auto">
            <a:xfrm>
              <a:off x="8520113" y="558801"/>
              <a:ext cx="42863" cy="104775"/>
            </a:xfrm>
            <a:custGeom>
              <a:avLst/>
              <a:gdLst>
                <a:gd name="T0" fmla="*/ 40 w 40"/>
                <a:gd name="T1" fmla="*/ 96 h 96"/>
                <a:gd name="T2" fmla="*/ 40 w 40"/>
                <a:gd name="T3" fmla="*/ 31 h 96"/>
                <a:gd name="T4" fmla="*/ 20 w 40"/>
                <a:gd name="T5" fmla="*/ 0 h 96"/>
                <a:gd name="T6" fmla="*/ 0 w 40"/>
                <a:gd name="T7" fmla="*/ 31 h 96"/>
                <a:gd name="T8" fmla="*/ 0 w 40"/>
                <a:gd name="T9" fmla="*/ 96 h 96"/>
                <a:gd name="T10" fmla="*/ 40 w 40"/>
                <a:gd name="T11" fmla="*/ 96 h 96"/>
              </a:gdLst>
              <a:ahLst/>
              <a:cxnLst>
                <a:cxn ang="0">
                  <a:pos x="T0" y="T1"/>
                </a:cxn>
                <a:cxn ang="0">
                  <a:pos x="T2" y="T3"/>
                </a:cxn>
                <a:cxn ang="0">
                  <a:pos x="T4" y="T5"/>
                </a:cxn>
                <a:cxn ang="0">
                  <a:pos x="T6" y="T7"/>
                </a:cxn>
                <a:cxn ang="0">
                  <a:pos x="T8" y="T9"/>
                </a:cxn>
                <a:cxn ang="0">
                  <a:pos x="T10" y="T11"/>
                </a:cxn>
              </a:cxnLst>
              <a:rect l="0" t="0" r="r" b="b"/>
              <a:pathLst>
                <a:path w="40" h="96">
                  <a:moveTo>
                    <a:pt x="40" y="96"/>
                  </a:moveTo>
                  <a:cubicBezTo>
                    <a:pt x="40" y="31"/>
                    <a:pt x="40" y="31"/>
                    <a:pt x="40" y="31"/>
                  </a:cubicBezTo>
                  <a:cubicBezTo>
                    <a:pt x="40" y="18"/>
                    <a:pt x="31" y="0"/>
                    <a:pt x="20" y="0"/>
                  </a:cubicBezTo>
                  <a:cubicBezTo>
                    <a:pt x="9" y="0"/>
                    <a:pt x="0" y="18"/>
                    <a:pt x="0" y="31"/>
                  </a:cubicBezTo>
                  <a:cubicBezTo>
                    <a:pt x="0" y="96"/>
                    <a:pt x="0" y="96"/>
                    <a:pt x="0" y="96"/>
                  </a:cubicBezTo>
                  <a:lnTo>
                    <a:pt x="40" y="96"/>
                  </a:lnTo>
                  <a:close/>
                </a:path>
              </a:pathLst>
            </a:custGeom>
            <a:solidFill>
              <a:srgbClr val="45BC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11" name="Freeform 11"/>
            <p:cNvSpPr/>
            <p:nvPr/>
          </p:nvSpPr>
          <p:spPr bwMode="auto">
            <a:xfrm>
              <a:off x="8607426" y="558801"/>
              <a:ext cx="42863" cy="104775"/>
            </a:xfrm>
            <a:custGeom>
              <a:avLst/>
              <a:gdLst>
                <a:gd name="T0" fmla="*/ 40 w 40"/>
                <a:gd name="T1" fmla="*/ 96 h 96"/>
                <a:gd name="T2" fmla="*/ 40 w 40"/>
                <a:gd name="T3" fmla="*/ 31 h 96"/>
                <a:gd name="T4" fmla="*/ 20 w 40"/>
                <a:gd name="T5" fmla="*/ 0 h 96"/>
                <a:gd name="T6" fmla="*/ 0 w 40"/>
                <a:gd name="T7" fmla="*/ 31 h 96"/>
                <a:gd name="T8" fmla="*/ 0 w 40"/>
                <a:gd name="T9" fmla="*/ 96 h 96"/>
                <a:gd name="T10" fmla="*/ 40 w 40"/>
                <a:gd name="T11" fmla="*/ 96 h 96"/>
              </a:gdLst>
              <a:ahLst/>
              <a:cxnLst>
                <a:cxn ang="0">
                  <a:pos x="T0" y="T1"/>
                </a:cxn>
                <a:cxn ang="0">
                  <a:pos x="T2" y="T3"/>
                </a:cxn>
                <a:cxn ang="0">
                  <a:pos x="T4" y="T5"/>
                </a:cxn>
                <a:cxn ang="0">
                  <a:pos x="T6" y="T7"/>
                </a:cxn>
                <a:cxn ang="0">
                  <a:pos x="T8" y="T9"/>
                </a:cxn>
                <a:cxn ang="0">
                  <a:pos x="T10" y="T11"/>
                </a:cxn>
              </a:cxnLst>
              <a:rect l="0" t="0" r="r" b="b"/>
              <a:pathLst>
                <a:path w="40" h="96">
                  <a:moveTo>
                    <a:pt x="40" y="96"/>
                  </a:moveTo>
                  <a:cubicBezTo>
                    <a:pt x="40" y="31"/>
                    <a:pt x="40" y="31"/>
                    <a:pt x="40" y="31"/>
                  </a:cubicBezTo>
                  <a:cubicBezTo>
                    <a:pt x="40" y="18"/>
                    <a:pt x="31" y="0"/>
                    <a:pt x="20" y="0"/>
                  </a:cubicBezTo>
                  <a:cubicBezTo>
                    <a:pt x="9" y="0"/>
                    <a:pt x="0" y="18"/>
                    <a:pt x="0" y="31"/>
                  </a:cubicBezTo>
                  <a:cubicBezTo>
                    <a:pt x="0" y="96"/>
                    <a:pt x="0" y="96"/>
                    <a:pt x="0" y="96"/>
                  </a:cubicBezTo>
                  <a:lnTo>
                    <a:pt x="40" y="96"/>
                  </a:lnTo>
                  <a:close/>
                </a:path>
              </a:pathLst>
            </a:custGeom>
            <a:solidFill>
              <a:srgbClr val="45BC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12" name="Freeform 12"/>
            <p:cNvSpPr/>
            <p:nvPr/>
          </p:nvSpPr>
          <p:spPr bwMode="auto">
            <a:xfrm>
              <a:off x="8694738" y="558801"/>
              <a:ext cx="42863" cy="104775"/>
            </a:xfrm>
            <a:custGeom>
              <a:avLst/>
              <a:gdLst>
                <a:gd name="T0" fmla="*/ 40 w 40"/>
                <a:gd name="T1" fmla="*/ 96 h 96"/>
                <a:gd name="T2" fmla="*/ 40 w 40"/>
                <a:gd name="T3" fmla="*/ 31 h 96"/>
                <a:gd name="T4" fmla="*/ 20 w 40"/>
                <a:gd name="T5" fmla="*/ 0 h 96"/>
                <a:gd name="T6" fmla="*/ 0 w 40"/>
                <a:gd name="T7" fmla="*/ 31 h 96"/>
                <a:gd name="T8" fmla="*/ 0 w 40"/>
                <a:gd name="T9" fmla="*/ 96 h 96"/>
                <a:gd name="T10" fmla="*/ 40 w 40"/>
                <a:gd name="T11" fmla="*/ 96 h 96"/>
              </a:gdLst>
              <a:ahLst/>
              <a:cxnLst>
                <a:cxn ang="0">
                  <a:pos x="T0" y="T1"/>
                </a:cxn>
                <a:cxn ang="0">
                  <a:pos x="T2" y="T3"/>
                </a:cxn>
                <a:cxn ang="0">
                  <a:pos x="T4" y="T5"/>
                </a:cxn>
                <a:cxn ang="0">
                  <a:pos x="T6" y="T7"/>
                </a:cxn>
                <a:cxn ang="0">
                  <a:pos x="T8" y="T9"/>
                </a:cxn>
                <a:cxn ang="0">
                  <a:pos x="T10" y="T11"/>
                </a:cxn>
              </a:cxnLst>
              <a:rect l="0" t="0" r="r" b="b"/>
              <a:pathLst>
                <a:path w="40" h="96">
                  <a:moveTo>
                    <a:pt x="40" y="96"/>
                  </a:moveTo>
                  <a:cubicBezTo>
                    <a:pt x="40" y="31"/>
                    <a:pt x="40" y="31"/>
                    <a:pt x="40" y="31"/>
                  </a:cubicBezTo>
                  <a:cubicBezTo>
                    <a:pt x="40" y="18"/>
                    <a:pt x="31" y="0"/>
                    <a:pt x="20" y="0"/>
                  </a:cubicBezTo>
                  <a:cubicBezTo>
                    <a:pt x="9" y="0"/>
                    <a:pt x="0" y="18"/>
                    <a:pt x="0" y="31"/>
                  </a:cubicBezTo>
                  <a:cubicBezTo>
                    <a:pt x="0" y="96"/>
                    <a:pt x="0" y="96"/>
                    <a:pt x="0" y="96"/>
                  </a:cubicBezTo>
                  <a:lnTo>
                    <a:pt x="40" y="96"/>
                  </a:lnTo>
                  <a:close/>
                </a:path>
              </a:pathLst>
            </a:custGeom>
            <a:solidFill>
              <a:srgbClr val="45BC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13" name="Freeform 13"/>
            <p:cNvSpPr/>
            <p:nvPr/>
          </p:nvSpPr>
          <p:spPr bwMode="auto">
            <a:xfrm>
              <a:off x="8782051" y="558801"/>
              <a:ext cx="42863" cy="104775"/>
            </a:xfrm>
            <a:custGeom>
              <a:avLst/>
              <a:gdLst>
                <a:gd name="T0" fmla="*/ 40 w 40"/>
                <a:gd name="T1" fmla="*/ 96 h 96"/>
                <a:gd name="T2" fmla="*/ 40 w 40"/>
                <a:gd name="T3" fmla="*/ 31 h 96"/>
                <a:gd name="T4" fmla="*/ 20 w 40"/>
                <a:gd name="T5" fmla="*/ 0 h 96"/>
                <a:gd name="T6" fmla="*/ 0 w 40"/>
                <a:gd name="T7" fmla="*/ 31 h 96"/>
                <a:gd name="T8" fmla="*/ 0 w 40"/>
                <a:gd name="T9" fmla="*/ 96 h 96"/>
                <a:gd name="T10" fmla="*/ 40 w 40"/>
                <a:gd name="T11" fmla="*/ 96 h 96"/>
              </a:gdLst>
              <a:ahLst/>
              <a:cxnLst>
                <a:cxn ang="0">
                  <a:pos x="T0" y="T1"/>
                </a:cxn>
                <a:cxn ang="0">
                  <a:pos x="T2" y="T3"/>
                </a:cxn>
                <a:cxn ang="0">
                  <a:pos x="T4" y="T5"/>
                </a:cxn>
                <a:cxn ang="0">
                  <a:pos x="T6" y="T7"/>
                </a:cxn>
                <a:cxn ang="0">
                  <a:pos x="T8" y="T9"/>
                </a:cxn>
                <a:cxn ang="0">
                  <a:pos x="T10" y="T11"/>
                </a:cxn>
              </a:cxnLst>
              <a:rect l="0" t="0" r="r" b="b"/>
              <a:pathLst>
                <a:path w="40" h="96">
                  <a:moveTo>
                    <a:pt x="40" y="96"/>
                  </a:moveTo>
                  <a:cubicBezTo>
                    <a:pt x="40" y="31"/>
                    <a:pt x="40" y="31"/>
                    <a:pt x="40" y="31"/>
                  </a:cubicBezTo>
                  <a:cubicBezTo>
                    <a:pt x="40" y="18"/>
                    <a:pt x="31" y="0"/>
                    <a:pt x="20" y="0"/>
                  </a:cubicBezTo>
                  <a:cubicBezTo>
                    <a:pt x="9" y="0"/>
                    <a:pt x="0" y="18"/>
                    <a:pt x="0" y="31"/>
                  </a:cubicBezTo>
                  <a:cubicBezTo>
                    <a:pt x="0" y="96"/>
                    <a:pt x="0" y="96"/>
                    <a:pt x="0" y="96"/>
                  </a:cubicBezTo>
                  <a:lnTo>
                    <a:pt x="40" y="96"/>
                  </a:lnTo>
                  <a:close/>
                </a:path>
              </a:pathLst>
            </a:custGeom>
            <a:solidFill>
              <a:srgbClr val="45BC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14" name="Freeform 14"/>
            <p:cNvSpPr/>
            <p:nvPr/>
          </p:nvSpPr>
          <p:spPr bwMode="auto">
            <a:xfrm>
              <a:off x="8867776" y="558801"/>
              <a:ext cx="42863" cy="104775"/>
            </a:xfrm>
            <a:custGeom>
              <a:avLst/>
              <a:gdLst>
                <a:gd name="T0" fmla="*/ 40 w 40"/>
                <a:gd name="T1" fmla="*/ 96 h 96"/>
                <a:gd name="T2" fmla="*/ 40 w 40"/>
                <a:gd name="T3" fmla="*/ 31 h 96"/>
                <a:gd name="T4" fmla="*/ 20 w 40"/>
                <a:gd name="T5" fmla="*/ 0 h 96"/>
                <a:gd name="T6" fmla="*/ 0 w 40"/>
                <a:gd name="T7" fmla="*/ 31 h 96"/>
                <a:gd name="T8" fmla="*/ 0 w 40"/>
                <a:gd name="T9" fmla="*/ 96 h 96"/>
                <a:gd name="T10" fmla="*/ 40 w 40"/>
                <a:gd name="T11" fmla="*/ 96 h 96"/>
              </a:gdLst>
              <a:ahLst/>
              <a:cxnLst>
                <a:cxn ang="0">
                  <a:pos x="T0" y="T1"/>
                </a:cxn>
                <a:cxn ang="0">
                  <a:pos x="T2" y="T3"/>
                </a:cxn>
                <a:cxn ang="0">
                  <a:pos x="T4" y="T5"/>
                </a:cxn>
                <a:cxn ang="0">
                  <a:pos x="T6" y="T7"/>
                </a:cxn>
                <a:cxn ang="0">
                  <a:pos x="T8" y="T9"/>
                </a:cxn>
                <a:cxn ang="0">
                  <a:pos x="T10" y="T11"/>
                </a:cxn>
              </a:cxnLst>
              <a:rect l="0" t="0" r="r" b="b"/>
              <a:pathLst>
                <a:path w="40" h="96">
                  <a:moveTo>
                    <a:pt x="40" y="96"/>
                  </a:moveTo>
                  <a:cubicBezTo>
                    <a:pt x="40" y="31"/>
                    <a:pt x="40" y="31"/>
                    <a:pt x="40" y="31"/>
                  </a:cubicBezTo>
                  <a:cubicBezTo>
                    <a:pt x="40" y="18"/>
                    <a:pt x="31" y="0"/>
                    <a:pt x="20" y="0"/>
                  </a:cubicBezTo>
                  <a:cubicBezTo>
                    <a:pt x="9" y="0"/>
                    <a:pt x="0" y="18"/>
                    <a:pt x="0" y="31"/>
                  </a:cubicBezTo>
                  <a:cubicBezTo>
                    <a:pt x="0" y="96"/>
                    <a:pt x="0" y="96"/>
                    <a:pt x="0" y="96"/>
                  </a:cubicBezTo>
                  <a:lnTo>
                    <a:pt x="40" y="96"/>
                  </a:lnTo>
                  <a:close/>
                </a:path>
              </a:pathLst>
            </a:custGeom>
            <a:solidFill>
              <a:srgbClr val="45BC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15" name="Freeform 15"/>
            <p:cNvSpPr/>
            <p:nvPr/>
          </p:nvSpPr>
          <p:spPr bwMode="auto">
            <a:xfrm>
              <a:off x="8955088" y="558801"/>
              <a:ext cx="42863" cy="104775"/>
            </a:xfrm>
            <a:custGeom>
              <a:avLst/>
              <a:gdLst>
                <a:gd name="T0" fmla="*/ 40 w 40"/>
                <a:gd name="T1" fmla="*/ 96 h 96"/>
                <a:gd name="T2" fmla="*/ 40 w 40"/>
                <a:gd name="T3" fmla="*/ 31 h 96"/>
                <a:gd name="T4" fmla="*/ 20 w 40"/>
                <a:gd name="T5" fmla="*/ 0 h 96"/>
                <a:gd name="T6" fmla="*/ 0 w 40"/>
                <a:gd name="T7" fmla="*/ 31 h 96"/>
                <a:gd name="T8" fmla="*/ 0 w 40"/>
                <a:gd name="T9" fmla="*/ 96 h 96"/>
                <a:gd name="T10" fmla="*/ 40 w 40"/>
                <a:gd name="T11" fmla="*/ 96 h 96"/>
              </a:gdLst>
              <a:ahLst/>
              <a:cxnLst>
                <a:cxn ang="0">
                  <a:pos x="T0" y="T1"/>
                </a:cxn>
                <a:cxn ang="0">
                  <a:pos x="T2" y="T3"/>
                </a:cxn>
                <a:cxn ang="0">
                  <a:pos x="T4" y="T5"/>
                </a:cxn>
                <a:cxn ang="0">
                  <a:pos x="T6" y="T7"/>
                </a:cxn>
                <a:cxn ang="0">
                  <a:pos x="T8" y="T9"/>
                </a:cxn>
                <a:cxn ang="0">
                  <a:pos x="T10" y="T11"/>
                </a:cxn>
              </a:cxnLst>
              <a:rect l="0" t="0" r="r" b="b"/>
              <a:pathLst>
                <a:path w="40" h="96">
                  <a:moveTo>
                    <a:pt x="40" y="96"/>
                  </a:moveTo>
                  <a:cubicBezTo>
                    <a:pt x="40" y="31"/>
                    <a:pt x="40" y="31"/>
                    <a:pt x="40" y="31"/>
                  </a:cubicBezTo>
                  <a:cubicBezTo>
                    <a:pt x="40" y="18"/>
                    <a:pt x="31" y="0"/>
                    <a:pt x="20" y="0"/>
                  </a:cubicBezTo>
                  <a:cubicBezTo>
                    <a:pt x="9" y="0"/>
                    <a:pt x="0" y="18"/>
                    <a:pt x="0" y="31"/>
                  </a:cubicBezTo>
                  <a:cubicBezTo>
                    <a:pt x="0" y="96"/>
                    <a:pt x="0" y="96"/>
                    <a:pt x="0" y="96"/>
                  </a:cubicBezTo>
                  <a:lnTo>
                    <a:pt x="40" y="96"/>
                  </a:lnTo>
                  <a:close/>
                </a:path>
              </a:pathLst>
            </a:custGeom>
            <a:solidFill>
              <a:srgbClr val="45BC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16" name="Rectangle 16"/>
            <p:cNvSpPr>
              <a:spLocks noChangeArrowheads="1"/>
            </p:cNvSpPr>
            <p:nvPr/>
          </p:nvSpPr>
          <p:spPr bwMode="auto">
            <a:xfrm>
              <a:off x="8434388" y="619126"/>
              <a:ext cx="563563" cy="44450"/>
            </a:xfrm>
            <a:prstGeom prst="rect">
              <a:avLst/>
            </a:prstGeom>
            <a:solidFill>
              <a:srgbClr val="45BC9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17" name="Rectangle 17"/>
            <p:cNvSpPr>
              <a:spLocks noChangeArrowheads="1"/>
            </p:cNvSpPr>
            <p:nvPr/>
          </p:nvSpPr>
          <p:spPr bwMode="auto">
            <a:xfrm>
              <a:off x="8701088" y="630238"/>
              <a:ext cx="28575" cy="117475"/>
            </a:xfrm>
            <a:prstGeom prst="rect">
              <a:avLst/>
            </a:prstGeom>
            <a:solidFill>
              <a:srgbClr val="45BC9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18" name="Freeform 18"/>
            <p:cNvSpPr/>
            <p:nvPr/>
          </p:nvSpPr>
          <p:spPr bwMode="auto">
            <a:xfrm>
              <a:off x="8694738" y="712788"/>
              <a:ext cx="42863" cy="779463"/>
            </a:xfrm>
            <a:custGeom>
              <a:avLst/>
              <a:gdLst>
                <a:gd name="T0" fmla="*/ 0 w 41"/>
                <a:gd name="T1" fmla="*/ 0 h 723"/>
                <a:gd name="T2" fmla="*/ 0 w 41"/>
                <a:gd name="T3" fmla="*/ 0 h 723"/>
                <a:gd name="T4" fmla="*/ 0 w 41"/>
                <a:gd name="T5" fmla="*/ 692 h 723"/>
                <a:gd name="T6" fmla="*/ 20 w 41"/>
                <a:gd name="T7" fmla="*/ 723 h 723"/>
                <a:gd name="T8" fmla="*/ 40 w 41"/>
                <a:gd name="T9" fmla="*/ 692 h 723"/>
                <a:gd name="T10" fmla="*/ 40 w 41"/>
                <a:gd name="T11" fmla="*/ 0 h 723"/>
                <a:gd name="T12" fmla="*/ 41 w 41"/>
                <a:gd name="T13" fmla="*/ 0 h 723"/>
                <a:gd name="T14" fmla="*/ 0 w 41"/>
                <a:gd name="T15" fmla="*/ 0 h 7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723">
                  <a:moveTo>
                    <a:pt x="0" y="0"/>
                  </a:moveTo>
                  <a:cubicBezTo>
                    <a:pt x="0" y="0"/>
                    <a:pt x="0" y="0"/>
                    <a:pt x="0" y="0"/>
                  </a:cubicBezTo>
                  <a:cubicBezTo>
                    <a:pt x="0" y="0"/>
                    <a:pt x="0" y="568"/>
                    <a:pt x="0" y="692"/>
                  </a:cubicBezTo>
                  <a:cubicBezTo>
                    <a:pt x="0" y="706"/>
                    <a:pt x="9" y="723"/>
                    <a:pt x="20" y="723"/>
                  </a:cubicBezTo>
                  <a:cubicBezTo>
                    <a:pt x="31" y="723"/>
                    <a:pt x="40" y="706"/>
                    <a:pt x="40" y="692"/>
                  </a:cubicBezTo>
                  <a:cubicBezTo>
                    <a:pt x="40" y="569"/>
                    <a:pt x="40" y="0"/>
                    <a:pt x="40" y="0"/>
                  </a:cubicBezTo>
                  <a:cubicBezTo>
                    <a:pt x="40" y="0"/>
                    <a:pt x="40" y="0"/>
                    <a:pt x="41" y="0"/>
                  </a:cubicBezTo>
                  <a:lnTo>
                    <a:pt x="0" y="0"/>
                  </a:lnTo>
                  <a:close/>
                </a:path>
              </a:pathLst>
            </a:custGeom>
            <a:solidFill>
              <a:srgbClr val="0053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grpSp>
      <p:grpSp>
        <p:nvGrpSpPr>
          <p:cNvPr id="25" name="组合 24"/>
          <p:cNvGrpSpPr/>
          <p:nvPr/>
        </p:nvGrpSpPr>
        <p:grpSpPr>
          <a:xfrm>
            <a:off x="6220341" y="4286238"/>
            <a:ext cx="1459946" cy="1133414"/>
            <a:chOff x="8270876" y="2036763"/>
            <a:chExt cx="858838" cy="666750"/>
          </a:xfrm>
        </p:grpSpPr>
        <p:sp>
          <p:nvSpPr>
            <p:cNvPr id="26" name="Freeform 32"/>
            <p:cNvSpPr>
              <a:spLocks noEditPoints="1"/>
            </p:cNvSpPr>
            <p:nvPr/>
          </p:nvSpPr>
          <p:spPr bwMode="auto">
            <a:xfrm>
              <a:off x="8270876" y="2036763"/>
              <a:ext cx="858838" cy="666750"/>
            </a:xfrm>
            <a:custGeom>
              <a:avLst/>
              <a:gdLst>
                <a:gd name="T0" fmla="*/ 797 w 797"/>
                <a:gd name="T1" fmla="*/ 307 h 618"/>
                <a:gd name="T2" fmla="*/ 649 w 797"/>
                <a:gd name="T3" fmla="*/ 161 h 618"/>
                <a:gd name="T4" fmla="*/ 630 w 797"/>
                <a:gd name="T5" fmla="*/ 163 h 618"/>
                <a:gd name="T6" fmla="*/ 629 w 797"/>
                <a:gd name="T7" fmla="*/ 143 h 618"/>
                <a:gd name="T8" fmla="*/ 480 w 797"/>
                <a:gd name="T9" fmla="*/ 99 h 618"/>
                <a:gd name="T10" fmla="*/ 480 w 797"/>
                <a:gd name="T11" fmla="*/ 13 h 618"/>
                <a:gd name="T12" fmla="*/ 456 w 797"/>
                <a:gd name="T13" fmla="*/ 0 h 618"/>
                <a:gd name="T14" fmla="*/ 432 w 797"/>
                <a:gd name="T15" fmla="*/ 13 h 618"/>
                <a:gd name="T16" fmla="*/ 432 w 797"/>
                <a:gd name="T17" fmla="*/ 99 h 618"/>
                <a:gd name="T18" fmla="*/ 283 w 797"/>
                <a:gd name="T19" fmla="*/ 143 h 618"/>
                <a:gd name="T20" fmla="*/ 269 w 797"/>
                <a:gd name="T21" fmla="*/ 359 h 618"/>
                <a:gd name="T22" fmla="*/ 125 w 797"/>
                <a:gd name="T23" fmla="*/ 235 h 618"/>
                <a:gd name="T24" fmla="*/ 116 w 797"/>
                <a:gd name="T25" fmla="*/ 138 h 618"/>
                <a:gd name="T26" fmla="*/ 0 w 797"/>
                <a:gd name="T27" fmla="*/ 266 h 618"/>
                <a:gd name="T28" fmla="*/ 95 w 797"/>
                <a:gd name="T29" fmla="*/ 267 h 618"/>
                <a:gd name="T30" fmla="*/ 261 w 797"/>
                <a:gd name="T31" fmla="*/ 486 h 618"/>
                <a:gd name="T32" fmla="*/ 255 w 797"/>
                <a:gd name="T33" fmla="*/ 579 h 618"/>
                <a:gd name="T34" fmla="*/ 456 w 797"/>
                <a:gd name="T35" fmla="*/ 618 h 618"/>
                <a:gd name="T36" fmla="*/ 657 w 797"/>
                <a:gd name="T37" fmla="*/ 579 h 618"/>
                <a:gd name="T38" fmla="*/ 654 w 797"/>
                <a:gd name="T39" fmla="*/ 534 h 618"/>
                <a:gd name="T40" fmla="*/ 797 w 797"/>
                <a:gd name="T41" fmla="*/ 307 h 618"/>
                <a:gd name="T42" fmla="*/ 651 w 797"/>
                <a:gd name="T43" fmla="*/ 497 h 618"/>
                <a:gd name="T44" fmla="*/ 632 w 797"/>
                <a:gd name="T45" fmla="*/ 200 h 618"/>
                <a:gd name="T46" fmla="*/ 649 w 797"/>
                <a:gd name="T47" fmla="*/ 199 h 618"/>
                <a:gd name="T48" fmla="*/ 759 w 797"/>
                <a:gd name="T49" fmla="*/ 307 h 618"/>
                <a:gd name="T50" fmla="*/ 651 w 797"/>
                <a:gd name="T51" fmla="*/ 497 h 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97" h="618">
                  <a:moveTo>
                    <a:pt x="797" y="307"/>
                  </a:moveTo>
                  <a:cubicBezTo>
                    <a:pt x="797" y="226"/>
                    <a:pt x="731" y="161"/>
                    <a:pt x="649" y="161"/>
                  </a:cubicBezTo>
                  <a:cubicBezTo>
                    <a:pt x="643" y="161"/>
                    <a:pt x="636" y="162"/>
                    <a:pt x="630" y="163"/>
                  </a:cubicBezTo>
                  <a:cubicBezTo>
                    <a:pt x="629" y="143"/>
                    <a:pt x="629" y="143"/>
                    <a:pt x="629" y="143"/>
                  </a:cubicBezTo>
                  <a:cubicBezTo>
                    <a:pt x="629" y="121"/>
                    <a:pt x="564" y="102"/>
                    <a:pt x="480" y="99"/>
                  </a:cubicBezTo>
                  <a:cubicBezTo>
                    <a:pt x="480" y="13"/>
                    <a:pt x="480" y="13"/>
                    <a:pt x="480" y="13"/>
                  </a:cubicBezTo>
                  <a:cubicBezTo>
                    <a:pt x="480" y="6"/>
                    <a:pt x="469" y="0"/>
                    <a:pt x="456" y="0"/>
                  </a:cubicBezTo>
                  <a:cubicBezTo>
                    <a:pt x="442" y="0"/>
                    <a:pt x="432" y="6"/>
                    <a:pt x="432" y="13"/>
                  </a:cubicBezTo>
                  <a:cubicBezTo>
                    <a:pt x="432" y="99"/>
                    <a:pt x="432" y="99"/>
                    <a:pt x="432" y="99"/>
                  </a:cubicBezTo>
                  <a:cubicBezTo>
                    <a:pt x="348" y="102"/>
                    <a:pt x="283" y="121"/>
                    <a:pt x="283" y="143"/>
                  </a:cubicBezTo>
                  <a:cubicBezTo>
                    <a:pt x="269" y="359"/>
                    <a:pt x="269" y="359"/>
                    <a:pt x="269" y="359"/>
                  </a:cubicBezTo>
                  <a:cubicBezTo>
                    <a:pt x="125" y="235"/>
                    <a:pt x="125" y="235"/>
                    <a:pt x="125" y="235"/>
                  </a:cubicBezTo>
                  <a:cubicBezTo>
                    <a:pt x="145" y="202"/>
                    <a:pt x="142" y="162"/>
                    <a:pt x="116" y="138"/>
                  </a:cubicBezTo>
                  <a:cubicBezTo>
                    <a:pt x="0" y="266"/>
                    <a:pt x="0" y="266"/>
                    <a:pt x="0" y="266"/>
                  </a:cubicBezTo>
                  <a:cubicBezTo>
                    <a:pt x="25" y="288"/>
                    <a:pt x="64" y="288"/>
                    <a:pt x="95" y="267"/>
                  </a:cubicBezTo>
                  <a:cubicBezTo>
                    <a:pt x="261" y="486"/>
                    <a:pt x="261" y="486"/>
                    <a:pt x="261" y="486"/>
                  </a:cubicBezTo>
                  <a:cubicBezTo>
                    <a:pt x="255" y="579"/>
                    <a:pt x="255" y="579"/>
                    <a:pt x="255" y="579"/>
                  </a:cubicBezTo>
                  <a:cubicBezTo>
                    <a:pt x="255" y="601"/>
                    <a:pt x="345" y="618"/>
                    <a:pt x="456" y="618"/>
                  </a:cubicBezTo>
                  <a:cubicBezTo>
                    <a:pt x="567" y="618"/>
                    <a:pt x="657" y="601"/>
                    <a:pt x="657" y="579"/>
                  </a:cubicBezTo>
                  <a:cubicBezTo>
                    <a:pt x="654" y="534"/>
                    <a:pt x="654" y="534"/>
                    <a:pt x="654" y="534"/>
                  </a:cubicBezTo>
                  <a:cubicBezTo>
                    <a:pt x="729" y="519"/>
                    <a:pt x="797" y="382"/>
                    <a:pt x="797" y="307"/>
                  </a:cubicBezTo>
                  <a:close/>
                  <a:moveTo>
                    <a:pt x="651" y="497"/>
                  </a:moveTo>
                  <a:cubicBezTo>
                    <a:pt x="632" y="200"/>
                    <a:pt x="632" y="200"/>
                    <a:pt x="632" y="200"/>
                  </a:cubicBezTo>
                  <a:cubicBezTo>
                    <a:pt x="638" y="199"/>
                    <a:pt x="644" y="199"/>
                    <a:pt x="649" y="199"/>
                  </a:cubicBezTo>
                  <a:cubicBezTo>
                    <a:pt x="710" y="199"/>
                    <a:pt x="759" y="247"/>
                    <a:pt x="759" y="307"/>
                  </a:cubicBezTo>
                  <a:cubicBezTo>
                    <a:pt x="759" y="362"/>
                    <a:pt x="708" y="482"/>
                    <a:pt x="651" y="497"/>
                  </a:cubicBezTo>
                  <a:close/>
                </a:path>
              </a:pathLst>
            </a:custGeom>
            <a:solidFill>
              <a:srgbClr val="45BC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27" name="Freeform 33"/>
            <p:cNvSpPr/>
            <p:nvPr/>
          </p:nvSpPr>
          <p:spPr bwMode="auto">
            <a:xfrm>
              <a:off x="8972551" y="2284413"/>
              <a:ext cx="127000" cy="300038"/>
            </a:xfrm>
            <a:custGeom>
              <a:avLst/>
              <a:gdLst>
                <a:gd name="T0" fmla="*/ 2 w 119"/>
                <a:gd name="T1" fmla="*/ 272 h 279"/>
                <a:gd name="T2" fmla="*/ 0 w 119"/>
                <a:gd name="T3" fmla="*/ 272 h 279"/>
                <a:gd name="T4" fmla="*/ 1 w 119"/>
                <a:gd name="T5" fmla="*/ 279 h 279"/>
                <a:gd name="T6" fmla="*/ 7 w 119"/>
                <a:gd name="T7" fmla="*/ 277 h 279"/>
                <a:gd name="T8" fmla="*/ 119 w 119"/>
                <a:gd name="T9" fmla="*/ 82 h 279"/>
                <a:gd name="T10" fmla="*/ 83 w 119"/>
                <a:gd name="T11" fmla="*/ 0 h 279"/>
                <a:gd name="T12" fmla="*/ 113 w 119"/>
                <a:gd name="T13" fmla="*/ 77 h 279"/>
                <a:gd name="T14" fmla="*/ 2 w 119"/>
                <a:gd name="T15" fmla="*/ 272 h 2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9" h="279">
                  <a:moveTo>
                    <a:pt x="2" y="272"/>
                  </a:moveTo>
                  <a:cubicBezTo>
                    <a:pt x="0" y="272"/>
                    <a:pt x="0" y="272"/>
                    <a:pt x="0" y="272"/>
                  </a:cubicBezTo>
                  <a:cubicBezTo>
                    <a:pt x="1" y="279"/>
                    <a:pt x="1" y="279"/>
                    <a:pt x="1" y="279"/>
                  </a:cubicBezTo>
                  <a:cubicBezTo>
                    <a:pt x="7" y="277"/>
                    <a:pt x="7" y="277"/>
                    <a:pt x="7" y="277"/>
                  </a:cubicBezTo>
                  <a:cubicBezTo>
                    <a:pt x="67" y="262"/>
                    <a:pt x="119" y="137"/>
                    <a:pt x="119" y="82"/>
                  </a:cubicBezTo>
                  <a:cubicBezTo>
                    <a:pt x="119" y="50"/>
                    <a:pt x="105" y="21"/>
                    <a:pt x="83" y="0"/>
                  </a:cubicBezTo>
                  <a:cubicBezTo>
                    <a:pt x="102" y="20"/>
                    <a:pt x="113" y="47"/>
                    <a:pt x="113" y="77"/>
                  </a:cubicBezTo>
                  <a:cubicBezTo>
                    <a:pt x="113" y="131"/>
                    <a:pt x="62" y="256"/>
                    <a:pt x="2" y="272"/>
                  </a:cubicBezTo>
                  <a:close/>
                </a:path>
              </a:pathLst>
            </a:custGeom>
            <a:solidFill>
              <a:srgbClr val="F9FAE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28" name="Freeform 34"/>
            <p:cNvSpPr/>
            <p:nvPr/>
          </p:nvSpPr>
          <p:spPr bwMode="auto">
            <a:xfrm>
              <a:off x="8278813" y="2193926"/>
              <a:ext cx="122238" cy="131763"/>
            </a:xfrm>
            <a:custGeom>
              <a:avLst/>
              <a:gdLst>
                <a:gd name="T0" fmla="*/ 109 w 113"/>
                <a:gd name="T1" fmla="*/ 0 h 123"/>
                <a:gd name="T2" fmla="*/ 0 w 113"/>
                <a:gd name="T3" fmla="*/ 119 h 123"/>
                <a:gd name="T4" fmla="*/ 6 w 113"/>
                <a:gd name="T5" fmla="*/ 123 h 123"/>
                <a:gd name="T6" fmla="*/ 113 w 113"/>
                <a:gd name="T7" fmla="*/ 6 h 123"/>
                <a:gd name="T8" fmla="*/ 109 w 113"/>
                <a:gd name="T9" fmla="*/ 0 h 123"/>
              </a:gdLst>
              <a:ahLst/>
              <a:cxnLst>
                <a:cxn ang="0">
                  <a:pos x="T0" y="T1"/>
                </a:cxn>
                <a:cxn ang="0">
                  <a:pos x="T2" y="T3"/>
                </a:cxn>
                <a:cxn ang="0">
                  <a:pos x="T4" y="T5"/>
                </a:cxn>
                <a:cxn ang="0">
                  <a:pos x="T6" y="T7"/>
                </a:cxn>
                <a:cxn ang="0">
                  <a:pos x="T8" y="T9"/>
                </a:cxn>
              </a:cxnLst>
              <a:rect l="0" t="0" r="r" b="b"/>
              <a:pathLst>
                <a:path w="113" h="123">
                  <a:moveTo>
                    <a:pt x="109" y="0"/>
                  </a:moveTo>
                  <a:cubicBezTo>
                    <a:pt x="0" y="119"/>
                    <a:pt x="0" y="119"/>
                    <a:pt x="0" y="119"/>
                  </a:cubicBezTo>
                  <a:cubicBezTo>
                    <a:pt x="2" y="121"/>
                    <a:pt x="4" y="122"/>
                    <a:pt x="6" y="123"/>
                  </a:cubicBezTo>
                  <a:cubicBezTo>
                    <a:pt x="113" y="6"/>
                    <a:pt x="113" y="6"/>
                    <a:pt x="113" y="6"/>
                  </a:cubicBezTo>
                  <a:cubicBezTo>
                    <a:pt x="112" y="4"/>
                    <a:pt x="110" y="2"/>
                    <a:pt x="109" y="0"/>
                  </a:cubicBezTo>
                  <a:close/>
                </a:path>
              </a:pathLst>
            </a:custGeom>
            <a:solidFill>
              <a:srgbClr val="F9FAE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29" name="Freeform 35"/>
            <p:cNvSpPr/>
            <p:nvPr/>
          </p:nvSpPr>
          <p:spPr bwMode="auto">
            <a:xfrm>
              <a:off x="8404226" y="2041526"/>
              <a:ext cx="377825" cy="398463"/>
            </a:xfrm>
            <a:custGeom>
              <a:avLst/>
              <a:gdLst>
                <a:gd name="T0" fmla="*/ 155 w 351"/>
                <a:gd name="T1" fmla="*/ 370 h 370"/>
                <a:gd name="T2" fmla="*/ 170 w 351"/>
                <a:gd name="T3" fmla="*/ 144 h 370"/>
                <a:gd name="T4" fmla="*/ 313 w 351"/>
                <a:gd name="T5" fmla="*/ 104 h 370"/>
                <a:gd name="T6" fmla="*/ 318 w 351"/>
                <a:gd name="T7" fmla="*/ 104 h 370"/>
                <a:gd name="T8" fmla="*/ 318 w 351"/>
                <a:gd name="T9" fmla="*/ 13 h 370"/>
                <a:gd name="T10" fmla="*/ 337 w 351"/>
                <a:gd name="T11" fmla="*/ 5 h 370"/>
                <a:gd name="T12" fmla="*/ 351 w 351"/>
                <a:gd name="T13" fmla="*/ 8 h 370"/>
                <a:gd name="T14" fmla="*/ 332 w 351"/>
                <a:gd name="T15" fmla="*/ 0 h 370"/>
                <a:gd name="T16" fmla="*/ 313 w 351"/>
                <a:gd name="T17" fmla="*/ 8 h 370"/>
                <a:gd name="T18" fmla="*/ 313 w 351"/>
                <a:gd name="T19" fmla="*/ 99 h 370"/>
                <a:gd name="T20" fmla="*/ 308 w 351"/>
                <a:gd name="T21" fmla="*/ 99 h 370"/>
                <a:gd name="T22" fmla="*/ 164 w 351"/>
                <a:gd name="T23" fmla="*/ 139 h 370"/>
                <a:gd name="T24" fmla="*/ 150 w 351"/>
                <a:gd name="T25" fmla="*/ 365 h 370"/>
                <a:gd name="T26" fmla="*/ 0 w 351"/>
                <a:gd name="T27" fmla="*/ 236 h 370"/>
                <a:gd name="T28" fmla="*/ 0 w 351"/>
                <a:gd name="T29" fmla="*/ 237 h 370"/>
                <a:gd name="T30" fmla="*/ 155 w 351"/>
                <a:gd name="T31" fmla="*/ 370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51" h="370">
                  <a:moveTo>
                    <a:pt x="155" y="370"/>
                  </a:moveTo>
                  <a:cubicBezTo>
                    <a:pt x="170" y="144"/>
                    <a:pt x="170" y="144"/>
                    <a:pt x="170" y="144"/>
                  </a:cubicBezTo>
                  <a:cubicBezTo>
                    <a:pt x="170" y="127"/>
                    <a:pt x="227" y="108"/>
                    <a:pt x="313" y="104"/>
                  </a:cubicBezTo>
                  <a:cubicBezTo>
                    <a:pt x="318" y="104"/>
                    <a:pt x="318" y="104"/>
                    <a:pt x="318" y="104"/>
                  </a:cubicBezTo>
                  <a:cubicBezTo>
                    <a:pt x="318" y="13"/>
                    <a:pt x="318" y="13"/>
                    <a:pt x="318" y="13"/>
                  </a:cubicBezTo>
                  <a:cubicBezTo>
                    <a:pt x="318" y="10"/>
                    <a:pt x="326" y="5"/>
                    <a:pt x="337" y="5"/>
                  </a:cubicBezTo>
                  <a:cubicBezTo>
                    <a:pt x="343" y="5"/>
                    <a:pt x="347" y="7"/>
                    <a:pt x="351" y="8"/>
                  </a:cubicBezTo>
                  <a:cubicBezTo>
                    <a:pt x="351" y="5"/>
                    <a:pt x="343" y="0"/>
                    <a:pt x="332" y="0"/>
                  </a:cubicBezTo>
                  <a:cubicBezTo>
                    <a:pt x="320" y="0"/>
                    <a:pt x="313" y="5"/>
                    <a:pt x="313" y="8"/>
                  </a:cubicBezTo>
                  <a:cubicBezTo>
                    <a:pt x="313" y="99"/>
                    <a:pt x="313" y="99"/>
                    <a:pt x="313" y="99"/>
                  </a:cubicBezTo>
                  <a:cubicBezTo>
                    <a:pt x="308" y="99"/>
                    <a:pt x="308" y="99"/>
                    <a:pt x="308" y="99"/>
                  </a:cubicBezTo>
                  <a:cubicBezTo>
                    <a:pt x="222" y="102"/>
                    <a:pt x="164" y="122"/>
                    <a:pt x="164" y="139"/>
                  </a:cubicBezTo>
                  <a:cubicBezTo>
                    <a:pt x="150" y="365"/>
                    <a:pt x="150" y="365"/>
                    <a:pt x="150" y="365"/>
                  </a:cubicBezTo>
                  <a:cubicBezTo>
                    <a:pt x="0" y="236"/>
                    <a:pt x="0" y="236"/>
                    <a:pt x="0" y="236"/>
                  </a:cubicBezTo>
                  <a:cubicBezTo>
                    <a:pt x="0" y="237"/>
                    <a:pt x="0" y="237"/>
                    <a:pt x="0" y="237"/>
                  </a:cubicBezTo>
                  <a:lnTo>
                    <a:pt x="155" y="370"/>
                  </a:lnTo>
                  <a:close/>
                </a:path>
              </a:pathLst>
            </a:custGeom>
            <a:solidFill>
              <a:srgbClr val="F9FAE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30" name="Freeform 36"/>
            <p:cNvSpPr/>
            <p:nvPr/>
          </p:nvSpPr>
          <p:spPr bwMode="auto">
            <a:xfrm>
              <a:off x="8948738" y="2216151"/>
              <a:ext cx="133350" cy="47625"/>
            </a:xfrm>
            <a:custGeom>
              <a:avLst/>
              <a:gdLst>
                <a:gd name="T0" fmla="*/ 19 w 123"/>
                <a:gd name="T1" fmla="*/ 0 h 44"/>
                <a:gd name="T2" fmla="*/ 1 w 123"/>
                <a:gd name="T3" fmla="*/ 1 h 44"/>
                <a:gd name="T4" fmla="*/ 0 w 123"/>
                <a:gd name="T5" fmla="*/ 1 h 44"/>
                <a:gd name="T6" fmla="*/ 0 w 123"/>
                <a:gd name="T7" fmla="*/ 7 h 44"/>
                <a:gd name="T8" fmla="*/ 6 w 123"/>
                <a:gd name="T9" fmla="*/ 6 h 44"/>
                <a:gd name="T10" fmla="*/ 25 w 123"/>
                <a:gd name="T11" fmla="*/ 5 h 44"/>
                <a:gd name="T12" fmla="*/ 123 w 123"/>
                <a:gd name="T13" fmla="*/ 44 h 44"/>
                <a:gd name="T14" fmla="*/ 19 w 123"/>
                <a:gd name="T15" fmla="*/ 0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3" h="44">
                  <a:moveTo>
                    <a:pt x="19" y="0"/>
                  </a:moveTo>
                  <a:cubicBezTo>
                    <a:pt x="13" y="0"/>
                    <a:pt x="7" y="0"/>
                    <a:pt x="1" y="1"/>
                  </a:cubicBezTo>
                  <a:cubicBezTo>
                    <a:pt x="0" y="1"/>
                    <a:pt x="0" y="1"/>
                    <a:pt x="0" y="1"/>
                  </a:cubicBezTo>
                  <a:cubicBezTo>
                    <a:pt x="0" y="7"/>
                    <a:pt x="0" y="7"/>
                    <a:pt x="0" y="7"/>
                  </a:cubicBezTo>
                  <a:cubicBezTo>
                    <a:pt x="6" y="6"/>
                    <a:pt x="6" y="6"/>
                    <a:pt x="6" y="6"/>
                  </a:cubicBezTo>
                  <a:cubicBezTo>
                    <a:pt x="13" y="5"/>
                    <a:pt x="19" y="5"/>
                    <a:pt x="25" y="5"/>
                  </a:cubicBezTo>
                  <a:cubicBezTo>
                    <a:pt x="63" y="5"/>
                    <a:pt x="97" y="20"/>
                    <a:pt x="123" y="44"/>
                  </a:cubicBezTo>
                  <a:cubicBezTo>
                    <a:pt x="97" y="17"/>
                    <a:pt x="60" y="0"/>
                    <a:pt x="19" y="0"/>
                  </a:cubicBezTo>
                  <a:close/>
                </a:path>
              </a:pathLst>
            </a:custGeom>
            <a:solidFill>
              <a:srgbClr val="F9FAE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31" name="Freeform 37"/>
            <p:cNvSpPr/>
            <p:nvPr/>
          </p:nvSpPr>
          <p:spPr bwMode="auto">
            <a:xfrm>
              <a:off x="8378826" y="2322513"/>
              <a:ext cx="184150" cy="346075"/>
            </a:xfrm>
            <a:custGeom>
              <a:avLst/>
              <a:gdLst>
                <a:gd name="T0" fmla="*/ 171 w 171"/>
                <a:gd name="T1" fmla="*/ 224 h 321"/>
                <a:gd name="T2" fmla="*/ 1 w 171"/>
                <a:gd name="T3" fmla="*/ 0 h 321"/>
                <a:gd name="T4" fmla="*/ 0 w 171"/>
                <a:gd name="T5" fmla="*/ 1 h 321"/>
                <a:gd name="T6" fmla="*/ 165 w 171"/>
                <a:gd name="T7" fmla="*/ 219 h 321"/>
                <a:gd name="T8" fmla="*/ 159 w 171"/>
                <a:gd name="T9" fmla="*/ 314 h 321"/>
                <a:gd name="T10" fmla="*/ 165 w 171"/>
                <a:gd name="T11" fmla="*/ 321 h 321"/>
                <a:gd name="T12" fmla="*/ 165 w 171"/>
                <a:gd name="T13" fmla="*/ 320 h 321"/>
                <a:gd name="T14" fmla="*/ 171 w 171"/>
                <a:gd name="T15" fmla="*/ 224 h 3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1" h="321">
                  <a:moveTo>
                    <a:pt x="171" y="224"/>
                  </a:moveTo>
                  <a:cubicBezTo>
                    <a:pt x="1" y="0"/>
                    <a:pt x="1" y="0"/>
                    <a:pt x="1" y="0"/>
                  </a:cubicBezTo>
                  <a:cubicBezTo>
                    <a:pt x="0" y="1"/>
                    <a:pt x="0" y="1"/>
                    <a:pt x="0" y="1"/>
                  </a:cubicBezTo>
                  <a:cubicBezTo>
                    <a:pt x="165" y="219"/>
                    <a:pt x="165" y="219"/>
                    <a:pt x="165" y="219"/>
                  </a:cubicBezTo>
                  <a:cubicBezTo>
                    <a:pt x="159" y="314"/>
                    <a:pt x="159" y="314"/>
                    <a:pt x="159" y="314"/>
                  </a:cubicBezTo>
                  <a:cubicBezTo>
                    <a:pt x="159" y="316"/>
                    <a:pt x="161" y="319"/>
                    <a:pt x="165" y="321"/>
                  </a:cubicBezTo>
                  <a:cubicBezTo>
                    <a:pt x="165" y="321"/>
                    <a:pt x="165" y="320"/>
                    <a:pt x="165" y="320"/>
                  </a:cubicBezTo>
                  <a:lnTo>
                    <a:pt x="171" y="224"/>
                  </a:lnTo>
                  <a:close/>
                </a:path>
              </a:pathLst>
            </a:custGeom>
            <a:solidFill>
              <a:srgbClr val="F9FAE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32" name="Freeform 38"/>
            <p:cNvSpPr/>
            <p:nvPr/>
          </p:nvSpPr>
          <p:spPr bwMode="auto">
            <a:xfrm>
              <a:off x="8788401" y="2147888"/>
              <a:ext cx="152400" cy="38100"/>
            </a:xfrm>
            <a:custGeom>
              <a:avLst/>
              <a:gdLst>
                <a:gd name="T0" fmla="*/ 5 w 142"/>
                <a:gd name="T1" fmla="*/ 5 h 34"/>
                <a:gd name="T2" fmla="*/ 142 w 142"/>
                <a:gd name="T3" fmla="*/ 34 h 34"/>
                <a:gd name="T4" fmla="*/ 0 w 142"/>
                <a:gd name="T5" fmla="*/ 0 h 34"/>
                <a:gd name="T6" fmla="*/ 0 w 142"/>
                <a:gd name="T7" fmla="*/ 5 h 34"/>
                <a:gd name="T8" fmla="*/ 5 w 142"/>
                <a:gd name="T9" fmla="*/ 5 h 34"/>
              </a:gdLst>
              <a:ahLst/>
              <a:cxnLst>
                <a:cxn ang="0">
                  <a:pos x="T0" y="T1"/>
                </a:cxn>
                <a:cxn ang="0">
                  <a:pos x="T2" y="T3"/>
                </a:cxn>
                <a:cxn ang="0">
                  <a:pos x="T4" y="T5"/>
                </a:cxn>
                <a:cxn ang="0">
                  <a:pos x="T6" y="T7"/>
                </a:cxn>
                <a:cxn ang="0">
                  <a:pos x="T8" y="T9"/>
                </a:cxn>
              </a:cxnLst>
              <a:rect l="0" t="0" r="r" b="b"/>
              <a:pathLst>
                <a:path w="142" h="34">
                  <a:moveTo>
                    <a:pt x="5" y="5"/>
                  </a:moveTo>
                  <a:cubicBezTo>
                    <a:pt x="73" y="8"/>
                    <a:pt x="124" y="21"/>
                    <a:pt x="142" y="34"/>
                  </a:cubicBezTo>
                  <a:cubicBezTo>
                    <a:pt x="132" y="19"/>
                    <a:pt x="77" y="3"/>
                    <a:pt x="0" y="0"/>
                  </a:cubicBezTo>
                  <a:cubicBezTo>
                    <a:pt x="0" y="5"/>
                    <a:pt x="0" y="5"/>
                    <a:pt x="0" y="5"/>
                  </a:cubicBezTo>
                  <a:lnTo>
                    <a:pt x="5" y="5"/>
                  </a:lnTo>
                  <a:close/>
                </a:path>
              </a:pathLst>
            </a:custGeom>
            <a:solidFill>
              <a:srgbClr val="F9FAE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grpSp>
      <p:cxnSp>
        <p:nvCxnSpPr>
          <p:cNvPr id="34" name="直接箭头连接符 33"/>
          <p:cNvCxnSpPr/>
          <p:nvPr/>
        </p:nvCxnSpPr>
        <p:spPr>
          <a:xfrm>
            <a:off x="1200150" y="3871119"/>
            <a:ext cx="10144125" cy="0"/>
          </a:xfrm>
          <a:prstGeom prst="straightConnector1">
            <a:avLst/>
          </a:prstGeom>
          <a:ln w="76200">
            <a:solidFill>
              <a:srgbClr val="1B9E81"/>
            </a:solidFill>
            <a:tailEnd type="triangle"/>
          </a:ln>
        </p:spPr>
        <p:style>
          <a:lnRef idx="1">
            <a:schemeClr val="accent1"/>
          </a:lnRef>
          <a:fillRef idx="0">
            <a:schemeClr val="accent1"/>
          </a:fillRef>
          <a:effectRef idx="0">
            <a:schemeClr val="accent1"/>
          </a:effectRef>
          <a:fontRef idx="minor">
            <a:schemeClr val="tx1"/>
          </a:fontRef>
        </p:style>
      </p:cxnSp>
      <p:grpSp>
        <p:nvGrpSpPr>
          <p:cNvPr id="35" name="组合 34"/>
          <p:cNvGrpSpPr/>
          <p:nvPr/>
        </p:nvGrpSpPr>
        <p:grpSpPr>
          <a:xfrm>
            <a:off x="3665949" y="2705344"/>
            <a:ext cx="1790610" cy="1046737"/>
            <a:chOff x="9571038" y="779463"/>
            <a:chExt cx="1069976" cy="625476"/>
          </a:xfrm>
        </p:grpSpPr>
        <p:sp>
          <p:nvSpPr>
            <p:cNvPr id="36" name="Oval 137"/>
            <p:cNvSpPr>
              <a:spLocks noChangeArrowheads="1"/>
            </p:cNvSpPr>
            <p:nvPr/>
          </p:nvSpPr>
          <p:spPr bwMode="auto">
            <a:xfrm>
              <a:off x="9571038" y="1136651"/>
              <a:ext cx="269875" cy="268288"/>
            </a:xfrm>
            <a:prstGeom prst="ellipse">
              <a:avLst/>
            </a:prstGeom>
            <a:solidFill>
              <a:srgbClr val="45BC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37" name="Oval 138"/>
            <p:cNvSpPr>
              <a:spLocks noChangeArrowheads="1"/>
            </p:cNvSpPr>
            <p:nvPr/>
          </p:nvSpPr>
          <p:spPr bwMode="auto">
            <a:xfrm>
              <a:off x="9661526" y="1227138"/>
              <a:ext cx="87313" cy="87313"/>
            </a:xfrm>
            <a:prstGeom prst="ellipse">
              <a:avLst/>
            </a:prstGeom>
            <a:solidFill>
              <a:srgbClr val="F9FAE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38" name="Freeform 139"/>
            <p:cNvSpPr/>
            <p:nvPr/>
          </p:nvSpPr>
          <p:spPr bwMode="auto">
            <a:xfrm>
              <a:off x="9882188" y="862013"/>
              <a:ext cx="641350" cy="542925"/>
            </a:xfrm>
            <a:custGeom>
              <a:avLst/>
              <a:gdLst>
                <a:gd name="T0" fmla="*/ 584 w 594"/>
                <a:gd name="T1" fmla="*/ 0 h 505"/>
                <a:gd name="T2" fmla="*/ 577 w 594"/>
                <a:gd name="T3" fmla="*/ 2 h 505"/>
                <a:gd name="T4" fmla="*/ 245 w 594"/>
                <a:gd name="T5" fmla="*/ 259 h 505"/>
                <a:gd name="T6" fmla="*/ 228 w 594"/>
                <a:gd name="T7" fmla="*/ 404 h 505"/>
                <a:gd name="T8" fmla="*/ 210 w 594"/>
                <a:gd name="T9" fmla="*/ 462 h 505"/>
                <a:gd name="T10" fmla="*/ 206 w 594"/>
                <a:gd name="T11" fmla="*/ 462 h 505"/>
                <a:gd name="T12" fmla="*/ 110 w 594"/>
                <a:gd name="T13" fmla="*/ 349 h 505"/>
                <a:gd name="T14" fmla="*/ 110 w 594"/>
                <a:gd name="T15" fmla="*/ 348 h 505"/>
                <a:gd name="T16" fmla="*/ 83 w 594"/>
                <a:gd name="T17" fmla="*/ 306 h 505"/>
                <a:gd name="T18" fmla="*/ 80 w 594"/>
                <a:gd name="T19" fmla="*/ 301 h 505"/>
                <a:gd name="T20" fmla="*/ 19 w 594"/>
                <a:gd name="T21" fmla="*/ 271 h 505"/>
                <a:gd name="T22" fmla="*/ 0 w 594"/>
                <a:gd name="T23" fmla="*/ 271 h 505"/>
                <a:gd name="T24" fmla="*/ 0 w 594"/>
                <a:gd name="T25" fmla="*/ 314 h 505"/>
                <a:gd name="T26" fmla="*/ 20 w 594"/>
                <a:gd name="T27" fmla="*/ 313 h 505"/>
                <a:gd name="T28" fmla="*/ 34 w 594"/>
                <a:gd name="T29" fmla="*/ 314 h 505"/>
                <a:gd name="T30" fmla="*/ 44 w 594"/>
                <a:gd name="T31" fmla="*/ 323 h 505"/>
                <a:gd name="T32" fmla="*/ 47 w 594"/>
                <a:gd name="T33" fmla="*/ 328 h 505"/>
                <a:gd name="T34" fmla="*/ 74 w 594"/>
                <a:gd name="T35" fmla="*/ 370 h 505"/>
                <a:gd name="T36" fmla="*/ 205 w 594"/>
                <a:gd name="T37" fmla="*/ 505 h 505"/>
                <a:gd name="T38" fmla="*/ 221 w 594"/>
                <a:gd name="T39" fmla="*/ 503 h 505"/>
                <a:gd name="T40" fmla="*/ 271 w 594"/>
                <a:gd name="T41" fmla="*/ 406 h 505"/>
                <a:gd name="T42" fmla="*/ 287 w 594"/>
                <a:gd name="T43" fmla="*/ 267 h 505"/>
                <a:gd name="T44" fmla="*/ 587 w 594"/>
                <a:gd name="T45" fmla="*/ 43 h 505"/>
                <a:gd name="T46" fmla="*/ 594 w 594"/>
                <a:gd name="T47" fmla="*/ 41 h 505"/>
                <a:gd name="T48" fmla="*/ 584 w 594"/>
                <a:gd name="T49" fmla="*/ 0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94" h="505">
                  <a:moveTo>
                    <a:pt x="584" y="0"/>
                  </a:moveTo>
                  <a:cubicBezTo>
                    <a:pt x="577" y="2"/>
                    <a:pt x="577" y="2"/>
                    <a:pt x="577" y="2"/>
                  </a:cubicBezTo>
                  <a:cubicBezTo>
                    <a:pt x="563" y="5"/>
                    <a:pt x="280" y="92"/>
                    <a:pt x="245" y="259"/>
                  </a:cubicBezTo>
                  <a:cubicBezTo>
                    <a:pt x="232" y="324"/>
                    <a:pt x="230" y="370"/>
                    <a:pt x="228" y="404"/>
                  </a:cubicBezTo>
                  <a:cubicBezTo>
                    <a:pt x="226" y="456"/>
                    <a:pt x="224" y="458"/>
                    <a:pt x="210" y="462"/>
                  </a:cubicBezTo>
                  <a:cubicBezTo>
                    <a:pt x="209" y="462"/>
                    <a:pt x="207" y="462"/>
                    <a:pt x="206" y="462"/>
                  </a:cubicBezTo>
                  <a:cubicBezTo>
                    <a:pt x="181" y="462"/>
                    <a:pt x="150" y="412"/>
                    <a:pt x="110" y="349"/>
                  </a:cubicBezTo>
                  <a:cubicBezTo>
                    <a:pt x="110" y="348"/>
                    <a:pt x="110" y="348"/>
                    <a:pt x="110" y="348"/>
                  </a:cubicBezTo>
                  <a:cubicBezTo>
                    <a:pt x="101" y="334"/>
                    <a:pt x="92" y="320"/>
                    <a:pt x="83" y="306"/>
                  </a:cubicBezTo>
                  <a:cubicBezTo>
                    <a:pt x="82" y="304"/>
                    <a:pt x="81" y="302"/>
                    <a:pt x="80" y="301"/>
                  </a:cubicBezTo>
                  <a:cubicBezTo>
                    <a:pt x="66" y="277"/>
                    <a:pt x="56" y="271"/>
                    <a:pt x="19" y="271"/>
                  </a:cubicBezTo>
                  <a:cubicBezTo>
                    <a:pt x="14" y="271"/>
                    <a:pt x="8" y="271"/>
                    <a:pt x="0" y="271"/>
                  </a:cubicBezTo>
                  <a:cubicBezTo>
                    <a:pt x="0" y="314"/>
                    <a:pt x="0" y="314"/>
                    <a:pt x="0" y="314"/>
                  </a:cubicBezTo>
                  <a:cubicBezTo>
                    <a:pt x="8" y="313"/>
                    <a:pt x="15" y="313"/>
                    <a:pt x="20" y="313"/>
                  </a:cubicBezTo>
                  <a:cubicBezTo>
                    <a:pt x="26" y="313"/>
                    <a:pt x="31" y="313"/>
                    <a:pt x="34" y="314"/>
                  </a:cubicBezTo>
                  <a:cubicBezTo>
                    <a:pt x="39" y="314"/>
                    <a:pt x="39" y="314"/>
                    <a:pt x="44" y="323"/>
                  </a:cubicBezTo>
                  <a:cubicBezTo>
                    <a:pt x="45" y="325"/>
                    <a:pt x="46" y="327"/>
                    <a:pt x="47" y="328"/>
                  </a:cubicBezTo>
                  <a:cubicBezTo>
                    <a:pt x="57" y="343"/>
                    <a:pt x="65" y="357"/>
                    <a:pt x="74" y="370"/>
                  </a:cubicBezTo>
                  <a:cubicBezTo>
                    <a:pt x="124" y="451"/>
                    <a:pt x="158" y="505"/>
                    <a:pt x="205" y="505"/>
                  </a:cubicBezTo>
                  <a:cubicBezTo>
                    <a:pt x="210" y="505"/>
                    <a:pt x="215" y="504"/>
                    <a:pt x="221" y="503"/>
                  </a:cubicBezTo>
                  <a:cubicBezTo>
                    <a:pt x="267" y="491"/>
                    <a:pt x="268" y="455"/>
                    <a:pt x="271" y="406"/>
                  </a:cubicBezTo>
                  <a:cubicBezTo>
                    <a:pt x="272" y="374"/>
                    <a:pt x="274" y="329"/>
                    <a:pt x="287" y="267"/>
                  </a:cubicBezTo>
                  <a:cubicBezTo>
                    <a:pt x="315" y="128"/>
                    <a:pt x="584" y="44"/>
                    <a:pt x="587" y="43"/>
                  </a:cubicBezTo>
                  <a:cubicBezTo>
                    <a:pt x="594" y="41"/>
                    <a:pt x="594" y="41"/>
                    <a:pt x="594" y="41"/>
                  </a:cubicBezTo>
                  <a:lnTo>
                    <a:pt x="584" y="0"/>
                  </a:lnTo>
                  <a:close/>
                </a:path>
              </a:pathLst>
            </a:custGeom>
            <a:solidFill>
              <a:srgbClr val="45BC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39" name="Freeform 140"/>
            <p:cNvSpPr/>
            <p:nvPr/>
          </p:nvSpPr>
          <p:spPr bwMode="auto">
            <a:xfrm>
              <a:off x="10433051" y="820738"/>
              <a:ext cx="207963" cy="120650"/>
            </a:xfrm>
            <a:custGeom>
              <a:avLst/>
              <a:gdLst>
                <a:gd name="T0" fmla="*/ 19 w 193"/>
                <a:gd name="T1" fmla="*/ 111 h 111"/>
                <a:gd name="T2" fmla="*/ 168 w 193"/>
                <a:gd name="T3" fmla="*/ 65 h 111"/>
                <a:gd name="T4" fmla="*/ 188 w 193"/>
                <a:gd name="T5" fmla="*/ 25 h 111"/>
                <a:gd name="T6" fmla="*/ 149 w 193"/>
                <a:gd name="T7" fmla="*/ 4 h 111"/>
                <a:gd name="T8" fmla="*/ 0 w 193"/>
                <a:gd name="T9" fmla="*/ 50 h 111"/>
                <a:gd name="T10" fmla="*/ 19 w 193"/>
                <a:gd name="T11" fmla="*/ 111 h 111"/>
              </a:gdLst>
              <a:ahLst/>
              <a:cxnLst>
                <a:cxn ang="0">
                  <a:pos x="T0" y="T1"/>
                </a:cxn>
                <a:cxn ang="0">
                  <a:pos x="T2" y="T3"/>
                </a:cxn>
                <a:cxn ang="0">
                  <a:pos x="T4" y="T5"/>
                </a:cxn>
                <a:cxn ang="0">
                  <a:pos x="T6" y="T7"/>
                </a:cxn>
                <a:cxn ang="0">
                  <a:pos x="T8" y="T9"/>
                </a:cxn>
                <a:cxn ang="0">
                  <a:pos x="T10" y="T11"/>
                </a:cxn>
              </a:cxnLst>
              <a:rect l="0" t="0" r="r" b="b"/>
              <a:pathLst>
                <a:path w="193" h="111">
                  <a:moveTo>
                    <a:pt x="19" y="111"/>
                  </a:moveTo>
                  <a:cubicBezTo>
                    <a:pt x="168" y="65"/>
                    <a:pt x="168" y="65"/>
                    <a:pt x="168" y="65"/>
                  </a:cubicBezTo>
                  <a:cubicBezTo>
                    <a:pt x="181" y="61"/>
                    <a:pt x="193" y="42"/>
                    <a:pt x="188" y="25"/>
                  </a:cubicBezTo>
                  <a:cubicBezTo>
                    <a:pt x="183" y="9"/>
                    <a:pt x="162" y="0"/>
                    <a:pt x="149" y="4"/>
                  </a:cubicBezTo>
                  <a:cubicBezTo>
                    <a:pt x="0" y="50"/>
                    <a:pt x="0" y="50"/>
                    <a:pt x="0" y="50"/>
                  </a:cubicBezTo>
                  <a:lnTo>
                    <a:pt x="19" y="111"/>
                  </a:lnTo>
                  <a:close/>
                </a:path>
              </a:pathLst>
            </a:custGeom>
            <a:solidFill>
              <a:srgbClr val="297E7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40" name="Freeform 141"/>
            <p:cNvSpPr/>
            <p:nvPr/>
          </p:nvSpPr>
          <p:spPr bwMode="auto">
            <a:xfrm>
              <a:off x="10123488" y="820738"/>
              <a:ext cx="257175" cy="223838"/>
            </a:xfrm>
            <a:custGeom>
              <a:avLst/>
              <a:gdLst>
                <a:gd name="T0" fmla="*/ 226 w 239"/>
                <a:gd name="T1" fmla="*/ 0 h 207"/>
                <a:gd name="T2" fmla="*/ 221 w 239"/>
                <a:gd name="T3" fmla="*/ 2 h 207"/>
                <a:gd name="T4" fmla="*/ 0 w 239"/>
                <a:gd name="T5" fmla="*/ 207 h 207"/>
                <a:gd name="T6" fmla="*/ 36 w 239"/>
                <a:gd name="T7" fmla="*/ 207 h 207"/>
                <a:gd name="T8" fmla="*/ 234 w 239"/>
                <a:gd name="T9" fmla="*/ 33 h 207"/>
                <a:gd name="T10" fmla="*/ 239 w 239"/>
                <a:gd name="T11" fmla="*/ 31 h 207"/>
                <a:gd name="T12" fmla="*/ 226 w 239"/>
                <a:gd name="T13" fmla="*/ 0 h 207"/>
              </a:gdLst>
              <a:ahLst/>
              <a:cxnLst>
                <a:cxn ang="0">
                  <a:pos x="T0" y="T1"/>
                </a:cxn>
                <a:cxn ang="0">
                  <a:pos x="T2" y="T3"/>
                </a:cxn>
                <a:cxn ang="0">
                  <a:pos x="T4" y="T5"/>
                </a:cxn>
                <a:cxn ang="0">
                  <a:pos x="T6" y="T7"/>
                </a:cxn>
                <a:cxn ang="0">
                  <a:pos x="T8" y="T9"/>
                </a:cxn>
                <a:cxn ang="0">
                  <a:pos x="T10" y="T11"/>
                </a:cxn>
                <a:cxn ang="0">
                  <a:pos x="T12" y="T13"/>
                </a:cxn>
              </a:cxnLst>
              <a:rect l="0" t="0" r="r" b="b"/>
              <a:pathLst>
                <a:path w="239" h="207">
                  <a:moveTo>
                    <a:pt x="226" y="0"/>
                  </a:moveTo>
                  <a:cubicBezTo>
                    <a:pt x="221" y="2"/>
                    <a:pt x="221" y="2"/>
                    <a:pt x="221" y="2"/>
                  </a:cubicBezTo>
                  <a:cubicBezTo>
                    <a:pt x="211" y="6"/>
                    <a:pt x="35" y="91"/>
                    <a:pt x="0" y="207"/>
                  </a:cubicBezTo>
                  <a:cubicBezTo>
                    <a:pt x="36" y="207"/>
                    <a:pt x="36" y="207"/>
                    <a:pt x="36" y="207"/>
                  </a:cubicBezTo>
                  <a:cubicBezTo>
                    <a:pt x="73" y="111"/>
                    <a:pt x="232" y="34"/>
                    <a:pt x="234" y="33"/>
                  </a:cubicBezTo>
                  <a:cubicBezTo>
                    <a:pt x="239" y="31"/>
                    <a:pt x="239" y="31"/>
                    <a:pt x="239" y="31"/>
                  </a:cubicBezTo>
                  <a:lnTo>
                    <a:pt x="226" y="0"/>
                  </a:lnTo>
                  <a:close/>
                </a:path>
              </a:pathLst>
            </a:custGeom>
            <a:solidFill>
              <a:srgbClr val="45BC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41" name="Freeform 142"/>
            <p:cNvSpPr/>
            <p:nvPr/>
          </p:nvSpPr>
          <p:spPr bwMode="auto">
            <a:xfrm>
              <a:off x="10307638" y="779463"/>
              <a:ext cx="160338" cy="111125"/>
            </a:xfrm>
            <a:custGeom>
              <a:avLst/>
              <a:gdLst>
                <a:gd name="T0" fmla="*/ 22 w 149"/>
                <a:gd name="T1" fmla="*/ 103 h 103"/>
                <a:gd name="T2" fmla="*/ 132 w 149"/>
                <a:gd name="T3" fmla="*/ 49 h 103"/>
                <a:gd name="T4" fmla="*/ 143 w 149"/>
                <a:gd name="T5" fmla="*/ 16 h 103"/>
                <a:gd name="T6" fmla="*/ 110 w 149"/>
                <a:gd name="T7" fmla="*/ 4 h 103"/>
                <a:gd name="T8" fmla="*/ 0 w 149"/>
                <a:gd name="T9" fmla="*/ 58 h 103"/>
                <a:gd name="T10" fmla="*/ 22 w 149"/>
                <a:gd name="T11" fmla="*/ 103 h 103"/>
              </a:gdLst>
              <a:ahLst/>
              <a:cxnLst>
                <a:cxn ang="0">
                  <a:pos x="T0" y="T1"/>
                </a:cxn>
                <a:cxn ang="0">
                  <a:pos x="T2" y="T3"/>
                </a:cxn>
                <a:cxn ang="0">
                  <a:pos x="T4" y="T5"/>
                </a:cxn>
                <a:cxn ang="0">
                  <a:pos x="T6" y="T7"/>
                </a:cxn>
                <a:cxn ang="0">
                  <a:pos x="T8" y="T9"/>
                </a:cxn>
                <a:cxn ang="0">
                  <a:pos x="T10" y="T11"/>
                </a:cxn>
              </a:cxnLst>
              <a:rect l="0" t="0" r="r" b="b"/>
              <a:pathLst>
                <a:path w="149" h="103">
                  <a:moveTo>
                    <a:pt x="22" y="103"/>
                  </a:moveTo>
                  <a:cubicBezTo>
                    <a:pt x="132" y="49"/>
                    <a:pt x="132" y="49"/>
                    <a:pt x="132" y="49"/>
                  </a:cubicBezTo>
                  <a:cubicBezTo>
                    <a:pt x="141" y="45"/>
                    <a:pt x="149" y="28"/>
                    <a:pt x="143" y="16"/>
                  </a:cubicBezTo>
                  <a:cubicBezTo>
                    <a:pt x="137" y="4"/>
                    <a:pt x="119" y="0"/>
                    <a:pt x="110" y="4"/>
                  </a:cubicBezTo>
                  <a:cubicBezTo>
                    <a:pt x="0" y="58"/>
                    <a:pt x="0" y="58"/>
                    <a:pt x="0" y="58"/>
                  </a:cubicBezTo>
                  <a:lnTo>
                    <a:pt x="22" y="103"/>
                  </a:lnTo>
                  <a:close/>
                </a:path>
              </a:pathLst>
            </a:custGeom>
            <a:solidFill>
              <a:srgbClr val="297E7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42" name="Freeform 143"/>
            <p:cNvSpPr/>
            <p:nvPr/>
          </p:nvSpPr>
          <p:spPr bwMode="auto">
            <a:xfrm>
              <a:off x="9680576" y="969963"/>
              <a:ext cx="584200" cy="244475"/>
            </a:xfrm>
            <a:custGeom>
              <a:avLst/>
              <a:gdLst>
                <a:gd name="T0" fmla="*/ 337 w 368"/>
                <a:gd name="T1" fmla="*/ 154 h 154"/>
                <a:gd name="T2" fmla="*/ 368 w 368"/>
                <a:gd name="T3" fmla="*/ 0 h 154"/>
                <a:gd name="T4" fmla="*/ 0 w 368"/>
                <a:gd name="T5" fmla="*/ 0 h 154"/>
                <a:gd name="T6" fmla="*/ 61 w 368"/>
                <a:gd name="T7" fmla="*/ 154 h 154"/>
                <a:gd name="T8" fmla="*/ 337 w 368"/>
                <a:gd name="T9" fmla="*/ 154 h 154"/>
              </a:gdLst>
              <a:ahLst/>
              <a:cxnLst>
                <a:cxn ang="0">
                  <a:pos x="T0" y="T1"/>
                </a:cxn>
                <a:cxn ang="0">
                  <a:pos x="T2" y="T3"/>
                </a:cxn>
                <a:cxn ang="0">
                  <a:pos x="T4" y="T5"/>
                </a:cxn>
                <a:cxn ang="0">
                  <a:pos x="T6" y="T7"/>
                </a:cxn>
                <a:cxn ang="0">
                  <a:pos x="T8" y="T9"/>
                </a:cxn>
              </a:cxnLst>
              <a:rect l="0" t="0" r="r" b="b"/>
              <a:pathLst>
                <a:path w="368" h="154">
                  <a:moveTo>
                    <a:pt x="337" y="154"/>
                  </a:moveTo>
                  <a:lnTo>
                    <a:pt x="368" y="0"/>
                  </a:lnTo>
                  <a:lnTo>
                    <a:pt x="0" y="0"/>
                  </a:lnTo>
                  <a:lnTo>
                    <a:pt x="61" y="154"/>
                  </a:lnTo>
                  <a:lnTo>
                    <a:pt x="337" y="154"/>
                  </a:lnTo>
                  <a:close/>
                </a:path>
              </a:pathLst>
            </a:custGeom>
            <a:solidFill>
              <a:srgbClr val="45BC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43" name="Freeform 144"/>
            <p:cNvSpPr/>
            <p:nvPr/>
          </p:nvSpPr>
          <p:spPr bwMode="auto">
            <a:xfrm>
              <a:off x="9672638" y="1116013"/>
              <a:ext cx="227013" cy="182563"/>
            </a:xfrm>
            <a:custGeom>
              <a:avLst/>
              <a:gdLst>
                <a:gd name="T0" fmla="*/ 43 w 211"/>
                <a:gd name="T1" fmla="*/ 156 h 170"/>
                <a:gd name="T2" fmla="*/ 193 w 211"/>
                <a:gd name="T3" fmla="*/ 39 h 170"/>
                <a:gd name="T4" fmla="*/ 168 w 211"/>
                <a:gd name="T5" fmla="*/ 14 h 170"/>
                <a:gd name="T6" fmla="*/ 18 w 211"/>
                <a:gd name="T7" fmla="*/ 131 h 170"/>
                <a:gd name="T8" fmla="*/ 43 w 211"/>
                <a:gd name="T9" fmla="*/ 156 h 170"/>
              </a:gdLst>
              <a:ahLst/>
              <a:cxnLst>
                <a:cxn ang="0">
                  <a:pos x="T0" y="T1"/>
                </a:cxn>
                <a:cxn ang="0">
                  <a:pos x="T2" y="T3"/>
                </a:cxn>
                <a:cxn ang="0">
                  <a:pos x="T4" y="T5"/>
                </a:cxn>
                <a:cxn ang="0">
                  <a:pos x="T6" y="T7"/>
                </a:cxn>
                <a:cxn ang="0">
                  <a:pos x="T8" y="T9"/>
                </a:cxn>
              </a:cxnLst>
              <a:rect l="0" t="0" r="r" b="b"/>
              <a:pathLst>
                <a:path w="211" h="170">
                  <a:moveTo>
                    <a:pt x="43" y="156"/>
                  </a:moveTo>
                  <a:cubicBezTo>
                    <a:pt x="93" y="117"/>
                    <a:pt x="143" y="78"/>
                    <a:pt x="193" y="39"/>
                  </a:cubicBezTo>
                  <a:cubicBezTo>
                    <a:pt x="211" y="24"/>
                    <a:pt x="186" y="0"/>
                    <a:pt x="168" y="14"/>
                  </a:cubicBezTo>
                  <a:cubicBezTo>
                    <a:pt x="118" y="53"/>
                    <a:pt x="68" y="92"/>
                    <a:pt x="18" y="131"/>
                  </a:cubicBezTo>
                  <a:cubicBezTo>
                    <a:pt x="0" y="145"/>
                    <a:pt x="25" y="170"/>
                    <a:pt x="43" y="156"/>
                  </a:cubicBezTo>
                  <a:close/>
                </a:path>
              </a:pathLst>
            </a:custGeom>
            <a:solidFill>
              <a:srgbClr val="45BC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grpSp>
      <p:grpSp>
        <p:nvGrpSpPr>
          <p:cNvPr id="44" name="组合 43"/>
          <p:cNvGrpSpPr/>
          <p:nvPr/>
        </p:nvGrpSpPr>
        <p:grpSpPr>
          <a:xfrm>
            <a:off x="8901094" y="2398608"/>
            <a:ext cx="1459946" cy="1254870"/>
            <a:chOff x="9632951" y="4514851"/>
            <a:chExt cx="949325" cy="815975"/>
          </a:xfrm>
        </p:grpSpPr>
        <p:sp>
          <p:nvSpPr>
            <p:cNvPr id="45" name="Freeform 105"/>
            <p:cNvSpPr/>
            <p:nvPr/>
          </p:nvSpPr>
          <p:spPr bwMode="auto">
            <a:xfrm>
              <a:off x="9866313" y="4732338"/>
              <a:ext cx="203200" cy="260350"/>
            </a:xfrm>
            <a:custGeom>
              <a:avLst/>
              <a:gdLst>
                <a:gd name="T0" fmla="*/ 94 w 189"/>
                <a:gd name="T1" fmla="*/ 0 h 242"/>
                <a:gd name="T2" fmla="*/ 26 w 189"/>
                <a:gd name="T3" fmla="*/ 242 h 242"/>
                <a:gd name="T4" fmla="*/ 94 w 189"/>
                <a:gd name="T5" fmla="*/ 242 h 242"/>
                <a:gd name="T6" fmla="*/ 163 w 189"/>
                <a:gd name="T7" fmla="*/ 242 h 242"/>
                <a:gd name="T8" fmla="*/ 94 w 189"/>
                <a:gd name="T9" fmla="*/ 0 h 242"/>
              </a:gdLst>
              <a:ahLst/>
              <a:cxnLst>
                <a:cxn ang="0">
                  <a:pos x="T0" y="T1"/>
                </a:cxn>
                <a:cxn ang="0">
                  <a:pos x="T2" y="T3"/>
                </a:cxn>
                <a:cxn ang="0">
                  <a:pos x="T4" y="T5"/>
                </a:cxn>
                <a:cxn ang="0">
                  <a:pos x="T6" y="T7"/>
                </a:cxn>
                <a:cxn ang="0">
                  <a:pos x="T8" y="T9"/>
                </a:cxn>
              </a:cxnLst>
              <a:rect l="0" t="0" r="r" b="b"/>
              <a:pathLst>
                <a:path w="189" h="242">
                  <a:moveTo>
                    <a:pt x="94" y="0"/>
                  </a:moveTo>
                  <a:cubicBezTo>
                    <a:pt x="0" y="87"/>
                    <a:pt x="26" y="242"/>
                    <a:pt x="26" y="242"/>
                  </a:cubicBezTo>
                  <a:cubicBezTo>
                    <a:pt x="94" y="242"/>
                    <a:pt x="94" y="242"/>
                    <a:pt x="94" y="242"/>
                  </a:cubicBezTo>
                  <a:cubicBezTo>
                    <a:pt x="163" y="242"/>
                    <a:pt x="163" y="242"/>
                    <a:pt x="163" y="242"/>
                  </a:cubicBezTo>
                  <a:cubicBezTo>
                    <a:pt x="163" y="242"/>
                    <a:pt x="189" y="87"/>
                    <a:pt x="94" y="0"/>
                  </a:cubicBezTo>
                  <a:close/>
                </a:path>
              </a:pathLst>
            </a:custGeom>
            <a:solidFill>
              <a:srgbClr val="0053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46" name="Freeform 106"/>
            <p:cNvSpPr/>
            <p:nvPr/>
          </p:nvSpPr>
          <p:spPr bwMode="auto">
            <a:xfrm>
              <a:off x="9950451" y="4933951"/>
              <a:ext cx="17463" cy="60325"/>
            </a:xfrm>
            <a:custGeom>
              <a:avLst/>
              <a:gdLst>
                <a:gd name="T0" fmla="*/ 0 w 17"/>
                <a:gd name="T1" fmla="*/ 55 h 55"/>
                <a:gd name="T2" fmla="*/ 0 w 17"/>
                <a:gd name="T3" fmla="*/ 33 h 55"/>
                <a:gd name="T4" fmla="*/ 0 w 17"/>
                <a:gd name="T5" fmla="*/ 32 h 55"/>
                <a:gd name="T6" fmla="*/ 16 w 17"/>
                <a:gd name="T7" fmla="*/ 0 h 55"/>
                <a:gd name="T8" fmla="*/ 17 w 17"/>
                <a:gd name="T9" fmla="*/ 0 h 55"/>
                <a:gd name="T10" fmla="*/ 17 w 17"/>
                <a:gd name="T11" fmla="*/ 55 h 55"/>
                <a:gd name="T12" fmla="*/ 0 w 17"/>
                <a:gd name="T13" fmla="*/ 55 h 55"/>
              </a:gdLst>
              <a:ahLst/>
              <a:cxnLst>
                <a:cxn ang="0">
                  <a:pos x="T0" y="T1"/>
                </a:cxn>
                <a:cxn ang="0">
                  <a:pos x="T2" y="T3"/>
                </a:cxn>
                <a:cxn ang="0">
                  <a:pos x="T4" y="T5"/>
                </a:cxn>
                <a:cxn ang="0">
                  <a:pos x="T6" y="T7"/>
                </a:cxn>
                <a:cxn ang="0">
                  <a:pos x="T8" y="T9"/>
                </a:cxn>
                <a:cxn ang="0">
                  <a:pos x="T10" y="T11"/>
                </a:cxn>
                <a:cxn ang="0">
                  <a:pos x="T12" y="T13"/>
                </a:cxn>
              </a:cxnLst>
              <a:rect l="0" t="0" r="r" b="b"/>
              <a:pathLst>
                <a:path w="17" h="55">
                  <a:moveTo>
                    <a:pt x="0" y="55"/>
                  </a:moveTo>
                  <a:cubicBezTo>
                    <a:pt x="0" y="33"/>
                    <a:pt x="0" y="33"/>
                    <a:pt x="0" y="33"/>
                  </a:cubicBezTo>
                  <a:cubicBezTo>
                    <a:pt x="0" y="32"/>
                    <a:pt x="0" y="32"/>
                    <a:pt x="0" y="32"/>
                  </a:cubicBezTo>
                  <a:cubicBezTo>
                    <a:pt x="0" y="15"/>
                    <a:pt x="8" y="0"/>
                    <a:pt x="16" y="0"/>
                  </a:cubicBezTo>
                  <a:cubicBezTo>
                    <a:pt x="16" y="0"/>
                    <a:pt x="16" y="0"/>
                    <a:pt x="17" y="0"/>
                  </a:cubicBezTo>
                  <a:cubicBezTo>
                    <a:pt x="17" y="55"/>
                    <a:pt x="17" y="55"/>
                    <a:pt x="17" y="55"/>
                  </a:cubicBezTo>
                  <a:lnTo>
                    <a:pt x="0" y="55"/>
                  </a:lnTo>
                  <a:close/>
                </a:path>
              </a:pathLst>
            </a:custGeom>
            <a:solidFill>
              <a:srgbClr val="F9FAE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47" name="Freeform 107"/>
            <p:cNvSpPr/>
            <p:nvPr/>
          </p:nvSpPr>
          <p:spPr bwMode="auto">
            <a:xfrm>
              <a:off x="9953626" y="4933951"/>
              <a:ext cx="28575" cy="128588"/>
            </a:xfrm>
            <a:custGeom>
              <a:avLst/>
              <a:gdLst>
                <a:gd name="T0" fmla="*/ 27 w 27"/>
                <a:gd name="T1" fmla="*/ 118 h 118"/>
                <a:gd name="T2" fmla="*/ 27 w 27"/>
                <a:gd name="T3" fmla="*/ 32 h 118"/>
                <a:gd name="T4" fmla="*/ 13 w 27"/>
                <a:gd name="T5" fmla="*/ 0 h 118"/>
                <a:gd name="T6" fmla="*/ 0 w 27"/>
                <a:gd name="T7" fmla="*/ 32 h 118"/>
                <a:gd name="T8" fmla="*/ 0 w 27"/>
                <a:gd name="T9" fmla="*/ 118 h 118"/>
                <a:gd name="T10" fmla="*/ 27 w 27"/>
                <a:gd name="T11" fmla="*/ 118 h 118"/>
              </a:gdLst>
              <a:ahLst/>
              <a:cxnLst>
                <a:cxn ang="0">
                  <a:pos x="T0" y="T1"/>
                </a:cxn>
                <a:cxn ang="0">
                  <a:pos x="T2" y="T3"/>
                </a:cxn>
                <a:cxn ang="0">
                  <a:pos x="T4" y="T5"/>
                </a:cxn>
                <a:cxn ang="0">
                  <a:pos x="T6" y="T7"/>
                </a:cxn>
                <a:cxn ang="0">
                  <a:pos x="T8" y="T9"/>
                </a:cxn>
                <a:cxn ang="0">
                  <a:pos x="T10" y="T11"/>
                </a:cxn>
              </a:cxnLst>
              <a:rect l="0" t="0" r="r" b="b"/>
              <a:pathLst>
                <a:path w="27" h="118">
                  <a:moveTo>
                    <a:pt x="27" y="118"/>
                  </a:moveTo>
                  <a:cubicBezTo>
                    <a:pt x="27" y="32"/>
                    <a:pt x="27" y="32"/>
                    <a:pt x="27" y="32"/>
                  </a:cubicBezTo>
                  <a:cubicBezTo>
                    <a:pt x="27" y="24"/>
                    <a:pt x="21" y="0"/>
                    <a:pt x="13" y="0"/>
                  </a:cubicBezTo>
                  <a:cubicBezTo>
                    <a:pt x="6" y="0"/>
                    <a:pt x="0" y="24"/>
                    <a:pt x="0" y="32"/>
                  </a:cubicBezTo>
                  <a:cubicBezTo>
                    <a:pt x="0" y="118"/>
                    <a:pt x="0" y="118"/>
                    <a:pt x="0" y="118"/>
                  </a:cubicBezTo>
                  <a:lnTo>
                    <a:pt x="27" y="118"/>
                  </a:lnTo>
                  <a:close/>
                </a:path>
              </a:pathLst>
            </a:custGeom>
            <a:solidFill>
              <a:srgbClr val="0053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48" name="Freeform 108"/>
            <p:cNvSpPr/>
            <p:nvPr/>
          </p:nvSpPr>
          <p:spPr bwMode="auto">
            <a:xfrm>
              <a:off x="9936163" y="5049838"/>
              <a:ext cx="61913" cy="277813"/>
            </a:xfrm>
            <a:custGeom>
              <a:avLst/>
              <a:gdLst>
                <a:gd name="T0" fmla="*/ 0 w 57"/>
                <a:gd name="T1" fmla="*/ 0 h 257"/>
                <a:gd name="T2" fmla="*/ 0 w 57"/>
                <a:gd name="T3" fmla="*/ 215 h 257"/>
                <a:gd name="T4" fmla="*/ 28 w 57"/>
                <a:gd name="T5" fmla="*/ 257 h 257"/>
                <a:gd name="T6" fmla="*/ 57 w 57"/>
                <a:gd name="T7" fmla="*/ 215 h 257"/>
                <a:gd name="T8" fmla="*/ 57 w 57"/>
                <a:gd name="T9" fmla="*/ 0 h 257"/>
                <a:gd name="T10" fmla="*/ 0 w 57"/>
                <a:gd name="T11" fmla="*/ 0 h 257"/>
              </a:gdLst>
              <a:ahLst/>
              <a:cxnLst>
                <a:cxn ang="0">
                  <a:pos x="T0" y="T1"/>
                </a:cxn>
                <a:cxn ang="0">
                  <a:pos x="T2" y="T3"/>
                </a:cxn>
                <a:cxn ang="0">
                  <a:pos x="T4" y="T5"/>
                </a:cxn>
                <a:cxn ang="0">
                  <a:pos x="T6" y="T7"/>
                </a:cxn>
                <a:cxn ang="0">
                  <a:pos x="T8" y="T9"/>
                </a:cxn>
                <a:cxn ang="0">
                  <a:pos x="T10" y="T11"/>
                </a:cxn>
              </a:cxnLst>
              <a:rect l="0" t="0" r="r" b="b"/>
              <a:pathLst>
                <a:path w="57" h="257">
                  <a:moveTo>
                    <a:pt x="0" y="0"/>
                  </a:moveTo>
                  <a:cubicBezTo>
                    <a:pt x="0" y="215"/>
                    <a:pt x="0" y="215"/>
                    <a:pt x="0" y="215"/>
                  </a:cubicBezTo>
                  <a:cubicBezTo>
                    <a:pt x="0" y="233"/>
                    <a:pt x="13" y="257"/>
                    <a:pt x="28" y="257"/>
                  </a:cubicBezTo>
                  <a:cubicBezTo>
                    <a:pt x="44" y="257"/>
                    <a:pt x="57" y="233"/>
                    <a:pt x="57" y="215"/>
                  </a:cubicBezTo>
                  <a:cubicBezTo>
                    <a:pt x="57" y="0"/>
                    <a:pt x="57" y="0"/>
                    <a:pt x="57" y="0"/>
                  </a:cubicBezTo>
                  <a:lnTo>
                    <a:pt x="0" y="0"/>
                  </a:lnTo>
                  <a:close/>
                </a:path>
              </a:pathLst>
            </a:custGeom>
            <a:solidFill>
              <a:srgbClr val="45BC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49" name="Freeform 109"/>
            <p:cNvSpPr/>
            <p:nvPr/>
          </p:nvSpPr>
          <p:spPr bwMode="auto">
            <a:xfrm>
              <a:off x="9659938" y="4819651"/>
              <a:ext cx="122238" cy="209550"/>
            </a:xfrm>
            <a:custGeom>
              <a:avLst/>
              <a:gdLst>
                <a:gd name="T0" fmla="*/ 19 w 113"/>
                <a:gd name="T1" fmla="*/ 169 h 194"/>
                <a:gd name="T2" fmla="*/ 20 w 113"/>
                <a:gd name="T3" fmla="*/ 194 h 194"/>
                <a:gd name="T4" fmla="*/ 99 w 113"/>
                <a:gd name="T5" fmla="*/ 194 h 194"/>
                <a:gd name="T6" fmla="*/ 100 w 113"/>
                <a:gd name="T7" fmla="*/ 179 h 194"/>
                <a:gd name="T8" fmla="*/ 112 w 113"/>
                <a:gd name="T9" fmla="*/ 136 h 194"/>
                <a:gd name="T10" fmla="*/ 98 w 113"/>
                <a:gd name="T11" fmla="*/ 87 h 194"/>
                <a:gd name="T12" fmla="*/ 67 w 113"/>
                <a:gd name="T13" fmla="*/ 63 h 194"/>
                <a:gd name="T14" fmla="*/ 67 w 113"/>
                <a:gd name="T15" fmla="*/ 0 h 194"/>
                <a:gd name="T16" fmla="*/ 22 w 113"/>
                <a:gd name="T17" fmla="*/ 34 h 194"/>
                <a:gd name="T18" fmla="*/ 2 w 113"/>
                <a:gd name="T19" fmla="*/ 106 h 194"/>
                <a:gd name="T20" fmla="*/ 19 w 113"/>
                <a:gd name="T21" fmla="*/ 169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3" h="194">
                  <a:moveTo>
                    <a:pt x="19" y="169"/>
                  </a:moveTo>
                  <a:cubicBezTo>
                    <a:pt x="19" y="180"/>
                    <a:pt x="20" y="190"/>
                    <a:pt x="20" y="194"/>
                  </a:cubicBezTo>
                  <a:cubicBezTo>
                    <a:pt x="99" y="194"/>
                    <a:pt x="99" y="194"/>
                    <a:pt x="99" y="194"/>
                  </a:cubicBezTo>
                  <a:cubicBezTo>
                    <a:pt x="100" y="190"/>
                    <a:pt x="100" y="185"/>
                    <a:pt x="100" y="179"/>
                  </a:cubicBezTo>
                  <a:cubicBezTo>
                    <a:pt x="101" y="169"/>
                    <a:pt x="110" y="149"/>
                    <a:pt x="112" y="136"/>
                  </a:cubicBezTo>
                  <a:cubicBezTo>
                    <a:pt x="113" y="123"/>
                    <a:pt x="109" y="103"/>
                    <a:pt x="98" y="87"/>
                  </a:cubicBezTo>
                  <a:cubicBezTo>
                    <a:pt x="87" y="71"/>
                    <a:pt x="67" y="63"/>
                    <a:pt x="67" y="63"/>
                  </a:cubicBezTo>
                  <a:cubicBezTo>
                    <a:pt x="67" y="0"/>
                    <a:pt x="67" y="0"/>
                    <a:pt x="67" y="0"/>
                  </a:cubicBezTo>
                  <a:cubicBezTo>
                    <a:pt x="67" y="0"/>
                    <a:pt x="38" y="11"/>
                    <a:pt x="22" y="34"/>
                  </a:cubicBezTo>
                  <a:cubicBezTo>
                    <a:pt x="7" y="58"/>
                    <a:pt x="0" y="87"/>
                    <a:pt x="2" y="106"/>
                  </a:cubicBezTo>
                  <a:cubicBezTo>
                    <a:pt x="5" y="124"/>
                    <a:pt x="18" y="155"/>
                    <a:pt x="19" y="169"/>
                  </a:cubicBezTo>
                  <a:close/>
                </a:path>
              </a:pathLst>
            </a:custGeom>
            <a:solidFill>
              <a:srgbClr val="0053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50" name="Freeform 110"/>
            <p:cNvSpPr/>
            <p:nvPr/>
          </p:nvSpPr>
          <p:spPr bwMode="auto">
            <a:xfrm>
              <a:off x="9632951" y="5010151"/>
              <a:ext cx="155575" cy="317500"/>
            </a:xfrm>
            <a:custGeom>
              <a:avLst/>
              <a:gdLst>
                <a:gd name="T0" fmla="*/ 144 w 144"/>
                <a:gd name="T1" fmla="*/ 41 h 294"/>
                <a:gd name="T2" fmla="*/ 83 w 144"/>
                <a:gd name="T3" fmla="*/ 0 h 294"/>
                <a:gd name="T4" fmla="*/ 21 w 144"/>
                <a:gd name="T5" fmla="*/ 41 h 294"/>
                <a:gd name="T6" fmla="*/ 38 w 144"/>
                <a:gd name="T7" fmla="*/ 69 h 294"/>
                <a:gd name="T8" fmla="*/ 20 w 144"/>
                <a:gd name="T9" fmla="*/ 238 h 294"/>
                <a:gd name="T10" fmla="*/ 4 w 144"/>
                <a:gd name="T11" fmla="*/ 285 h 294"/>
                <a:gd name="T12" fmla="*/ 53 w 144"/>
                <a:gd name="T13" fmla="*/ 253 h 294"/>
                <a:gd name="T14" fmla="*/ 74 w 144"/>
                <a:gd name="T15" fmla="*/ 82 h 294"/>
                <a:gd name="T16" fmla="*/ 83 w 144"/>
                <a:gd name="T17" fmla="*/ 82 h 294"/>
                <a:gd name="T18" fmla="*/ 88 w 144"/>
                <a:gd name="T19" fmla="*/ 82 h 294"/>
                <a:gd name="T20" fmla="*/ 88 w 144"/>
                <a:gd name="T21" fmla="*/ 252 h 294"/>
                <a:gd name="T22" fmla="*/ 105 w 144"/>
                <a:gd name="T23" fmla="*/ 294 h 294"/>
                <a:gd name="T24" fmla="*/ 122 w 144"/>
                <a:gd name="T25" fmla="*/ 252 h 294"/>
                <a:gd name="T26" fmla="*/ 122 w 144"/>
                <a:gd name="T27" fmla="*/ 72 h 294"/>
                <a:gd name="T28" fmla="*/ 144 w 144"/>
                <a:gd name="T29" fmla="*/ 4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4" h="294">
                  <a:moveTo>
                    <a:pt x="144" y="41"/>
                  </a:moveTo>
                  <a:cubicBezTo>
                    <a:pt x="144" y="18"/>
                    <a:pt x="117" y="0"/>
                    <a:pt x="83" y="0"/>
                  </a:cubicBezTo>
                  <a:cubicBezTo>
                    <a:pt x="49" y="0"/>
                    <a:pt x="21" y="18"/>
                    <a:pt x="21" y="41"/>
                  </a:cubicBezTo>
                  <a:cubicBezTo>
                    <a:pt x="21" y="52"/>
                    <a:pt x="28" y="62"/>
                    <a:pt x="38" y="69"/>
                  </a:cubicBezTo>
                  <a:cubicBezTo>
                    <a:pt x="39" y="118"/>
                    <a:pt x="43" y="194"/>
                    <a:pt x="20" y="238"/>
                  </a:cubicBezTo>
                  <a:cubicBezTo>
                    <a:pt x="2" y="271"/>
                    <a:pt x="0" y="280"/>
                    <a:pt x="4" y="285"/>
                  </a:cubicBezTo>
                  <a:cubicBezTo>
                    <a:pt x="7" y="290"/>
                    <a:pt x="40" y="284"/>
                    <a:pt x="53" y="253"/>
                  </a:cubicBezTo>
                  <a:cubicBezTo>
                    <a:pt x="73" y="207"/>
                    <a:pt x="76" y="137"/>
                    <a:pt x="74" y="82"/>
                  </a:cubicBezTo>
                  <a:cubicBezTo>
                    <a:pt x="77" y="82"/>
                    <a:pt x="80" y="82"/>
                    <a:pt x="83" y="82"/>
                  </a:cubicBezTo>
                  <a:cubicBezTo>
                    <a:pt x="84" y="82"/>
                    <a:pt x="86" y="82"/>
                    <a:pt x="88" y="82"/>
                  </a:cubicBezTo>
                  <a:cubicBezTo>
                    <a:pt x="88" y="252"/>
                    <a:pt x="88" y="252"/>
                    <a:pt x="88" y="252"/>
                  </a:cubicBezTo>
                  <a:cubicBezTo>
                    <a:pt x="88" y="270"/>
                    <a:pt x="96" y="294"/>
                    <a:pt x="105" y="294"/>
                  </a:cubicBezTo>
                  <a:cubicBezTo>
                    <a:pt x="114" y="294"/>
                    <a:pt x="122" y="270"/>
                    <a:pt x="122" y="252"/>
                  </a:cubicBezTo>
                  <a:cubicBezTo>
                    <a:pt x="122" y="72"/>
                    <a:pt x="122" y="72"/>
                    <a:pt x="122" y="72"/>
                  </a:cubicBezTo>
                  <a:cubicBezTo>
                    <a:pt x="136" y="65"/>
                    <a:pt x="144" y="54"/>
                    <a:pt x="144" y="41"/>
                  </a:cubicBezTo>
                  <a:close/>
                </a:path>
              </a:pathLst>
            </a:custGeom>
            <a:solidFill>
              <a:srgbClr val="45BC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51" name="Oval 111"/>
            <p:cNvSpPr>
              <a:spLocks noChangeArrowheads="1"/>
            </p:cNvSpPr>
            <p:nvPr/>
          </p:nvSpPr>
          <p:spPr bwMode="auto">
            <a:xfrm>
              <a:off x="9701213" y="5027613"/>
              <a:ext cx="23813" cy="22225"/>
            </a:xfrm>
            <a:prstGeom prst="ellipse">
              <a:avLst/>
            </a:prstGeom>
            <a:solidFill>
              <a:srgbClr val="F9FAE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52" name="Freeform 112"/>
            <p:cNvSpPr/>
            <p:nvPr/>
          </p:nvSpPr>
          <p:spPr bwMode="auto">
            <a:xfrm>
              <a:off x="10088563" y="4738688"/>
              <a:ext cx="166688" cy="317500"/>
            </a:xfrm>
            <a:custGeom>
              <a:avLst/>
              <a:gdLst>
                <a:gd name="T0" fmla="*/ 154 w 154"/>
                <a:gd name="T1" fmla="*/ 32 h 294"/>
                <a:gd name="T2" fmla="*/ 140 w 154"/>
                <a:gd name="T3" fmla="*/ 0 h 294"/>
                <a:gd name="T4" fmla="*/ 127 w 154"/>
                <a:gd name="T5" fmla="*/ 32 h 294"/>
                <a:gd name="T6" fmla="*/ 127 w 154"/>
                <a:gd name="T7" fmla="*/ 111 h 294"/>
                <a:gd name="T8" fmla="*/ 125 w 154"/>
                <a:gd name="T9" fmla="*/ 113 h 294"/>
                <a:gd name="T10" fmla="*/ 90 w 154"/>
                <a:gd name="T11" fmla="*/ 154 h 294"/>
                <a:gd name="T12" fmla="*/ 90 w 154"/>
                <a:gd name="T13" fmla="*/ 32 h 294"/>
                <a:gd name="T14" fmla="*/ 77 w 154"/>
                <a:gd name="T15" fmla="*/ 0 h 294"/>
                <a:gd name="T16" fmla="*/ 64 w 154"/>
                <a:gd name="T17" fmla="*/ 32 h 294"/>
                <a:gd name="T18" fmla="*/ 64 w 154"/>
                <a:gd name="T19" fmla="*/ 154 h 294"/>
                <a:gd name="T20" fmla="*/ 30 w 154"/>
                <a:gd name="T21" fmla="*/ 113 h 294"/>
                <a:gd name="T22" fmla="*/ 27 w 154"/>
                <a:gd name="T23" fmla="*/ 111 h 294"/>
                <a:gd name="T24" fmla="*/ 27 w 154"/>
                <a:gd name="T25" fmla="*/ 32 h 294"/>
                <a:gd name="T26" fmla="*/ 14 w 154"/>
                <a:gd name="T27" fmla="*/ 0 h 294"/>
                <a:gd name="T28" fmla="*/ 1 w 154"/>
                <a:gd name="T29" fmla="*/ 32 h 294"/>
                <a:gd name="T30" fmla="*/ 2 w 154"/>
                <a:gd name="T31" fmla="*/ 118 h 294"/>
                <a:gd name="T32" fmla="*/ 9 w 154"/>
                <a:gd name="T33" fmla="*/ 130 h 294"/>
                <a:gd name="T34" fmla="*/ 64 w 154"/>
                <a:gd name="T35" fmla="*/ 195 h 294"/>
                <a:gd name="T36" fmla="*/ 64 w 154"/>
                <a:gd name="T37" fmla="*/ 294 h 294"/>
                <a:gd name="T38" fmla="*/ 90 w 154"/>
                <a:gd name="T39" fmla="*/ 294 h 294"/>
                <a:gd name="T40" fmla="*/ 90 w 154"/>
                <a:gd name="T41" fmla="*/ 196 h 294"/>
                <a:gd name="T42" fmla="*/ 145 w 154"/>
                <a:gd name="T43" fmla="*/ 130 h 294"/>
                <a:gd name="T44" fmla="*/ 152 w 154"/>
                <a:gd name="T45" fmla="*/ 118 h 294"/>
                <a:gd name="T46" fmla="*/ 154 w 154"/>
                <a:gd name="T47" fmla="*/ 32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4" h="294">
                  <a:moveTo>
                    <a:pt x="154" y="32"/>
                  </a:moveTo>
                  <a:cubicBezTo>
                    <a:pt x="154" y="24"/>
                    <a:pt x="147" y="0"/>
                    <a:pt x="140" y="0"/>
                  </a:cubicBezTo>
                  <a:cubicBezTo>
                    <a:pt x="133" y="0"/>
                    <a:pt x="127" y="24"/>
                    <a:pt x="127" y="32"/>
                  </a:cubicBezTo>
                  <a:cubicBezTo>
                    <a:pt x="127" y="111"/>
                    <a:pt x="127" y="111"/>
                    <a:pt x="127" y="111"/>
                  </a:cubicBezTo>
                  <a:cubicBezTo>
                    <a:pt x="126" y="112"/>
                    <a:pt x="125" y="113"/>
                    <a:pt x="125" y="113"/>
                  </a:cubicBezTo>
                  <a:cubicBezTo>
                    <a:pt x="90" y="154"/>
                    <a:pt x="90" y="154"/>
                    <a:pt x="90" y="154"/>
                  </a:cubicBezTo>
                  <a:cubicBezTo>
                    <a:pt x="90" y="32"/>
                    <a:pt x="90" y="32"/>
                    <a:pt x="90" y="32"/>
                  </a:cubicBezTo>
                  <a:cubicBezTo>
                    <a:pt x="90" y="24"/>
                    <a:pt x="84" y="0"/>
                    <a:pt x="77" y="0"/>
                  </a:cubicBezTo>
                  <a:cubicBezTo>
                    <a:pt x="70" y="0"/>
                    <a:pt x="64" y="24"/>
                    <a:pt x="64" y="32"/>
                  </a:cubicBezTo>
                  <a:cubicBezTo>
                    <a:pt x="64" y="154"/>
                    <a:pt x="64" y="154"/>
                    <a:pt x="64" y="154"/>
                  </a:cubicBezTo>
                  <a:cubicBezTo>
                    <a:pt x="30" y="113"/>
                    <a:pt x="30" y="113"/>
                    <a:pt x="30" y="113"/>
                  </a:cubicBezTo>
                  <a:cubicBezTo>
                    <a:pt x="29" y="113"/>
                    <a:pt x="28" y="112"/>
                    <a:pt x="27" y="111"/>
                  </a:cubicBezTo>
                  <a:cubicBezTo>
                    <a:pt x="27" y="32"/>
                    <a:pt x="27" y="32"/>
                    <a:pt x="27" y="32"/>
                  </a:cubicBezTo>
                  <a:cubicBezTo>
                    <a:pt x="27" y="24"/>
                    <a:pt x="21" y="0"/>
                    <a:pt x="14" y="0"/>
                  </a:cubicBezTo>
                  <a:cubicBezTo>
                    <a:pt x="7" y="0"/>
                    <a:pt x="1" y="24"/>
                    <a:pt x="1" y="32"/>
                  </a:cubicBezTo>
                  <a:cubicBezTo>
                    <a:pt x="1" y="32"/>
                    <a:pt x="0" y="113"/>
                    <a:pt x="2" y="118"/>
                  </a:cubicBezTo>
                  <a:cubicBezTo>
                    <a:pt x="3" y="123"/>
                    <a:pt x="7" y="128"/>
                    <a:pt x="9" y="130"/>
                  </a:cubicBezTo>
                  <a:cubicBezTo>
                    <a:pt x="64" y="195"/>
                    <a:pt x="64" y="195"/>
                    <a:pt x="64" y="195"/>
                  </a:cubicBezTo>
                  <a:cubicBezTo>
                    <a:pt x="64" y="294"/>
                    <a:pt x="64" y="294"/>
                    <a:pt x="64" y="294"/>
                  </a:cubicBezTo>
                  <a:cubicBezTo>
                    <a:pt x="90" y="294"/>
                    <a:pt x="90" y="294"/>
                    <a:pt x="90" y="294"/>
                  </a:cubicBezTo>
                  <a:cubicBezTo>
                    <a:pt x="90" y="196"/>
                    <a:pt x="90" y="196"/>
                    <a:pt x="90" y="196"/>
                  </a:cubicBezTo>
                  <a:cubicBezTo>
                    <a:pt x="145" y="130"/>
                    <a:pt x="145" y="130"/>
                    <a:pt x="145" y="130"/>
                  </a:cubicBezTo>
                  <a:cubicBezTo>
                    <a:pt x="147" y="128"/>
                    <a:pt x="151" y="123"/>
                    <a:pt x="152" y="118"/>
                  </a:cubicBezTo>
                  <a:cubicBezTo>
                    <a:pt x="154" y="113"/>
                    <a:pt x="154" y="32"/>
                    <a:pt x="154" y="32"/>
                  </a:cubicBezTo>
                  <a:close/>
                </a:path>
              </a:pathLst>
            </a:custGeom>
            <a:solidFill>
              <a:srgbClr val="0053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53" name="Freeform 113"/>
            <p:cNvSpPr/>
            <p:nvPr/>
          </p:nvSpPr>
          <p:spPr bwMode="auto">
            <a:xfrm>
              <a:off x="10140951" y="5049838"/>
              <a:ext cx="60325" cy="277813"/>
            </a:xfrm>
            <a:custGeom>
              <a:avLst/>
              <a:gdLst>
                <a:gd name="T0" fmla="*/ 0 w 56"/>
                <a:gd name="T1" fmla="*/ 0 h 257"/>
                <a:gd name="T2" fmla="*/ 0 w 56"/>
                <a:gd name="T3" fmla="*/ 215 h 257"/>
                <a:gd name="T4" fmla="*/ 28 w 56"/>
                <a:gd name="T5" fmla="*/ 257 h 257"/>
                <a:gd name="T6" fmla="*/ 56 w 56"/>
                <a:gd name="T7" fmla="*/ 215 h 257"/>
                <a:gd name="T8" fmla="*/ 56 w 56"/>
                <a:gd name="T9" fmla="*/ 0 h 257"/>
                <a:gd name="T10" fmla="*/ 0 w 56"/>
                <a:gd name="T11" fmla="*/ 0 h 257"/>
              </a:gdLst>
              <a:ahLst/>
              <a:cxnLst>
                <a:cxn ang="0">
                  <a:pos x="T0" y="T1"/>
                </a:cxn>
                <a:cxn ang="0">
                  <a:pos x="T2" y="T3"/>
                </a:cxn>
                <a:cxn ang="0">
                  <a:pos x="T4" y="T5"/>
                </a:cxn>
                <a:cxn ang="0">
                  <a:pos x="T6" y="T7"/>
                </a:cxn>
                <a:cxn ang="0">
                  <a:pos x="T8" y="T9"/>
                </a:cxn>
                <a:cxn ang="0">
                  <a:pos x="T10" y="T11"/>
                </a:cxn>
              </a:cxnLst>
              <a:rect l="0" t="0" r="r" b="b"/>
              <a:pathLst>
                <a:path w="56" h="257">
                  <a:moveTo>
                    <a:pt x="0" y="0"/>
                  </a:moveTo>
                  <a:cubicBezTo>
                    <a:pt x="0" y="215"/>
                    <a:pt x="0" y="215"/>
                    <a:pt x="0" y="215"/>
                  </a:cubicBezTo>
                  <a:cubicBezTo>
                    <a:pt x="0" y="233"/>
                    <a:pt x="13" y="257"/>
                    <a:pt x="28" y="257"/>
                  </a:cubicBezTo>
                  <a:cubicBezTo>
                    <a:pt x="43" y="257"/>
                    <a:pt x="56" y="233"/>
                    <a:pt x="56" y="215"/>
                  </a:cubicBezTo>
                  <a:cubicBezTo>
                    <a:pt x="56" y="0"/>
                    <a:pt x="56" y="0"/>
                    <a:pt x="56" y="0"/>
                  </a:cubicBezTo>
                  <a:lnTo>
                    <a:pt x="0" y="0"/>
                  </a:lnTo>
                  <a:close/>
                </a:path>
              </a:pathLst>
            </a:custGeom>
            <a:solidFill>
              <a:srgbClr val="45BC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54" name="Freeform 114"/>
            <p:cNvSpPr/>
            <p:nvPr/>
          </p:nvSpPr>
          <p:spPr bwMode="auto">
            <a:xfrm>
              <a:off x="10429876" y="4514851"/>
              <a:ext cx="152400" cy="434975"/>
            </a:xfrm>
            <a:custGeom>
              <a:avLst/>
              <a:gdLst>
                <a:gd name="T0" fmla="*/ 0 w 142"/>
                <a:gd name="T1" fmla="*/ 397 h 404"/>
                <a:gd name="T2" fmla="*/ 113 w 142"/>
                <a:gd name="T3" fmla="*/ 215 h 404"/>
                <a:gd name="T4" fmla="*/ 106 w 142"/>
                <a:gd name="T5" fmla="*/ 0 h 404"/>
                <a:gd name="T6" fmla="*/ 0 w 142"/>
                <a:gd name="T7" fmla="*/ 397 h 404"/>
              </a:gdLst>
              <a:ahLst/>
              <a:cxnLst>
                <a:cxn ang="0">
                  <a:pos x="T0" y="T1"/>
                </a:cxn>
                <a:cxn ang="0">
                  <a:pos x="T2" y="T3"/>
                </a:cxn>
                <a:cxn ang="0">
                  <a:pos x="T4" y="T5"/>
                </a:cxn>
                <a:cxn ang="0">
                  <a:pos x="T6" y="T7"/>
                </a:cxn>
              </a:cxnLst>
              <a:rect l="0" t="0" r="r" b="b"/>
              <a:pathLst>
                <a:path w="142" h="404">
                  <a:moveTo>
                    <a:pt x="0" y="397"/>
                  </a:moveTo>
                  <a:cubicBezTo>
                    <a:pt x="33" y="404"/>
                    <a:pt x="84" y="323"/>
                    <a:pt x="113" y="215"/>
                  </a:cubicBezTo>
                  <a:cubicBezTo>
                    <a:pt x="142" y="106"/>
                    <a:pt x="139" y="10"/>
                    <a:pt x="106" y="0"/>
                  </a:cubicBezTo>
                  <a:lnTo>
                    <a:pt x="0" y="397"/>
                  </a:lnTo>
                  <a:close/>
                </a:path>
              </a:pathLst>
            </a:custGeom>
            <a:solidFill>
              <a:srgbClr val="0053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55" name="Freeform 115"/>
            <p:cNvSpPr/>
            <p:nvPr/>
          </p:nvSpPr>
          <p:spPr bwMode="auto">
            <a:xfrm>
              <a:off x="10285413" y="4514851"/>
              <a:ext cx="152400" cy="434975"/>
            </a:xfrm>
            <a:custGeom>
              <a:avLst/>
              <a:gdLst>
                <a:gd name="T0" fmla="*/ 142 w 142"/>
                <a:gd name="T1" fmla="*/ 397 h 404"/>
                <a:gd name="T2" fmla="*/ 29 w 142"/>
                <a:gd name="T3" fmla="*/ 215 h 404"/>
                <a:gd name="T4" fmla="*/ 36 w 142"/>
                <a:gd name="T5" fmla="*/ 0 h 404"/>
                <a:gd name="T6" fmla="*/ 142 w 142"/>
                <a:gd name="T7" fmla="*/ 397 h 404"/>
              </a:gdLst>
              <a:ahLst/>
              <a:cxnLst>
                <a:cxn ang="0">
                  <a:pos x="T0" y="T1"/>
                </a:cxn>
                <a:cxn ang="0">
                  <a:pos x="T2" y="T3"/>
                </a:cxn>
                <a:cxn ang="0">
                  <a:pos x="T4" y="T5"/>
                </a:cxn>
                <a:cxn ang="0">
                  <a:pos x="T6" y="T7"/>
                </a:cxn>
              </a:cxnLst>
              <a:rect l="0" t="0" r="r" b="b"/>
              <a:pathLst>
                <a:path w="142" h="404">
                  <a:moveTo>
                    <a:pt x="142" y="397"/>
                  </a:moveTo>
                  <a:cubicBezTo>
                    <a:pt x="108" y="404"/>
                    <a:pt x="58" y="323"/>
                    <a:pt x="29" y="215"/>
                  </a:cubicBezTo>
                  <a:cubicBezTo>
                    <a:pt x="0" y="106"/>
                    <a:pt x="3" y="10"/>
                    <a:pt x="36" y="0"/>
                  </a:cubicBezTo>
                  <a:lnTo>
                    <a:pt x="142" y="397"/>
                  </a:lnTo>
                  <a:close/>
                </a:path>
              </a:pathLst>
            </a:custGeom>
            <a:solidFill>
              <a:srgbClr val="0053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56" name="Oval 116"/>
            <p:cNvSpPr>
              <a:spLocks noChangeArrowheads="1"/>
            </p:cNvSpPr>
            <p:nvPr/>
          </p:nvSpPr>
          <p:spPr bwMode="auto">
            <a:xfrm>
              <a:off x="10396538" y="4910138"/>
              <a:ext cx="73025" cy="74613"/>
            </a:xfrm>
            <a:prstGeom prst="ellipse">
              <a:avLst/>
            </a:prstGeom>
            <a:solidFill>
              <a:srgbClr val="0053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57" name="Freeform 117"/>
            <p:cNvSpPr/>
            <p:nvPr/>
          </p:nvSpPr>
          <p:spPr bwMode="auto">
            <a:xfrm>
              <a:off x="10434638" y="4945063"/>
              <a:ext cx="55563" cy="128588"/>
            </a:xfrm>
            <a:custGeom>
              <a:avLst/>
              <a:gdLst>
                <a:gd name="T0" fmla="*/ 51 w 51"/>
                <a:gd name="T1" fmla="*/ 113 h 119"/>
                <a:gd name="T2" fmla="*/ 28 w 51"/>
                <a:gd name="T3" fmla="*/ 30 h 119"/>
                <a:gd name="T4" fmla="*/ 7 w 51"/>
                <a:gd name="T5" fmla="*/ 2 h 119"/>
                <a:gd name="T6" fmla="*/ 3 w 51"/>
                <a:gd name="T7" fmla="*/ 37 h 119"/>
                <a:gd name="T8" fmla="*/ 25 w 51"/>
                <a:gd name="T9" fmla="*/ 119 h 119"/>
                <a:gd name="T10" fmla="*/ 51 w 51"/>
                <a:gd name="T11" fmla="*/ 113 h 119"/>
              </a:gdLst>
              <a:ahLst/>
              <a:cxnLst>
                <a:cxn ang="0">
                  <a:pos x="T0" y="T1"/>
                </a:cxn>
                <a:cxn ang="0">
                  <a:pos x="T2" y="T3"/>
                </a:cxn>
                <a:cxn ang="0">
                  <a:pos x="T4" y="T5"/>
                </a:cxn>
                <a:cxn ang="0">
                  <a:pos x="T6" y="T7"/>
                </a:cxn>
                <a:cxn ang="0">
                  <a:pos x="T8" y="T9"/>
                </a:cxn>
                <a:cxn ang="0">
                  <a:pos x="T10" y="T11"/>
                </a:cxn>
              </a:cxnLst>
              <a:rect l="0" t="0" r="r" b="b"/>
              <a:pathLst>
                <a:path w="51" h="119">
                  <a:moveTo>
                    <a:pt x="51" y="113"/>
                  </a:moveTo>
                  <a:cubicBezTo>
                    <a:pt x="28" y="30"/>
                    <a:pt x="28" y="30"/>
                    <a:pt x="28" y="30"/>
                  </a:cubicBezTo>
                  <a:cubicBezTo>
                    <a:pt x="26" y="21"/>
                    <a:pt x="14" y="0"/>
                    <a:pt x="7" y="2"/>
                  </a:cubicBezTo>
                  <a:cubicBezTo>
                    <a:pt x="0" y="4"/>
                    <a:pt x="0" y="28"/>
                    <a:pt x="3" y="37"/>
                  </a:cubicBezTo>
                  <a:cubicBezTo>
                    <a:pt x="25" y="119"/>
                    <a:pt x="25" y="119"/>
                    <a:pt x="25" y="119"/>
                  </a:cubicBezTo>
                  <a:lnTo>
                    <a:pt x="51" y="113"/>
                  </a:lnTo>
                  <a:close/>
                </a:path>
              </a:pathLst>
            </a:custGeom>
            <a:solidFill>
              <a:srgbClr val="0053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58" name="Freeform 118"/>
            <p:cNvSpPr/>
            <p:nvPr/>
          </p:nvSpPr>
          <p:spPr bwMode="auto">
            <a:xfrm>
              <a:off x="10377488" y="4945063"/>
              <a:ext cx="53975" cy="128588"/>
            </a:xfrm>
            <a:custGeom>
              <a:avLst/>
              <a:gdLst>
                <a:gd name="T0" fmla="*/ 0 w 50"/>
                <a:gd name="T1" fmla="*/ 113 h 119"/>
                <a:gd name="T2" fmla="*/ 22 w 50"/>
                <a:gd name="T3" fmla="*/ 30 h 119"/>
                <a:gd name="T4" fmla="*/ 44 w 50"/>
                <a:gd name="T5" fmla="*/ 2 h 119"/>
                <a:gd name="T6" fmla="*/ 48 w 50"/>
                <a:gd name="T7" fmla="*/ 37 h 119"/>
                <a:gd name="T8" fmla="*/ 26 w 50"/>
                <a:gd name="T9" fmla="*/ 119 h 119"/>
                <a:gd name="T10" fmla="*/ 0 w 50"/>
                <a:gd name="T11" fmla="*/ 113 h 119"/>
              </a:gdLst>
              <a:ahLst/>
              <a:cxnLst>
                <a:cxn ang="0">
                  <a:pos x="T0" y="T1"/>
                </a:cxn>
                <a:cxn ang="0">
                  <a:pos x="T2" y="T3"/>
                </a:cxn>
                <a:cxn ang="0">
                  <a:pos x="T4" y="T5"/>
                </a:cxn>
                <a:cxn ang="0">
                  <a:pos x="T6" y="T7"/>
                </a:cxn>
                <a:cxn ang="0">
                  <a:pos x="T8" y="T9"/>
                </a:cxn>
                <a:cxn ang="0">
                  <a:pos x="T10" y="T11"/>
                </a:cxn>
              </a:cxnLst>
              <a:rect l="0" t="0" r="r" b="b"/>
              <a:pathLst>
                <a:path w="50" h="119">
                  <a:moveTo>
                    <a:pt x="0" y="113"/>
                  </a:moveTo>
                  <a:cubicBezTo>
                    <a:pt x="22" y="30"/>
                    <a:pt x="22" y="30"/>
                    <a:pt x="22" y="30"/>
                  </a:cubicBezTo>
                  <a:cubicBezTo>
                    <a:pt x="25" y="21"/>
                    <a:pt x="37" y="0"/>
                    <a:pt x="44" y="2"/>
                  </a:cubicBezTo>
                  <a:cubicBezTo>
                    <a:pt x="50" y="4"/>
                    <a:pt x="50" y="28"/>
                    <a:pt x="48" y="37"/>
                  </a:cubicBezTo>
                  <a:cubicBezTo>
                    <a:pt x="26" y="119"/>
                    <a:pt x="26" y="119"/>
                    <a:pt x="26" y="119"/>
                  </a:cubicBezTo>
                  <a:lnTo>
                    <a:pt x="0" y="113"/>
                  </a:lnTo>
                  <a:close/>
                </a:path>
              </a:pathLst>
            </a:custGeom>
            <a:solidFill>
              <a:srgbClr val="0053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59" name="Freeform 119"/>
            <p:cNvSpPr/>
            <p:nvPr/>
          </p:nvSpPr>
          <p:spPr bwMode="auto">
            <a:xfrm>
              <a:off x="10442576" y="5051426"/>
              <a:ext cx="123825" cy="279400"/>
            </a:xfrm>
            <a:custGeom>
              <a:avLst/>
              <a:gdLst>
                <a:gd name="T0" fmla="*/ 0 w 114"/>
                <a:gd name="T1" fmla="*/ 15 h 260"/>
                <a:gd name="T2" fmla="*/ 55 w 114"/>
                <a:gd name="T3" fmla="*/ 222 h 260"/>
                <a:gd name="T4" fmla="*/ 93 w 114"/>
                <a:gd name="T5" fmla="*/ 256 h 260"/>
                <a:gd name="T6" fmla="*/ 110 w 114"/>
                <a:gd name="T7" fmla="*/ 207 h 260"/>
                <a:gd name="T8" fmla="*/ 54 w 114"/>
                <a:gd name="T9" fmla="*/ 0 h 260"/>
                <a:gd name="T10" fmla="*/ 0 w 114"/>
                <a:gd name="T11" fmla="*/ 15 h 260"/>
              </a:gdLst>
              <a:ahLst/>
              <a:cxnLst>
                <a:cxn ang="0">
                  <a:pos x="T0" y="T1"/>
                </a:cxn>
                <a:cxn ang="0">
                  <a:pos x="T2" y="T3"/>
                </a:cxn>
                <a:cxn ang="0">
                  <a:pos x="T4" y="T5"/>
                </a:cxn>
                <a:cxn ang="0">
                  <a:pos x="T6" y="T7"/>
                </a:cxn>
                <a:cxn ang="0">
                  <a:pos x="T8" y="T9"/>
                </a:cxn>
                <a:cxn ang="0">
                  <a:pos x="T10" y="T11"/>
                </a:cxn>
              </a:cxnLst>
              <a:rect l="0" t="0" r="r" b="b"/>
              <a:pathLst>
                <a:path w="114" h="260">
                  <a:moveTo>
                    <a:pt x="0" y="15"/>
                  </a:moveTo>
                  <a:cubicBezTo>
                    <a:pt x="55" y="222"/>
                    <a:pt x="55" y="222"/>
                    <a:pt x="55" y="222"/>
                  </a:cubicBezTo>
                  <a:cubicBezTo>
                    <a:pt x="60" y="240"/>
                    <a:pt x="79" y="260"/>
                    <a:pt x="93" y="256"/>
                  </a:cubicBezTo>
                  <a:cubicBezTo>
                    <a:pt x="108" y="252"/>
                    <a:pt x="114" y="225"/>
                    <a:pt x="110" y="207"/>
                  </a:cubicBezTo>
                  <a:cubicBezTo>
                    <a:pt x="54" y="0"/>
                    <a:pt x="54" y="0"/>
                    <a:pt x="54" y="0"/>
                  </a:cubicBezTo>
                  <a:lnTo>
                    <a:pt x="0" y="15"/>
                  </a:lnTo>
                  <a:close/>
                </a:path>
              </a:pathLst>
            </a:custGeom>
            <a:solidFill>
              <a:srgbClr val="45BC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60" name="Freeform 120"/>
            <p:cNvSpPr/>
            <p:nvPr/>
          </p:nvSpPr>
          <p:spPr bwMode="auto">
            <a:xfrm>
              <a:off x="10299701" y="5051426"/>
              <a:ext cx="123825" cy="279400"/>
            </a:xfrm>
            <a:custGeom>
              <a:avLst/>
              <a:gdLst>
                <a:gd name="T0" fmla="*/ 115 w 115"/>
                <a:gd name="T1" fmla="*/ 15 h 260"/>
                <a:gd name="T2" fmla="*/ 59 w 115"/>
                <a:gd name="T3" fmla="*/ 222 h 260"/>
                <a:gd name="T4" fmla="*/ 21 w 115"/>
                <a:gd name="T5" fmla="*/ 256 h 260"/>
                <a:gd name="T6" fmla="*/ 5 w 115"/>
                <a:gd name="T7" fmla="*/ 207 h 260"/>
                <a:gd name="T8" fmla="*/ 61 w 115"/>
                <a:gd name="T9" fmla="*/ 0 h 260"/>
                <a:gd name="T10" fmla="*/ 115 w 115"/>
                <a:gd name="T11" fmla="*/ 15 h 260"/>
              </a:gdLst>
              <a:ahLst/>
              <a:cxnLst>
                <a:cxn ang="0">
                  <a:pos x="T0" y="T1"/>
                </a:cxn>
                <a:cxn ang="0">
                  <a:pos x="T2" y="T3"/>
                </a:cxn>
                <a:cxn ang="0">
                  <a:pos x="T4" y="T5"/>
                </a:cxn>
                <a:cxn ang="0">
                  <a:pos x="T6" y="T7"/>
                </a:cxn>
                <a:cxn ang="0">
                  <a:pos x="T8" y="T9"/>
                </a:cxn>
                <a:cxn ang="0">
                  <a:pos x="T10" y="T11"/>
                </a:cxn>
              </a:cxnLst>
              <a:rect l="0" t="0" r="r" b="b"/>
              <a:pathLst>
                <a:path w="115" h="260">
                  <a:moveTo>
                    <a:pt x="115" y="15"/>
                  </a:moveTo>
                  <a:cubicBezTo>
                    <a:pt x="59" y="222"/>
                    <a:pt x="59" y="222"/>
                    <a:pt x="59" y="222"/>
                  </a:cubicBezTo>
                  <a:cubicBezTo>
                    <a:pt x="55" y="240"/>
                    <a:pt x="36" y="260"/>
                    <a:pt x="21" y="256"/>
                  </a:cubicBezTo>
                  <a:cubicBezTo>
                    <a:pt x="7" y="252"/>
                    <a:pt x="0" y="225"/>
                    <a:pt x="5" y="207"/>
                  </a:cubicBezTo>
                  <a:cubicBezTo>
                    <a:pt x="61" y="0"/>
                    <a:pt x="61" y="0"/>
                    <a:pt x="61" y="0"/>
                  </a:cubicBezTo>
                  <a:lnTo>
                    <a:pt x="115" y="15"/>
                  </a:lnTo>
                  <a:close/>
                </a:path>
              </a:pathLst>
            </a:custGeom>
            <a:solidFill>
              <a:srgbClr val="45BC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61" name="Oval 121"/>
            <p:cNvSpPr>
              <a:spLocks noChangeArrowheads="1"/>
            </p:cNvSpPr>
            <p:nvPr/>
          </p:nvSpPr>
          <p:spPr bwMode="auto">
            <a:xfrm>
              <a:off x="10425113" y="4938713"/>
              <a:ext cx="17463" cy="15875"/>
            </a:xfrm>
            <a:prstGeom prst="ellipse">
              <a:avLst/>
            </a:prstGeom>
            <a:solidFill>
              <a:srgbClr val="F8F9F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grpSp>
      <p:sp>
        <p:nvSpPr>
          <p:cNvPr id="62" name="椭圆 61"/>
          <p:cNvSpPr/>
          <p:nvPr/>
        </p:nvSpPr>
        <p:spPr>
          <a:xfrm>
            <a:off x="1646512" y="3713210"/>
            <a:ext cx="275227" cy="275227"/>
          </a:xfrm>
          <a:prstGeom prst="ellipse">
            <a:avLst/>
          </a:prstGeom>
          <a:solidFill>
            <a:srgbClr val="45BC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3" name="椭圆 62"/>
          <p:cNvSpPr/>
          <p:nvPr/>
        </p:nvSpPr>
        <p:spPr>
          <a:xfrm>
            <a:off x="4207945" y="3713210"/>
            <a:ext cx="275227" cy="275227"/>
          </a:xfrm>
          <a:prstGeom prst="ellipse">
            <a:avLst/>
          </a:prstGeom>
          <a:solidFill>
            <a:srgbClr val="45BC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4" name="椭圆 63"/>
          <p:cNvSpPr/>
          <p:nvPr/>
        </p:nvSpPr>
        <p:spPr>
          <a:xfrm>
            <a:off x="6853188" y="3713210"/>
            <a:ext cx="275227" cy="275227"/>
          </a:xfrm>
          <a:prstGeom prst="ellipse">
            <a:avLst/>
          </a:prstGeom>
          <a:solidFill>
            <a:srgbClr val="45BC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5" name="椭圆 64"/>
          <p:cNvSpPr/>
          <p:nvPr/>
        </p:nvSpPr>
        <p:spPr>
          <a:xfrm>
            <a:off x="9590353" y="3713210"/>
            <a:ext cx="275227" cy="275227"/>
          </a:xfrm>
          <a:prstGeom prst="ellipse">
            <a:avLst/>
          </a:prstGeom>
          <a:solidFill>
            <a:srgbClr val="45BC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7" name="矩形 66"/>
          <p:cNvSpPr/>
          <p:nvPr/>
        </p:nvSpPr>
        <p:spPr>
          <a:xfrm>
            <a:off x="880802" y="1900716"/>
            <a:ext cx="2166165" cy="353935"/>
          </a:xfrm>
          <a:prstGeom prst="rect">
            <a:avLst/>
          </a:prstGeom>
        </p:spPr>
        <p:txBody>
          <a:bodyPr wrap="square" lIns="91431" tIns="45716" rIns="91431" bIns="45716">
            <a:spAutoFit/>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pPr algn="ctr"/>
            <a:r>
              <a:rPr lang="zh-CN" altLang="en-US" sz="1700" b="1" dirty="0">
                <a:solidFill>
                  <a:srgbClr val="1B9E81"/>
                </a:solidFill>
                <a:cs typeface="+mn-ea"/>
                <a:sym typeface="+mn-lt"/>
              </a:rPr>
              <a:t>点击添加标题</a:t>
            </a:r>
            <a:endParaRPr lang="en-US" altLang="zh-CN" sz="1700" b="1" dirty="0">
              <a:solidFill>
                <a:srgbClr val="1B9E81"/>
              </a:solidFill>
              <a:cs typeface="+mn-ea"/>
              <a:sym typeface="+mn-lt"/>
            </a:endParaRPr>
          </a:p>
        </p:txBody>
      </p:sp>
      <p:sp>
        <p:nvSpPr>
          <p:cNvPr id="68" name="矩形 67"/>
          <p:cNvSpPr>
            <a:spLocks noChangeArrowheads="1"/>
          </p:cNvSpPr>
          <p:nvPr/>
        </p:nvSpPr>
        <p:spPr bwMode="auto">
          <a:xfrm>
            <a:off x="806023" y="2364772"/>
            <a:ext cx="2240945" cy="1084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2" tIns="34292" rIns="68582" bIns="34292">
            <a:spAutoFit/>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r>
              <a:rPr lang="en-US" altLang="zh-CN" sz="1100" dirty="0">
                <a:solidFill>
                  <a:schemeClr val="bg1">
                    <a:lumMod val="50000"/>
                  </a:schemeClr>
                </a:solidFill>
                <a:cs typeface="+mn-ea"/>
                <a:sym typeface="+mn-lt"/>
              </a:rPr>
              <a:t>3</a:t>
            </a:r>
            <a:r>
              <a:rPr lang="zh-CN" altLang="en-US" sz="1100" dirty="0">
                <a:solidFill>
                  <a:schemeClr val="bg1">
                    <a:lumMod val="50000"/>
                  </a:schemeClr>
                </a:solidFill>
                <a:cs typeface="+mn-ea"/>
                <a:sym typeface="+mn-lt"/>
              </a:rPr>
              <a:t>月份，各班级以环境保护为主题，融入植树节后动当天的经历，开展一次团组织生活会，使同学们进一步加深保护环境的意识，扩展植树和环保的知识，为我国的的绿化工作做出一份贡献</a:t>
            </a:r>
          </a:p>
        </p:txBody>
      </p:sp>
      <p:sp>
        <p:nvSpPr>
          <p:cNvPr id="69" name="矩形 68"/>
          <p:cNvSpPr>
            <a:spLocks noChangeArrowheads="1"/>
          </p:cNvSpPr>
          <p:nvPr/>
        </p:nvSpPr>
        <p:spPr bwMode="auto">
          <a:xfrm>
            <a:off x="3343276" y="4552321"/>
            <a:ext cx="1989436" cy="915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2" tIns="34292" rIns="68582" bIns="34292">
            <a:spAutoFit/>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r>
              <a:rPr lang="zh-CN" altLang="en-US" sz="1100" dirty="0">
                <a:solidFill>
                  <a:schemeClr val="bg1">
                    <a:lumMod val="50000"/>
                  </a:schemeClr>
                </a:solidFill>
                <a:cs typeface="+mn-ea"/>
                <a:sym typeface="+mn-lt"/>
              </a:rPr>
              <a:t>各班根据本次活动及团组织生活会一并写一份总结，总结包括</a:t>
            </a:r>
            <a:r>
              <a:rPr lang="en-US" altLang="zh-CN" sz="1100" dirty="0">
                <a:solidFill>
                  <a:schemeClr val="bg1">
                    <a:lumMod val="50000"/>
                  </a:schemeClr>
                </a:solidFill>
                <a:cs typeface="+mn-ea"/>
                <a:sym typeface="+mn-lt"/>
              </a:rPr>
              <a:t>2</a:t>
            </a:r>
            <a:r>
              <a:rPr lang="zh-CN" altLang="en-US" sz="1100" dirty="0">
                <a:solidFill>
                  <a:schemeClr val="bg1">
                    <a:lumMod val="50000"/>
                  </a:schemeClr>
                </a:solidFill>
                <a:cs typeface="+mn-ea"/>
                <a:sym typeface="+mn-lt"/>
              </a:rPr>
              <a:t>份同学感想，至少</a:t>
            </a:r>
            <a:r>
              <a:rPr lang="en-US" altLang="zh-CN" sz="1100" dirty="0">
                <a:solidFill>
                  <a:schemeClr val="bg1">
                    <a:lumMod val="50000"/>
                  </a:schemeClr>
                </a:solidFill>
                <a:cs typeface="+mn-ea"/>
                <a:sym typeface="+mn-lt"/>
              </a:rPr>
              <a:t>5</a:t>
            </a:r>
            <a:r>
              <a:rPr lang="zh-CN" altLang="en-US" sz="1100" dirty="0">
                <a:solidFill>
                  <a:schemeClr val="bg1">
                    <a:lumMod val="50000"/>
                  </a:schemeClr>
                </a:solidFill>
                <a:cs typeface="+mn-ea"/>
                <a:sym typeface="+mn-lt"/>
              </a:rPr>
              <a:t>个关于学校绿化的建议和一份植树活动总结。</a:t>
            </a:r>
          </a:p>
        </p:txBody>
      </p:sp>
      <p:sp>
        <p:nvSpPr>
          <p:cNvPr id="70" name="矩形 69"/>
          <p:cNvSpPr>
            <a:spLocks noChangeArrowheads="1"/>
          </p:cNvSpPr>
          <p:nvPr/>
        </p:nvSpPr>
        <p:spPr bwMode="auto">
          <a:xfrm>
            <a:off x="5974731" y="2397606"/>
            <a:ext cx="2155950" cy="915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2" tIns="34292" rIns="68582" bIns="34292">
            <a:spAutoFit/>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r>
              <a:rPr lang="zh-CN" altLang="en-US" sz="1100" dirty="0">
                <a:solidFill>
                  <a:schemeClr val="bg1">
                    <a:lumMod val="50000"/>
                  </a:schemeClr>
                </a:solidFill>
                <a:cs typeface="+mn-ea"/>
                <a:sym typeface="+mn-lt"/>
              </a:rPr>
              <a:t>组织部对所收集的关于学校绿化的建议择优提交给校消防办。</a:t>
            </a:r>
            <a:endParaRPr lang="en-US" altLang="zh-CN" sz="1100" dirty="0">
              <a:solidFill>
                <a:schemeClr val="bg1">
                  <a:lumMod val="50000"/>
                </a:schemeClr>
              </a:solidFill>
              <a:cs typeface="+mn-ea"/>
              <a:sym typeface="+mn-lt"/>
            </a:endParaRPr>
          </a:p>
          <a:p>
            <a:pPr>
              <a:buNone/>
            </a:pPr>
            <a:r>
              <a:rPr lang="zh-CN" altLang="en-US" sz="1100" dirty="0">
                <a:solidFill>
                  <a:schemeClr val="bg1">
                    <a:lumMod val="50000"/>
                  </a:schemeClr>
                </a:solidFill>
                <a:cs typeface="+mn-ea"/>
                <a:sym typeface="+mn-lt"/>
              </a:rPr>
              <a:t>各干事写一份关于本次活动的总结。</a:t>
            </a:r>
          </a:p>
          <a:p>
            <a:endParaRPr lang="zh-CN" altLang="en-US" sz="1100" dirty="0">
              <a:solidFill>
                <a:schemeClr val="bg1">
                  <a:lumMod val="50000"/>
                </a:schemeClr>
              </a:solidFill>
              <a:cs typeface="+mn-ea"/>
              <a:sym typeface="+mn-lt"/>
            </a:endParaRPr>
          </a:p>
        </p:txBody>
      </p:sp>
      <p:sp>
        <p:nvSpPr>
          <p:cNvPr id="71" name="矩形 70"/>
          <p:cNvSpPr>
            <a:spLocks noChangeArrowheads="1"/>
          </p:cNvSpPr>
          <p:nvPr/>
        </p:nvSpPr>
        <p:spPr bwMode="auto">
          <a:xfrm>
            <a:off x="8901094" y="4768015"/>
            <a:ext cx="1864430" cy="915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2" tIns="34292" rIns="68582" bIns="34292">
            <a:spAutoFit/>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r>
              <a:rPr lang="zh-CN" altLang="en-US" sz="1100" dirty="0">
                <a:solidFill>
                  <a:schemeClr val="bg1">
                    <a:lumMod val="50000"/>
                  </a:schemeClr>
                </a:solidFill>
                <a:cs typeface="+mn-ea"/>
                <a:sym typeface="+mn-lt"/>
              </a:rPr>
              <a:t>综合本次活动中的现场秩序、</a:t>
            </a:r>
            <a:r>
              <a:rPr lang="en-US" altLang="zh-CN" sz="1100" dirty="0" err="1">
                <a:solidFill>
                  <a:schemeClr val="bg1">
                    <a:lumMod val="50000"/>
                  </a:schemeClr>
                </a:solidFill>
                <a:cs typeface="+mn-ea"/>
                <a:sym typeface="+mn-lt"/>
              </a:rPr>
              <a:t>Kt</a:t>
            </a:r>
            <a:r>
              <a:rPr lang="zh-CN" altLang="en-US" sz="1100" dirty="0">
                <a:solidFill>
                  <a:schemeClr val="bg1">
                    <a:lumMod val="50000"/>
                  </a:schemeClr>
                </a:solidFill>
                <a:cs typeface="+mn-ea"/>
                <a:sym typeface="+mn-lt"/>
              </a:rPr>
              <a:t>板制作、团组织生活会、网页制作四个内容评出优秀班级。优秀班级可在班级凝聚力建设评比中加分。</a:t>
            </a:r>
          </a:p>
        </p:txBody>
      </p:sp>
      <p:sp>
        <p:nvSpPr>
          <p:cNvPr id="72" name="矩形 71"/>
          <p:cNvSpPr/>
          <p:nvPr/>
        </p:nvSpPr>
        <p:spPr>
          <a:xfrm>
            <a:off x="3442236" y="4121205"/>
            <a:ext cx="1806644" cy="353935"/>
          </a:xfrm>
          <a:prstGeom prst="rect">
            <a:avLst/>
          </a:prstGeom>
        </p:spPr>
        <p:txBody>
          <a:bodyPr wrap="square" lIns="91431" tIns="45716" rIns="91431" bIns="45716">
            <a:spAutoFit/>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pPr algn="ctr"/>
            <a:r>
              <a:rPr lang="zh-CN" altLang="en-US" sz="1700" b="1" dirty="0">
                <a:solidFill>
                  <a:srgbClr val="1B9E81"/>
                </a:solidFill>
                <a:cs typeface="+mn-ea"/>
                <a:sym typeface="+mn-lt"/>
              </a:rPr>
              <a:t>点击添加标题</a:t>
            </a:r>
            <a:endParaRPr lang="en-US" altLang="zh-CN" sz="1700" b="1" dirty="0">
              <a:solidFill>
                <a:srgbClr val="1B9E81"/>
              </a:solidFill>
              <a:cs typeface="+mn-ea"/>
              <a:sym typeface="+mn-lt"/>
            </a:endParaRPr>
          </a:p>
        </p:txBody>
      </p:sp>
      <p:sp>
        <p:nvSpPr>
          <p:cNvPr id="73" name="矩形 72"/>
          <p:cNvSpPr/>
          <p:nvPr/>
        </p:nvSpPr>
        <p:spPr>
          <a:xfrm>
            <a:off x="5974731" y="1900716"/>
            <a:ext cx="1943779" cy="353935"/>
          </a:xfrm>
          <a:prstGeom prst="rect">
            <a:avLst/>
          </a:prstGeom>
        </p:spPr>
        <p:txBody>
          <a:bodyPr wrap="square" lIns="91431" tIns="45716" rIns="91431" bIns="45716">
            <a:spAutoFit/>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pPr algn="ctr"/>
            <a:r>
              <a:rPr lang="zh-CN" altLang="en-US" sz="1700" b="1" dirty="0">
                <a:solidFill>
                  <a:srgbClr val="1B9E81"/>
                </a:solidFill>
                <a:cs typeface="+mn-ea"/>
                <a:sym typeface="+mn-lt"/>
              </a:rPr>
              <a:t>点击添加标题</a:t>
            </a:r>
            <a:endParaRPr lang="en-US" altLang="zh-CN" sz="1700" b="1" dirty="0">
              <a:solidFill>
                <a:srgbClr val="1B9E81"/>
              </a:solidFill>
              <a:cs typeface="+mn-ea"/>
              <a:sym typeface="+mn-lt"/>
            </a:endParaRPr>
          </a:p>
        </p:txBody>
      </p:sp>
      <p:sp>
        <p:nvSpPr>
          <p:cNvPr id="74" name="矩形 73"/>
          <p:cNvSpPr/>
          <p:nvPr/>
        </p:nvSpPr>
        <p:spPr>
          <a:xfrm>
            <a:off x="8871786" y="4121205"/>
            <a:ext cx="1806644" cy="353935"/>
          </a:xfrm>
          <a:prstGeom prst="rect">
            <a:avLst/>
          </a:prstGeom>
        </p:spPr>
        <p:txBody>
          <a:bodyPr wrap="square" lIns="91431" tIns="45716" rIns="91431" bIns="45716">
            <a:spAutoFit/>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pPr algn="ctr"/>
            <a:r>
              <a:rPr lang="zh-CN" altLang="en-US" sz="1700" b="1" dirty="0">
                <a:solidFill>
                  <a:srgbClr val="1B9E81"/>
                </a:solidFill>
                <a:cs typeface="+mn-ea"/>
                <a:sym typeface="+mn-lt"/>
              </a:rPr>
              <a:t>点击添加标题</a:t>
            </a:r>
            <a:endParaRPr lang="en-US" altLang="zh-CN" sz="1700" b="1" dirty="0">
              <a:solidFill>
                <a:srgbClr val="1B9E81"/>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fade">
                                      <p:cBhvr>
                                        <p:cTn id="7" dur="1000"/>
                                        <p:tgtEl>
                                          <p:spTgt spid="67"/>
                                        </p:tgtEl>
                                      </p:cBhvr>
                                    </p:animEffect>
                                    <p:anim calcmode="lin" valueType="num">
                                      <p:cBhvr>
                                        <p:cTn id="8" dur="1000" fill="hold"/>
                                        <p:tgtEl>
                                          <p:spTgt spid="67"/>
                                        </p:tgtEl>
                                        <p:attrNameLst>
                                          <p:attrName>ppt_x</p:attrName>
                                        </p:attrNameLst>
                                      </p:cBhvr>
                                      <p:tavLst>
                                        <p:tav tm="0">
                                          <p:val>
                                            <p:strVal val="#ppt_x"/>
                                          </p:val>
                                        </p:tav>
                                        <p:tav tm="100000">
                                          <p:val>
                                            <p:strVal val="#ppt_x"/>
                                          </p:val>
                                        </p:tav>
                                      </p:tavLst>
                                    </p:anim>
                                    <p:anim calcmode="lin" valueType="num">
                                      <p:cBhvr>
                                        <p:cTn id="9" dur="1000" fill="hold"/>
                                        <p:tgtEl>
                                          <p:spTgt spid="6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2"/>
                                        </p:tgtEl>
                                        <p:attrNameLst>
                                          <p:attrName>style.visibility</p:attrName>
                                        </p:attrNameLst>
                                      </p:cBhvr>
                                      <p:to>
                                        <p:strVal val="visible"/>
                                      </p:to>
                                    </p:set>
                                    <p:animEffect transition="in" filter="fade">
                                      <p:cBhvr>
                                        <p:cTn id="12" dur="1000"/>
                                        <p:tgtEl>
                                          <p:spTgt spid="72"/>
                                        </p:tgtEl>
                                      </p:cBhvr>
                                    </p:animEffect>
                                    <p:anim calcmode="lin" valueType="num">
                                      <p:cBhvr>
                                        <p:cTn id="13" dur="1000" fill="hold"/>
                                        <p:tgtEl>
                                          <p:spTgt spid="72"/>
                                        </p:tgtEl>
                                        <p:attrNameLst>
                                          <p:attrName>ppt_x</p:attrName>
                                        </p:attrNameLst>
                                      </p:cBhvr>
                                      <p:tavLst>
                                        <p:tav tm="0">
                                          <p:val>
                                            <p:strVal val="#ppt_x"/>
                                          </p:val>
                                        </p:tav>
                                        <p:tav tm="100000">
                                          <p:val>
                                            <p:strVal val="#ppt_x"/>
                                          </p:val>
                                        </p:tav>
                                      </p:tavLst>
                                    </p:anim>
                                    <p:anim calcmode="lin" valueType="num">
                                      <p:cBhvr>
                                        <p:cTn id="14" dur="1000" fill="hold"/>
                                        <p:tgtEl>
                                          <p:spTgt spid="7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73"/>
                                        </p:tgtEl>
                                        <p:attrNameLst>
                                          <p:attrName>style.visibility</p:attrName>
                                        </p:attrNameLst>
                                      </p:cBhvr>
                                      <p:to>
                                        <p:strVal val="visible"/>
                                      </p:to>
                                    </p:set>
                                    <p:animEffect transition="in" filter="fade">
                                      <p:cBhvr>
                                        <p:cTn id="17" dur="1000"/>
                                        <p:tgtEl>
                                          <p:spTgt spid="73"/>
                                        </p:tgtEl>
                                      </p:cBhvr>
                                    </p:animEffect>
                                    <p:anim calcmode="lin" valueType="num">
                                      <p:cBhvr>
                                        <p:cTn id="18" dur="1000" fill="hold"/>
                                        <p:tgtEl>
                                          <p:spTgt spid="73"/>
                                        </p:tgtEl>
                                        <p:attrNameLst>
                                          <p:attrName>ppt_x</p:attrName>
                                        </p:attrNameLst>
                                      </p:cBhvr>
                                      <p:tavLst>
                                        <p:tav tm="0">
                                          <p:val>
                                            <p:strVal val="#ppt_x"/>
                                          </p:val>
                                        </p:tav>
                                        <p:tav tm="100000">
                                          <p:val>
                                            <p:strVal val="#ppt_x"/>
                                          </p:val>
                                        </p:tav>
                                      </p:tavLst>
                                    </p:anim>
                                    <p:anim calcmode="lin" valueType="num">
                                      <p:cBhvr>
                                        <p:cTn id="19" dur="1000" fill="hold"/>
                                        <p:tgtEl>
                                          <p:spTgt spid="73"/>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74"/>
                                        </p:tgtEl>
                                        <p:attrNameLst>
                                          <p:attrName>style.visibility</p:attrName>
                                        </p:attrNameLst>
                                      </p:cBhvr>
                                      <p:to>
                                        <p:strVal val="visible"/>
                                      </p:to>
                                    </p:set>
                                    <p:animEffect transition="in" filter="fade">
                                      <p:cBhvr>
                                        <p:cTn id="22" dur="1000"/>
                                        <p:tgtEl>
                                          <p:spTgt spid="74"/>
                                        </p:tgtEl>
                                      </p:cBhvr>
                                    </p:animEffect>
                                    <p:anim calcmode="lin" valueType="num">
                                      <p:cBhvr>
                                        <p:cTn id="23" dur="1000" fill="hold"/>
                                        <p:tgtEl>
                                          <p:spTgt spid="74"/>
                                        </p:tgtEl>
                                        <p:attrNameLst>
                                          <p:attrName>ppt_x</p:attrName>
                                        </p:attrNameLst>
                                      </p:cBhvr>
                                      <p:tavLst>
                                        <p:tav tm="0">
                                          <p:val>
                                            <p:strVal val="#ppt_x"/>
                                          </p:val>
                                        </p:tav>
                                        <p:tav tm="100000">
                                          <p:val>
                                            <p:strVal val="#ppt_x"/>
                                          </p:val>
                                        </p:tav>
                                      </p:tavLst>
                                    </p:anim>
                                    <p:anim calcmode="lin" valueType="num">
                                      <p:cBhvr>
                                        <p:cTn id="24" dur="1000" fill="hold"/>
                                        <p:tgtEl>
                                          <p:spTgt spid="74"/>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1000"/>
                                        <p:tgtEl>
                                          <p:spTgt spid="4"/>
                                        </p:tgtEl>
                                      </p:cBhvr>
                                    </p:animEffect>
                                    <p:anim calcmode="lin" valueType="num">
                                      <p:cBhvr>
                                        <p:cTn id="28" dur="1000" fill="hold"/>
                                        <p:tgtEl>
                                          <p:spTgt spid="4"/>
                                        </p:tgtEl>
                                        <p:attrNameLst>
                                          <p:attrName>ppt_x</p:attrName>
                                        </p:attrNameLst>
                                      </p:cBhvr>
                                      <p:tavLst>
                                        <p:tav tm="0">
                                          <p:val>
                                            <p:strVal val="#ppt_x"/>
                                          </p:val>
                                        </p:tav>
                                        <p:tav tm="100000">
                                          <p:val>
                                            <p:strVal val="#ppt_x"/>
                                          </p:val>
                                        </p:tav>
                                      </p:tavLst>
                                    </p:anim>
                                    <p:anim calcmode="lin" valueType="num">
                                      <p:cBhvr>
                                        <p:cTn id="29" dur="1000" fill="hold"/>
                                        <p:tgtEl>
                                          <p:spTgt spid="4"/>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1000" fill="hold"/>
                                        <p:tgtEl>
                                          <p:spTgt spid="25"/>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fade">
                                      <p:cBhvr>
                                        <p:cTn id="42" dur="1000"/>
                                        <p:tgtEl>
                                          <p:spTgt spid="35"/>
                                        </p:tgtEl>
                                      </p:cBhvr>
                                    </p:animEffect>
                                    <p:anim calcmode="lin" valueType="num">
                                      <p:cBhvr>
                                        <p:cTn id="43" dur="1000" fill="hold"/>
                                        <p:tgtEl>
                                          <p:spTgt spid="35"/>
                                        </p:tgtEl>
                                        <p:attrNameLst>
                                          <p:attrName>ppt_x</p:attrName>
                                        </p:attrNameLst>
                                      </p:cBhvr>
                                      <p:tavLst>
                                        <p:tav tm="0">
                                          <p:val>
                                            <p:strVal val="#ppt_x"/>
                                          </p:val>
                                        </p:tav>
                                        <p:tav tm="100000">
                                          <p:val>
                                            <p:strVal val="#ppt_x"/>
                                          </p:val>
                                        </p:tav>
                                      </p:tavLst>
                                    </p:anim>
                                    <p:anim calcmode="lin" valueType="num">
                                      <p:cBhvr>
                                        <p:cTn id="44" dur="1000" fill="hold"/>
                                        <p:tgtEl>
                                          <p:spTgt spid="35"/>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fade">
                                      <p:cBhvr>
                                        <p:cTn id="47" dur="1000"/>
                                        <p:tgtEl>
                                          <p:spTgt spid="44"/>
                                        </p:tgtEl>
                                      </p:cBhvr>
                                    </p:animEffect>
                                    <p:anim calcmode="lin" valueType="num">
                                      <p:cBhvr>
                                        <p:cTn id="48" dur="1000" fill="hold"/>
                                        <p:tgtEl>
                                          <p:spTgt spid="44"/>
                                        </p:tgtEl>
                                        <p:attrNameLst>
                                          <p:attrName>ppt_x</p:attrName>
                                        </p:attrNameLst>
                                      </p:cBhvr>
                                      <p:tavLst>
                                        <p:tav tm="0">
                                          <p:val>
                                            <p:strVal val="#ppt_x"/>
                                          </p:val>
                                        </p:tav>
                                        <p:tav tm="100000">
                                          <p:val>
                                            <p:strVal val="#ppt_x"/>
                                          </p:val>
                                        </p:tav>
                                      </p:tavLst>
                                    </p:anim>
                                    <p:anim calcmode="lin" valueType="num">
                                      <p:cBhvr>
                                        <p:cTn id="49" dur="1000" fill="hold"/>
                                        <p:tgtEl>
                                          <p:spTgt spid="44"/>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62"/>
                                        </p:tgtEl>
                                        <p:attrNameLst>
                                          <p:attrName>style.visibility</p:attrName>
                                        </p:attrNameLst>
                                      </p:cBhvr>
                                      <p:to>
                                        <p:strVal val="visible"/>
                                      </p:to>
                                    </p:set>
                                    <p:animEffect transition="in" filter="fade">
                                      <p:cBhvr>
                                        <p:cTn id="52" dur="1000"/>
                                        <p:tgtEl>
                                          <p:spTgt spid="62"/>
                                        </p:tgtEl>
                                      </p:cBhvr>
                                    </p:animEffect>
                                    <p:anim calcmode="lin" valueType="num">
                                      <p:cBhvr>
                                        <p:cTn id="53" dur="1000" fill="hold"/>
                                        <p:tgtEl>
                                          <p:spTgt spid="62"/>
                                        </p:tgtEl>
                                        <p:attrNameLst>
                                          <p:attrName>ppt_x</p:attrName>
                                        </p:attrNameLst>
                                      </p:cBhvr>
                                      <p:tavLst>
                                        <p:tav tm="0">
                                          <p:val>
                                            <p:strVal val="#ppt_x"/>
                                          </p:val>
                                        </p:tav>
                                        <p:tav tm="100000">
                                          <p:val>
                                            <p:strVal val="#ppt_x"/>
                                          </p:val>
                                        </p:tav>
                                      </p:tavLst>
                                    </p:anim>
                                    <p:anim calcmode="lin" valueType="num">
                                      <p:cBhvr>
                                        <p:cTn id="54" dur="1000" fill="hold"/>
                                        <p:tgtEl>
                                          <p:spTgt spid="62"/>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63"/>
                                        </p:tgtEl>
                                        <p:attrNameLst>
                                          <p:attrName>style.visibility</p:attrName>
                                        </p:attrNameLst>
                                      </p:cBhvr>
                                      <p:to>
                                        <p:strVal val="visible"/>
                                      </p:to>
                                    </p:set>
                                    <p:animEffect transition="in" filter="fade">
                                      <p:cBhvr>
                                        <p:cTn id="57" dur="1000"/>
                                        <p:tgtEl>
                                          <p:spTgt spid="63"/>
                                        </p:tgtEl>
                                      </p:cBhvr>
                                    </p:animEffect>
                                    <p:anim calcmode="lin" valueType="num">
                                      <p:cBhvr>
                                        <p:cTn id="58" dur="1000" fill="hold"/>
                                        <p:tgtEl>
                                          <p:spTgt spid="63"/>
                                        </p:tgtEl>
                                        <p:attrNameLst>
                                          <p:attrName>ppt_x</p:attrName>
                                        </p:attrNameLst>
                                      </p:cBhvr>
                                      <p:tavLst>
                                        <p:tav tm="0">
                                          <p:val>
                                            <p:strVal val="#ppt_x"/>
                                          </p:val>
                                        </p:tav>
                                        <p:tav tm="100000">
                                          <p:val>
                                            <p:strVal val="#ppt_x"/>
                                          </p:val>
                                        </p:tav>
                                      </p:tavLst>
                                    </p:anim>
                                    <p:anim calcmode="lin" valueType="num">
                                      <p:cBhvr>
                                        <p:cTn id="59" dur="1000" fill="hold"/>
                                        <p:tgtEl>
                                          <p:spTgt spid="63"/>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64"/>
                                        </p:tgtEl>
                                        <p:attrNameLst>
                                          <p:attrName>style.visibility</p:attrName>
                                        </p:attrNameLst>
                                      </p:cBhvr>
                                      <p:to>
                                        <p:strVal val="visible"/>
                                      </p:to>
                                    </p:set>
                                    <p:animEffect transition="in" filter="fade">
                                      <p:cBhvr>
                                        <p:cTn id="62" dur="1000"/>
                                        <p:tgtEl>
                                          <p:spTgt spid="64"/>
                                        </p:tgtEl>
                                      </p:cBhvr>
                                    </p:animEffect>
                                    <p:anim calcmode="lin" valueType="num">
                                      <p:cBhvr>
                                        <p:cTn id="63" dur="1000" fill="hold"/>
                                        <p:tgtEl>
                                          <p:spTgt spid="64"/>
                                        </p:tgtEl>
                                        <p:attrNameLst>
                                          <p:attrName>ppt_x</p:attrName>
                                        </p:attrNameLst>
                                      </p:cBhvr>
                                      <p:tavLst>
                                        <p:tav tm="0">
                                          <p:val>
                                            <p:strVal val="#ppt_x"/>
                                          </p:val>
                                        </p:tav>
                                        <p:tav tm="100000">
                                          <p:val>
                                            <p:strVal val="#ppt_x"/>
                                          </p:val>
                                        </p:tav>
                                      </p:tavLst>
                                    </p:anim>
                                    <p:anim calcmode="lin" valueType="num">
                                      <p:cBhvr>
                                        <p:cTn id="64" dur="1000" fill="hold"/>
                                        <p:tgtEl>
                                          <p:spTgt spid="64"/>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fade">
                                      <p:cBhvr>
                                        <p:cTn id="67" dur="1000"/>
                                        <p:tgtEl>
                                          <p:spTgt spid="65"/>
                                        </p:tgtEl>
                                      </p:cBhvr>
                                    </p:animEffect>
                                    <p:anim calcmode="lin" valueType="num">
                                      <p:cBhvr>
                                        <p:cTn id="68" dur="1000" fill="hold"/>
                                        <p:tgtEl>
                                          <p:spTgt spid="65"/>
                                        </p:tgtEl>
                                        <p:attrNameLst>
                                          <p:attrName>ppt_x</p:attrName>
                                        </p:attrNameLst>
                                      </p:cBhvr>
                                      <p:tavLst>
                                        <p:tav tm="0">
                                          <p:val>
                                            <p:strVal val="#ppt_x"/>
                                          </p:val>
                                        </p:tav>
                                        <p:tav tm="100000">
                                          <p:val>
                                            <p:strVal val="#ppt_x"/>
                                          </p:val>
                                        </p:tav>
                                      </p:tavLst>
                                    </p:anim>
                                    <p:anim calcmode="lin" valueType="num">
                                      <p:cBhvr>
                                        <p:cTn id="69" dur="1000" fill="hold"/>
                                        <p:tgtEl>
                                          <p:spTgt spid="65"/>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68"/>
                                        </p:tgtEl>
                                        <p:attrNameLst>
                                          <p:attrName>style.visibility</p:attrName>
                                        </p:attrNameLst>
                                      </p:cBhvr>
                                      <p:to>
                                        <p:strVal val="visible"/>
                                      </p:to>
                                    </p:set>
                                    <p:animEffect transition="in" filter="fade">
                                      <p:cBhvr>
                                        <p:cTn id="72" dur="1000"/>
                                        <p:tgtEl>
                                          <p:spTgt spid="68"/>
                                        </p:tgtEl>
                                      </p:cBhvr>
                                    </p:animEffect>
                                    <p:anim calcmode="lin" valueType="num">
                                      <p:cBhvr>
                                        <p:cTn id="73" dur="1000" fill="hold"/>
                                        <p:tgtEl>
                                          <p:spTgt spid="68"/>
                                        </p:tgtEl>
                                        <p:attrNameLst>
                                          <p:attrName>ppt_x</p:attrName>
                                        </p:attrNameLst>
                                      </p:cBhvr>
                                      <p:tavLst>
                                        <p:tav tm="0">
                                          <p:val>
                                            <p:strVal val="#ppt_x"/>
                                          </p:val>
                                        </p:tav>
                                        <p:tav tm="100000">
                                          <p:val>
                                            <p:strVal val="#ppt_x"/>
                                          </p:val>
                                        </p:tav>
                                      </p:tavLst>
                                    </p:anim>
                                    <p:anim calcmode="lin" valueType="num">
                                      <p:cBhvr>
                                        <p:cTn id="74" dur="1000" fill="hold"/>
                                        <p:tgtEl>
                                          <p:spTgt spid="68"/>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fade">
                                      <p:cBhvr>
                                        <p:cTn id="77" dur="1000"/>
                                        <p:tgtEl>
                                          <p:spTgt spid="69"/>
                                        </p:tgtEl>
                                      </p:cBhvr>
                                    </p:animEffect>
                                    <p:anim calcmode="lin" valueType="num">
                                      <p:cBhvr>
                                        <p:cTn id="78" dur="1000" fill="hold"/>
                                        <p:tgtEl>
                                          <p:spTgt spid="69"/>
                                        </p:tgtEl>
                                        <p:attrNameLst>
                                          <p:attrName>ppt_x</p:attrName>
                                        </p:attrNameLst>
                                      </p:cBhvr>
                                      <p:tavLst>
                                        <p:tav tm="0">
                                          <p:val>
                                            <p:strVal val="#ppt_x"/>
                                          </p:val>
                                        </p:tav>
                                        <p:tav tm="100000">
                                          <p:val>
                                            <p:strVal val="#ppt_x"/>
                                          </p:val>
                                        </p:tav>
                                      </p:tavLst>
                                    </p:anim>
                                    <p:anim calcmode="lin" valueType="num">
                                      <p:cBhvr>
                                        <p:cTn id="79" dur="1000" fill="hold"/>
                                        <p:tgtEl>
                                          <p:spTgt spid="69"/>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70"/>
                                        </p:tgtEl>
                                        <p:attrNameLst>
                                          <p:attrName>style.visibility</p:attrName>
                                        </p:attrNameLst>
                                      </p:cBhvr>
                                      <p:to>
                                        <p:strVal val="visible"/>
                                      </p:to>
                                    </p:set>
                                    <p:animEffect transition="in" filter="fade">
                                      <p:cBhvr>
                                        <p:cTn id="82" dur="1000"/>
                                        <p:tgtEl>
                                          <p:spTgt spid="70"/>
                                        </p:tgtEl>
                                      </p:cBhvr>
                                    </p:animEffect>
                                    <p:anim calcmode="lin" valueType="num">
                                      <p:cBhvr>
                                        <p:cTn id="83" dur="1000" fill="hold"/>
                                        <p:tgtEl>
                                          <p:spTgt spid="70"/>
                                        </p:tgtEl>
                                        <p:attrNameLst>
                                          <p:attrName>ppt_x</p:attrName>
                                        </p:attrNameLst>
                                      </p:cBhvr>
                                      <p:tavLst>
                                        <p:tav tm="0">
                                          <p:val>
                                            <p:strVal val="#ppt_x"/>
                                          </p:val>
                                        </p:tav>
                                        <p:tav tm="100000">
                                          <p:val>
                                            <p:strVal val="#ppt_x"/>
                                          </p:val>
                                        </p:tav>
                                      </p:tavLst>
                                    </p:anim>
                                    <p:anim calcmode="lin" valueType="num">
                                      <p:cBhvr>
                                        <p:cTn id="84" dur="1000" fill="hold"/>
                                        <p:tgtEl>
                                          <p:spTgt spid="70"/>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1000"/>
                                        <p:tgtEl>
                                          <p:spTgt spid="71"/>
                                        </p:tgtEl>
                                      </p:cBhvr>
                                    </p:animEffect>
                                    <p:anim calcmode="lin" valueType="num">
                                      <p:cBhvr>
                                        <p:cTn id="88" dur="1000" fill="hold"/>
                                        <p:tgtEl>
                                          <p:spTgt spid="71"/>
                                        </p:tgtEl>
                                        <p:attrNameLst>
                                          <p:attrName>ppt_x</p:attrName>
                                        </p:attrNameLst>
                                      </p:cBhvr>
                                      <p:tavLst>
                                        <p:tav tm="0">
                                          <p:val>
                                            <p:strVal val="#ppt_x"/>
                                          </p:val>
                                        </p:tav>
                                        <p:tav tm="100000">
                                          <p:val>
                                            <p:strVal val="#ppt_x"/>
                                          </p:val>
                                        </p:tav>
                                      </p:tavLst>
                                    </p:anim>
                                    <p:anim calcmode="lin" valueType="num">
                                      <p:cBhvr>
                                        <p:cTn id="89"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65" grpId="0" animBg="1"/>
      <p:bldP spid="67" grpId="0"/>
      <p:bldP spid="68" grpId="0"/>
      <p:bldP spid="69" grpId="0"/>
      <p:bldP spid="70" grpId="0"/>
      <p:bldP spid="71" grpId="0"/>
      <p:bldP spid="72" grpId="0"/>
      <p:bldP spid="73" grpId="0"/>
      <p:bldP spid="7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latin typeface="+mn-lt"/>
                <a:ea typeface="+mn-ea"/>
                <a:cs typeface="+mn-ea"/>
                <a:sym typeface="+mn-lt"/>
              </a:rPr>
              <a:t>3.12</a:t>
            </a:r>
            <a:r>
              <a:rPr lang="zh-CN" altLang="en-US" dirty="0">
                <a:latin typeface="+mn-lt"/>
                <a:ea typeface="+mn-ea"/>
                <a:cs typeface="+mn-ea"/>
                <a:sym typeface="+mn-lt"/>
              </a:rPr>
              <a:t>植树节活动的内容</a:t>
            </a:r>
          </a:p>
        </p:txBody>
      </p:sp>
      <p:sp>
        <p:nvSpPr>
          <p:cNvPr id="4" name="矩形 3"/>
          <p:cNvSpPr/>
          <p:nvPr/>
        </p:nvSpPr>
        <p:spPr>
          <a:xfrm>
            <a:off x="3062454" y="2216837"/>
            <a:ext cx="1523498" cy="346253"/>
          </a:xfrm>
          <a:prstGeom prst="rect">
            <a:avLst/>
          </a:prstGeom>
        </p:spPr>
        <p:txBody>
          <a:bodyPr wrap="none" lIns="68582" tIns="34292" rIns="68582" bIns="34292">
            <a:spAutoFit/>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pPr algn="ctr"/>
            <a:r>
              <a:rPr lang="zh-CN" altLang="en-US" sz="1800" b="1" dirty="0">
                <a:solidFill>
                  <a:srgbClr val="45BC9A"/>
                </a:solidFill>
                <a:cs typeface="+mn-ea"/>
                <a:sym typeface="+mn-lt"/>
              </a:rPr>
              <a:t>播种绿色活动</a:t>
            </a:r>
            <a:endParaRPr lang="en-US" altLang="zh-CN" sz="1800" b="1" dirty="0">
              <a:solidFill>
                <a:srgbClr val="45BC9A"/>
              </a:solidFill>
              <a:cs typeface="+mn-ea"/>
              <a:sym typeface="+mn-lt"/>
            </a:endParaRPr>
          </a:p>
        </p:txBody>
      </p:sp>
      <p:sp>
        <p:nvSpPr>
          <p:cNvPr id="5" name="矩形 4"/>
          <p:cNvSpPr>
            <a:spLocks noChangeArrowheads="1"/>
          </p:cNvSpPr>
          <p:nvPr/>
        </p:nvSpPr>
        <p:spPr bwMode="auto">
          <a:xfrm>
            <a:off x="3100926" y="2560399"/>
            <a:ext cx="2742396" cy="729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2" tIns="34292" rIns="68582" bIns="34292">
            <a:spAutoFit/>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pPr>
              <a:lnSpc>
                <a:spcPct val="130000"/>
              </a:lnSpc>
              <a:spcBef>
                <a:spcPct val="0"/>
              </a:spcBef>
              <a:buNone/>
            </a:pPr>
            <a:r>
              <a:rPr lang="zh-CN" altLang="en-US" sz="1100" dirty="0">
                <a:solidFill>
                  <a:schemeClr val="bg1">
                    <a:lumMod val="50000"/>
                  </a:schemeClr>
                </a:solidFill>
                <a:cs typeface="+mn-ea"/>
                <a:sym typeface="+mn-lt"/>
              </a:rPr>
              <a:t>每班学生自带花盆</a:t>
            </a:r>
            <a:r>
              <a:rPr lang="en-US" altLang="zh-CN" sz="1100" dirty="0">
                <a:solidFill>
                  <a:schemeClr val="bg1">
                    <a:lumMod val="50000"/>
                  </a:schemeClr>
                </a:solidFill>
                <a:cs typeface="+mn-ea"/>
                <a:sym typeface="+mn-lt"/>
              </a:rPr>
              <a:t>3</a:t>
            </a:r>
            <a:r>
              <a:rPr lang="zh-CN" altLang="en-US" sz="1100" dirty="0">
                <a:solidFill>
                  <a:schemeClr val="bg1">
                    <a:lumMod val="50000"/>
                  </a:schemeClr>
                </a:solidFill>
                <a:cs typeface="+mn-ea"/>
                <a:sym typeface="+mn-lt"/>
              </a:rPr>
              <a:t>个，自备花种或者是小花苗、喷壶、小铲子，报纸，每班派六名学生代表现场种完。</a:t>
            </a:r>
          </a:p>
        </p:txBody>
      </p:sp>
      <p:sp>
        <p:nvSpPr>
          <p:cNvPr id="6" name="矩形 5"/>
          <p:cNvSpPr/>
          <p:nvPr/>
        </p:nvSpPr>
        <p:spPr>
          <a:xfrm>
            <a:off x="8083682" y="2214349"/>
            <a:ext cx="2215995" cy="346253"/>
          </a:xfrm>
          <a:prstGeom prst="rect">
            <a:avLst/>
          </a:prstGeom>
        </p:spPr>
        <p:txBody>
          <a:bodyPr wrap="none" lIns="68582" tIns="34292" rIns="68582" bIns="34292">
            <a:spAutoFit/>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pPr algn="ctr"/>
            <a:r>
              <a:rPr lang="zh-CN" altLang="en-US" sz="1800" b="1" dirty="0">
                <a:solidFill>
                  <a:srgbClr val="45BC9A"/>
                </a:solidFill>
                <a:cs typeface="+mn-ea"/>
                <a:sym typeface="+mn-lt"/>
              </a:rPr>
              <a:t>建立“绿色小氧吧”</a:t>
            </a:r>
            <a:endParaRPr lang="en-US" altLang="zh-CN" sz="1800" b="1" dirty="0">
              <a:solidFill>
                <a:srgbClr val="45BC9A"/>
              </a:solidFill>
              <a:cs typeface="+mn-ea"/>
              <a:sym typeface="+mn-lt"/>
            </a:endParaRPr>
          </a:p>
        </p:txBody>
      </p:sp>
      <p:sp>
        <p:nvSpPr>
          <p:cNvPr id="7" name="矩形 6"/>
          <p:cNvSpPr>
            <a:spLocks noChangeArrowheads="1"/>
          </p:cNvSpPr>
          <p:nvPr/>
        </p:nvSpPr>
        <p:spPr bwMode="auto">
          <a:xfrm>
            <a:off x="8141390" y="2557911"/>
            <a:ext cx="2975016" cy="487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2" tIns="34292" rIns="68582" bIns="34292">
            <a:spAutoFit/>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pPr>
              <a:lnSpc>
                <a:spcPct val="130000"/>
              </a:lnSpc>
              <a:spcBef>
                <a:spcPct val="0"/>
              </a:spcBef>
              <a:buNone/>
            </a:pPr>
            <a:r>
              <a:rPr lang="zh-CN" altLang="en-US" sz="1100" dirty="0">
                <a:solidFill>
                  <a:schemeClr val="bg1">
                    <a:lumMod val="50000"/>
                  </a:schemeClr>
                </a:solidFill>
                <a:cs typeface="+mn-ea"/>
                <a:sym typeface="+mn-lt"/>
              </a:rPr>
              <a:t>各班补充完善绿色小氧吧，成立护绿小组并填写好“观察日志”，每周一次。</a:t>
            </a:r>
          </a:p>
        </p:txBody>
      </p:sp>
      <p:sp>
        <p:nvSpPr>
          <p:cNvPr id="8" name="矩形 7"/>
          <p:cNvSpPr/>
          <p:nvPr/>
        </p:nvSpPr>
        <p:spPr>
          <a:xfrm>
            <a:off x="3056042" y="4428703"/>
            <a:ext cx="1754331" cy="346253"/>
          </a:xfrm>
          <a:prstGeom prst="rect">
            <a:avLst/>
          </a:prstGeom>
        </p:spPr>
        <p:txBody>
          <a:bodyPr wrap="none" lIns="68582" tIns="34292" rIns="68582" bIns="34292">
            <a:spAutoFit/>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pPr algn="ctr"/>
            <a:r>
              <a:rPr lang="zh-CN" altLang="en-US" sz="1800" b="1" dirty="0">
                <a:solidFill>
                  <a:srgbClr val="45BC9A"/>
                </a:solidFill>
                <a:cs typeface="+mn-ea"/>
                <a:sym typeface="+mn-lt"/>
              </a:rPr>
              <a:t>我和小树同成长</a:t>
            </a:r>
            <a:endParaRPr lang="en-US" altLang="zh-CN" sz="1800" b="1" dirty="0">
              <a:solidFill>
                <a:srgbClr val="45BC9A"/>
              </a:solidFill>
              <a:cs typeface="+mn-ea"/>
              <a:sym typeface="+mn-lt"/>
            </a:endParaRPr>
          </a:p>
        </p:txBody>
      </p:sp>
      <p:sp>
        <p:nvSpPr>
          <p:cNvPr id="9" name="矩形 8"/>
          <p:cNvSpPr>
            <a:spLocks noChangeArrowheads="1"/>
          </p:cNvSpPr>
          <p:nvPr/>
        </p:nvSpPr>
        <p:spPr bwMode="auto">
          <a:xfrm>
            <a:off x="3100926" y="4772265"/>
            <a:ext cx="2742396" cy="729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2" tIns="34292" rIns="68582" bIns="34292">
            <a:spAutoFit/>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pPr>
              <a:lnSpc>
                <a:spcPct val="130000"/>
              </a:lnSpc>
              <a:spcBef>
                <a:spcPct val="0"/>
              </a:spcBef>
              <a:buNone/>
            </a:pPr>
            <a:r>
              <a:rPr lang="zh-CN" altLang="en-US" sz="1100" dirty="0">
                <a:solidFill>
                  <a:schemeClr val="bg1">
                    <a:lumMod val="50000"/>
                  </a:schemeClr>
                </a:solidFill>
                <a:cs typeface="+mn-ea"/>
                <a:sym typeface="+mn-lt"/>
              </a:rPr>
              <a:t>给校园内的树浇水、松土、修枝</a:t>
            </a:r>
            <a:r>
              <a:rPr lang="en-US" altLang="zh-CN" sz="1100" dirty="0">
                <a:solidFill>
                  <a:schemeClr val="bg1">
                    <a:lumMod val="50000"/>
                  </a:schemeClr>
                </a:solidFill>
                <a:cs typeface="+mn-ea"/>
                <a:sym typeface="+mn-lt"/>
              </a:rPr>
              <a:t>——</a:t>
            </a:r>
            <a:r>
              <a:rPr lang="zh-CN" altLang="en-US" sz="1100" dirty="0">
                <a:solidFill>
                  <a:schemeClr val="bg1">
                    <a:lumMod val="50000"/>
                  </a:schemeClr>
                </a:solidFill>
                <a:cs typeface="+mn-ea"/>
                <a:sym typeface="+mn-lt"/>
              </a:rPr>
              <a:t>给树挂牌，与小树合影，小树比比高</a:t>
            </a:r>
            <a:r>
              <a:rPr lang="en-US" altLang="zh-CN" sz="1100" dirty="0">
                <a:solidFill>
                  <a:schemeClr val="bg1">
                    <a:lumMod val="50000"/>
                  </a:schemeClr>
                </a:solidFill>
                <a:cs typeface="+mn-ea"/>
                <a:sym typeface="+mn-lt"/>
              </a:rPr>
              <a:t>——</a:t>
            </a:r>
            <a:r>
              <a:rPr lang="zh-CN" altLang="en-US" sz="1100" dirty="0">
                <a:solidFill>
                  <a:schemeClr val="bg1">
                    <a:lumMod val="50000"/>
                  </a:schemeClr>
                </a:solidFill>
                <a:cs typeface="+mn-ea"/>
                <a:sym typeface="+mn-lt"/>
              </a:rPr>
              <a:t>和“树姐姐”（扮演）做游戏。</a:t>
            </a:r>
          </a:p>
        </p:txBody>
      </p:sp>
      <p:sp>
        <p:nvSpPr>
          <p:cNvPr id="10" name="矩形 9"/>
          <p:cNvSpPr/>
          <p:nvPr/>
        </p:nvSpPr>
        <p:spPr>
          <a:xfrm>
            <a:off x="8102918" y="4428703"/>
            <a:ext cx="1523498" cy="346253"/>
          </a:xfrm>
          <a:prstGeom prst="rect">
            <a:avLst/>
          </a:prstGeom>
        </p:spPr>
        <p:txBody>
          <a:bodyPr wrap="none" lIns="68582" tIns="34292" rIns="68582" bIns="34292">
            <a:spAutoFit/>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pPr algn="ctr"/>
            <a:r>
              <a:rPr lang="zh-CN" altLang="en-US" sz="1800" b="1" dirty="0">
                <a:solidFill>
                  <a:srgbClr val="45BC9A"/>
                </a:solidFill>
                <a:cs typeface="+mn-ea"/>
                <a:sym typeface="+mn-lt"/>
              </a:rPr>
              <a:t>家园活动主题</a:t>
            </a:r>
            <a:endParaRPr lang="en-US" altLang="zh-CN" sz="1800" b="1" dirty="0">
              <a:solidFill>
                <a:srgbClr val="45BC9A"/>
              </a:solidFill>
              <a:cs typeface="+mn-ea"/>
              <a:sym typeface="+mn-lt"/>
            </a:endParaRPr>
          </a:p>
        </p:txBody>
      </p:sp>
      <p:sp>
        <p:nvSpPr>
          <p:cNvPr id="11" name="矩形 10"/>
          <p:cNvSpPr>
            <a:spLocks noChangeArrowheads="1"/>
          </p:cNvSpPr>
          <p:nvPr/>
        </p:nvSpPr>
        <p:spPr bwMode="auto">
          <a:xfrm>
            <a:off x="8141390" y="4772265"/>
            <a:ext cx="2975017" cy="729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2" tIns="34292" rIns="68582" bIns="34292">
            <a:spAutoFit/>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pPr>
              <a:lnSpc>
                <a:spcPct val="130000"/>
              </a:lnSpc>
              <a:spcBef>
                <a:spcPct val="0"/>
              </a:spcBef>
              <a:buNone/>
            </a:pPr>
            <a:r>
              <a:rPr lang="zh-CN" altLang="en-US" sz="1100" dirty="0">
                <a:solidFill>
                  <a:schemeClr val="bg1">
                    <a:lumMod val="50000"/>
                  </a:schemeClr>
                </a:solidFill>
                <a:cs typeface="+mn-ea"/>
                <a:sym typeface="+mn-lt"/>
              </a:rPr>
              <a:t>在幼儿园种植园地，和家长一起种植小树 </a:t>
            </a:r>
            <a:r>
              <a:rPr lang="en-US" altLang="zh-CN" sz="1100" dirty="0">
                <a:solidFill>
                  <a:schemeClr val="bg1">
                    <a:lumMod val="50000"/>
                  </a:schemeClr>
                </a:solidFill>
                <a:cs typeface="+mn-ea"/>
                <a:sym typeface="+mn-lt"/>
              </a:rPr>
              <a:t>——</a:t>
            </a:r>
            <a:r>
              <a:rPr lang="zh-CN" altLang="en-US" sz="1100" dirty="0">
                <a:solidFill>
                  <a:schemeClr val="bg1">
                    <a:lumMod val="50000"/>
                  </a:schemeClr>
                </a:solidFill>
                <a:cs typeface="+mn-ea"/>
                <a:sym typeface="+mn-lt"/>
              </a:rPr>
              <a:t>挂牌合影（写上种植人及名称如“爱心树”“心愿树”“成长树”等）。</a:t>
            </a:r>
          </a:p>
        </p:txBody>
      </p:sp>
      <p:sp>
        <p:nvSpPr>
          <p:cNvPr id="17" name="AutoShape 3"/>
          <p:cNvSpPr>
            <a:spLocks noChangeAspect="1" noChangeArrowheads="1" noTextEdit="1"/>
          </p:cNvSpPr>
          <p:nvPr/>
        </p:nvSpPr>
        <p:spPr bwMode="auto">
          <a:xfrm>
            <a:off x="1177925" y="1801813"/>
            <a:ext cx="1700213" cy="170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grpSp>
        <p:nvGrpSpPr>
          <p:cNvPr id="4201" name="组合 4200"/>
          <p:cNvGrpSpPr/>
          <p:nvPr/>
        </p:nvGrpSpPr>
        <p:grpSpPr>
          <a:xfrm>
            <a:off x="1177925" y="1797051"/>
            <a:ext cx="1704976" cy="1706563"/>
            <a:chOff x="1177925" y="1797051"/>
            <a:chExt cx="1704976" cy="1706563"/>
          </a:xfrm>
        </p:grpSpPr>
        <p:sp>
          <p:nvSpPr>
            <p:cNvPr id="18" name="Freeform 5"/>
            <p:cNvSpPr/>
            <p:nvPr/>
          </p:nvSpPr>
          <p:spPr bwMode="auto">
            <a:xfrm>
              <a:off x="1177925" y="1797051"/>
              <a:ext cx="1704976" cy="1706563"/>
            </a:xfrm>
            <a:custGeom>
              <a:avLst/>
              <a:gdLst>
                <a:gd name="T0" fmla="*/ 400 w 400"/>
                <a:gd name="T1" fmla="*/ 360 h 400"/>
                <a:gd name="T2" fmla="*/ 360 w 400"/>
                <a:gd name="T3" fmla="*/ 400 h 400"/>
                <a:gd name="T4" fmla="*/ 40 w 400"/>
                <a:gd name="T5" fmla="*/ 400 h 400"/>
                <a:gd name="T6" fmla="*/ 0 w 400"/>
                <a:gd name="T7" fmla="*/ 360 h 400"/>
                <a:gd name="T8" fmla="*/ 0 w 400"/>
                <a:gd name="T9" fmla="*/ 40 h 400"/>
                <a:gd name="T10" fmla="*/ 40 w 400"/>
                <a:gd name="T11" fmla="*/ 0 h 400"/>
                <a:gd name="T12" fmla="*/ 360 w 400"/>
                <a:gd name="T13" fmla="*/ 0 h 400"/>
                <a:gd name="T14" fmla="*/ 400 w 400"/>
                <a:gd name="T15" fmla="*/ 40 h 400"/>
                <a:gd name="T16" fmla="*/ 400 w 400"/>
                <a:gd name="T17" fmla="*/ 360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0" h="400">
                  <a:moveTo>
                    <a:pt x="400" y="360"/>
                  </a:moveTo>
                  <a:cubicBezTo>
                    <a:pt x="400" y="382"/>
                    <a:pt x="382" y="400"/>
                    <a:pt x="360" y="400"/>
                  </a:cubicBezTo>
                  <a:cubicBezTo>
                    <a:pt x="40" y="400"/>
                    <a:pt x="40" y="400"/>
                    <a:pt x="40" y="400"/>
                  </a:cubicBezTo>
                  <a:cubicBezTo>
                    <a:pt x="18" y="400"/>
                    <a:pt x="0" y="382"/>
                    <a:pt x="0" y="360"/>
                  </a:cubicBezTo>
                  <a:cubicBezTo>
                    <a:pt x="0" y="40"/>
                    <a:pt x="0" y="40"/>
                    <a:pt x="0" y="40"/>
                  </a:cubicBezTo>
                  <a:cubicBezTo>
                    <a:pt x="0" y="18"/>
                    <a:pt x="18" y="0"/>
                    <a:pt x="40" y="0"/>
                  </a:cubicBezTo>
                  <a:cubicBezTo>
                    <a:pt x="360" y="0"/>
                    <a:pt x="360" y="0"/>
                    <a:pt x="360" y="0"/>
                  </a:cubicBezTo>
                  <a:cubicBezTo>
                    <a:pt x="382" y="0"/>
                    <a:pt x="400" y="18"/>
                    <a:pt x="400" y="40"/>
                  </a:cubicBezTo>
                  <a:cubicBezTo>
                    <a:pt x="400" y="360"/>
                    <a:pt x="400" y="360"/>
                    <a:pt x="400" y="360"/>
                  </a:cubicBezTo>
                </a:path>
              </a:pathLst>
            </a:custGeom>
            <a:solidFill>
              <a:srgbClr val="45BC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grpSp>
          <p:nvGrpSpPr>
            <p:cNvPr id="4200" name="组合 4199"/>
            <p:cNvGrpSpPr/>
            <p:nvPr/>
          </p:nvGrpSpPr>
          <p:grpSpPr>
            <a:xfrm>
              <a:off x="1450975" y="2006601"/>
              <a:ext cx="1158875" cy="1244600"/>
              <a:chOff x="1450975" y="2006601"/>
              <a:chExt cx="1158875" cy="1244600"/>
            </a:xfrm>
          </p:grpSpPr>
          <p:sp>
            <p:nvSpPr>
              <p:cNvPr id="176" name="Freeform 163"/>
              <p:cNvSpPr/>
              <p:nvPr/>
            </p:nvSpPr>
            <p:spPr bwMode="auto">
              <a:xfrm>
                <a:off x="1962150" y="2082801"/>
                <a:ext cx="207963" cy="227013"/>
              </a:xfrm>
              <a:custGeom>
                <a:avLst/>
                <a:gdLst>
                  <a:gd name="T0" fmla="*/ 49 w 49"/>
                  <a:gd name="T1" fmla="*/ 48 h 53"/>
                  <a:gd name="T2" fmla="*/ 49 w 49"/>
                  <a:gd name="T3" fmla="*/ 48 h 53"/>
                  <a:gd name="T4" fmla="*/ 44 w 49"/>
                  <a:gd name="T5" fmla="*/ 42 h 53"/>
                  <a:gd name="T6" fmla="*/ 36 w 49"/>
                  <a:gd name="T7" fmla="*/ 32 h 53"/>
                  <a:gd name="T8" fmla="*/ 28 w 49"/>
                  <a:gd name="T9" fmla="*/ 23 h 53"/>
                  <a:gd name="T10" fmla="*/ 19 w 49"/>
                  <a:gd name="T11" fmla="*/ 15 h 53"/>
                  <a:gd name="T12" fmla="*/ 30 w 49"/>
                  <a:gd name="T13" fmla="*/ 21 h 53"/>
                  <a:gd name="T14" fmla="*/ 39 w 49"/>
                  <a:gd name="T15" fmla="*/ 29 h 53"/>
                  <a:gd name="T16" fmla="*/ 47 w 49"/>
                  <a:gd name="T17" fmla="*/ 40 h 53"/>
                  <a:gd name="T18" fmla="*/ 49 w 49"/>
                  <a:gd name="T19" fmla="*/ 45 h 53"/>
                  <a:gd name="T20" fmla="*/ 5 w 49"/>
                  <a:gd name="T21" fmla="*/ 0 h 53"/>
                  <a:gd name="T22" fmla="*/ 49 w 49"/>
                  <a:gd name="T23" fmla="*/ 48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9" h="53">
                    <a:moveTo>
                      <a:pt x="49" y="48"/>
                    </a:moveTo>
                    <a:cubicBezTo>
                      <a:pt x="49" y="48"/>
                      <a:pt x="49" y="48"/>
                      <a:pt x="49" y="48"/>
                    </a:cubicBezTo>
                    <a:cubicBezTo>
                      <a:pt x="47" y="46"/>
                      <a:pt x="45" y="44"/>
                      <a:pt x="44" y="42"/>
                    </a:cubicBezTo>
                    <a:cubicBezTo>
                      <a:pt x="41" y="38"/>
                      <a:pt x="39" y="35"/>
                      <a:pt x="36" y="32"/>
                    </a:cubicBezTo>
                    <a:cubicBezTo>
                      <a:pt x="33" y="29"/>
                      <a:pt x="31" y="26"/>
                      <a:pt x="28" y="23"/>
                    </a:cubicBezTo>
                    <a:cubicBezTo>
                      <a:pt x="25" y="20"/>
                      <a:pt x="22" y="18"/>
                      <a:pt x="19" y="15"/>
                    </a:cubicBezTo>
                    <a:cubicBezTo>
                      <a:pt x="23" y="16"/>
                      <a:pt x="27" y="18"/>
                      <a:pt x="30" y="21"/>
                    </a:cubicBezTo>
                    <a:cubicBezTo>
                      <a:pt x="34" y="23"/>
                      <a:pt x="37" y="26"/>
                      <a:pt x="39" y="29"/>
                    </a:cubicBezTo>
                    <a:cubicBezTo>
                      <a:pt x="42" y="33"/>
                      <a:pt x="44" y="36"/>
                      <a:pt x="47" y="40"/>
                    </a:cubicBezTo>
                    <a:cubicBezTo>
                      <a:pt x="47" y="41"/>
                      <a:pt x="48" y="43"/>
                      <a:pt x="49" y="45"/>
                    </a:cubicBezTo>
                    <a:cubicBezTo>
                      <a:pt x="49" y="33"/>
                      <a:pt x="46" y="2"/>
                      <a:pt x="5" y="0"/>
                    </a:cubicBezTo>
                    <a:cubicBezTo>
                      <a:pt x="5" y="0"/>
                      <a:pt x="0" y="53"/>
                      <a:pt x="49" y="4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175" name="Freeform 162"/>
              <p:cNvSpPr/>
              <p:nvPr/>
            </p:nvSpPr>
            <p:spPr bwMode="auto">
              <a:xfrm>
                <a:off x="2225675" y="2006601"/>
                <a:ext cx="290513" cy="323850"/>
              </a:xfrm>
              <a:custGeom>
                <a:avLst/>
                <a:gdLst>
                  <a:gd name="T0" fmla="*/ 68 w 68"/>
                  <a:gd name="T1" fmla="*/ 14 h 76"/>
                  <a:gd name="T2" fmla="*/ 2 w 68"/>
                  <a:gd name="T3" fmla="*/ 47 h 76"/>
                  <a:gd name="T4" fmla="*/ 6 w 68"/>
                  <a:gd name="T5" fmla="*/ 43 h 76"/>
                  <a:gd name="T6" fmla="*/ 18 w 68"/>
                  <a:gd name="T7" fmla="*/ 34 h 76"/>
                  <a:gd name="T8" fmla="*/ 32 w 68"/>
                  <a:gd name="T9" fmla="*/ 27 h 76"/>
                  <a:gd name="T10" fmla="*/ 47 w 68"/>
                  <a:gd name="T11" fmla="*/ 25 h 76"/>
                  <a:gd name="T12" fmla="*/ 34 w 68"/>
                  <a:gd name="T13" fmla="*/ 31 h 76"/>
                  <a:gd name="T14" fmla="*/ 21 w 68"/>
                  <a:gd name="T15" fmla="*/ 38 h 76"/>
                  <a:gd name="T16" fmla="*/ 9 w 68"/>
                  <a:gd name="T17" fmla="*/ 46 h 76"/>
                  <a:gd name="T18" fmla="*/ 0 w 68"/>
                  <a:gd name="T19" fmla="*/ 51 h 76"/>
                  <a:gd name="T20" fmla="*/ 0 w 68"/>
                  <a:gd name="T21" fmla="*/ 51 h 76"/>
                  <a:gd name="T22" fmla="*/ 68 w 68"/>
                  <a:gd name="T23" fmla="*/ 1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8" h="76">
                    <a:moveTo>
                      <a:pt x="68" y="14"/>
                    </a:moveTo>
                    <a:cubicBezTo>
                      <a:pt x="22" y="0"/>
                      <a:pt x="6" y="34"/>
                      <a:pt x="2" y="47"/>
                    </a:cubicBezTo>
                    <a:cubicBezTo>
                      <a:pt x="3" y="45"/>
                      <a:pt x="5" y="44"/>
                      <a:pt x="6" y="43"/>
                    </a:cubicBezTo>
                    <a:cubicBezTo>
                      <a:pt x="10" y="39"/>
                      <a:pt x="14" y="36"/>
                      <a:pt x="18" y="34"/>
                    </a:cubicBezTo>
                    <a:cubicBezTo>
                      <a:pt x="23" y="31"/>
                      <a:pt x="27" y="29"/>
                      <a:pt x="32" y="27"/>
                    </a:cubicBezTo>
                    <a:cubicBezTo>
                      <a:pt x="37" y="26"/>
                      <a:pt x="42" y="25"/>
                      <a:pt x="47" y="25"/>
                    </a:cubicBezTo>
                    <a:cubicBezTo>
                      <a:pt x="42" y="27"/>
                      <a:pt x="38" y="29"/>
                      <a:pt x="34" y="31"/>
                    </a:cubicBezTo>
                    <a:cubicBezTo>
                      <a:pt x="29" y="33"/>
                      <a:pt x="25" y="36"/>
                      <a:pt x="21" y="38"/>
                    </a:cubicBezTo>
                    <a:cubicBezTo>
                      <a:pt x="17" y="40"/>
                      <a:pt x="13" y="43"/>
                      <a:pt x="9" y="46"/>
                    </a:cubicBezTo>
                    <a:cubicBezTo>
                      <a:pt x="6" y="48"/>
                      <a:pt x="3" y="49"/>
                      <a:pt x="0" y="51"/>
                    </a:cubicBezTo>
                    <a:cubicBezTo>
                      <a:pt x="0" y="51"/>
                      <a:pt x="0" y="51"/>
                      <a:pt x="0" y="51"/>
                    </a:cubicBezTo>
                    <a:cubicBezTo>
                      <a:pt x="54" y="76"/>
                      <a:pt x="68" y="14"/>
                      <a:pt x="68" y="1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grpSp>
            <p:nvGrpSpPr>
              <p:cNvPr id="4199" name="组合 4198"/>
              <p:cNvGrpSpPr/>
              <p:nvPr/>
            </p:nvGrpSpPr>
            <p:grpSpPr>
              <a:xfrm>
                <a:off x="1450975" y="2232026"/>
                <a:ext cx="1158875" cy="1019175"/>
                <a:chOff x="1450975" y="2232026"/>
                <a:chExt cx="1158875" cy="1019175"/>
              </a:xfrm>
            </p:grpSpPr>
            <p:sp>
              <p:nvSpPr>
                <p:cNvPr id="177" name="Freeform 164"/>
                <p:cNvSpPr/>
                <p:nvPr/>
              </p:nvSpPr>
              <p:spPr bwMode="auto">
                <a:xfrm>
                  <a:off x="1911350" y="2232026"/>
                  <a:ext cx="608013" cy="593725"/>
                </a:xfrm>
                <a:custGeom>
                  <a:avLst/>
                  <a:gdLst>
                    <a:gd name="T0" fmla="*/ 57 w 143"/>
                    <a:gd name="T1" fmla="*/ 79 h 139"/>
                    <a:gd name="T2" fmla="*/ 76 w 143"/>
                    <a:gd name="T3" fmla="*/ 86 h 139"/>
                    <a:gd name="T4" fmla="*/ 84 w 143"/>
                    <a:gd name="T5" fmla="*/ 105 h 139"/>
                    <a:gd name="T6" fmla="*/ 57 w 143"/>
                    <a:gd name="T7" fmla="*/ 132 h 139"/>
                    <a:gd name="T8" fmla="*/ 46 w 143"/>
                    <a:gd name="T9" fmla="*/ 132 h 139"/>
                    <a:gd name="T10" fmla="*/ 59 w 143"/>
                    <a:gd name="T11" fmla="*/ 137 h 139"/>
                    <a:gd name="T12" fmla="*/ 89 w 143"/>
                    <a:gd name="T13" fmla="*/ 139 h 139"/>
                    <a:gd name="T14" fmla="*/ 90 w 143"/>
                    <a:gd name="T15" fmla="*/ 139 h 139"/>
                    <a:gd name="T16" fmla="*/ 106 w 143"/>
                    <a:gd name="T17" fmla="*/ 132 h 139"/>
                    <a:gd name="T18" fmla="*/ 128 w 143"/>
                    <a:gd name="T19" fmla="*/ 111 h 139"/>
                    <a:gd name="T20" fmla="*/ 143 w 143"/>
                    <a:gd name="T21" fmla="*/ 104 h 139"/>
                    <a:gd name="T22" fmla="*/ 70 w 143"/>
                    <a:gd name="T23" fmla="*/ 49 h 139"/>
                    <a:gd name="T24" fmla="*/ 68 w 143"/>
                    <a:gd name="T25" fmla="*/ 38 h 139"/>
                    <a:gd name="T26" fmla="*/ 68 w 143"/>
                    <a:gd name="T27" fmla="*/ 20 h 139"/>
                    <a:gd name="T28" fmla="*/ 71 w 143"/>
                    <a:gd name="T29" fmla="*/ 3 h 139"/>
                    <a:gd name="T30" fmla="*/ 71 w 143"/>
                    <a:gd name="T31" fmla="*/ 3 h 139"/>
                    <a:gd name="T32" fmla="*/ 70 w 143"/>
                    <a:gd name="T33" fmla="*/ 1 h 139"/>
                    <a:gd name="T34" fmla="*/ 67 w 143"/>
                    <a:gd name="T35" fmla="*/ 2 h 139"/>
                    <a:gd name="T36" fmla="*/ 63 w 143"/>
                    <a:gd name="T37" fmla="*/ 20 h 139"/>
                    <a:gd name="T38" fmla="*/ 62 w 143"/>
                    <a:gd name="T39" fmla="*/ 38 h 139"/>
                    <a:gd name="T40" fmla="*/ 63 w 143"/>
                    <a:gd name="T41" fmla="*/ 49 h 139"/>
                    <a:gd name="T42" fmla="*/ 0 w 143"/>
                    <a:gd name="T43" fmla="*/ 79 h 139"/>
                    <a:gd name="T44" fmla="*/ 1 w 143"/>
                    <a:gd name="T45" fmla="*/ 79 h 139"/>
                    <a:gd name="T46" fmla="*/ 57 w 143"/>
                    <a:gd name="T47" fmla="*/ 79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3" h="139">
                      <a:moveTo>
                        <a:pt x="57" y="79"/>
                      </a:moveTo>
                      <a:cubicBezTo>
                        <a:pt x="64" y="79"/>
                        <a:pt x="71" y="81"/>
                        <a:pt x="76" y="86"/>
                      </a:cubicBezTo>
                      <a:cubicBezTo>
                        <a:pt x="81" y="91"/>
                        <a:pt x="84" y="98"/>
                        <a:pt x="84" y="105"/>
                      </a:cubicBezTo>
                      <a:cubicBezTo>
                        <a:pt x="84" y="120"/>
                        <a:pt x="72" y="132"/>
                        <a:pt x="57" y="132"/>
                      </a:cubicBezTo>
                      <a:cubicBezTo>
                        <a:pt x="46" y="132"/>
                        <a:pt x="46" y="132"/>
                        <a:pt x="46" y="132"/>
                      </a:cubicBezTo>
                      <a:cubicBezTo>
                        <a:pt x="50" y="135"/>
                        <a:pt x="55" y="136"/>
                        <a:pt x="59" y="137"/>
                      </a:cubicBezTo>
                      <a:cubicBezTo>
                        <a:pt x="89" y="139"/>
                        <a:pt x="89" y="139"/>
                        <a:pt x="89" y="139"/>
                      </a:cubicBezTo>
                      <a:cubicBezTo>
                        <a:pt x="90" y="139"/>
                        <a:pt x="90" y="139"/>
                        <a:pt x="90" y="139"/>
                      </a:cubicBezTo>
                      <a:cubicBezTo>
                        <a:pt x="96" y="139"/>
                        <a:pt x="103" y="136"/>
                        <a:pt x="106" y="132"/>
                      </a:cubicBezTo>
                      <a:cubicBezTo>
                        <a:pt x="128" y="111"/>
                        <a:pt x="128" y="111"/>
                        <a:pt x="128" y="111"/>
                      </a:cubicBezTo>
                      <a:cubicBezTo>
                        <a:pt x="132" y="107"/>
                        <a:pt x="137" y="104"/>
                        <a:pt x="143" y="104"/>
                      </a:cubicBezTo>
                      <a:cubicBezTo>
                        <a:pt x="140" y="75"/>
                        <a:pt x="109" y="51"/>
                        <a:pt x="70" y="49"/>
                      </a:cubicBezTo>
                      <a:cubicBezTo>
                        <a:pt x="69" y="46"/>
                        <a:pt x="68" y="42"/>
                        <a:pt x="68" y="38"/>
                      </a:cubicBezTo>
                      <a:cubicBezTo>
                        <a:pt x="67" y="32"/>
                        <a:pt x="67" y="26"/>
                        <a:pt x="68" y="20"/>
                      </a:cubicBezTo>
                      <a:cubicBezTo>
                        <a:pt x="68" y="15"/>
                        <a:pt x="69" y="9"/>
                        <a:pt x="71" y="3"/>
                      </a:cubicBezTo>
                      <a:cubicBezTo>
                        <a:pt x="71" y="3"/>
                        <a:pt x="71" y="3"/>
                        <a:pt x="71" y="3"/>
                      </a:cubicBezTo>
                      <a:cubicBezTo>
                        <a:pt x="71" y="2"/>
                        <a:pt x="71" y="1"/>
                        <a:pt x="70" y="1"/>
                      </a:cubicBezTo>
                      <a:cubicBezTo>
                        <a:pt x="69" y="0"/>
                        <a:pt x="68" y="1"/>
                        <a:pt x="67" y="2"/>
                      </a:cubicBezTo>
                      <a:cubicBezTo>
                        <a:pt x="65" y="8"/>
                        <a:pt x="64" y="14"/>
                        <a:pt x="63" y="20"/>
                      </a:cubicBezTo>
                      <a:cubicBezTo>
                        <a:pt x="62" y="26"/>
                        <a:pt x="61" y="32"/>
                        <a:pt x="62" y="38"/>
                      </a:cubicBezTo>
                      <a:cubicBezTo>
                        <a:pt x="62" y="42"/>
                        <a:pt x="62" y="46"/>
                        <a:pt x="63" y="49"/>
                      </a:cubicBezTo>
                      <a:cubicBezTo>
                        <a:pt x="36" y="50"/>
                        <a:pt x="13" y="62"/>
                        <a:pt x="0" y="79"/>
                      </a:cubicBezTo>
                      <a:cubicBezTo>
                        <a:pt x="0" y="79"/>
                        <a:pt x="1" y="79"/>
                        <a:pt x="1" y="79"/>
                      </a:cubicBezTo>
                      <a:lnTo>
                        <a:pt x="57"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178" name="Freeform 165"/>
                <p:cNvSpPr/>
                <p:nvPr/>
              </p:nvSpPr>
              <p:spPr bwMode="auto">
                <a:xfrm>
                  <a:off x="1450975" y="2595563"/>
                  <a:ext cx="1158875" cy="655638"/>
                </a:xfrm>
                <a:custGeom>
                  <a:avLst/>
                  <a:gdLst>
                    <a:gd name="T0" fmla="*/ 265 w 272"/>
                    <a:gd name="T1" fmla="*/ 31 h 154"/>
                    <a:gd name="T2" fmla="*/ 240 w 272"/>
                    <a:gd name="T3" fmla="*/ 31 h 154"/>
                    <a:gd name="T4" fmla="*/ 219 w 272"/>
                    <a:gd name="T5" fmla="*/ 52 h 154"/>
                    <a:gd name="T6" fmla="*/ 197 w 272"/>
                    <a:gd name="T7" fmla="*/ 60 h 154"/>
                    <a:gd name="T8" fmla="*/ 167 w 272"/>
                    <a:gd name="T9" fmla="*/ 58 h 154"/>
                    <a:gd name="T10" fmla="*/ 146 w 272"/>
                    <a:gd name="T11" fmla="*/ 49 h 154"/>
                    <a:gd name="T12" fmla="*/ 150 w 272"/>
                    <a:gd name="T13" fmla="*/ 41 h 154"/>
                    <a:gd name="T14" fmla="*/ 165 w 272"/>
                    <a:gd name="T15" fmla="*/ 41 h 154"/>
                    <a:gd name="T16" fmla="*/ 186 w 272"/>
                    <a:gd name="T17" fmla="*/ 20 h 154"/>
                    <a:gd name="T18" fmla="*/ 165 w 272"/>
                    <a:gd name="T19" fmla="*/ 0 h 154"/>
                    <a:gd name="T20" fmla="*/ 109 w 272"/>
                    <a:gd name="T21" fmla="*/ 0 h 154"/>
                    <a:gd name="T22" fmla="*/ 87 w 272"/>
                    <a:gd name="T23" fmla="*/ 8 h 154"/>
                    <a:gd name="T24" fmla="*/ 6 w 272"/>
                    <a:gd name="T25" fmla="*/ 78 h 154"/>
                    <a:gd name="T26" fmla="*/ 5 w 272"/>
                    <a:gd name="T27" fmla="*/ 95 h 154"/>
                    <a:gd name="T28" fmla="*/ 59 w 272"/>
                    <a:gd name="T29" fmla="*/ 149 h 154"/>
                    <a:gd name="T30" fmla="*/ 77 w 272"/>
                    <a:gd name="T31" fmla="*/ 149 h 154"/>
                    <a:gd name="T32" fmla="*/ 108 w 272"/>
                    <a:gd name="T33" fmla="*/ 112 h 154"/>
                    <a:gd name="T34" fmla="*/ 129 w 272"/>
                    <a:gd name="T35" fmla="*/ 102 h 154"/>
                    <a:gd name="T36" fmla="*/ 210 w 272"/>
                    <a:gd name="T37" fmla="*/ 102 h 154"/>
                    <a:gd name="T38" fmla="*/ 211 w 272"/>
                    <a:gd name="T39" fmla="*/ 102 h 154"/>
                    <a:gd name="T40" fmla="*/ 221 w 272"/>
                    <a:gd name="T41" fmla="*/ 99 h 154"/>
                    <a:gd name="T42" fmla="*/ 226 w 272"/>
                    <a:gd name="T43" fmla="*/ 94 h 154"/>
                    <a:gd name="T44" fmla="*/ 265 w 272"/>
                    <a:gd name="T45" fmla="*/ 55 h 154"/>
                    <a:gd name="T46" fmla="*/ 265 w 272"/>
                    <a:gd name="T47" fmla="*/ 31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2" h="154">
                      <a:moveTo>
                        <a:pt x="265" y="31"/>
                      </a:moveTo>
                      <a:cubicBezTo>
                        <a:pt x="258" y="24"/>
                        <a:pt x="247" y="24"/>
                        <a:pt x="240" y="31"/>
                      </a:cubicBezTo>
                      <a:cubicBezTo>
                        <a:pt x="219" y="52"/>
                        <a:pt x="219" y="52"/>
                        <a:pt x="219" y="52"/>
                      </a:cubicBezTo>
                      <a:cubicBezTo>
                        <a:pt x="214" y="57"/>
                        <a:pt x="204" y="61"/>
                        <a:pt x="197" y="60"/>
                      </a:cubicBezTo>
                      <a:cubicBezTo>
                        <a:pt x="167" y="58"/>
                        <a:pt x="167" y="58"/>
                        <a:pt x="167" y="58"/>
                      </a:cubicBezTo>
                      <a:cubicBezTo>
                        <a:pt x="160" y="58"/>
                        <a:pt x="150" y="54"/>
                        <a:pt x="146" y="49"/>
                      </a:cubicBezTo>
                      <a:cubicBezTo>
                        <a:pt x="141" y="45"/>
                        <a:pt x="143" y="41"/>
                        <a:pt x="150" y="41"/>
                      </a:cubicBezTo>
                      <a:cubicBezTo>
                        <a:pt x="165" y="41"/>
                        <a:pt x="165" y="41"/>
                        <a:pt x="165" y="41"/>
                      </a:cubicBezTo>
                      <a:cubicBezTo>
                        <a:pt x="176" y="41"/>
                        <a:pt x="186" y="32"/>
                        <a:pt x="186" y="20"/>
                      </a:cubicBezTo>
                      <a:cubicBezTo>
                        <a:pt x="186" y="9"/>
                        <a:pt x="176" y="0"/>
                        <a:pt x="165" y="0"/>
                      </a:cubicBezTo>
                      <a:cubicBezTo>
                        <a:pt x="109" y="0"/>
                        <a:pt x="109" y="0"/>
                        <a:pt x="109" y="0"/>
                      </a:cubicBezTo>
                      <a:cubicBezTo>
                        <a:pt x="102" y="0"/>
                        <a:pt x="92" y="4"/>
                        <a:pt x="87" y="8"/>
                      </a:cubicBezTo>
                      <a:cubicBezTo>
                        <a:pt x="6" y="78"/>
                        <a:pt x="6" y="78"/>
                        <a:pt x="6" y="78"/>
                      </a:cubicBezTo>
                      <a:cubicBezTo>
                        <a:pt x="0" y="82"/>
                        <a:pt x="0" y="90"/>
                        <a:pt x="5" y="95"/>
                      </a:cubicBezTo>
                      <a:cubicBezTo>
                        <a:pt x="59" y="149"/>
                        <a:pt x="59" y="149"/>
                        <a:pt x="59" y="149"/>
                      </a:cubicBezTo>
                      <a:cubicBezTo>
                        <a:pt x="64" y="154"/>
                        <a:pt x="72" y="154"/>
                        <a:pt x="77" y="149"/>
                      </a:cubicBezTo>
                      <a:cubicBezTo>
                        <a:pt x="108" y="112"/>
                        <a:pt x="108" y="112"/>
                        <a:pt x="108" y="112"/>
                      </a:cubicBezTo>
                      <a:cubicBezTo>
                        <a:pt x="113" y="106"/>
                        <a:pt x="122" y="102"/>
                        <a:pt x="129" y="102"/>
                      </a:cubicBezTo>
                      <a:cubicBezTo>
                        <a:pt x="210" y="102"/>
                        <a:pt x="210" y="102"/>
                        <a:pt x="210" y="102"/>
                      </a:cubicBezTo>
                      <a:cubicBezTo>
                        <a:pt x="211" y="102"/>
                        <a:pt x="211" y="102"/>
                        <a:pt x="211" y="102"/>
                      </a:cubicBezTo>
                      <a:cubicBezTo>
                        <a:pt x="214" y="102"/>
                        <a:pt x="218" y="101"/>
                        <a:pt x="221" y="99"/>
                      </a:cubicBezTo>
                      <a:cubicBezTo>
                        <a:pt x="223" y="97"/>
                        <a:pt x="225" y="96"/>
                        <a:pt x="226" y="94"/>
                      </a:cubicBezTo>
                      <a:cubicBezTo>
                        <a:pt x="265" y="55"/>
                        <a:pt x="265" y="55"/>
                        <a:pt x="265" y="55"/>
                      </a:cubicBezTo>
                      <a:cubicBezTo>
                        <a:pt x="272" y="49"/>
                        <a:pt x="272" y="37"/>
                        <a:pt x="265" y="3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grpSp>
        </p:grpSp>
      </p:grpSp>
      <p:grpSp>
        <p:nvGrpSpPr>
          <p:cNvPr id="4195" name="组合 4194"/>
          <p:cNvGrpSpPr/>
          <p:nvPr/>
        </p:nvGrpSpPr>
        <p:grpSpPr>
          <a:xfrm>
            <a:off x="6234113" y="1797051"/>
            <a:ext cx="1712912" cy="1706563"/>
            <a:chOff x="6234113" y="1797051"/>
            <a:chExt cx="1712912" cy="1706563"/>
          </a:xfrm>
        </p:grpSpPr>
        <p:sp>
          <p:nvSpPr>
            <p:cNvPr id="180" name="AutoShape 168"/>
            <p:cNvSpPr>
              <a:spLocks noChangeAspect="1" noChangeArrowheads="1" noTextEdit="1"/>
            </p:cNvSpPr>
            <p:nvPr/>
          </p:nvSpPr>
          <p:spPr bwMode="auto">
            <a:xfrm>
              <a:off x="6234113" y="1801813"/>
              <a:ext cx="1712912" cy="170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181" name="Freeform 170"/>
            <p:cNvSpPr/>
            <p:nvPr/>
          </p:nvSpPr>
          <p:spPr bwMode="auto">
            <a:xfrm>
              <a:off x="6238875" y="1797051"/>
              <a:ext cx="1703387" cy="1706563"/>
            </a:xfrm>
            <a:custGeom>
              <a:avLst/>
              <a:gdLst>
                <a:gd name="T0" fmla="*/ 400 w 400"/>
                <a:gd name="T1" fmla="*/ 360 h 400"/>
                <a:gd name="T2" fmla="*/ 360 w 400"/>
                <a:gd name="T3" fmla="*/ 400 h 400"/>
                <a:gd name="T4" fmla="*/ 40 w 400"/>
                <a:gd name="T5" fmla="*/ 400 h 400"/>
                <a:gd name="T6" fmla="*/ 0 w 400"/>
                <a:gd name="T7" fmla="*/ 360 h 400"/>
                <a:gd name="T8" fmla="*/ 0 w 400"/>
                <a:gd name="T9" fmla="*/ 40 h 400"/>
                <a:gd name="T10" fmla="*/ 40 w 400"/>
                <a:gd name="T11" fmla="*/ 0 h 400"/>
                <a:gd name="T12" fmla="*/ 360 w 400"/>
                <a:gd name="T13" fmla="*/ 0 h 400"/>
                <a:gd name="T14" fmla="*/ 400 w 400"/>
                <a:gd name="T15" fmla="*/ 40 h 400"/>
                <a:gd name="T16" fmla="*/ 400 w 400"/>
                <a:gd name="T17" fmla="*/ 360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0" h="400">
                  <a:moveTo>
                    <a:pt x="400" y="360"/>
                  </a:moveTo>
                  <a:cubicBezTo>
                    <a:pt x="400" y="382"/>
                    <a:pt x="382" y="400"/>
                    <a:pt x="360" y="400"/>
                  </a:cubicBezTo>
                  <a:cubicBezTo>
                    <a:pt x="40" y="400"/>
                    <a:pt x="40" y="400"/>
                    <a:pt x="40" y="400"/>
                  </a:cubicBezTo>
                  <a:cubicBezTo>
                    <a:pt x="18" y="400"/>
                    <a:pt x="0" y="382"/>
                    <a:pt x="0" y="360"/>
                  </a:cubicBezTo>
                  <a:cubicBezTo>
                    <a:pt x="0" y="40"/>
                    <a:pt x="0" y="40"/>
                    <a:pt x="0" y="40"/>
                  </a:cubicBezTo>
                  <a:cubicBezTo>
                    <a:pt x="0" y="18"/>
                    <a:pt x="18" y="0"/>
                    <a:pt x="40" y="0"/>
                  </a:cubicBezTo>
                  <a:cubicBezTo>
                    <a:pt x="360" y="0"/>
                    <a:pt x="360" y="0"/>
                    <a:pt x="360" y="0"/>
                  </a:cubicBezTo>
                  <a:cubicBezTo>
                    <a:pt x="382" y="0"/>
                    <a:pt x="400" y="18"/>
                    <a:pt x="400" y="40"/>
                  </a:cubicBezTo>
                  <a:cubicBezTo>
                    <a:pt x="400" y="360"/>
                    <a:pt x="400" y="360"/>
                    <a:pt x="400" y="360"/>
                  </a:cubicBezTo>
                </a:path>
              </a:pathLst>
            </a:custGeom>
            <a:solidFill>
              <a:srgbClr val="45BC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grpSp>
          <p:nvGrpSpPr>
            <p:cNvPr id="4194" name="组合 4193"/>
            <p:cNvGrpSpPr/>
            <p:nvPr/>
          </p:nvGrpSpPr>
          <p:grpSpPr>
            <a:xfrm>
              <a:off x="6677025" y="2052638"/>
              <a:ext cx="827087" cy="1195388"/>
              <a:chOff x="6677025" y="2052638"/>
              <a:chExt cx="827087" cy="1195388"/>
            </a:xfrm>
          </p:grpSpPr>
          <p:sp>
            <p:nvSpPr>
              <p:cNvPr id="3387" name="Freeform 335"/>
              <p:cNvSpPr/>
              <p:nvPr/>
            </p:nvSpPr>
            <p:spPr bwMode="auto">
              <a:xfrm>
                <a:off x="7091363" y="2270126"/>
                <a:ext cx="280987" cy="315913"/>
              </a:xfrm>
              <a:custGeom>
                <a:avLst/>
                <a:gdLst>
                  <a:gd name="T0" fmla="*/ 1 w 66"/>
                  <a:gd name="T1" fmla="*/ 42 h 74"/>
                  <a:gd name="T2" fmla="*/ 6 w 66"/>
                  <a:gd name="T3" fmla="*/ 39 h 74"/>
                  <a:gd name="T4" fmla="*/ 18 w 66"/>
                  <a:gd name="T5" fmla="*/ 31 h 74"/>
                  <a:gd name="T6" fmla="*/ 31 w 66"/>
                  <a:gd name="T7" fmla="*/ 26 h 74"/>
                  <a:gd name="T8" fmla="*/ 46 w 66"/>
                  <a:gd name="T9" fmla="*/ 26 h 74"/>
                  <a:gd name="T10" fmla="*/ 32 w 66"/>
                  <a:gd name="T11" fmla="*/ 30 h 74"/>
                  <a:gd name="T12" fmla="*/ 20 w 66"/>
                  <a:gd name="T13" fmla="*/ 35 h 74"/>
                  <a:gd name="T14" fmla="*/ 8 w 66"/>
                  <a:gd name="T15" fmla="*/ 42 h 74"/>
                  <a:gd name="T16" fmla="*/ 0 w 66"/>
                  <a:gd name="T17" fmla="*/ 46 h 74"/>
                  <a:gd name="T18" fmla="*/ 0 w 66"/>
                  <a:gd name="T19" fmla="*/ 46 h 74"/>
                  <a:gd name="T20" fmla="*/ 66 w 66"/>
                  <a:gd name="T21" fmla="*/ 17 h 74"/>
                  <a:gd name="T22" fmla="*/ 1 w 66"/>
                  <a:gd name="T23" fmla="*/ 42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6" h="74">
                    <a:moveTo>
                      <a:pt x="1" y="42"/>
                    </a:moveTo>
                    <a:cubicBezTo>
                      <a:pt x="3" y="41"/>
                      <a:pt x="4" y="40"/>
                      <a:pt x="6" y="39"/>
                    </a:cubicBezTo>
                    <a:cubicBezTo>
                      <a:pt x="9" y="36"/>
                      <a:pt x="14" y="33"/>
                      <a:pt x="18" y="31"/>
                    </a:cubicBezTo>
                    <a:cubicBezTo>
                      <a:pt x="22" y="29"/>
                      <a:pt x="27" y="27"/>
                      <a:pt x="31" y="26"/>
                    </a:cubicBezTo>
                    <a:cubicBezTo>
                      <a:pt x="36" y="25"/>
                      <a:pt x="41" y="25"/>
                      <a:pt x="46" y="26"/>
                    </a:cubicBezTo>
                    <a:cubicBezTo>
                      <a:pt x="41" y="27"/>
                      <a:pt x="37" y="28"/>
                      <a:pt x="32" y="30"/>
                    </a:cubicBezTo>
                    <a:cubicBezTo>
                      <a:pt x="28" y="32"/>
                      <a:pt x="24" y="33"/>
                      <a:pt x="20" y="35"/>
                    </a:cubicBezTo>
                    <a:cubicBezTo>
                      <a:pt x="16" y="37"/>
                      <a:pt x="12" y="40"/>
                      <a:pt x="8" y="42"/>
                    </a:cubicBezTo>
                    <a:cubicBezTo>
                      <a:pt x="5" y="43"/>
                      <a:pt x="2" y="45"/>
                      <a:pt x="0" y="46"/>
                    </a:cubicBezTo>
                    <a:cubicBezTo>
                      <a:pt x="0" y="46"/>
                      <a:pt x="0" y="46"/>
                      <a:pt x="0" y="46"/>
                    </a:cubicBezTo>
                    <a:cubicBezTo>
                      <a:pt x="48" y="74"/>
                      <a:pt x="66" y="17"/>
                      <a:pt x="66" y="17"/>
                    </a:cubicBezTo>
                    <a:cubicBezTo>
                      <a:pt x="23" y="0"/>
                      <a:pt x="6" y="31"/>
                      <a:pt x="1" y="4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3388" name="Freeform 336"/>
              <p:cNvSpPr/>
              <p:nvPr/>
            </p:nvSpPr>
            <p:spPr bwMode="auto">
              <a:xfrm>
                <a:off x="6834188" y="2317751"/>
                <a:ext cx="201612" cy="209550"/>
              </a:xfrm>
              <a:custGeom>
                <a:avLst/>
                <a:gdLst>
                  <a:gd name="T0" fmla="*/ 46 w 47"/>
                  <a:gd name="T1" fmla="*/ 48 h 49"/>
                  <a:gd name="T2" fmla="*/ 42 w 47"/>
                  <a:gd name="T3" fmla="*/ 42 h 49"/>
                  <a:gd name="T4" fmla="*/ 35 w 47"/>
                  <a:gd name="T5" fmla="*/ 32 h 49"/>
                  <a:gd name="T6" fmla="*/ 28 w 47"/>
                  <a:gd name="T7" fmla="*/ 23 h 49"/>
                  <a:gd name="T8" fmla="*/ 20 w 47"/>
                  <a:gd name="T9" fmla="*/ 15 h 49"/>
                  <a:gd name="T10" fmla="*/ 31 w 47"/>
                  <a:gd name="T11" fmla="*/ 21 h 49"/>
                  <a:gd name="T12" fmla="*/ 39 w 47"/>
                  <a:gd name="T13" fmla="*/ 30 h 49"/>
                  <a:gd name="T14" fmla="*/ 44 w 47"/>
                  <a:gd name="T15" fmla="*/ 40 h 49"/>
                  <a:gd name="T16" fmla="*/ 46 w 47"/>
                  <a:gd name="T17" fmla="*/ 45 h 49"/>
                  <a:gd name="T18" fmla="*/ 9 w 47"/>
                  <a:gd name="T19" fmla="*/ 0 h 49"/>
                  <a:gd name="T20" fmla="*/ 46 w 47"/>
                  <a:gd name="T21" fmla="*/ 48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 h="49">
                    <a:moveTo>
                      <a:pt x="46" y="48"/>
                    </a:moveTo>
                    <a:cubicBezTo>
                      <a:pt x="44" y="46"/>
                      <a:pt x="43" y="44"/>
                      <a:pt x="42" y="42"/>
                    </a:cubicBezTo>
                    <a:cubicBezTo>
                      <a:pt x="40" y="39"/>
                      <a:pt x="37" y="35"/>
                      <a:pt x="35" y="32"/>
                    </a:cubicBezTo>
                    <a:cubicBezTo>
                      <a:pt x="33" y="29"/>
                      <a:pt x="31" y="26"/>
                      <a:pt x="28" y="23"/>
                    </a:cubicBezTo>
                    <a:cubicBezTo>
                      <a:pt x="26" y="20"/>
                      <a:pt x="23" y="18"/>
                      <a:pt x="20" y="15"/>
                    </a:cubicBezTo>
                    <a:cubicBezTo>
                      <a:pt x="24" y="16"/>
                      <a:pt x="28" y="19"/>
                      <a:pt x="31" y="21"/>
                    </a:cubicBezTo>
                    <a:cubicBezTo>
                      <a:pt x="34" y="24"/>
                      <a:pt x="36" y="27"/>
                      <a:pt x="39" y="30"/>
                    </a:cubicBezTo>
                    <a:cubicBezTo>
                      <a:pt x="41" y="33"/>
                      <a:pt x="43" y="37"/>
                      <a:pt x="44" y="40"/>
                    </a:cubicBezTo>
                    <a:cubicBezTo>
                      <a:pt x="45" y="42"/>
                      <a:pt x="46" y="43"/>
                      <a:pt x="46" y="45"/>
                    </a:cubicBezTo>
                    <a:cubicBezTo>
                      <a:pt x="47" y="35"/>
                      <a:pt x="47" y="5"/>
                      <a:pt x="9" y="0"/>
                    </a:cubicBezTo>
                    <a:cubicBezTo>
                      <a:pt x="9" y="0"/>
                      <a:pt x="0" y="49"/>
                      <a:pt x="46" y="4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3389" name="Freeform 337"/>
              <p:cNvSpPr/>
              <p:nvPr/>
            </p:nvSpPr>
            <p:spPr bwMode="auto">
              <a:xfrm>
                <a:off x="7026275" y="2474913"/>
                <a:ext cx="77787" cy="303213"/>
              </a:xfrm>
              <a:custGeom>
                <a:avLst/>
                <a:gdLst>
                  <a:gd name="T0" fmla="*/ 9 w 18"/>
                  <a:gd name="T1" fmla="*/ 50 h 71"/>
                  <a:gd name="T2" fmla="*/ 6 w 18"/>
                  <a:gd name="T3" fmla="*/ 35 h 71"/>
                  <a:gd name="T4" fmla="*/ 7 w 18"/>
                  <a:gd name="T5" fmla="*/ 19 h 71"/>
                  <a:gd name="T6" fmla="*/ 11 w 18"/>
                  <a:gd name="T7" fmla="*/ 3 h 71"/>
                  <a:gd name="T8" fmla="*/ 11 w 18"/>
                  <a:gd name="T9" fmla="*/ 3 h 71"/>
                  <a:gd name="T10" fmla="*/ 10 w 18"/>
                  <a:gd name="T11" fmla="*/ 0 h 71"/>
                  <a:gd name="T12" fmla="*/ 8 w 18"/>
                  <a:gd name="T13" fmla="*/ 1 h 71"/>
                  <a:gd name="T14" fmla="*/ 2 w 18"/>
                  <a:gd name="T15" fmla="*/ 18 h 71"/>
                  <a:gd name="T16" fmla="*/ 0 w 18"/>
                  <a:gd name="T17" fmla="*/ 35 h 71"/>
                  <a:gd name="T18" fmla="*/ 2 w 18"/>
                  <a:gd name="T19" fmla="*/ 52 h 71"/>
                  <a:gd name="T20" fmla="*/ 10 w 18"/>
                  <a:gd name="T21" fmla="*/ 69 h 71"/>
                  <a:gd name="T22" fmla="*/ 10 w 18"/>
                  <a:gd name="T23" fmla="*/ 69 h 71"/>
                  <a:gd name="T24" fmla="*/ 10 w 18"/>
                  <a:gd name="T25" fmla="*/ 69 h 71"/>
                  <a:gd name="T26" fmla="*/ 16 w 18"/>
                  <a:gd name="T27" fmla="*/ 69 h 71"/>
                  <a:gd name="T28" fmla="*/ 16 w 18"/>
                  <a:gd name="T29" fmla="*/ 64 h 71"/>
                  <a:gd name="T30" fmla="*/ 9 w 18"/>
                  <a:gd name="T31" fmla="*/ 5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 h="71">
                    <a:moveTo>
                      <a:pt x="9" y="50"/>
                    </a:moveTo>
                    <a:cubicBezTo>
                      <a:pt x="7" y="45"/>
                      <a:pt x="6" y="40"/>
                      <a:pt x="6" y="35"/>
                    </a:cubicBezTo>
                    <a:cubicBezTo>
                      <a:pt x="5" y="29"/>
                      <a:pt x="6" y="24"/>
                      <a:pt x="7" y="19"/>
                    </a:cubicBezTo>
                    <a:cubicBezTo>
                      <a:pt x="8" y="13"/>
                      <a:pt x="9" y="8"/>
                      <a:pt x="11" y="3"/>
                    </a:cubicBezTo>
                    <a:cubicBezTo>
                      <a:pt x="11" y="3"/>
                      <a:pt x="11" y="3"/>
                      <a:pt x="11" y="3"/>
                    </a:cubicBezTo>
                    <a:cubicBezTo>
                      <a:pt x="12" y="2"/>
                      <a:pt x="11" y="1"/>
                      <a:pt x="10" y="0"/>
                    </a:cubicBezTo>
                    <a:cubicBezTo>
                      <a:pt x="9" y="0"/>
                      <a:pt x="8" y="0"/>
                      <a:pt x="8" y="1"/>
                    </a:cubicBezTo>
                    <a:cubicBezTo>
                      <a:pt x="5" y="7"/>
                      <a:pt x="4" y="12"/>
                      <a:pt x="2" y="18"/>
                    </a:cubicBezTo>
                    <a:cubicBezTo>
                      <a:pt x="1" y="23"/>
                      <a:pt x="0" y="29"/>
                      <a:pt x="0" y="35"/>
                    </a:cubicBezTo>
                    <a:cubicBezTo>
                      <a:pt x="0" y="41"/>
                      <a:pt x="0" y="47"/>
                      <a:pt x="2" y="52"/>
                    </a:cubicBezTo>
                    <a:cubicBezTo>
                      <a:pt x="4" y="58"/>
                      <a:pt x="6" y="64"/>
                      <a:pt x="10" y="69"/>
                    </a:cubicBezTo>
                    <a:cubicBezTo>
                      <a:pt x="10" y="69"/>
                      <a:pt x="10" y="69"/>
                      <a:pt x="10" y="69"/>
                    </a:cubicBezTo>
                    <a:cubicBezTo>
                      <a:pt x="10" y="69"/>
                      <a:pt x="10" y="69"/>
                      <a:pt x="10" y="69"/>
                    </a:cubicBezTo>
                    <a:cubicBezTo>
                      <a:pt x="12" y="70"/>
                      <a:pt x="14" y="71"/>
                      <a:pt x="16" y="69"/>
                    </a:cubicBezTo>
                    <a:cubicBezTo>
                      <a:pt x="17" y="68"/>
                      <a:pt x="18" y="65"/>
                      <a:pt x="16" y="64"/>
                    </a:cubicBezTo>
                    <a:cubicBezTo>
                      <a:pt x="13" y="60"/>
                      <a:pt x="10" y="55"/>
                      <a:pt x="9" y="5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3390" name="Freeform 338"/>
              <p:cNvSpPr>
                <a:spLocks noEditPoints="1"/>
              </p:cNvSpPr>
              <p:nvPr/>
            </p:nvSpPr>
            <p:spPr bwMode="auto">
              <a:xfrm>
                <a:off x="6677025" y="2052638"/>
                <a:ext cx="827087" cy="947738"/>
              </a:xfrm>
              <a:custGeom>
                <a:avLst/>
                <a:gdLst>
                  <a:gd name="T0" fmla="*/ 97 w 194"/>
                  <a:gd name="T1" fmla="*/ 0 h 222"/>
                  <a:gd name="T2" fmla="*/ 0 w 194"/>
                  <a:gd name="T3" fmla="*/ 97 h 222"/>
                  <a:gd name="T4" fmla="*/ 26 w 194"/>
                  <a:gd name="T5" fmla="*/ 162 h 222"/>
                  <a:gd name="T6" fmla="*/ 48 w 194"/>
                  <a:gd name="T7" fmla="*/ 200 h 222"/>
                  <a:gd name="T8" fmla="*/ 52 w 194"/>
                  <a:gd name="T9" fmla="*/ 222 h 222"/>
                  <a:gd name="T10" fmla="*/ 142 w 194"/>
                  <a:gd name="T11" fmla="*/ 222 h 222"/>
                  <a:gd name="T12" fmla="*/ 145 w 194"/>
                  <a:gd name="T13" fmla="*/ 200 h 222"/>
                  <a:gd name="T14" fmla="*/ 168 w 194"/>
                  <a:gd name="T15" fmla="*/ 162 h 222"/>
                  <a:gd name="T16" fmla="*/ 194 w 194"/>
                  <a:gd name="T17" fmla="*/ 97 h 222"/>
                  <a:gd name="T18" fmla="*/ 97 w 194"/>
                  <a:gd name="T19" fmla="*/ 0 h 222"/>
                  <a:gd name="T20" fmla="*/ 157 w 194"/>
                  <a:gd name="T21" fmla="*/ 152 h 222"/>
                  <a:gd name="T22" fmla="*/ 130 w 194"/>
                  <a:gd name="T23" fmla="*/ 198 h 222"/>
                  <a:gd name="T24" fmla="*/ 129 w 194"/>
                  <a:gd name="T25" fmla="*/ 206 h 222"/>
                  <a:gd name="T26" fmla="*/ 65 w 194"/>
                  <a:gd name="T27" fmla="*/ 206 h 222"/>
                  <a:gd name="T28" fmla="*/ 63 w 194"/>
                  <a:gd name="T29" fmla="*/ 198 h 222"/>
                  <a:gd name="T30" fmla="*/ 37 w 194"/>
                  <a:gd name="T31" fmla="*/ 152 h 222"/>
                  <a:gd name="T32" fmla="*/ 15 w 194"/>
                  <a:gd name="T33" fmla="*/ 97 h 222"/>
                  <a:gd name="T34" fmla="*/ 97 w 194"/>
                  <a:gd name="T35" fmla="*/ 15 h 222"/>
                  <a:gd name="T36" fmla="*/ 179 w 194"/>
                  <a:gd name="T37" fmla="*/ 97 h 222"/>
                  <a:gd name="T38" fmla="*/ 157 w 194"/>
                  <a:gd name="T39" fmla="*/ 152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4" h="222">
                    <a:moveTo>
                      <a:pt x="97" y="0"/>
                    </a:moveTo>
                    <a:cubicBezTo>
                      <a:pt x="43" y="0"/>
                      <a:pt x="0" y="43"/>
                      <a:pt x="0" y="97"/>
                    </a:cubicBezTo>
                    <a:cubicBezTo>
                      <a:pt x="0" y="122"/>
                      <a:pt x="10" y="145"/>
                      <a:pt x="26" y="162"/>
                    </a:cubicBezTo>
                    <a:cubicBezTo>
                      <a:pt x="35" y="173"/>
                      <a:pt x="47" y="188"/>
                      <a:pt x="48" y="200"/>
                    </a:cubicBezTo>
                    <a:cubicBezTo>
                      <a:pt x="52" y="222"/>
                      <a:pt x="52" y="222"/>
                      <a:pt x="52" y="222"/>
                    </a:cubicBezTo>
                    <a:cubicBezTo>
                      <a:pt x="142" y="222"/>
                      <a:pt x="142" y="222"/>
                      <a:pt x="142" y="222"/>
                    </a:cubicBezTo>
                    <a:cubicBezTo>
                      <a:pt x="142" y="222"/>
                      <a:pt x="144" y="212"/>
                      <a:pt x="145" y="200"/>
                    </a:cubicBezTo>
                    <a:cubicBezTo>
                      <a:pt x="147" y="188"/>
                      <a:pt x="159" y="173"/>
                      <a:pt x="168" y="162"/>
                    </a:cubicBezTo>
                    <a:cubicBezTo>
                      <a:pt x="184" y="145"/>
                      <a:pt x="194" y="122"/>
                      <a:pt x="194" y="97"/>
                    </a:cubicBezTo>
                    <a:cubicBezTo>
                      <a:pt x="194" y="43"/>
                      <a:pt x="150" y="0"/>
                      <a:pt x="97" y="0"/>
                    </a:cubicBezTo>
                    <a:close/>
                    <a:moveTo>
                      <a:pt x="157" y="152"/>
                    </a:moveTo>
                    <a:cubicBezTo>
                      <a:pt x="150" y="160"/>
                      <a:pt x="133" y="179"/>
                      <a:pt x="130" y="198"/>
                    </a:cubicBezTo>
                    <a:cubicBezTo>
                      <a:pt x="129" y="206"/>
                      <a:pt x="129" y="206"/>
                      <a:pt x="129" y="206"/>
                    </a:cubicBezTo>
                    <a:cubicBezTo>
                      <a:pt x="65" y="206"/>
                      <a:pt x="65" y="206"/>
                      <a:pt x="65" y="206"/>
                    </a:cubicBezTo>
                    <a:cubicBezTo>
                      <a:pt x="63" y="198"/>
                      <a:pt x="63" y="198"/>
                      <a:pt x="63" y="198"/>
                    </a:cubicBezTo>
                    <a:cubicBezTo>
                      <a:pt x="61" y="179"/>
                      <a:pt x="44" y="160"/>
                      <a:pt x="37" y="152"/>
                    </a:cubicBezTo>
                    <a:cubicBezTo>
                      <a:pt x="23" y="137"/>
                      <a:pt x="15" y="117"/>
                      <a:pt x="15" y="97"/>
                    </a:cubicBezTo>
                    <a:cubicBezTo>
                      <a:pt x="15" y="52"/>
                      <a:pt x="52" y="15"/>
                      <a:pt x="97" y="15"/>
                    </a:cubicBezTo>
                    <a:cubicBezTo>
                      <a:pt x="142" y="15"/>
                      <a:pt x="179" y="52"/>
                      <a:pt x="179" y="97"/>
                    </a:cubicBezTo>
                    <a:cubicBezTo>
                      <a:pt x="179" y="117"/>
                      <a:pt x="171" y="137"/>
                      <a:pt x="157" y="15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3391" name="Rectangle 339"/>
              <p:cNvSpPr>
                <a:spLocks noChangeArrowheads="1"/>
              </p:cNvSpPr>
              <p:nvPr/>
            </p:nvSpPr>
            <p:spPr bwMode="auto">
              <a:xfrm>
                <a:off x="6899275" y="3030538"/>
                <a:ext cx="382587" cy="682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3392" name="Freeform 340"/>
              <p:cNvSpPr/>
              <p:nvPr/>
            </p:nvSpPr>
            <p:spPr bwMode="auto">
              <a:xfrm>
                <a:off x="6899275" y="3141663"/>
                <a:ext cx="382587" cy="106363"/>
              </a:xfrm>
              <a:custGeom>
                <a:avLst/>
                <a:gdLst>
                  <a:gd name="T0" fmla="*/ 25 w 90"/>
                  <a:gd name="T1" fmla="*/ 25 h 25"/>
                  <a:gd name="T2" fmla="*/ 65 w 90"/>
                  <a:gd name="T3" fmla="*/ 25 h 25"/>
                  <a:gd name="T4" fmla="*/ 90 w 90"/>
                  <a:gd name="T5" fmla="*/ 0 h 25"/>
                  <a:gd name="T6" fmla="*/ 0 w 90"/>
                  <a:gd name="T7" fmla="*/ 0 h 25"/>
                  <a:gd name="T8" fmla="*/ 25 w 90"/>
                  <a:gd name="T9" fmla="*/ 25 h 25"/>
                </a:gdLst>
                <a:ahLst/>
                <a:cxnLst>
                  <a:cxn ang="0">
                    <a:pos x="T0" y="T1"/>
                  </a:cxn>
                  <a:cxn ang="0">
                    <a:pos x="T2" y="T3"/>
                  </a:cxn>
                  <a:cxn ang="0">
                    <a:pos x="T4" y="T5"/>
                  </a:cxn>
                  <a:cxn ang="0">
                    <a:pos x="T6" y="T7"/>
                  </a:cxn>
                  <a:cxn ang="0">
                    <a:pos x="T8" y="T9"/>
                  </a:cxn>
                </a:cxnLst>
                <a:rect l="0" t="0" r="r" b="b"/>
                <a:pathLst>
                  <a:path w="90" h="25">
                    <a:moveTo>
                      <a:pt x="25" y="25"/>
                    </a:moveTo>
                    <a:cubicBezTo>
                      <a:pt x="65" y="25"/>
                      <a:pt x="65" y="25"/>
                      <a:pt x="65" y="25"/>
                    </a:cubicBezTo>
                    <a:cubicBezTo>
                      <a:pt x="79" y="25"/>
                      <a:pt x="90" y="14"/>
                      <a:pt x="90" y="0"/>
                    </a:cubicBezTo>
                    <a:cubicBezTo>
                      <a:pt x="0" y="0"/>
                      <a:pt x="0" y="0"/>
                      <a:pt x="0" y="0"/>
                    </a:cubicBezTo>
                    <a:cubicBezTo>
                      <a:pt x="0" y="14"/>
                      <a:pt x="11" y="25"/>
                      <a:pt x="25" y="2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grpSp>
      </p:grpSp>
      <p:grpSp>
        <p:nvGrpSpPr>
          <p:cNvPr id="4193" name="组合 4192"/>
          <p:cNvGrpSpPr/>
          <p:nvPr/>
        </p:nvGrpSpPr>
        <p:grpSpPr>
          <a:xfrm>
            <a:off x="1171575" y="4098926"/>
            <a:ext cx="1712913" cy="1706563"/>
            <a:chOff x="1171575" y="4098926"/>
            <a:chExt cx="1712913" cy="1706563"/>
          </a:xfrm>
        </p:grpSpPr>
        <p:sp>
          <p:nvSpPr>
            <p:cNvPr id="3394" name="AutoShape 343"/>
            <p:cNvSpPr>
              <a:spLocks noChangeAspect="1" noChangeArrowheads="1" noTextEdit="1"/>
            </p:cNvSpPr>
            <p:nvPr/>
          </p:nvSpPr>
          <p:spPr bwMode="auto">
            <a:xfrm>
              <a:off x="1171575" y="4103688"/>
              <a:ext cx="1712913" cy="170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3479" name="Freeform 345"/>
            <p:cNvSpPr/>
            <p:nvPr/>
          </p:nvSpPr>
          <p:spPr bwMode="auto">
            <a:xfrm>
              <a:off x="1176338" y="4098926"/>
              <a:ext cx="1703388" cy="1706563"/>
            </a:xfrm>
            <a:custGeom>
              <a:avLst/>
              <a:gdLst>
                <a:gd name="T0" fmla="*/ 400 w 400"/>
                <a:gd name="T1" fmla="*/ 360 h 400"/>
                <a:gd name="T2" fmla="*/ 360 w 400"/>
                <a:gd name="T3" fmla="*/ 400 h 400"/>
                <a:gd name="T4" fmla="*/ 40 w 400"/>
                <a:gd name="T5" fmla="*/ 400 h 400"/>
                <a:gd name="T6" fmla="*/ 0 w 400"/>
                <a:gd name="T7" fmla="*/ 360 h 400"/>
                <a:gd name="T8" fmla="*/ 0 w 400"/>
                <a:gd name="T9" fmla="*/ 40 h 400"/>
                <a:gd name="T10" fmla="*/ 40 w 400"/>
                <a:gd name="T11" fmla="*/ 0 h 400"/>
                <a:gd name="T12" fmla="*/ 360 w 400"/>
                <a:gd name="T13" fmla="*/ 0 h 400"/>
                <a:gd name="T14" fmla="*/ 400 w 400"/>
                <a:gd name="T15" fmla="*/ 40 h 400"/>
                <a:gd name="T16" fmla="*/ 400 w 400"/>
                <a:gd name="T17" fmla="*/ 360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0" h="400">
                  <a:moveTo>
                    <a:pt x="400" y="360"/>
                  </a:moveTo>
                  <a:cubicBezTo>
                    <a:pt x="400" y="382"/>
                    <a:pt x="382" y="400"/>
                    <a:pt x="360" y="400"/>
                  </a:cubicBezTo>
                  <a:cubicBezTo>
                    <a:pt x="40" y="400"/>
                    <a:pt x="40" y="400"/>
                    <a:pt x="40" y="400"/>
                  </a:cubicBezTo>
                  <a:cubicBezTo>
                    <a:pt x="17" y="400"/>
                    <a:pt x="0" y="382"/>
                    <a:pt x="0" y="360"/>
                  </a:cubicBezTo>
                  <a:cubicBezTo>
                    <a:pt x="0" y="40"/>
                    <a:pt x="0" y="40"/>
                    <a:pt x="0" y="40"/>
                  </a:cubicBezTo>
                  <a:cubicBezTo>
                    <a:pt x="0" y="18"/>
                    <a:pt x="17" y="0"/>
                    <a:pt x="40" y="0"/>
                  </a:cubicBezTo>
                  <a:cubicBezTo>
                    <a:pt x="360" y="0"/>
                    <a:pt x="360" y="0"/>
                    <a:pt x="360" y="0"/>
                  </a:cubicBezTo>
                  <a:cubicBezTo>
                    <a:pt x="382" y="0"/>
                    <a:pt x="400" y="18"/>
                    <a:pt x="400" y="40"/>
                  </a:cubicBezTo>
                  <a:cubicBezTo>
                    <a:pt x="400" y="360"/>
                    <a:pt x="400" y="360"/>
                    <a:pt x="400" y="360"/>
                  </a:cubicBezTo>
                </a:path>
              </a:pathLst>
            </a:custGeom>
            <a:solidFill>
              <a:srgbClr val="45BC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3467" name="Freeform 616"/>
            <p:cNvSpPr/>
            <p:nvPr/>
          </p:nvSpPr>
          <p:spPr bwMode="auto">
            <a:xfrm>
              <a:off x="2011363" y="5233988"/>
              <a:ext cx="349250" cy="379413"/>
            </a:xfrm>
            <a:custGeom>
              <a:avLst/>
              <a:gdLst>
                <a:gd name="T0" fmla="*/ 2 w 82"/>
                <a:gd name="T1" fmla="*/ 48 h 89"/>
                <a:gd name="T2" fmla="*/ 8 w 82"/>
                <a:gd name="T3" fmla="*/ 44 h 89"/>
                <a:gd name="T4" fmla="*/ 23 w 82"/>
                <a:gd name="T5" fmla="*/ 36 h 89"/>
                <a:gd name="T6" fmla="*/ 39 w 82"/>
                <a:gd name="T7" fmla="*/ 31 h 89"/>
                <a:gd name="T8" fmla="*/ 56 w 82"/>
                <a:gd name="T9" fmla="*/ 31 h 89"/>
                <a:gd name="T10" fmla="*/ 40 w 82"/>
                <a:gd name="T11" fmla="*/ 35 h 89"/>
                <a:gd name="T12" fmla="*/ 25 w 82"/>
                <a:gd name="T13" fmla="*/ 41 h 89"/>
                <a:gd name="T14" fmla="*/ 10 w 82"/>
                <a:gd name="T15" fmla="*/ 48 h 89"/>
                <a:gd name="T16" fmla="*/ 0 w 82"/>
                <a:gd name="T17" fmla="*/ 53 h 89"/>
                <a:gd name="T18" fmla="*/ 0 w 82"/>
                <a:gd name="T19" fmla="*/ 53 h 89"/>
                <a:gd name="T20" fmla="*/ 82 w 82"/>
                <a:gd name="T21" fmla="*/ 22 h 89"/>
                <a:gd name="T22" fmla="*/ 2 w 82"/>
                <a:gd name="T23" fmla="*/ 48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89">
                  <a:moveTo>
                    <a:pt x="2" y="48"/>
                  </a:moveTo>
                  <a:cubicBezTo>
                    <a:pt x="4" y="47"/>
                    <a:pt x="6" y="45"/>
                    <a:pt x="8" y="44"/>
                  </a:cubicBezTo>
                  <a:cubicBezTo>
                    <a:pt x="12" y="41"/>
                    <a:pt x="17" y="38"/>
                    <a:pt x="23" y="36"/>
                  </a:cubicBezTo>
                  <a:cubicBezTo>
                    <a:pt x="28" y="34"/>
                    <a:pt x="33" y="32"/>
                    <a:pt x="39" y="31"/>
                  </a:cubicBezTo>
                  <a:cubicBezTo>
                    <a:pt x="45" y="30"/>
                    <a:pt x="51" y="30"/>
                    <a:pt x="56" y="31"/>
                  </a:cubicBezTo>
                  <a:cubicBezTo>
                    <a:pt x="51" y="32"/>
                    <a:pt x="45" y="34"/>
                    <a:pt x="40" y="35"/>
                  </a:cubicBezTo>
                  <a:cubicBezTo>
                    <a:pt x="35" y="37"/>
                    <a:pt x="30" y="39"/>
                    <a:pt x="25" y="41"/>
                  </a:cubicBezTo>
                  <a:cubicBezTo>
                    <a:pt x="20" y="43"/>
                    <a:pt x="15" y="46"/>
                    <a:pt x="10" y="48"/>
                  </a:cubicBezTo>
                  <a:cubicBezTo>
                    <a:pt x="7" y="50"/>
                    <a:pt x="3" y="51"/>
                    <a:pt x="0" y="53"/>
                  </a:cubicBezTo>
                  <a:cubicBezTo>
                    <a:pt x="0" y="53"/>
                    <a:pt x="0" y="53"/>
                    <a:pt x="0" y="53"/>
                  </a:cubicBezTo>
                  <a:cubicBezTo>
                    <a:pt x="56" y="89"/>
                    <a:pt x="82" y="22"/>
                    <a:pt x="82" y="22"/>
                  </a:cubicBezTo>
                  <a:cubicBezTo>
                    <a:pt x="31" y="0"/>
                    <a:pt x="9" y="35"/>
                    <a:pt x="2" y="4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3468" name="Freeform 617"/>
            <p:cNvSpPr/>
            <p:nvPr/>
          </p:nvSpPr>
          <p:spPr bwMode="auto">
            <a:xfrm>
              <a:off x="1644650" y="5211763"/>
              <a:ext cx="250825" cy="257175"/>
            </a:xfrm>
            <a:custGeom>
              <a:avLst/>
              <a:gdLst>
                <a:gd name="T0" fmla="*/ 14 w 59"/>
                <a:gd name="T1" fmla="*/ 0 h 60"/>
                <a:gd name="T2" fmla="*/ 55 w 59"/>
                <a:gd name="T3" fmla="*/ 60 h 60"/>
                <a:gd name="T4" fmla="*/ 55 w 59"/>
                <a:gd name="T5" fmla="*/ 60 h 60"/>
                <a:gd name="T6" fmla="*/ 50 w 59"/>
                <a:gd name="T7" fmla="*/ 52 h 60"/>
                <a:gd name="T8" fmla="*/ 43 w 59"/>
                <a:gd name="T9" fmla="*/ 40 h 60"/>
                <a:gd name="T10" fmla="*/ 35 w 59"/>
                <a:gd name="T11" fmla="*/ 29 h 60"/>
                <a:gd name="T12" fmla="*/ 26 w 59"/>
                <a:gd name="T13" fmla="*/ 18 h 60"/>
                <a:gd name="T14" fmla="*/ 38 w 59"/>
                <a:gd name="T15" fmla="*/ 26 h 60"/>
                <a:gd name="T16" fmla="*/ 47 w 59"/>
                <a:gd name="T17" fmla="*/ 37 h 60"/>
                <a:gd name="T18" fmla="*/ 54 w 59"/>
                <a:gd name="T19" fmla="*/ 50 h 60"/>
                <a:gd name="T20" fmla="*/ 56 w 59"/>
                <a:gd name="T21" fmla="*/ 56 h 60"/>
                <a:gd name="T22" fmla="*/ 14 w 59"/>
                <a:gd name="T23"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9" h="60">
                  <a:moveTo>
                    <a:pt x="14" y="0"/>
                  </a:moveTo>
                  <a:cubicBezTo>
                    <a:pt x="14" y="0"/>
                    <a:pt x="0" y="58"/>
                    <a:pt x="55" y="60"/>
                  </a:cubicBezTo>
                  <a:cubicBezTo>
                    <a:pt x="55" y="60"/>
                    <a:pt x="55" y="60"/>
                    <a:pt x="55" y="60"/>
                  </a:cubicBezTo>
                  <a:cubicBezTo>
                    <a:pt x="53" y="57"/>
                    <a:pt x="52" y="54"/>
                    <a:pt x="50" y="52"/>
                  </a:cubicBezTo>
                  <a:cubicBezTo>
                    <a:pt x="48" y="48"/>
                    <a:pt x="46" y="44"/>
                    <a:pt x="43" y="40"/>
                  </a:cubicBezTo>
                  <a:cubicBezTo>
                    <a:pt x="41" y="36"/>
                    <a:pt x="38" y="32"/>
                    <a:pt x="35" y="29"/>
                  </a:cubicBezTo>
                  <a:cubicBezTo>
                    <a:pt x="33" y="25"/>
                    <a:pt x="30" y="22"/>
                    <a:pt x="26" y="18"/>
                  </a:cubicBezTo>
                  <a:cubicBezTo>
                    <a:pt x="31" y="20"/>
                    <a:pt x="35" y="23"/>
                    <a:pt x="38" y="26"/>
                  </a:cubicBezTo>
                  <a:cubicBezTo>
                    <a:pt x="42" y="30"/>
                    <a:pt x="45" y="33"/>
                    <a:pt x="47" y="37"/>
                  </a:cubicBezTo>
                  <a:cubicBezTo>
                    <a:pt x="50" y="41"/>
                    <a:pt x="52" y="46"/>
                    <a:pt x="54" y="50"/>
                  </a:cubicBezTo>
                  <a:cubicBezTo>
                    <a:pt x="54" y="52"/>
                    <a:pt x="55" y="54"/>
                    <a:pt x="56" y="56"/>
                  </a:cubicBezTo>
                  <a:cubicBezTo>
                    <a:pt x="57" y="43"/>
                    <a:pt x="59" y="8"/>
                    <a:pt x="14"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3469" name="Freeform 618"/>
            <p:cNvSpPr/>
            <p:nvPr/>
          </p:nvSpPr>
          <p:spPr bwMode="auto">
            <a:xfrm>
              <a:off x="1917700" y="5157788"/>
              <a:ext cx="88900" cy="395288"/>
            </a:xfrm>
            <a:custGeom>
              <a:avLst/>
              <a:gdLst>
                <a:gd name="T0" fmla="*/ 11 w 21"/>
                <a:gd name="T1" fmla="*/ 66 h 93"/>
                <a:gd name="T2" fmla="*/ 8 w 21"/>
                <a:gd name="T3" fmla="*/ 45 h 93"/>
                <a:gd name="T4" fmla="*/ 10 w 21"/>
                <a:gd name="T5" fmla="*/ 24 h 93"/>
                <a:gd name="T6" fmla="*/ 17 w 21"/>
                <a:gd name="T7" fmla="*/ 4 h 93"/>
                <a:gd name="T8" fmla="*/ 17 w 21"/>
                <a:gd name="T9" fmla="*/ 4 h 93"/>
                <a:gd name="T10" fmla="*/ 16 w 21"/>
                <a:gd name="T11" fmla="*/ 1 h 93"/>
                <a:gd name="T12" fmla="*/ 13 w 21"/>
                <a:gd name="T13" fmla="*/ 2 h 93"/>
                <a:gd name="T14" fmla="*/ 5 w 21"/>
                <a:gd name="T15" fmla="*/ 23 h 93"/>
                <a:gd name="T16" fmla="*/ 0 w 21"/>
                <a:gd name="T17" fmla="*/ 45 h 93"/>
                <a:gd name="T18" fmla="*/ 2 w 21"/>
                <a:gd name="T19" fmla="*/ 68 h 93"/>
                <a:gd name="T20" fmla="*/ 11 w 21"/>
                <a:gd name="T21" fmla="*/ 89 h 93"/>
                <a:gd name="T22" fmla="*/ 11 w 21"/>
                <a:gd name="T23" fmla="*/ 90 h 93"/>
                <a:gd name="T24" fmla="*/ 11 w 21"/>
                <a:gd name="T25" fmla="*/ 90 h 93"/>
                <a:gd name="T26" fmla="*/ 19 w 21"/>
                <a:gd name="T27" fmla="*/ 91 h 93"/>
                <a:gd name="T28" fmla="*/ 20 w 21"/>
                <a:gd name="T29" fmla="*/ 84 h 93"/>
                <a:gd name="T30" fmla="*/ 11 w 21"/>
                <a:gd name="T31" fmla="*/ 66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 h="93">
                  <a:moveTo>
                    <a:pt x="11" y="66"/>
                  </a:moveTo>
                  <a:cubicBezTo>
                    <a:pt x="9" y="59"/>
                    <a:pt x="8" y="52"/>
                    <a:pt x="8" y="45"/>
                  </a:cubicBezTo>
                  <a:cubicBezTo>
                    <a:pt x="8" y="38"/>
                    <a:pt x="9" y="31"/>
                    <a:pt x="10" y="24"/>
                  </a:cubicBezTo>
                  <a:cubicBezTo>
                    <a:pt x="12" y="17"/>
                    <a:pt x="14" y="11"/>
                    <a:pt x="17" y="4"/>
                  </a:cubicBezTo>
                  <a:cubicBezTo>
                    <a:pt x="17" y="4"/>
                    <a:pt x="17" y="4"/>
                    <a:pt x="17" y="4"/>
                  </a:cubicBezTo>
                  <a:cubicBezTo>
                    <a:pt x="18" y="3"/>
                    <a:pt x="17" y="2"/>
                    <a:pt x="16" y="1"/>
                  </a:cubicBezTo>
                  <a:cubicBezTo>
                    <a:pt x="15" y="0"/>
                    <a:pt x="14" y="1"/>
                    <a:pt x="13" y="2"/>
                  </a:cubicBezTo>
                  <a:cubicBezTo>
                    <a:pt x="9" y="9"/>
                    <a:pt x="7" y="16"/>
                    <a:pt x="5" y="23"/>
                  </a:cubicBezTo>
                  <a:cubicBezTo>
                    <a:pt x="2" y="30"/>
                    <a:pt x="1" y="37"/>
                    <a:pt x="0" y="45"/>
                  </a:cubicBezTo>
                  <a:cubicBezTo>
                    <a:pt x="0" y="52"/>
                    <a:pt x="0" y="60"/>
                    <a:pt x="2" y="68"/>
                  </a:cubicBezTo>
                  <a:cubicBezTo>
                    <a:pt x="4" y="75"/>
                    <a:pt x="7" y="83"/>
                    <a:pt x="11" y="89"/>
                  </a:cubicBezTo>
                  <a:cubicBezTo>
                    <a:pt x="11" y="90"/>
                    <a:pt x="11" y="90"/>
                    <a:pt x="11" y="90"/>
                  </a:cubicBezTo>
                  <a:cubicBezTo>
                    <a:pt x="11" y="90"/>
                    <a:pt x="11" y="90"/>
                    <a:pt x="11" y="90"/>
                  </a:cubicBezTo>
                  <a:cubicBezTo>
                    <a:pt x="13" y="92"/>
                    <a:pt x="16" y="93"/>
                    <a:pt x="19" y="91"/>
                  </a:cubicBezTo>
                  <a:cubicBezTo>
                    <a:pt x="21" y="89"/>
                    <a:pt x="21" y="86"/>
                    <a:pt x="20" y="84"/>
                  </a:cubicBezTo>
                  <a:cubicBezTo>
                    <a:pt x="16" y="78"/>
                    <a:pt x="12" y="72"/>
                    <a:pt x="11" y="6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3470" name="Freeform 619"/>
            <p:cNvSpPr/>
            <p:nvPr/>
          </p:nvSpPr>
          <p:spPr bwMode="auto">
            <a:xfrm>
              <a:off x="1636713" y="4470401"/>
              <a:ext cx="288925" cy="238125"/>
            </a:xfrm>
            <a:custGeom>
              <a:avLst/>
              <a:gdLst>
                <a:gd name="T0" fmla="*/ 19 w 68"/>
                <a:gd name="T1" fmla="*/ 50 h 56"/>
                <a:gd name="T2" fmla="*/ 55 w 68"/>
                <a:gd name="T3" fmla="*/ 55 h 56"/>
                <a:gd name="T4" fmla="*/ 68 w 68"/>
                <a:gd name="T5" fmla="*/ 36 h 56"/>
                <a:gd name="T6" fmla="*/ 50 w 68"/>
                <a:gd name="T7" fmla="*/ 8 h 56"/>
                <a:gd name="T8" fmla="*/ 5 w 68"/>
                <a:gd name="T9" fmla="*/ 23 h 56"/>
                <a:gd name="T10" fmla="*/ 7 w 68"/>
                <a:gd name="T11" fmla="*/ 56 h 56"/>
                <a:gd name="T12" fmla="*/ 19 w 68"/>
                <a:gd name="T13" fmla="*/ 50 h 56"/>
              </a:gdLst>
              <a:ahLst/>
              <a:cxnLst>
                <a:cxn ang="0">
                  <a:pos x="T0" y="T1"/>
                </a:cxn>
                <a:cxn ang="0">
                  <a:pos x="T2" y="T3"/>
                </a:cxn>
                <a:cxn ang="0">
                  <a:pos x="T4" y="T5"/>
                </a:cxn>
                <a:cxn ang="0">
                  <a:pos x="T6" y="T7"/>
                </a:cxn>
                <a:cxn ang="0">
                  <a:pos x="T8" y="T9"/>
                </a:cxn>
                <a:cxn ang="0">
                  <a:pos x="T10" y="T11"/>
                </a:cxn>
                <a:cxn ang="0">
                  <a:pos x="T12" y="T13"/>
                </a:cxn>
              </a:cxnLst>
              <a:rect l="0" t="0" r="r" b="b"/>
              <a:pathLst>
                <a:path w="68" h="56">
                  <a:moveTo>
                    <a:pt x="19" y="50"/>
                  </a:moveTo>
                  <a:cubicBezTo>
                    <a:pt x="32" y="46"/>
                    <a:pt x="45" y="48"/>
                    <a:pt x="55" y="55"/>
                  </a:cubicBezTo>
                  <a:cubicBezTo>
                    <a:pt x="57" y="48"/>
                    <a:pt x="61" y="41"/>
                    <a:pt x="68" y="36"/>
                  </a:cubicBezTo>
                  <a:cubicBezTo>
                    <a:pt x="67" y="24"/>
                    <a:pt x="60" y="14"/>
                    <a:pt x="50" y="8"/>
                  </a:cubicBezTo>
                  <a:cubicBezTo>
                    <a:pt x="33" y="0"/>
                    <a:pt x="13" y="7"/>
                    <a:pt x="5" y="23"/>
                  </a:cubicBezTo>
                  <a:cubicBezTo>
                    <a:pt x="0" y="34"/>
                    <a:pt x="1" y="47"/>
                    <a:pt x="7" y="56"/>
                  </a:cubicBezTo>
                  <a:cubicBezTo>
                    <a:pt x="11" y="54"/>
                    <a:pt x="15" y="51"/>
                    <a:pt x="19" y="5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3471" name="Freeform 620"/>
            <p:cNvSpPr/>
            <p:nvPr/>
          </p:nvSpPr>
          <p:spPr bwMode="auto">
            <a:xfrm>
              <a:off x="2066925" y="4359276"/>
              <a:ext cx="238125" cy="290513"/>
            </a:xfrm>
            <a:custGeom>
              <a:avLst/>
              <a:gdLst>
                <a:gd name="T0" fmla="*/ 1 w 56"/>
                <a:gd name="T1" fmla="*/ 55 h 68"/>
                <a:gd name="T2" fmla="*/ 21 w 56"/>
                <a:gd name="T3" fmla="*/ 68 h 68"/>
                <a:gd name="T4" fmla="*/ 48 w 56"/>
                <a:gd name="T5" fmla="*/ 50 h 68"/>
                <a:gd name="T6" fmla="*/ 33 w 56"/>
                <a:gd name="T7" fmla="*/ 5 h 68"/>
                <a:gd name="T8" fmla="*/ 0 w 56"/>
                <a:gd name="T9" fmla="*/ 8 h 68"/>
                <a:gd name="T10" fmla="*/ 7 w 56"/>
                <a:gd name="T11" fmla="*/ 20 h 68"/>
                <a:gd name="T12" fmla="*/ 1 w 56"/>
                <a:gd name="T13" fmla="*/ 55 h 68"/>
              </a:gdLst>
              <a:ahLst/>
              <a:cxnLst>
                <a:cxn ang="0">
                  <a:pos x="T0" y="T1"/>
                </a:cxn>
                <a:cxn ang="0">
                  <a:pos x="T2" y="T3"/>
                </a:cxn>
                <a:cxn ang="0">
                  <a:pos x="T4" y="T5"/>
                </a:cxn>
                <a:cxn ang="0">
                  <a:pos x="T6" y="T7"/>
                </a:cxn>
                <a:cxn ang="0">
                  <a:pos x="T8" y="T9"/>
                </a:cxn>
                <a:cxn ang="0">
                  <a:pos x="T10" y="T11"/>
                </a:cxn>
                <a:cxn ang="0">
                  <a:pos x="T12" y="T13"/>
                </a:cxn>
              </a:cxnLst>
              <a:rect l="0" t="0" r="r" b="b"/>
              <a:pathLst>
                <a:path w="56" h="68">
                  <a:moveTo>
                    <a:pt x="1" y="55"/>
                  </a:moveTo>
                  <a:cubicBezTo>
                    <a:pt x="9" y="57"/>
                    <a:pt x="16" y="62"/>
                    <a:pt x="21" y="68"/>
                  </a:cubicBezTo>
                  <a:cubicBezTo>
                    <a:pt x="32" y="67"/>
                    <a:pt x="43" y="61"/>
                    <a:pt x="48" y="50"/>
                  </a:cubicBezTo>
                  <a:cubicBezTo>
                    <a:pt x="56" y="33"/>
                    <a:pt x="50" y="14"/>
                    <a:pt x="33" y="5"/>
                  </a:cubicBezTo>
                  <a:cubicBezTo>
                    <a:pt x="22" y="0"/>
                    <a:pt x="9" y="1"/>
                    <a:pt x="0" y="8"/>
                  </a:cubicBezTo>
                  <a:cubicBezTo>
                    <a:pt x="3" y="11"/>
                    <a:pt x="5" y="15"/>
                    <a:pt x="7" y="20"/>
                  </a:cubicBezTo>
                  <a:cubicBezTo>
                    <a:pt x="11" y="32"/>
                    <a:pt x="8" y="45"/>
                    <a:pt x="1" y="5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3472" name="Freeform 621"/>
            <p:cNvSpPr/>
            <p:nvPr/>
          </p:nvSpPr>
          <p:spPr bwMode="auto">
            <a:xfrm>
              <a:off x="1611313" y="4687888"/>
              <a:ext cx="271463" cy="290513"/>
            </a:xfrm>
            <a:custGeom>
              <a:avLst/>
              <a:gdLst>
                <a:gd name="T0" fmla="*/ 35 w 64"/>
                <a:gd name="T1" fmla="*/ 55 h 68"/>
                <a:gd name="T2" fmla="*/ 57 w 64"/>
                <a:gd name="T3" fmla="*/ 35 h 68"/>
                <a:gd name="T4" fmla="*/ 64 w 64"/>
                <a:gd name="T5" fmla="*/ 33 h 68"/>
                <a:gd name="T6" fmla="*/ 61 w 64"/>
                <a:gd name="T7" fmla="*/ 27 h 68"/>
                <a:gd name="T8" fmla="*/ 59 w 64"/>
                <a:gd name="T9" fmla="*/ 10 h 68"/>
                <a:gd name="T10" fmla="*/ 27 w 64"/>
                <a:gd name="T11" fmla="*/ 4 h 68"/>
                <a:gd name="T12" fmla="*/ 6 w 64"/>
                <a:gd name="T13" fmla="*/ 46 h 68"/>
                <a:gd name="T14" fmla="*/ 31 w 64"/>
                <a:gd name="T15" fmla="*/ 68 h 68"/>
                <a:gd name="T16" fmla="*/ 35 w 64"/>
                <a:gd name="T17" fmla="*/ 55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68">
                  <a:moveTo>
                    <a:pt x="35" y="55"/>
                  </a:moveTo>
                  <a:cubicBezTo>
                    <a:pt x="40" y="45"/>
                    <a:pt x="48" y="38"/>
                    <a:pt x="57" y="35"/>
                  </a:cubicBezTo>
                  <a:cubicBezTo>
                    <a:pt x="60" y="34"/>
                    <a:pt x="62" y="34"/>
                    <a:pt x="64" y="33"/>
                  </a:cubicBezTo>
                  <a:cubicBezTo>
                    <a:pt x="63" y="32"/>
                    <a:pt x="62" y="29"/>
                    <a:pt x="61" y="27"/>
                  </a:cubicBezTo>
                  <a:cubicBezTo>
                    <a:pt x="59" y="22"/>
                    <a:pt x="59" y="16"/>
                    <a:pt x="59" y="10"/>
                  </a:cubicBezTo>
                  <a:cubicBezTo>
                    <a:pt x="51" y="3"/>
                    <a:pt x="39" y="0"/>
                    <a:pt x="27" y="4"/>
                  </a:cubicBezTo>
                  <a:cubicBezTo>
                    <a:pt x="10" y="10"/>
                    <a:pt x="0" y="29"/>
                    <a:pt x="6" y="46"/>
                  </a:cubicBezTo>
                  <a:cubicBezTo>
                    <a:pt x="10" y="58"/>
                    <a:pt x="20" y="66"/>
                    <a:pt x="31" y="68"/>
                  </a:cubicBezTo>
                  <a:cubicBezTo>
                    <a:pt x="32" y="63"/>
                    <a:pt x="33" y="59"/>
                    <a:pt x="35" y="5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3473" name="Freeform 622"/>
            <p:cNvSpPr/>
            <p:nvPr/>
          </p:nvSpPr>
          <p:spPr bwMode="auto">
            <a:xfrm>
              <a:off x="1801813" y="4338638"/>
              <a:ext cx="290513" cy="268288"/>
            </a:xfrm>
            <a:custGeom>
              <a:avLst/>
              <a:gdLst>
                <a:gd name="T0" fmla="*/ 32 w 68"/>
                <a:gd name="T1" fmla="*/ 57 h 63"/>
                <a:gd name="T2" fmla="*/ 34 w 68"/>
                <a:gd name="T3" fmla="*/ 63 h 63"/>
                <a:gd name="T4" fmla="*/ 40 w 68"/>
                <a:gd name="T5" fmla="*/ 60 h 63"/>
                <a:gd name="T6" fmla="*/ 57 w 68"/>
                <a:gd name="T7" fmla="*/ 59 h 63"/>
                <a:gd name="T8" fmla="*/ 64 w 68"/>
                <a:gd name="T9" fmla="*/ 26 h 63"/>
                <a:gd name="T10" fmla="*/ 22 w 68"/>
                <a:gd name="T11" fmla="*/ 6 h 63"/>
                <a:gd name="T12" fmla="*/ 0 w 68"/>
                <a:gd name="T13" fmla="*/ 31 h 63"/>
                <a:gd name="T14" fmla="*/ 13 w 68"/>
                <a:gd name="T15" fmla="*/ 34 h 63"/>
                <a:gd name="T16" fmla="*/ 32 w 68"/>
                <a:gd name="T17" fmla="*/ 5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63">
                  <a:moveTo>
                    <a:pt x="32" y="57"/>
                  </a:moveTo>
                  <a:cubicBezTo>
                    <a:pt x="33" y="59"/>
                    <a:pt x="34" y="61"/>
                    <a:pt x="34" y="63"/>
                  </a:cubicBezTo>
                  <a:cubicBezTo>
                    <a:pt x="36" y="62"/>
                    <a:pt x="38" y="61"/>
                    <a:pt x="40" y="60"/>
                  </a:cubicBezTo>
                  <a:cubicBezTo>
                    <a:pt x="46" y="59"/>
                    <a:pt x="52" y="58"/>
                    <a:pt x="57" y="59"/>
                  </a:cubicBezTo>
                  <a:cubicBezTo>
                    <a:pt x="65" y="50"/>
                    <a:pt x="68" y="38"/>
                    <a:pt x="64" y="26"/>
                  </a:cubicBezTo>
                  <a:cubicBezTo>
                    <a:pt x="58" y="9"/>
                    <a:pt x="39" y="0"/>
                    <a:pt x="22" y="6"/>
                  </a:cubicBezTo>
                  <a:cubicBezTo>
                    <a:pt x="10" y="10"/>
                    <a:pt x="2" y="19"/>
                    <a:pt x="0" y="31"/>
                  </a:cubicBezTo>
                  <a:cubicBezTo>
                    <a:pt x="4" y="31"/>
                    <a:pt x="9" y="32"/>
                    <a:pt x="13" y="34"/>
                  </a:cubicBezTo>
                  <a:cubicBezTo>
                    <a:pt x="22" y="39"/>
                    <a:pt x="29" y="47"/>
                    <a:pt x="32" y="5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3474" name="Freeform 623"/>
            <p:cNvSpPr/>
            <p:nvPr/>
          </p:nvSpPr>
          <p:spPr bwMode="auto">
            <a:xfrm>
              <a:off x="1963738" y="4892676"/>
              <a:ext cx="285750" cy="273050"/>
            </a:xfrm>
            <a:custGeom>
              <a:avLst/>
              <a:gdLst>
                <a:gd name="T0" fmla="*/ 10 w 67"/>
                <a:gd name="T1" fmla="*/ 5 h 64"/>
                <a:gd name="T2" fmla="*/ 4 w 67"/>
                <a:gd name="T3" fmla="*/ 37 h 64"/>
                <a:gd name="T4" fmla="*/ 46 w 67"/>
                <a:gd name="T5" fmla="*/ 58 h 64"/>
                <a:gd name="T6" fmla="*/ 67 w 67"/>
                <a:gd name="T7" fmla="*/ 33 h 64"/>
                <a:gd name="T8" fmla="*/ 54 w 67"/>
                <a:gd name="T9" fmla="*/ 29 h 64"/>
                <a:gd name="T10" fmla="*/ 33 w 67"/>
                <a:gd name="T11" fmla="*/ 0 h 64"/>
                <a:gd name="T12" fmla="*/ 27 w 67"/>
                <a:gd name="T13" fmla="*/ 3 h 64"/>
                <a:gd name="T14" fmla="*/ 10 w 67"/>
                <a:gd name="T15" fmla="*/ 5 h 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 h="64">
                  <a:moveTo>
                    <a:pt x="10" y="5"/>
                  </a:moveTo>
                  <a:cubicBezTo>
                    <a:pt x="2" y="14"/>
                    <a:pt x="0" y="26"/>
                    <a:pt x="4" y="37"/>
                  </a:cubicBezTo>
                  <a:cubicBezTo>
                    <a:pt x="9" y="55"/>
                    <a:pt x="28" y="64"/>
                    <a:pt x="46" y="58"/>
                  </a:cubicBezTo>
                  <a:cubicBezTo>
                    <a:pt x="57" y="54"/>
                    <a:pt x="65" y="44"/>
                    <a:pt x="67" y="33"/>
                  </a:cubicBezTo>
                  <a:cubicBezTo>
                    <a:pt x="63" y="33"/>
                    <a:pt x="58" y="31"/>
                    <a:pt x="54" y="29"/>
                  </a:cubicBezTo>
                  <a:cubicBezTo>
                    <a:pt x="43" y="23"/>
                    <a:pt x="35" y="12"/>
                    <a:pt x="33" y="0"/>
                  </a:cubicBezTo>
                  <a:cubicBezTo>
                    <a:pt x="31" y="1"/>
                    <a:pt x="29" y="2"/>
                    <a:pt x="27" y="3"/>
                  </a:cubicBezTo>
                  <a:cubicBezTo>
                    <a:pt x="21" y="5"/>
                    <a:pt x="15" y="6"/>
                    <a:pt x="10"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3475" name="Freeform 624"/>
            <p:cNvSpPr/>
            <p:nvPr/>
          </p:nvSpPr>
          <p:spPr bwMode="auto">
            <a:xfrm>
              <a:off x="1746250" y="4849813"/>
              <a:ext cx="239713" cy="293688"/>
            </a:xfrm>
            <a:custGeom>
              <a:avLst/>
              <a:gdLst>
                <a:gd name="T0" fmla="*/ 50 w 56"/>
                <a:gd name="T1" fmla="*/ 49 h 69"/>
                <a:gd name="T2" fmla="*/ 55 w 56"/>
                <a:gd name="T3" fmla="*/ 14 h 69"/>
                <a:gd name="T4" fmla="*/ 35 w 56"/>
                <a:gd name="T5" fmla="*/ 0 h 69"/>
                <a:gd name="T6" fmla="*/ 8 w 56"/>
                <a:gd name="T7" fmla="*/ 19 h 69"/>
                <a:gd name="T8" fmla="*/ 23 w 56"/>
                <a:gd name="T9" fmla="*/ 63 h 69"/>
                <a:gd name="T10" fmla="*/ 56 w 56"/>
                <a:gd name="T11" fmla="*/ 61 h 69"/>
                <a:gd name="T12" fmla="*/ 50 w 56"/>
                <a:gd name="T13" fmla="*/ 49 h 69"/>
              </a:gdLst>
              <a:ahLst/>
              <a:cxnLst>
                <a:cxn ang="0">
                  <a:pos x="T0" y="T1"/>
                </a:cxn>
                <a:cxn ang="0">
                  <a:pos x="T2" y="T3"/>
                </a:cxn>
                <a:cxn ang="0">
                  <a:pos x="T4" y="T5"/>
                </a:cxn>
                <a:cxn ang="0">
                  <a:pos x="T6" y="T7"/>
                </a:cxn>
                <a:cxn ang="0">
                  <a:pos x="T8" y="T9"/>
                </a:cxn>
                <a:cxn ang="0">
                  <a:pos x="T10" y="T11"/>
                </a:cxn>
                <a:cxn ang="0">
                  <a:pos x="T12" y="T13"/>
                </a:cxn>
              </a:cxnLst>
              <a:rect l="0" t="0" r="r" b="b"/>
              <a:pathLst>
                <a:path w="56" h="69">
                  <a:moveTo>
                    <a:pt x="50" y="49"/>
                  </a:moveTo>
                  <a:cubicBezTo>
                    <a:pt x="45" y="37"/>
                    <a:pt x="48" y="24"/>
                    <a:pt x="55" y="14"/>
                  </a:cubicBezTo>
                  <a:cubicBezTo>
                    <a:pt x="47" y="12"/>
                    <a:pt x="40" y="7"/>
                    <a:pt x="35" y="0"/>
                  </a:cubicBezTo>
                  <a:cubicBezTo>
                    <a:pt x="24" y="1"/>
                    <a:pt x="13" y="8"/>
                    <a:pt x="8" y="19"/>
                  </a:cubicBezTo>
                  <a:cubicBezTo>
                    <a:pt x="0" y="35"/>
                    <a:pt x="7" y="55"/>
                    <a:pt x="23" y="63"/>
                  </a:cubicBezTo>
                  <a:cubicBezTo>
                    <a:pt x="34" y="69"/>
                    <a:pt x="47" y="67"/>
                    <a:pt x="56" y="61"/>
                  </a:cubicBezTo>
                  <a:cubicBezTo>
                    <a:pt x="53" y="58"/>
                    <a:pt x="51" y="54"/>
                    <a:pt x="50" y="4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3476" name="Freeform 625"/>
            <p:cNvSpPr/>
            <p:nvPr/>
          </p:nvSpPr>
          <p:spPr bwMode="auto">
            <a:xfrm>
              <a:off x="2168525" y="4525963"/>
              <a:ext cx="273050" cy="290513"/>
            </a:xfrm>
            <a:custGeom>
              <a:avLst/>
              <a:gdLst>
                <a:gd name="T0" fmla="*/ 7 w 64"/>
                <a:gd name="T1" fmla="*/ 33 h 68"/>
                <a:gd name="T2" fmla="*/ 0 w 64"/>
                <a:gd name="T3" fmla="*/ 34 h 68"/>
                <a:gd name="T4" fmla="*/ 3 w 64"/>
                <a:gd name="T5" fmla="*/ 40 h 68"/>
                <a:gd name="T6" fmla="*/ 5 w 64"/>
                <a:gd name="T7" fmla="*/ 58 h 68"/>
                <a:gd name="T8" fmla="*/ 37 w 64"/>
                <a:gd name="T9" fmla="*/ 64 h 68"/>
                <a:gd name="T10" fmla="*/ 58 w 64"/>
                <a:gd name="T11" fmla="*/ 22 h 68"/>
                <a:gd name="T12" fmla="*/ 33 w 64"/>
                <a:gd name="T13" fmla="*/ 0 h 68"/>
                <a:gd name="T14" fmla="*/ 29 w 64"/>
                <a:gd name="T15" fmla="*/ 13 h 68"/>
                <a:gd name="T16" fmla="*/ 7 w 64"/>
                <a:gd name="T17" fmla="*/ 33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68">
                  <a:moveTo>
                    <a:pt x="7" y="33"/>
                  </a:moveTo>
                  <a:cubicBezTo>
                    <a:pt x="5" y="33"/>
                    <a:pt x="2" y="34"/>
                    <a:pt x="0" y="34"/>
                  </a:cubicBezTo>
                  <a:cubicBezTo>
                    <a:pt x="1" y="36"/>
                    <a:pt x="2" y="38"/>
                    <a:pt x="3" y="40"/>
                  </a:cubicBezTo>
                  <a:cubicBezTo>
                    <a:pt x="5" y="46"/>
                    <a:pt x="5" y="52"/>
                    <a:pt x="5" y="58"/>
                  </a:cubicBezTo>
                  <a:cubicBezTo>
                    <a:pt x="13" y="65"/>
                    <a:pt x="26" y="68"/>
                    <a:pt x="37" y="64"/>
                  </a:cubicBezTo>
                  <a:cubicBezTo>
                    <a:pt x="54" y="58"/>
                    <a:pt x="64" y="39"/>
                    <a:pt x="58" y="22"/>
                  </a:cubicBezTo>
                  <a:cubicBezTo>
                    <a:pt x="54" y="10"/>
                    <a:pt x="44" y="2"/>
                    <a:pt x="33" y="0"/>
                  </a:cubicBezTo>
                  <a:cubicBezTo>
                    <a:pt x="32" y="4"/>
                    <a:pt x="31" y="9"/>
                    <a:pt x="29" y="13"/>
                  </a:cubicBezTo>
                  <a:cubicBezTo>
                    <a:pt x="24" y="22"/>
                    <a:pt x="17" y="29"/>
                    <a:pt x="7" y="3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3477" name="Freeform 626"/>
            <p:cNvSpPr/>
            <p:nvPr/>
          </p:nvSpPr>
          <p:spPr bwMode="auto">
            <a:xfrm>
              <a:off x="2125663" y="4789488"/>
              <a:ext cx="290513" cy="244475"/>
            </a:xfrm>
            <a:custGeom>
              <a:avLst/>
              <a:gdLst>
                <a:gd name="T0" fmla="*/ 49 w 68"/>
                <a:gd name="T1" fmla="*/ 7 h 57"/>
                <a:gd name="T2" fmla="*/ 14 w 68"/>
                <a:gd name="T3" fmla="*/ 1 h 57"/>
                <a:gd name="T4" fmla="*/ 0 w 68"/>
                <a:gd name="T5" fmla="*/ 21 h 57"/>
                <a:gd name="T6" fmla="*/ 19 w 68"/>
                <a:gd name="T7" fmla="*/ 48 h 57"/>
                <a:gd name="T8" fmla="*/ 63 w 68"/>
                <a:gd name="T9" fmla="*/ 33 h 57"/>
                <a:gd name="T10" fmla="*/ 61 w 68"/>
                <a:gd name="T11" fmla="*/ 0 h 57"/>
                <a:gd name="T12" fmla="*/ 49 w 68"/>
                <a:gd name="T13" fmla="*/ 7 h 57"/>
              </a:gdLst>
              <a:ahLst/>
              <a:cxnLst>
                <a:cxn ang="0">
                  <a:pos x="T0" y="T1"/>
                </a:cxn>
                <a:cxn ang="0">
                  <a:pos x="T2" y="T3"/>
                </a:cxn>
                <a:cxn ang="0">
                  <a:pos x="T4" y="T5"/>
                </a:cxn>
                <a:cxn ang="0">
                  <a:pos x="T6" y="T7"/>
                </a:cxn>
                <a:cxn ang="0">
                  <a:pos x="T8" y="T9"/>
                </a:cxn>
                <a:cxn ang="0">
                  <a:pos x="T10" y="T11"/>
                </a:cxn>
                <a:cxn ang="0">
                  <a:pos x="T12" y="T13"/>
                </a:cxn>
              </a:cxnLst>
              <a:rect l="0" t="0" r="r" b="b"/>
              <a:pathLst>
                <a:path w="68" h="57">
                  <a:moveTo>
                    <a:pt x="49" y="7"/>
                  </a:moveTo>
                  <a:cubicBezTo>
                    <a:pt x="36" y="11"/>
                    <a:pt x="23" y="9"/>
                    <a:pt x="14" y="1"/>
                  </a:cubicBezTo>
                  <a:cubicBezTo>
                    <a:pt x="11" y="9"/>
                    <a:pt x="7" y="16"/>
                    <a:pt x="0" y="21"/>
                  </a:cubicBezTo>
                  <a:cubicBezTo>
                    <a:pt x="1" y="32"/>
                    <a:pt x="8" y="43"/>
                    <a:pt x="19" y="48"/>
                  </a:cubicBezTo>
                  <a:cubicBezTo>
                    <a:pt x="35" y="57"/>
                    <a:pt x="55" y="50"/>
                    <a:pt x="63" y="33"/>
                  </a:cubicBezTo>
                  <a:cubicBezTo>
                    <a:pt x="68" y="22"/>
                    <a:pt x="67" y="10"/>
                    <a:pt x="61" y="0"/>
                  </a:cubicBezTo>
                  <a:cubicBezTo>
                    <a:pt x="57" y="3"/>
                    <a:pt x="53" y="5"/>
                    <a:pt x="49" y="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3478" name="Oval 627"/>
            <p:cNvSpPr>
              <a:spLocks noChangeArrowheads="1"/>
            </p:cNvSpPr>
            <p:nvPr/>
          </p:nvSpPr>
          <p:spPr bwMode="auto">
            <a:xfrm>
              <a:off x="1882775" y="4611688"/>
              <a:ext cx="285750" cy="2809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grpSp>
      <p:grpSp>
        <p:nvGrpSpPr>
          <p:cNvPr id="4197" name="组合 4196"/>
          <p:cNvGrpSpPr/>
          <p:nvPr/>
        </p:nvGrpSpPr>
        <p:grpSpPr>
          <a:xfrm>
            <a:off x="6234113" y="4103688"/>
            <a:ext cx="1712912" cy="1706563"/>
            <a:chOff x="6234113" y="4103688"/>
            <a:chExt cx="1712912" cy="1706563"/>
          </a:xfrm>
        </p:grpSpPr>
        <p:sp>
          <p:nvSpPr>
            <p:cNvPr id="3874" name="AutoShape 631"/>
            <p:cNvSpPr>
              <a:spLocks noChangeAspect="1" noChangeArrowheads="1" noTextEdit="1"/>
            </p:cNvSpPr>
            <p:nvPr/>
          </p:nvSpPr>
          <p:spPr bwMode="auto">
            <a:xfrm>
              <a:off x="6234113" y="4103688"/>
              <a:ext cx="1712912" cy="170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3993" name="Freeform 633"/>
            <p:cNvSpPr/>
            <p:nvPr/>
          </p:nvSpPr>
          <p:spPr bwMode="auto">
            <a:xfrm>
              <a:off x="6238875" y="4103688"/>
              <a:ext cx="1703387" cy="1706563"/>
            </a:xfrm>
            <a:custGeom>
              <a:avLst/>
              <a:gdLst>
                <a:gd name="T0" fmla="*/ 400 w 400"/>
                <a:gd name="T1" fmla="*/ 360 h 400"/>
                <a:gd name="T2" fmla="*/ 360 w 400"/>
                <a:gd name="T3" fmla="*/ 400 h 400"/>
                <a:gd name="T4" fmla="*/ 40 w 400"/>
                <a:gd name="T5" fmla="*/ 400 h 400"/>
                <a:gd name="T6" fmla="*/ 0 w 400"/>
                <a:gd name="T7" fmla="*/ 360 h 400"/>
                <a:gd name="T8" fmla="*/ 0 w 400"/>
                <a:gd name="T9" fmla="*/ 40 h 400"/>
                <a:gd name="T10" fmla="*/ 40 w 400"/>
                <a:gd name="T11" fmla="*/ 0 h 400"/>
                <a:gd name="T12" fmla="*/ 360 w 400"/>
                <a:gd name="T13" fmla="*/ 0 h 400"/>
                <a:gd name="T14" fmla="*/ 400 w 400"/>
                <a:gd name="T15" fmla="*/ 40 h 400"/>
                <a:gd name="T16" fmla="*/ 400 w 400"/>
                <a:gd name="T17" fmla="*/ 360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0" h="400">
                  <a:moveTo>
                    <a:pt x="400" y="360"/>
                  </a:moveTo>
                  <a:cubicBezTo>
                    <a:pt x="400" y="382"/>
                    <a:pt x="382" y="400"/>
                    <a:pt x="360" y="400"/>
                  </a:cubicBezTo>
                  <a:cubicBezTo>
                    <a:pt x="40" y="400"/>
                    <a:pt x="40" y="400"/>
                    <a:pt x="40" y="400"/>
                  </a:cubicBezTo>
                  <a:cubicBezTo>
                    <a:pt x="18" y="400"/>
                    <a:pt x="0" y="382"/>
                    <a:pt x="0" y="360"/>
                  </a:cubicBezTo>
                  <a:cubicBezTo>
                    <a:pt x="0" y="40"/>
                    <a:pt x="0" y="40"/>
                    <a:pt x="0" y="40"/>
                  </a:cubicBezTo>
                  <a:cubicBezTo>
                    <a:pt x="0" y="18"/>
                    <a:pt x="18" y="0"/>
                    <a:pt x="40" y="0"/>
                  </a:cubicBezTo>
                  <a:cubicBezTo>
                    <a:pt x="360" y="0"/>
                    <a:pt x="360" y="0"/>
                    <a:pt x="360" y="0"/>
                  </a:cubicBezTo>
                  <a:cubicBezTo>
                    <a:pt x="382" y="0"/>
                    <a:pt x="400" y="18"/>
                    <a:pt x="400" y="40"/>
                  </a:cubicBezTo>
                  <a:cubicBezTo>
                    <a:pt x="400" y="360"/>
                    <a:pt x="400" y="360"/>
                    <a:pt x="400" y="360"/>
                  </a:cubicBezTo>
                </a:path>
              </a:pathLst>
            </a:custGeom>
            <a:solidFill>
              <a:srgbClr val="45BC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3989" name="Freeform 947"/>
            <p:cNvSpPr/>
            <p:nvPr/>
          </p:nvSpPr>
          <p:spPr bwMode="auto">
            <a:xfrm>
              <a:off x="6519863" y="4657726"/>
              <a:ext cx="1001712" cy="460375"/>
            </a:xfrm>
            <a:custGeom>
              <a:avLst/>
              <a:gdLst>
                <a:gd name="T0" fmla="*/ 553 w 631"/>
                <a:gd name="T1" fmla="*/ 38 h 290"/>
                <a:gd name="T2" fmla="*/ 467 w 631"/>
                <a:gd name="T3" fmla="*/ 38 h 290"/>
                <a:gd name="T4" fmla="*/ 467 w 631"/>
                <a:gd name="T5" fmla="*/ 113 h 290"/>
                <a:gd name="T6" fmla="*/ 317 w 631"/>
                <a:gd name="T7" fmla="*/ 0 h 290"/>
                <a:gd name="T8" fmla="*/ 0 w 631"/>
                <a:gd name="T9" fmla="*/ 234 h 290"/>
                <a:gd name="T10" fmla="*/ 43 w 631"/>
                <a:gd name="T11" fmla="*/ 290 h 290"/>
                <a:gd name="T12" fmla="*/ 317 w 631"/>
                <a:gd name="T13" fmla="*/ 89 h 290"/>
                <a:gd name="T14" fmla="*/ 588 w 631"/>
                <a:gd name="T15" fmla="*/ 290 h 290"/>
                <a:gd name="T16" fmla="*/ 631 w 631"/>
                <a:gd name="T17" fmla="*/ 234 h 290"/>
                <a:gd name="T18" fmla="*/ 553 w 631"/>
                <a:gd name="T19" fmla="*/ 178 h 290"/>
                <a:gd name="T20" fmla="*/ 553 w 631"/>
                <a:gd name="T21" fmla="*/ 38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31" h="290">
                  <a:moveTo>
                    <a:pt x="553" y="38"/>
                  </a:moveTo>
                  <a:lnTo>
                    <a:pt x="467" y="38"/>
                  </a:lnTo>
                  <a:lnTo>
                    <a:pt x="467" y="113"/>
                  </a:lnTo>
                  <a:lnTo>
                    <a:pt x="317" y="0"/>
                  </a:lnTo>
                  <a:lnTo>
                    <a:pt x="0" y="234"/>
                  </a:lnTo>
                  <a:lnTo>
                    <a:pt x="43" y="290"/>
                  </a:lnTo>
                  <a:lnTo>
                    <a:pt x="317" y="89"/>
                  </a:lnTo>
                  <a:lnTo>
                    <a:pt x="588" y="290"/>
                  </a:lnTo>
                  <a:lnTo>
                    <a:pt x="631" y="234"/>
                  </a:lnTo>
                  <a:lnTo>
                    <a:pt x="553" y="178"/>
                  </a:lnTo>
                  <a:lnTo>
                    <a:pt x="553" y="3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3990" name="Freeform 948"/>
            <p:cNvSpPr>
              <a:spLocks noEditPoints="1"/>
            </p:cNvSpPr>
            <p:nvPr/>
          </p:nvSpPr>
          <p:spPr bwMode="auto">
            <a:xfrm>
              <a:off x="6643688" y="4862513"/>
              <a:ext cx="754062" cy="690563"/>
            </a:xfrm>
            <a:custGeom>
              <a:avLst/>
              <a:gdLst>
                <a:gd name="T0" fmla="*/ 0 w 475"/>
                <a:gd name="T1" fmla="*/ 178 h 435"/>
                <a:gd name="T2" fmla="*/ 0 w 475"/>
                <a:gd name="T3" fmla="*/ 435 h 435"/>
                <a:gd name="T4" fmla="*/ 284 w 475"/>
                <a:gd name="T5" fmla="*/ 435 h 435"/>
                <a:gd name="T6" fmla="*/ 284 w 475"/>
                <a:gd name="T7" fmla="*/ 269 h 435"/>
                <a:gd name="T8" fmla="*/ 394 w 475"/>
                <a:gd name="T9" fmla="*/ 269 h 435"/>
                <a:gd name="T10" fmla="*/ 394 w 475"/>
                <a:gd name="T11" fmla="*/ 435 h 435"/>
                <a:gd name="T12" fmla="*/ 475 w 475"/>
                <a:gd name="T13" fmla="*/ 435 h 435"/>
                <a:gd name="T14" fmla="*/ 475 w 475"/>
                <a:gd name="T15" fmla="*/ 178 h 435"/>
                <a:gd name="T16" fmla="*/ 239 w 475"/>
                <a:gd name="T17" fmla="*/ 0 h 435"/>
                <a:gd name="T18" fmla="*/ 0 w 475"/>
                <a:gd name="T19" fmla="*/ 178 h 435"/>
                <a:gd name="T20" fmla="*/ 196 w 475"/>
                <a:gd name="T21" fmla="*/ 306 h 435"/>
                <a:gd name="T22" fmla="*/ 80 w 475"/>
                <a:gd name="T23" fmla="*/ 306 h 435"/>
                <a:gd name="T24" fmla="*/ 80 w 475"/>
                <a:gd name="T25" fmla="*/ 194 h 435"/>
                <a:gd name="T26" fmla="*/ 196 w 475"/>
                <a:gd name="T27" fmla="*/ 194 h 435"/>
                <a:gd name="T28" fmla="*/ 196 w 475"/>
                <a:gd name="T29" fmla="*/ 306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75" h="435">
                  <a:moveTo>
                    <a:pt x="0" y="178"/>
                  </a:moveTo>
                  <a:lnTo>
                    <a:pt x="0" y="435"/>
                  </a:lnTo>
                  <a:lnTo>
                    <a:pt x="284" y="435"/>
                  </a:lnTo>
                  <a:lnTo>
                    <a:pt x="284" y="269"/>
                  </a:lnTo>
                  <a:lnTo>
                    <a:pt x="394" y="269"/>
                  </a:lnTo>
                  <a:lnTo>
                    <a:pt x="394" y="435"/>
                  </a:lnTo>
                  <a:lnTo>
                    <a:pt x="475" y="435"/>
                  </a:lnTo>
                  <a:lnTo>
                    <a:pt x="475" y="178"/>
                  </a:lnTo>
                  <a:lnTo>
                    <a:pt x="239" y="0"/>
                  </a:lnTo>
                  <a:lnTo>
                    <a:pt x="0" y="178"/>
                  </a:lnTo>
                  <a:close/>
                  <a:moveTo>
                    <a:pt x="196" y="306"/>
                  </a:moveTo>
                  <a:lnTo>
                    <a:pt x="80" y="306"/>
                  </a:lnTo>
                  <a:lnTo>
                    <a:pt x="80" y="194"/>
                  </a:lnTo>
                  <a:lnTo>
                    <a:pt x="196" y="194"/>
                  </a:lnTo>
                  <a:lnTo>
                    <a:pt x="196" y="30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3991" name="Freeform 949"/>
            <p:cNvSpPr/>
            <p:nvPr/>
          </p:nvSpPr>
          <p:spPr bwMode="auto">
            <a:xfrm>
              <a:off x="7346950" y="4359276"/>
              <a:ext cx="344487" cy="376238"/>
            </a:xfrm>
            <a:custGeom>
              <a:avLst/>
              <a:gdLst>
                <a:gd name="T0" fmla="*/ 73 w 81"/>
                <a:gd name="T1" fmla="*/ 0 h 88"/>
                <a:gd name="T2" fmla="*/ 0 w 81"/>
                <a:gd name="T3" fmla="*/ 72 h 88"/>
                <a:gd name="T4" fmla="*/ 4 w 81"/>
                <a:gd name="T5" fmla="*/ 64 h 88"/>
                <a:gd name="T6" fmla="*/ 16 w 81"/>
                <a:gd name="T7" fmla="*/ 47 h 88"/>
                <a:gd name="T8" fmla="*/ 31 w 81"/>
                <a:gd name="T9" fmla="*/ 33 h 88"/>
                <a:gd name="T10" fmla="*/ 50 w 81"/>
                <a:gd name="T11" fmla="*/ 24 h 88"/>
                <a:gd name="T12" fmla="*/ 35 w 81"/>
                <a:gd name="T13" fmla="*/ 37 h 88"/>
                <a:gd name="T14" fmla="*/ 21 w 81"/>
                <a:gd name="T15" fmla="*/ 52 h 88"/>
                <a:gd name="T16" fmla="*/ 8 w 81"/>
                <a:gd name="T17" fmla="*/ 68 h 88"/>
                <a:gd name="T18" fmla="*/ 0 w 81"/>
                <a:gd name="T19" fmla="*/ 78 h 88"/>
                <a:gd name="T20" fmla="*/ 0 w 81"/>
                <a:gd name="T21" fmla="*/ 78 h 88"/>
                <a:gd name="T22" fmla="*/ 73 w 81"/>
                <a:gd name="T23"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1" h="88">
                  <a:moveTo>
                    <a:pt x="73" y="0"/>
                  </a:moveTo>
                  <a:cubicBezTo>
                    <a:pt x="6" y="3"/>
                    <a:pt x="0" y="54"/>
                    <a:pt x="0" y="72"/>
                  </a:cubicBezTo>
                  <a:cubicBezTo>
                    <a:pt x="1" y="69"/>
                    <a:pt x="2" y="67"/>
                    <a:pt x="4" y="64"/>
                  </a:cubicBezTo>
                  <a:cubicBezTo>
                    <a:pt x="7" y="58"/>
                    <a:pt x="11" y="53"/>
                    <a:pt x="16" y="47"/>
                  </a:cubicBezTo>
                  <a:cubicBezTo>
                    <a:pt x="20" y="42"/>
                    <a:pt x="26" y="37"/>
                    <a:pt x="31" y="33"/>
                  </a:cubicBezTo>
                  <a:cubicBezTo>
                    <a:pt x="37" y="29"/>
                    <a:pt x="44" y="26"/>
                    <a:pt x="50" y="24"/>
                  </a:cubicBezTo>
                  <a:cubicBezTo>
                    <a:pt x="45" y="28"/>
                    <a:pt x="40" y="33"/>
                    <a:pt x="35" y="37"/>
                  </a:cubicBezTo>
                  <a:cubicBezTo>
                    <a:pt x="30" y="42"/>
                    <a:pt x="26" y="47"/>
                    <a:pt x="21" y="52"/>
                  </a:cubicBezTo>
                  <a:cubicBezTo>
                    <a:pt x="17" y="57"/>
                    <a:pt x="13" y="62"/>
                    <a:pt x="8" y="68"/>
                  </a:cubicBezTo>
                  <a:cubicBezTo>
                    <a:pt x="6" y="71"/>
                    <a:pt x="3" y="75"/>
                    <a:pt x="0" y="78"/>
                  </a:cubicBezTo>
                  <a:cubicBezTo>
                    <a:pt x="0" y="78"/>
                    <a:pt x="0" y="78"/>
                    <a:pt x="0" y="78"/>
                  </a:cubicBezTo>
                  <a:cubicBezTo>
                    <a:pt x="81" y="88"/>
                    <a:pt x="73" y="0"/>
                    <a:pt x="73"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3992" name="Freeform 950"/>
            <p:cNvSpPr/>
            <p:nvPr/>
          </p:nvSpPr>
          <p:spPr bwMode="auto">
            <a:xfrm>
              <a:off x="6988175" y="4419601"/>
              <a:ext cx="331787" cy="366713"/>
            </a:xfrm>
            <a:custGeom>
              <a:avLst/>
              <a:gdLst>
                <a:gd name="T0" fmla="*/ 78 w 78"/>
                <a:gd name="T1" fmla="*/ 59 h 86"/>
                <a:gd name="T2" fmla="*/ 78 w 78"/>
                <a:gd name="T3" fmla="*/ 58 h 86"/>
                <a:gd name="T4" fmla="*/ 69 w 78"/>
                <a:gd name="T5" fmla="*/ 52 h 86"/>
                <a:gd name="T6" fmla="*/ 55 w 78"/>
                <a:gd name="T7" fmla="*/ 43 h 86"/>
                <a:gd name="T8" fmla="*/ 40 w 78"/>
                <a:gd name="T9" fmla="*/ 35 h 86"/>
                <a:gd name="T10" fmla="*/ 24 w 78"/>
                <a:gd name="T11" fmla="*/ 28 h 86"/>
                <a:gd name="T12" fmla="*/ 42 w 78"/>
                <a:gd name="T13" fmla="*/ 30 h 86"/>
                <a:gd name="T14" fmla="*/ 58 w 78"/>
                <a:gd name="T15" fmla="*/ 38 h 86"/>
                <a:gd name="T16" fmla="*/ 72 w 78"/>
                <a:gd name="T17" fmla="*/ 48 h 86"/>
                <a:gd name="T18" fmla="*/ 77 w 78"/>
                <a:gd name="T19" fmla="*/ 53 h 86"/>
                <a:gd name="T20" fmla="*/ 0 w 78"/>
                <a:gd name="T21" fmla="*/ 14 h 86"/>
                <a:gd name="T22" fmla="*/ 78 w 78"/>
                <a:gd name="T23" fmla="*/ 59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8" h="86">
                  <a:moveTo>
                    <a:pt x="78" y="59"/>
                  </a:moveTo>
                  <a:cubicBezTo>
                    <a:pt x="78" y="58"/>
                    <a:pt x="78" y="58"/>
                    <a:pt x="78" y="58"/>
                  </a:cubicBezTo>
                  <a:cubicBezTo>
                    <a:pt x="75" y="56"/>
                    <a:pt x="72" y="54"/>
                    <a:pt x="69" y="52"/>
                  </a:cubicBezTo>
                  <a:cubicBezTo>
                    <a:pt x="64" y="49"/>
                    <a:pt x="59" y="46"/>
                    <a:pt x="55" y="43"/>
                  </a:cubicBezTo>
                  <a:cubicBezTo>
                    <a:pt x="50" y="40"/>
                    <a:pt x="45" y="37"/>
                    <a:pt x="40" y="35"/>
                  </a:cubicBezTo>
                  <a:cubicBezTo>
                    <a:pt x="35" y="32"/>
                    <a:pt x="30" y="30"/>
                    <a:pt x="24" y="28"/>
                  </a:cubicBezTo>
                  <a:cubicBezTo>
                    <a:pt x="30" y="27"/>
                    <a:pt x="36" y="28"/>
                    <a:pt x="42" y="30"/>
                  </a:cubicBezTo>
                  <a:cubicBezTo>
                    <a:pt x="47" y="32"/>
                    <a:pt x="53" y="35"/>
                    <a:pt x="58" y="38"/>
                  </a:cubicBezTo>
                  <a:cubicBezTo>
                    <a:pt x="63" y="41"/>
                    <a:pt x="67" y="44"/>
                    <a:pt x="72" y="48"/>
                  </a:cubicBezTo>
                  <a:cubicBezTo>
                    <a:pt x="73" y="50"/>
                    <a:pt x="75" y="52"/>
                    <a:pt x="77" y="53"/>
                  </a:cubicBezTo>
                  <a:cubicBezTo>
                    <a:pt x="72" y="39"/>
                    <a:pt x="55" y="0"/>
                    <a:pt x="0" y="14"/>
                  </a:cubicBezTo>
                  <a:cubicBezTo>
                    <a:pt x="0" y="14"/>
                    <a:pt x="16" y="86"/>
                    <a:pt x="78" y="5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nodePh="1">
                                  <p:stCondLst>
                                    <p:cond delay="0"/>
                                  </p:stCondLst>
                                  <p:endCondLst>
                                    <p:cond evt="begin" delay="0">
                                      <p:tn val="15"/>
                                    </p:cond>
                                  </p:endCondLst>
                                  <p:childTnLst>
                                    <p:set>
                                      <p:cBhvr>
                                        <p:cTn id="16" dur="1" fill="hold">
                                          <p:stCondLst>
                                            <p:cond delay="0"/>
                                          </p:stCondLst>
                                        </p:cTn>
                                        <p:tgtEl>
                                          <p:spTgt spid="17"/>
                                        </p:tgtEl>
                                        <p:attrNameLst>
                                          <p:attrName>style.visibility</p:attrName>
                                        </p:attrNameLst>
                                      </p:cBhvr>
                                      <p:to>
                                        <p:strVal val="visible"/>
                                      </p:to>
                                    </p:set>
                                    <p:animEffect transition="in" filter="fade">
                                      <p:cBhvr>
                                        <p:cTn id="17" dur="1000"/>
                                        <p:tgtEl>
                                          <p:spTgt spid="17"/>
                                        </p:tgtEl>
                                      </p:cBhvr>
                                    </p:animEffect>
                                    <p:anim calcmode="lin" valueType="num">
                                      <p:cBhvr>
                                        <p:cTn id="18" dur="1000" fill="hold"/>
                                        <p:tgtEl>
                                          <p:spTgt spid="17"/>
                                        </p:tgtEl>
                                        <p:attrNameLst>
                                          <p:attrName>ppt_x</p:attrName>
                                        </p:attrNameLst>
                                      </p:cBhvr>
                                      <p:tavLst>
                                        <p:tav tm="0">
                                          <p:val>
                                            <p:strVal val="#ppt_x"/>
                                          </p:val>
                                        </p:tav>
                                        <p:tav tm="100000">
                                          <p:val>
                                            <p:strVal val="#ppt_x"/>
                                          </p:val>
                                        </p:tav>
                                      </p:tavLst>
                                    </p:anim>
                                    <p:anim calcmode="lin" valueType="num">
                                      <p:cBhvr>
                                        <p:cTn id="19" dur="1000" fill="hold"/>
                                        <p:tgtEl>
                                          <p:spTgt spid="17"/>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201"/>
                                        </p:tgtEl>
                                        <p:attrNameLst>
                                          <p:attrName>style.visibility</p:attrName>
                                        </p:attrNameLst>
                                      </p:cBhvr>
                                      <p:to>
                                        <p:strVal val="visible"/>
                                      </p:to>
                                    </p:set>
                                    <p:animEffect transition="in" filter="fade">
                                      <p:cBhvr>
                                        <p:cTn id="22" dur="1000"/>
                                        <p:tgtEl>
                                          <p:spTgt spid="4201"/>
                                        </p:tgtEl>
                                      </p:cBhvr>
                                    </p:animEffect>
                                    <p:anim calcmode="lin" valueType="num">
                                      <p:cBhvr>
                                        <p:cTn id="23" dur="1000" fill="hold"/>
                                        <p:tgtEl>
                                          <p:spTgt spid="4201"/>
                                        </p:tgtEl>
                                        <p:attrNameLst>
                                          <p:attrName>ppt_x</p:attrName>
                                        </p:attrNameLst>
                                      </p:cBhvr>
                                      <p:tavLst>
                                        <p:tav tm="0">
                                          <p:val>
                                            <p:strVal val="#ppt_x"/>
                                          </p:val>
                                        </p:tav>
                                        <p:tav tm="100000">
                                          <p:val>
                                            <p:strVal val="#ppt_x"/>
                                          </p:val>
                                        </p:tav>
                                      </p:tavLst>
                                    </p:anim>
                                    <p:anim calcmode="lin" valueType="num">
                                      <p:cBhvr>
                                        <p:cTn id="24" dur="1000" fill="hold"/>
                                        <p:tgtEl>
                                          <p:spTgt spid="4201"/>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1000"/>
                                        <p:tgtEl>
                                          <p:spTgt spid="6"/>
                                        </p:tgtEl>
                                      </p:cBhvr>
                                    </p:animEffect>
                                    <p:anim calcmode="lin" valueType="num">
                                      <p:cBhvr>
                                        <p:cTn id="30" dur="1000" fill="hold"/>
                                        <p:tgtEl>
                                          <p:spTgt spid="6"/>
                                        </p:tgtEl>
                                        <p:attrNameLst>
                                          <p:attrName>ppt_x</p:attrName>
                                        </p:attrNameLst>
                                      </p:cBhvr>
                                      <p:tavLst>
                                        <p:tav tm="0">
                                          <p:val>
                                            <p:strVal val="#ppt_x"/>
                                          </p:val>
                                        </p:tav>
                                        <p:tav tm="100000">
                                          <p:val>
                                            <p:strVal val="#ppt_x"/>
                                          </p:val>
                                        </p:tav>
                                      </p:tavLst>
                                    </p:anim>
                                    <p:anim calcmode="lin" valueType="num">
                                      <p:cBhvr>
                                        <p:cTn id="31" dur="1000" fill="hold"/>
                                        <p:tgtEl>
                                          <p:spTgt spid="6"/>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1000"/>
                                        <p:tgtEl>
                                          <p:spTgt spid="7"/>
                                        </p:tgtEl>
                                      </p:cBhvr>
                                    </p:animEffect>
                                    <p:anim calcmode="lin" valueType="num">
                                      <p:cBhvr>
                                        <p:cTn id="35" dur="1000" fill="hold"/>
                                        <p:tgtEl>
                                          <p:spTgt spid="7"/>
                                        </p:tgtEl>
                                        <p:attrNameLst>
                                          <p:attrName>ppt_x</p:attrName>
                                        </p:attrNameLst>
                                      </p:cBhvr>
                                      <p:tavLst>
                                        <p:tav tm="0">
                                          <p:val>
                                            <p:strVal val="#ppt_x"/>
                                          </p:val>
                                        </p:tav>
                                        <p:tav tm="100000">
                                          <p:val>
                                            <p:strVal val="#ppt_x"/>
                                          </p:val>
                                        </p:tav>
                                      </p:tavLst>
                                    </p:anim>
                                    <p:anim calcmode="lin" valueType="num">
                                      <p:cBhvr>
                                        <p:cTn id="36" dur="1000" fill="hold"/>
                                        <p:tgtEl>
                                          <p:spTgt spid="7"/>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4195"/>
                                        </p:tgtEl>
                                        <p:attrNameLst>
                                          <p:attrName>style.visibility</p:attrName>
                                        </p:attrNameLst>
                                      </p:cBhvr>
                                      <p:to>
                                        <p:strVal val="visible"/>
                                      </p:to>
                                    </p:set>
                                    <p:animEffect transition="in" filter="fade">
                                      <p:cBhvr>
                                        <p:cTn id="39" dur="1000"/>
                                        <p:tgtEl>
                                          <p:spTgt spid="4195"/>
                                        </p:tgtEl>
                                      </p:cBhvr>
                                    </p:animEffect>
                                    <p:anim calcmode="lin" valueType="num">
                                      <p:cBhvr>
                                        <p:cTn id="40" dur="1000" fill="hold"/>
                                        <p:tgtEl>
                                          <p:spTgt spid="4195"/>
                                        </p:tgtEl>
                                        <p:attrNameLst>
                                          <p:attrName>ppt_x</p:attrName>
                                        </p:attrNameLst>
                                      </p:cBhvr>
                                      <p:tavLst>
                                        <p:tav tm="0">
                                          <p:val>
                                            <p:strVal val="#ppt_x"/>
                                          </p:val>
                                        </p:tav>
                                        <p:tav tm="100000">
                                          <p:val>
                                            <p:strVal val="#ppt_x"/>
                                          </p:val>
                                        </p:tav>
                                      </p:tavLst>
                                    </p:anim>
                                    <p:anim calcmode="lin" valueType="num">
                                      <p:cBhvr>
                                        <p:cTn id="41" dur="1000" fill="hold"/>
                                        <p:tgtEl>
                                          <p:spTgt spid="4195"/>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fade">
                                      <p:cBhvr>
                                        <p:cTn id="46" dur="1000"/>
                                        <p:tgtEl>
                                          <p:spTgt spid="8"/>
                                        </p:tgtEl>
                                      </p:cBhvr>
                                    </p:animEffect>
                                    <p:anim calcmode="lin" valueType="num">
                                      <p:cBhvr>
                                        <p:cTn id="47" dur="1000" fill="hold"/>
                                        <p:tgtEl>
                                          <p:spTgt spid="8"/>
                                        </p:tgtEl>
                                        <p:attrNameLst>
                                          <p:attrName>ppt_x</p:attrName>
                                        </p:attrNameLst>
                                      </p:cBhvr>
                                      <p:tavLst>
                                        <p:tav tm="0">
                                          <p:val>
                                            <p:strVal val="#ppt_x"/>
                                          </p:val>
                                        </p:tav>
                                        <p:tav tm="100000">
                                          <p:val>
                                            <p:strVal val="#ppt_x"/>
                                          </p:val>
                                        </p:tav>
                                      </p:tavLst>
                                    </p:anim>
                                    <p:anim calcmode="lin" valueType="num">
                                      <p:cBhvr>
                                        <p:cTn id="48" dur="1000" fill="hold"/>
                                        <p:tgtEl>
                                          <p:spTgt spid="8"/>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fade">
                                      <p:cBhvr>
                                        <p:cTn id="51" dur="1000"/>
                                        <p:tgtEl>
                                          <p:spTgt spid="9"/>
                                        </p:tgtEl>
                                      </p:cBhvr>
                                    </p:animEffect>
                                    <p:anim calcmode="lin" valueType="num">
                                      <p:cBhvr>
                                        <p:cTn id="52" dur="1000" fill="hold"/>
                                        <p:tgtEl>
                                          <p:spTgt spid="9"/>
                                        </p:tgtEl>
                                        <p:attrNameLst>
                                          <p:attrName>ppt_x</p:attrName>
                                        </p:attrNameLst>
                                      </p:cBhvr>
                                      <p:tavLst>
                                        <p:tav tm="0">
                                          <p:val>
                                            <p:strVal val="#ppt_x"/>
                                          </p:val>
                                        </p:tav>
                                        <p:tav tm="100000">
                                          <p:val>
                                            <p:strVal val="#ppt_x"/>
                                          </p:val>
                                        </p:tav>
                                      </p:tavLst>
                                    </p:anim>
                                    <p:anim calcmode="lin" valueType="num">
                                      <p:cBhvr>
                                        <p:cTn id="53" dur="1000" fill="hold"/>
                                        <p:tgtEl>
                                          <p:spTgt spid="9"/>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4193"/>
                                        </p:tgtEl>
                                        <p:attrNameLst>
                                          <p:attrName>style.visibility</p:attrName>
                                        </p:attrNameLst>
                                      </p:cBhvr>
                                      <p:to>
                                        <p:strVal val="visible"/>
                                      </p:to>
                                    </p:set>
                                    <p:animEffect transition="in" filter="fade">
                                      <p:cBhvr>
                                        <p:cTn id="56" dur="1000"/>
                                        <p:tgtEl>
                                          <p:spTgt spid="4193"/>
                                        </p:tgtEl>
                                      </p:cBhvr>
                                    </p:animEffect>
                                    <p:anim calcmode="lin" valueType="num">
                                      <p:cBhvr>
                                        <p:cTn id="57" dur="1000" fill="hold"/>
                                        <p:tgtEl>
                                          <p:spTgt spid="4193"/>
                                        </p:tgtEl>
                                        <p:attrNameLst>
                                          <p:attrName>ppt_x</p:attrName>
                                        </p:attrNameLst>
                                      </p:cBhvr>
                                      <p:tavLst>
                                        <p:tav tm="0">
                                          <p:val>
                                            <p:strVal val="#ppt_x"/>
                                          </p:val>
                                        </p:tav>
                                        <p:tav tm="100000">
                                          <p:val>
                                            <p:strVal val="#ppt_x"/>
                                          </p:val>
                                        </p:tav>
                                      </p:tavLst>
                                    </p:anim>
                                    <p:anim calcmode="lin" valueType="num">
                                      <p:cBhvr>
                                        <p:cTn id="58" dur="1000" fill="hold"/>
                                        <p:tgtEl>
                                          <p:spTgt spid="4193"/>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10"/>
                                        </p:tgtEl>
                                        <p:attrNameLst>
                                          <p:attrName>style.visibility</p:attrName>
                                        </p:attrNameLst>
                                      </p:cBhvr>
                                      <p:to>
                                        <p:strVal val="visible"/>
                                      </p:to>
                                    </p:set>
                                    <p:animEffect transition="in" filter="fade">
                                      <p:cBhvr>
                                        <p:cTn id="63" dur="1000"/>
                                        <p:tgtEl>
                                          <p:spTgt spid="10"/>
                                        </p:tgtEl>
                                      </p:cBhvr>
                                    </p:animEffect>
                                    <p:anim calcmode="lin" valueType="num">
                                      <p:cBhvr>
                                        <p:cTn id="64" dur="1000" fill="hold"/>
                                        <p:tgtEl>
                                          <p:spTgt spid="10"/>
                                        </p:tgtEl>
                                        <p:attrNameLst>
                                          <p:attrName>ppt_x</p:attrName>
                                        </p:attrNameLst>
                                      </p:cBhvr>
                                      <p:tavLst>
                                        <p:tav tm="0">
                                          <p:val>
                                            <p:strVal val="#ppt_x"/>
                                          </p:val>
                                        </p:tav>
                                        <p:tav tm="100000">
                                          <p:val>
                                            <p:strVal val="#ppt_x"/>
                                          </p:val>
                                        </p:tav>
                                      </p:tavLst>
                                    </p:anim>
                                    <p:anim calcmode="lin" valueType="num">
                                      <p:cBhvr>
                                        <p:cTn id="65" dur="1000" fill="hold"/>
                                        <p:tgtEl>
                                          <p:spTgt spid="10"/>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fade">
                                      <p:cBhvr>
                                        <p:cTn id="68" dur="1000"/>
                                        <p:tgtEl>
                                          <p:spTgt spid="11"/>
                                        </p:tgtEl>
                                      </p:cBhvr>
                                    </p:animEffect>
                                    <p:anim calcmode="lin" valueType="num">
                                      <p:cBhvr>
                                        <p:cTn id="69" dur="1000" fill="hold"/>
                                        <p:tgtEl>
                                          <p:spTgt spid="11"/>
                                        </p:tgtEl>
                                        <p:attrNameLst>
                                          <p:attrName>ppt_x</p:attrName>
                                        </p:attrNameLst>
                                      </p:cBhvr>
                                      <p:tavLst>
                                        <p:tav tm="0">
                                          <p:val>
                                            <p:strVal val="#ppt_x"/>
                                          </p:val>
                                        </p:tav>
                                        <p:tav tm="100000">
                                          <p:val>
                                            <p:strVal val="#ppt_x"/>
                                          </p:val>
                                        </p:tav>
                                      </p:tavLst>
                                    </p:anim>
                                    <p:anim calcmode="lin" valueType="num">
                                      <p:cBhvr>
                                        <p:cTn id="70" dur="1000" fill="hold"/>
                                        <p:tgtEl>
                                          <p:spTgt spid="11"/>
                                        </p:tgtEl>
                                        <p:attrNameLst>
                                          <p:attrName>ppt_y</p:attrName>
                                        </p:attrNameLst>
                                      </p:cBhvr>
                                      <p:tavLst>
                                        <p:tav tm="0">
                                          <p:val>
                                            <p:strVal val="#ppt_y+.1"/>
                                          </p:val>
                                        </p:tav>
                                        <p:tav tm="100000">
                                          <p:val>
                                            <p:strVal val="#ppt_y"/>
                                          </p:val>
                                        </p:tav>
                                      </p:tavLst>
                                    </p:anim>
                                  </p:childTnLst>
                                </p:cTn>
                              </p:par>
                              <p:par>
                                <p:cTn id="71" presetID="42" presetClass="entr" presetSubtype="0" fill="hold" nodeType="withEffect">
                                  <p:stCondLst>
                                    <p:cond delay="0"/>
                                  </p:stCondLst>
                                  <p:childTnLst>
                                    <p:set>
                                      <p:cBhvr>
                                        <p:cTn id="72" dur="1" fill="hold">
                                          <p:stCondLst>
                                            <p:cond delay="0"/>
                                          </p:stCondLst>
                                        </p:cTn>
                                        <p:tgtEl>
                                          <p:spTgt spid="4197"/>
                                        </p:tgtEl>
                                        <p:attrNameLst>
                                          <p:attrName>style.visibility</p:attrName>
                                        </p:attrNameLst>
                                      </p:cBhvr>
                                      <p:to>
                                        <p:strVal val="visible"/>
                                      </p:to>
                                    </p:set>
                                    <p:animEffect transition="in" filter="fade">
                                      <p:cBhvr>
                                        <p:cTn id="73" dur="1000"/>
                                        <p:tgtEl>
                                          <p:spTgt spid="4197"/>
                                        </p:tgtEl>
                                      </p:cBhvr>
                                    </p:animEffect>
                                    <p:anim calcmode="lin" valueType="num">
                                      <p:cBhvr>
                                        <p:cTn id="74" dur="1000" fill="hold"/>
                                        <p:tgtEl>
                                          <p:spTgt spid="4197"/>
                                        </p:tgtEl>
                                        <p:attrNameLst>
                                          <p:attrName>ppt_x</p:attrName>
                                        </p:attrNameLst>
                                      </p:cBhvr>
                                      <p:tavLst>
                                        <p:tav tm="0">
                                          <p:val>
                                            <p:strVal val="#ppt_x"/>
                                          </p:val>
                                        </p:tav>
                                        <p:tav tm="100000">
                                          <p:val>
                                            <p:strVal val="#ppt_x"/>
                                          </p:val>
                                        </p:tav>
                                      </p:tavLst>
                                    </p:anim>
                                    <p:anim calcmode="lin" valueType="num">
                                      <p:cBhvr>
                                        <p:cTn id="75" dur="1000" fill="hold"/>
                                        <p:tgtEl>
                                          <p:spTgt spid="419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P spid="1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dirty="0">
                <a:latin typeface="+mn-lt"/>
                <a:ea typeface="+mn-ea"/>
                <a:cs typeface="+mn-ea"/>
                <a:sym typeface="+mn-lt"/>
              </a:rPr>
              <a:t>活动的要求和保障</a:t>
            </a:r>
          </a:p>
        </p:txBody>
      </p:sp>
      <p:sp>
        <p:nvSpPr>
          <p:cNvPr id="5" name="内容占位符 4"/>
          <p:cNvSpPr>
            <a:spLocks noGrp="1"/>
          </p:cNvSpPr>
          <p:nvPr>
            <p:ph sz="quarter" idx="10"/>
          </p:nvPr>
        </p:nvSpPr>
        <p:spPr/>
        <p:txBody>
          <a:bodyPr/>
          <a:lstStyle/>
          <a:p>
            <a:r>
              <a:rPr lang="zh-CN" altLang="en-US" dirty="0">
                <a:cs typeface="+mn-ea"/>
                <a:sym typeface="+mn-lt"/>
              </a:rPr>
              <a:t>在此添加相关文字内容</a:t>
            </a:r>
          </a:p>
          <a:p>
            <a:r>
              <a:rPr lang="zh-CN" altLang="en-US" dirty="0">
                <a:cs typeface="+mn-ea"/>
                <a:sym typeface="+mn-lt"/>
              </a:rPr>
              <a:t>在此添加相关文字内容</a:t>
            </a:r>
            <a:endParaRPr lang="en-US" altLang="zh-CN" dirty="0">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dirty="0">
                <a:latin typeface="+mn-lt"/>
                <a:ea typeface="+mn-ea"/>
                <a:cs typeface="+mn-ea"/>
                <a:sym typeface="+mn-lt"/>
              </a:rPr>
              <a:t>3.12</a:t>
            </a:r>
            <a:r>
              <a:rPr lang="zh-CN" altLang="en-US" dirty="0">
                <a:latin typeface="+mn-lt"/>
                <a:ea typeface="+mn-ea"/>
                <a:cs typeface="+mn-ea"/>
                <a:sym typeface="+mn-lt"/>
              </a:rPr>
              <a:t>植树节活动总体要求</a:t>
            </a:r>
          </a:p>
        </p:txBody>
      </p:sp>
      <p:pic>
        <p:nvPicPr>
          <p:cNvPr id="12" name="图片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37567" y="1566042"/>
            <a:ext cx="5646385" cy="5291958"/>
          </a:xfrm>
          <a:prstGeom prst="rect">
            <a:avLst/>
          </a:prstGeom>
        </p:spPr>
      </p:pic>
      <p:sp>
        <p:nvSpPr>
          <p:cNvPr id="6" name="矩形 5"/>
          <p:cNvSpPr/>
          <p:nvPr/>
        </p:nvSpPr>
        <p:spPr>
          <a:xfrm>
            <a:off x="4786840" y="4014027"/>
            <a:ext cx="2929089" cy="1546587"/>
          </a:xfrm>
          <a:prstGeom prst="rect">
            <a:avLst/>
          </a:prstGeom>
        </p:spPr>
        <p:txBody>
          <a:bodyPr wrap="square" lIns="68589" tIns="34295" rIns="68589" bIns="34295">
            <a:spAutoFit/>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pPr algn="ctr"/>
            <a:r>
              <a:rPr lang="en-US" altLang="zh-CN" sz="9600" b="1" dirty="0">
                <a:solidFill>
                  <a:schemeClr val="tx1">
                    <a:lumMod val="75000"/>
                    <a:lumOff val="25000"/>
                  </a:schemeClr>
                </a:solidFill>
                <a:cs typeface="+mn-ea"/>
                <a:sym typeface="+mn-lt"/>
              </a:rPr>
              <a:t>V  S</a:t>
            </a:r>
            <a:endParaRPr lang="zh-CN" altLang="en-US" sz="9600" b="1" dirty="0">
              <a:solidFill>
                <a:schemeClr val="tx1">
                  <a:lumMod val="75000"/>
                  <a:lumOff val="25000"/>
                </a:schemeClr>
              </a:solidFill>
              <a:cs typeface="+mn-ea"/>
              <a:sym typeface="+mn-lt"/>
            </a:endParaRPr>
          </a:p>
        </p:txBody>
      </p:sp>
      <p:sp>
        <p:nvSpPr>
          <p:cNvPr id="7" name="矩形 6"/>
          <p:cNvSpPr/>
          <p:nvPr/>
        </p:nvSpPr>
        <p:spPr>
          <a:xfrm>
            <a:off x="1444991" y="2532347"/>
            <a:ext cx="1985163" cy="623252"/>
          </a:xfrm>
          <a:prstGeom prst="rect">
            <a:avLst/>
          </a:prstGeom>
        </p:spPr>
        <p:txBody>
          <a:bodyPr wrap="none" lIns="68582" tIns="34292" rIns="68582" bIns="34292">
            <a:spAutoFit/>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pPr algn="ctr"/>
            <a:r>
              <a:rPr lang="zh-CN" altLang="en-US" sz="3600" b="1" dirty="0">
                <a:solidFill>
                  <a:srgbClr val="45BC9A"/>
                </a:solidFill>
                <a:cs typeface="+mn-ea"/>
                <a:sym typeface="+mn-lt"/>
              </a:rPr>
              <a:t>组织有序</a:t>
            </a:r>
            <a:endParaRPr lang="en-US" altLang="zh-CN" sz="3600" b="1" dirty="0">
              <a:solidFill>
                <a:srgbClr val="45BC9A"/>
              </a:solidFill>
              <a:cs typeface="+mn-ea"/>
              <a:sym typeface="+mn-lt"/>
            </a:endParaRPr>
          </a:p>
        </p:txBody>
      </p:sp>
      <p:sp>
        <p:nvSpPr>
          <p:cNvPr id="8" name="矩形 7"/>
          <p:cNvSpPr>
            <a:spLocks noChangeArrowheads="1"/>
          </p:cNvSpPr>
          <p:nvPr/>
        </p:nvSpPr>
        <p:spPr bwMode="auto">
          <a:xfrm>
            <a:off x="882391" y="3384479"/>
            <a:ext cx="3110353" cy="114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2" tIns="34292" rIns="68582" bIns="34292">
            <a:spAutoFit/>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pPr algn="ctr">
              <a:lnSpc>
                <a:spcPct val="130000"/>
              </a:lnSpc>
              <a:spcBef>
                <a:spcPct val="0"/>
              </a:spcBef>
              <a:buNone/>
            </a:pPr>
            <a:r>
              <a:rPr lang="zh-CN" altLang="en-US" sz="1800" dirty="0">
                <a:solidFill>
                  <a:schemeClr val="bg1">
                    <a:lumMod val="50000"/>
                  </a:schemeClr>
                </a:solidFill>
                <a:cs typeface="+mn-ea"/>
                <a:sym typeface="+mn-lt"/>
              </a:rPr>
              <a:t>在此录入上述图表的描述说明，在此录入上述图表的描述说明，在此录入上述图表的描述说明。</a:t>
            </a:r>
          </a:p>
        </p:txBody>
      </p:sp>
      <p:sp>
        <p:nvSpPr>
          <p:cNvPr id="9" name="矩形 8"/>
          <p:cNvSpPr/>
          <p:nvPr/>
        </p:nvSpPr>
        <p:spPr>
          <a:xfrm>
            <a:off x="9153079" y="2532347"/>
            <a:ext cx="1985163" cy="623252"/>
          </a:xfrm>
          <a:prstGeom prst="rect">
            <a:avLst/>
          </a:prstGeom>
        </p:spPr>
        <p:txBody>
          <a:bodyPr wrap="none" lIns="68582" tIns="34292" rIns="68582" bIns="34292">
            <a:spAutoFit/>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pPr algn="ctr"/>
            <a:r>
              <a:rPr lang="zh-CN" altLang="en-US" sz="3600" b="1" dirty="0">
                <a:solidFill>
                  <a:srgbClr val="45BC9A"/>
                </a:solidFill>
                <a:cs typeface="+mn-ea"/>
                <a:sym typeface="+mn-lt"/>
              </a:rPr>
              <a:t>注意安全</a:t>
            </a:r>
            <a:endParaRPr lang="en-US" altLang="zh-CN" sz="3600" b="1" dirty="0">
              <a:solidFill>
                <a:srgbClr val="45BC9A"/>
              </a:solidFill>
              <a:cs typeface="+mn-ea"/>
              <a:sym typeface="+mn-lt"/>
            </a:endParaRPr>
          </a:p>
        </p:txBody>
      </p:sp>
      <p:sp>
        <p:nvSpPr>
          <p:cNvPr id="10" name="矩形 9"/>
          <p:cNvSpPr>
            <a:spLocks noChangeArrowheads="1"/>
          </p:cNvSpPr>
          <p:nvPr/>
        </p:nvSpPr>
        <p:spPr bwMode="auto">
          <a:xfrm>
            <a:off x="8590479" y="3384479"/>
            <a:ext cx="3110353" cy="114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2" tIns="34292" rIns="68582" bIns="34292">
            <a:spAutoFit/>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pPr algn="ctr">
              <a:lnSpc>
                <a:spcPct val="130000"/>
              </a:lnSpc>
              <a:spcBef>
                <a:spcPct val="0"/>
              </a:spcBef>
              <a:buNone/>
            </a:pPr>
            <a:r>
              <a:rPr lang="zh-CN" altLang="en-US" sz="1800" dirty="0">
                <a:solidFill>
                  <a:schemeClr val="bg1">
                    <a:lumMod val="50000"/>
                  </a:schemeClr>
                </a:solidFill>
                <a:cs typeface="+mn-ea"/>
                <a:sym typeface="+mn-lt"/>
              </a:rPr>
              <a:t>在此录入上述图表的描述说明，在此录入上述图表的描述说明，在此录入上述图表的描述说明。</a:t>
            </a: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0-#ppt_w/2"/>
                                          </p:val>
                                        </p:tav>
                                        <p:tav tm="100000">
                                          <p:val>
                                            <p:strVal val="#ppt_x"/>
                                          </p:val>
                                        </p:tav>
                                      </p:tavLst>
                                    </p:anim>
                                    <p:anim calcmode="lin" valueType="num">
                                      <p:cBhvr additive="base">
                                        <p:cTn id="22" dur="500" fill="hold"/>
                                        <p:tgtEl>
                                          <p:spTgt spid="7"/>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0-#ppt_w/2"/>
                                          </p:val>
                                        </p:tav>
                                        <p:tav tm="100000">
                                          <p:val>
                                            <p:strVal val="#ppt_x"/>
                                          </p:val>
                                        </p:tav>
                                      </p:tavLst>
                                    </p:anim>
                                    <p:anim calcmode="lin" valueType="num">
                                      <p:cBhvr additive="base">
                                        <p:cTn id="26"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1+#ppt_w/2"/>
                                          </p:val>
                                        </p:tav>
                                        <p:tav tm="100000">
                                          <p:val>
                                            <p:strVal val="#ppt_x"/>
                                          </p:val>
                                        </p:tav>
                                      </p:tavLst>
                                    </p:anim>
                                    <p:anim calcmode="lin" valueType="num">
                                      <p:cBhvr additive="base">
                                        <p:cTn id="32" dur="500" fill="hold"/>
                                        <p:tgtEl>
                                          <p:spTgt spid="9"/>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500" fill="hold"/>
                                        <p:tgtEl>
                                          <p:spTgt spid="10"/>
                                        </p:tgtEl>
                                        <p:attrNameLst>
                                          <p:attrName>ppt_x</p:attrName>
                                        </p:attrNameLst>
                                      </p:cBhvr>
                                      <p:tavLst>
                                        <p:tav tm="0">
                                          <p:val>
                                            <p:strVal val="1+#ppt_w/2"/>
                                          </p:val>
                                        </p:tav>
                                        <p:tav tm="100000">
                                          <p:val>
                                            <p:strVal val="#ppt_x"/>
                                          </p:val>
                                        </p:tav>
                                      </p:tavLst>
                                    </p:anim>
                                    <p:anim calcmode="lin" valueType="num">
                                      <p:cBhvr additive="base">
                                        <p:cTn id="36"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latin typeface="+mn-lt"/>
                <a:ea typeface="+mn-ea"/>
                <a:cs typeface="+mn-ea"/>
                <a:sym typeface="+mn-lt"/>
              </a:rPr>
              <a:t>3.12</a:t>
            </a:r>
            <a:r>
              <a:rPr lang="zh-CN" altLang="en-US" dirty="0">
                <a:latin typeface="+mn-lt"/>
                <a:ea typeface="+mn-ea"/>
                <a:cs typeface="+mn-ea"/>
                <a:sym typeface="+mn-lt"/>
              </a:rPr>
              <a:t>植树节活动组织保障</a:t>
            </a:r>
          </a:p>
        </p:txBody>
      </p:sp>
      <p:sp>
        <p:nvSpPr>
          <p:cNvPr id="3" name="内容占位符 2"/>
          <p:cNvSpPr>
            <a:spLocks noGrp="1"/>
          </p:cNvSpPr>
          <p:nvPr>
            <p:ph sz="quarter" idx="10"/>
          </p:nvPr>
        </p:nvSpPr>
        <p:spPr/>
        <p:txBody>
          <a:bodyPr/>
          <a:lstStyle/>
          <a:p>
            <a:r>
              <a:rPr lang="zh-CN" altLang="en-US" dirty="0">
                <a:latin typeface="+mn-lt"/>
                <a:ea typeface="+mn-ea"/>
                <a:cs typeface="+mn-ea"/>
                <a:sym typeface="+mn-lt"/>
              </a:rPr>
              <a:t>点击在此录入上述图表的综合描述说明，在此录入上述图表的综合描述说明。在此录入上述图表的综合描述说明，在此录入上述图表的综合描述说明，在此录入上述图表的综合描述说明。</a:t>
            </a:r>
          </a:p>
          <a:p>
            <a:endParaRPr lang="zh-CN" altLang="en-US" dirty="0">
              <a:latin typeface="+mn-lt"/>
              <a:ea typeface="+mn-ea"/>
              <a:cs typeface="+mn-ea"/>
              <a:sym typeface="+mn-lt"/>
            </a:endParaRPr>
          </a:p>
        </p:txBody>
      </p:sp>
      <p:grpSp>
        <p:nvGrpSpPr>
          <p:cNvPr id="4" name="组合 3"/>
          <p:cNvGrpSpPr/>
          <p:nvPr/>
        </p:nvGrpSpPr>
        <p:grpSpPr>
          <a:xfrm>
            <a:off x="4498088" y="2628652"/>
            <a:ext cx="3012062" cy="1817440"/>
            <a:chOff x="4388285" y="2049378"/>
            <a:chExt cx="3536515" cy="2133600"/>
          </a:xfrm>
        </p:grpSpPr>
        <p:pic>
          <p:nvPicPr>
            <p:cNvPr id="17" name="Picture 4"/>
            <p:cNvPicPr>
              <a:picLocks noChangeAspect="1"/>
            </p:cNvPicPr>
            <p:nvPr/>
          </p:nvPicPr>
          <p:blipFill rotWithShape="1">
            <a:blip r:embed="rId3" cstate="print"/>
            <a:srcRect/>
            <a:stretch>
              <a:fillRect/>
            </a:stretch>
          </p:blipFill>
          <p:spPr>
            <a:xfrm>
              <a:off x="4388285" y="2049378"/>
              <a:ext cx="3536515" cy="2133600"/>
            </a:xfrm>
            <a:prstGeom prst="rect">
              <a:avLst/>
            </a:prstGeom>
          </p:spPr>
        </p:pic>
        <p:sp>
          <p:nvSpPr>
            <p:cNvPr id="18" name="Rectangle 18"/>
            <p:cNvSpPr/>
            <p:nvPr/>
          </p:nvSpPr>
          <p:spPr>
            <a:xfrm>
              <a:off x="4907972" y="2305270"/>
              <a:ext cx="2450592" cy="1530000"/>
            </a:xfrm>
            <a:prstGeom prst="rect">
              <a:avLst/>
            </a:prstGeom>
            <a:blipFill>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685800" rtl="0" eaLnBrk="1" latinLnBrk="0" hangingPunct="1">
                <a:defRPr sz="1400" kern="1200">
                  <a:solidFill>
                    <a:schemeClr val="lt1"/>
                  </a:solidFill>
                  <a:latin typeface="+mn-lt"/>
                  <a:ea typeface="+mn-ea"/>
                  <a:cs typeface="+mn-cs"/>
                </a:defRPr>
              </a:lvl1pPr>
              <a:lvl2pPr marL="342900" algn="l" defTabSz="685800" rtl="0" eaLnBrk="1" latinLnBrk="0" hangingPunct="1">
                <a:defRPr sz="1400" kern="1200">
                  <a:solidFill>
                    <a:schemeClr val="lt1"/>
                  </a:solidFill>
                  <a:latin typeface="+mn-lt"/>
                  <a:ea typeface="+mn-ea"/>
                  <a:cs typeface="+mn-cs"/>
                </a:defRPr>
              </a:lvl2pPr>
              <a:lvl3pPr marL="685800" algn="l" defTabSz="685800" rtl="0" eaLnBrk="1" latinLnBrk="0" hangingPunct="1">
                <a:defRPr sz="1400" kern="1200">
                  <a:solidFill>
                    <a:schemeClr val="lt1"/>
                  </a:solidFill>
                  <a:latin typeface="+mn-lt"/>
                  <a:ea typeface="+mn-ea"/>
                  <a:cs typeface="+mn-cs"/>
                </a:defRPr>
              </a:lvl3pPr>
              <a:lvl4pPr marL="1028700" algn="l" defTabSz="685800" rtl="0" eaLnBrk="1" latinLnBrk="0" hangingPunct="1">
                <a:defRPr sz="1400" kern="1200">
                  <a:solidFill>
                    <a:schemeClr val="lt1"/>
                  </a:solidFill>
                  <a:latin typeface="+mn-lt"/>
                  <a:ea typeface="+mn-ea"/>
                  <a:cs typeface="+mn-cs"/>
                </a:defRPr>
              </a:lvl4pPr>
              <a:lvl5pPr marL="1371600" algn="l" defTabSz="685800" rtl="0" eaLnBrk="1" latinLnBrk="0" hangingPunct="1">
                <a:defRPr sz="1400" kern="1200">
                  <a:solidFill>
                    <a:schemeClr val="lt1"/>
                  </a:solidFill>
                  <a:latin typeface="+mn-lt"/>
                  <a:ea typeface="+mn-ea"/>
                  <a:cs typeface="+mn-cs"/>
                </a:defRPr>
              </a:lvl5pPr>
              <a:lvl6pPr marL="1714500" algn="l" defTabSz="685800" rtl="0" eaLnBrk="1" latinLnBrk="0" hangingPunct="1">
                <a:defRPr sz="1400" kern="1200">
                  <a:solidFill>
                    <a:schemeClr val="lt1"/>
                  </a:solidFill>
                  <a:latin typeface="+mn-lt"/>
                  <a:ea typeface="+mn-ea"/>
                  <a:cs typeface="+mn-cs"/>
                </a:defRPr>
              </a:lvl6pPr>
              <a:lvl7pPr marL="2057400" algn="l" defTabSz="685800" rtl="0" eaLnBrk="1" latinLnBrk="0" hangingPunct="1">
                <a:defRPr sz="1400" kern="1200">
                  <a:solidFill>
                    <a:schemeClr val="lt1"/>
                  </a:solidFill>
                  <a:latin typeface="+mn-lt"/>
                  <a:ea typeface="+mn-ea"/>
                  <a:cs typeface="+mn-cs"/>
                </a:defRPr>
              </a:lvl7pPr>
              <a:lvl8pPr marL="2400300" algn="l" defTabSz="685800" rtl="0" eaLnBrk="1" latinLnBrk="0" hangingPunct="1">
                <a:defRPr sz="1400" kern="1200">
                  <a:solidFill>
                    <a:schemeClr val="lt1"/>
                  </a:solidFill>
                  <a:latin typeface="+mn-lt"/>
                  <a:ea typeface="+mn-ea"/>
                  <a:cs typeface="+mn-cs"/>
                </a:defRPr>
              </a:lvl8pPr>
              <a:lvl9pPr marL="2743200" algn="l" defTabSz="685800" rtl="0" eaLnBrk="1" latinLnBrk="0" hangingPunct="1">
                <a:defRPr sz="1400" kern="1200">
                  <a:solidFill>
                    <a:schemeClr val="lt1"/>
                  </a:solidFill>
                  <a:latin typeface="+mn-lt"/>
                  <a:ea typeface="+mn-ea"/>
                  <a:cs typeface="+mn-cs"/>
                </a:defRPr>
              </a:lvl9pPr>
            </a:lstStyle>
            <a:p>
              <a:pPr algn="ctr"/>
              <a:endParaRPr lang="en-US" sz="2400">
                <a:cs typeface="+mn-ea"/>
                <a:sym typeface="+mn-lt"/>
              </a:endParaRPr>
            </a:p>
          </p:txBody>
        </p:sp>
      </p:grpSp>
      <p:grpSp>
        <p:nvGrpSpPr>
          <p:cNvPr id="5" name="组合 4"/>
          <p:cNvGrpSpPr/>
          <p:nvPr/>
        </p:nvGrpSpPr>
        <p:grpSpPr>
          <a:xfrm>
            <a:off x="1556488" y="2628652"/>
            <a:ext cx="3012062" cy="1817440"/>
            <a:chOff x="629088" y="2049378"/>
            <a:chExt cx="3536515" cy="2133600"/>
          </a:xfrm>
        </p:grpSpPr>
        <p:pic>
          <p:nvPicPr>
            <p:cNvPr id="15" name="Picture 3"/>
            <p:cNvPicPr>
              <a:picLocks noChangeAspect="1"/>
            </p:cNvPicPr>
            <p:nvPr/>
          </p:nvPicPr>
          <p:blipFill rotWithShape="1">
            <a:blip r:embed="rId3" cstate="print"/>
            <a:srcRect/>
            <a:stretch>
              <a:fillRect/>
            </a:stretch>
          </p:blipFill>
          <p:spPr>
            <a:xfrm>
              <a:off x="629088" y="2049378"/>
              <a:ext cx="3536515" cy="2133600"/>
            </a:xfrm>
            <a:prstGeom prst="rect">
              <a:avLst/>
            </a:prstGeom>
          </p:spPr>
        </p:pic>
        <p:sp>
          <p:nvSpPr>
            <p:cNvPr id="16" name="Rectangle 19"/>
            <p:cNvSpPr/>
            <p:nvPr/>
          </p:nvSpPr>
          <p:spPr>
            <a:xfrm>
              <a:off x="1153669" y="2305270"/>
              <a:ext cx="2450592" cy="1530000"/>
            </a:xfrm>
            <a:prstGeom prst="rect">
              <a:avLst/>
            </a:prstGeom>
            <a:blipFill>
              <a:blip r:embed="rId5"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685800" rtl="0" eaLnBrk="1" latinLnBrk="0" hangingPunct="1">
                <a:defRPr sz="1400" kern="1200">
                  <a:solidFill>
                    <a:schemeClr val="lt1"/>
                  </a:solidFill>
                  <a:latin typeface="+mn-lt"/>
                  <a:ea typeface="+mn-ea"/>
                  <a:cs typeface="+mn-cs"/>
                </a:defRPr>
              </a:lvl1pPr>
              <a:lvl2pPr marL="342900" algn="l" defTabSz="685800" rtl="0" eaLnBrk="1" latinLnBrk="0" hangingPunct="1">
                <a:defRPr sz="1400" kern="1200">
                  <a:solidFill>
                    <a:schemeClr val="lt1"/>
                  </a:solidFill>
                  <a:latin typeface="+mn-lt"/>
                  <a:ea typeface="+mn-ea"/>
                  <a:cs typeface="+mn-cs"/>
                </a:defRPr>
              </a:lvl2pPr>
              <a:lvl3pPr marL="685800" algn="l" defTabSz="685800" rtl="0" eaLnBrk="1" latinLnBrk="0" hangingPunct="1">
                <a:defRPr sz="1400" kern="1200">
                  <a:solidFill>
                    <a:schemeClr val="lt1"/>
                  </a:solidFill>
                  <a:latin typeface="+mn-lt"/>
                  <a:ea typeface="+mn-ea"/>
                  <a:cs typeface="+mn-cs"/>
                </a:defRPr>
              </a:lvl3pPr>
              <a:lvl4pPr marL="1028700" algn="l" defTabSz="685800" rtl="0" eaLnBrk="1" latinLnBrk="0" hangingPunct="1">
                <a:defRPr sz="1400" kern="1200">
                  <a:solidFill>
                    <a:schemeClr val="lt1"/>
                  </a:solidFill>
                  <a:latin typeface="+mn-lt"/>
                  <a:ea typeface="+mn-ea"/>
                  <a:cs typeface="+mn-cs"/>
                </a:defRPr>
              </a:lvl4pPr>
              <a:lvl5pPr marL="1371600" algn="l" defTabSz="685800" rtl="0" eaLnBrk="1" latinLnBrk="0" hangingPunct="1">
                <a:defRPr sz="1400" kern="1200">
                  <a:solidFill>
                    <a:schemeClr val="lt1"/>
                  </a:solidFill>
                  <a:latin typeface="+mn-lt"/>
                  <a:ea typeface="+mn-ea"/>
                  <a:cs typeface="+mn-cs"/>
                </a:defRPr>
              </a:lvl5pPr>
              <a:lvl6pPr marL="1714500" algn="l" defTabSz="685800" rtl="0" eaLnBrk="1" latinLnBrk="0" hangingPunct="1">
                <a:defRPr sz="1400" kern="1200">
                  <a:solidFill>
                    <a:schemeClr val="lt1"/>
                  </a:solidFill>
                  <a:latin typeface="+mn-lt"/>
                  <a:ea typeface="+mn-ea"/>
                  <a:cs typeface="+mn-cs"/>
                </a:defRPr>
              </a:lvl6pPr>
              <a:lvl7pPr marL="2057400" algn="l" defTabSz="685800" rtl="0" eaLnBrk="1" latinLnBrk="0" hangingPunct="1">
                <a:defRPr sz="1400" kern="1200">
                  <a:solidFill>
                    <a:schemeClr val="lt1"/>
                  </a:solidFill>
                  <a:latin typeface="+mn-lt"/>
                  <a:ea typeface="+mn-ea"/>
                  <a:cs typeface="+mn-cs"/>
                </a:defRPr>
              </a:lvl7pPr>
              <a:lvl8pPr marL="2400300" algn="l" defTabSz="685800" rtl="0" eaLnBrk="1" latinLnBrk="0" hangingPunct="1">
                <a:defRPr sz="1400" kern="1200">
                  <a:solidFill>
                    <a:schemeClr val="lt1"/>
                  </a:solidFill>
                  <a:latin typeface="+mn-lt"/>
                  <a:ea typeface="+mn-ea"/>
                  <a:cs typeface="+mn-cs"/>
                </a:defRPr>
              </a:lvl8pPr>
              <a:lvl9pPr marL="2743200" algn="l" defTabSz="685800" rtl="0" eaLnBrk="1" latinLnBrk="0" hangingPunct="1">
                <a:defRPr sz="1400" kern="1200">
                  <a:solidFill>
                    <a:schemeClr val="lt1"/>
                  </a:solidFill>
                  <a:latin typeface="+mn-lt"/>
                  <a:ea typeface="+mn-ea"/>
                  <a:cs typeface="+mn-cs"/>
                </a:defRPr>
              </a:lvl9pPr>
            </a:lstStyle>
            <a:p>
              <a:pPr algn="ctr"/>
              <a:endParaRPr lang="en-US" sz="2400">
                <a:cs typeface="+mn-ea"/>
                <a:sym typeface="+mn-lt"/>
              </a:endParaRPr>
            </a:p>
          </p:txBody>
        </p:sp>
      </p:grpSp>
      <p:grpSp>
        <p:nvGrpSpPr>
          <p:cNvPr id="6" name="组合 5"/>
          <p:cNvGrpSpPr/>
          <p:nvPr/>
        </p:nvGrpSpPr>
        <p:grpSpPr>
          <a:xfrm>
            <a:off x="7439688" y="2628652"/>
            <a:ext cx="3012062" cy="1817440"/>
            <a:chOff x="8233332" y="2049378"/>
            <a:chExt cx="3536515" cy="2133600"/>
          </a:xfrm>
        </p:grpSpPr>
        <p:pic>
          <p:nvPicPr>
            <p:cNvPr id="13" name="Picture 5"/>
            <p:cNvPicPr>
              <a:picLocks noChangeAspect="1"/>
            </p:cNvPicPr>
            <p:nvPr/>
          </p:nvPicPr>
          <p:blipFill rotWithShape="1">
            <a:blip r:embed="rId3" cstate="print"/>
            <a:srcRect/>
            <a:stretch>
              <a:fillRect/>
            </a:stretch>
          </p:blipFill>
          <p:spPr>
            <a:xfrm>
              <a:off x="8233332" y="2049378"/>
              <a:ext cx="3536515" cy="2133600"/>
            </a:xfrm>
            <a:prstGeom prst="rect">
              <a:avLst/>
            </a:prstGeom>
          </p:spPr>
        </p:pic>
        <p:sp>
          <p:nvSpPr>
            <p:cNvPr id="14" name="Rectangle 20"/>
            <p:cNvSpPr/>
            <p:nvPr/>
          </p:nvSpPr>
          <p:spPr>
            <a:xfrm>
              <a:off x="8749047" y="2305268"/>
              <a:ext cx="2450592" cy="1530000"/>
            </a:xfrm>
            <a:prstGeom prst="rect">
              <a:avLst/>
            </a:prstGeom>
            <a:blipFill>
              <a:blip r:embed="rId6"/>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685800" rtl="0" eaLnBrk="1" latinLnBrk="0" hangingPunct="1">
                <a:defRPr sz="1400" kern="1200">
                  <a:solidFill>
                    <a:schemeClr val="lt1"/>
                  </a:solidFill>
                  <a:latin typeface="+mn-lt"/>
                  <a:ea typeface="+mn-ea"/>
                  <a:cs typeface="+mn-cs"/>
                </a:defRPr>
              </a:lvl1pPr>
              <a:lvl2pPr marL="342900" algn="l" defTabSz="685800" rtl="0" eaLnBrk="1" latinLnBrk="0" hangingPunct="1">
                <a:defRPr sz="1400" kern="1200">
                  <a:solidFill>
                    <a:schemeClr val="lt1"/>
                  </a:solidFill>
                  <a:latin typeface="+mn-lt"/>
                  <a:ea typeface="+mn-ea"/>
                  <a:cs typeface="+mn-cs"/>
                </a:defRPr>
              </a:lvl2pPr>
              <a:lvl3pPr marL="685800" algn="l" defTabSz="685800" rtl="0" eaLnBrk="1" latinLnBrk="0" hangingPunct="1">
                <a:defRPr sz="1400" kern="1200">
                  <a:solidFill>
                    <a:schemeClr val="lt1"/>
                  </a:solidFill>
                  <a:latin typeface="+mn-lt"/>
                  <a:ea typeface="+mn-ea"/>
                  <a:cs typeface="+mn-cs"/>
                </a:defRPr>
              </a:lvl3pPr>
              <a:lvl4pPr marL="1028700" algn="l" defTabSz="685800" rtl="0" eaLnBrk="1" latinLnBrk="0" hangingPunct="1">
                <a:defRPr sz="1400" kern="1200">
                  <a:solidFill>
                    <a:schemeClr val="lt1"/>
                  </a:solidFill>
                  <a:latin typeface="+mn-lt"/>
                  <a:ea typeface="+mn-ea"/>
                  <a:cs typeface="+mn-cs"/>
                </a:defRPr>
              </a:lvl4pPr>
              <a:lvl5pPr marL="1371600" algn="l" defTabSz="685800" rtl="0" eaLnBrk="1" latinLnBrk="0" hangingPunct="1">
                <a:defRPr sz="1400" kern="1200">
                  <a:solidFill>
                    <a:schemeClr val="lt1"/>
                  </a:solidFill>
                  <a:latin typeface="+mn-lt"/>
                  <a:ea typeface="+mn-ea"/>
                  <a:cs typeface="+mn-cs"/>
                </a:defRPr>
              </a:lvl5pPr>
              <a:lvl6pPr marL="1714500" algn="l" defTabSz="685800" rtl="0" eaLnBrk="1" latinLnBrk="0" hangingPunct="1">
                <a:defRPr sz="1400" kern="1200">
                  <a:solidFill>
                    <a:schemeClr val="lt1"/>
                  </a:solidFill>
                  <a:latin typeface="+mn-lt"/>
                  <a:ea typeface="+mn-ea"/>
                  <a:cs typeface="+mn-cs"/>
                </a:defRPr>
              </a:lvl6pPr>
              <a:lvl7pPr marL="2057400" algn="l" defTabSz="685800" rtl="0" eaLnBrk="1" latinLnBrk="0" hangingPunct="1">
                <a:defRPr sz="1400" kern="1200">
                  <a:solidFill>
                    <a:schemeClr val="lt1"/>
                  </a:solidFill>
                  <a:latin typeface="+mn-lt"/>
                  <a:ea typeface="+mn-ea"/>
                  <a:cs typeface="+mn-cs"/>
                </a:defRPr>
              </a:lvl7pPr>
              <a:lvl8pPr marL="2400300" algn="l" defTabSz="685800" rtl="0" eaLnBrk="1" latinLnBrk="0" hangingPunct="1">
                <a:defRPr sz="1400" kern="1200">
                  <a:solidFill>
                    <a:schemeClr val="lt1"/>
                  </a:solidFill>
                  <a:latin typeface="+mn-lt"/>
                  <a:ea typeface="+mn-ea"/>
                  <a:cs typeface="+mn-cs"/>
                </a:defRPr>
              </a:lvl8pPr>
              <a:lvl9pPr marL="2743200" algn="l" defTabSz="685800" rtl="0" eaLnBrk="1" latinLnBrk="0" hangingPunct="1">
                <a:defRPr sz="1400" kern="1200">
                  <a:solidFill>
                    <a:schemeClr val="lt1"/>
                  </a:solidFill>
                  <a:latin typeface="+mn-lt"/>
                  <a:ea typeface="+mn-ea"/>
                  <a:cs typeface="+mn-cs"/>
                </a:defRPr>
              </a:lvl9pPr>
            </a:lstStyle>
            <a:p>
              <a:pPr algn="ctr"/>
              <a:endParaRPr lang="en-US" sz="2400">
                <a:cs typeface="+mn-ea"/>
                <a:sym typeface="+mn-lt"/>
              </a:endParaRPr>
            </a:p>
          </p:txBody>
        </p:sp>
      </p:grpSp>
      <p:sp>
        <p:nvSpPr>
          <p:cNvPr id="7" name="矩形 6"/>
          <p:cNvSpPr/>
          <p:nvPr/>
        </p:nvSpPr>
        <p:spPr>
          <a:xfrm>
            <a:off x="2531602" y="4626977"/>
            <a:ext cx="1061834" cy="346253"/>
          </a:xfrm>
          <a:prstGeom prst="rect">
            <a:avLst/>
          </a:prstGeom>
        </p:spPr>
        <p:txBody>
          <a:bodyPr wrap="none" lIns="68582" tIns="34292" rIns="68582" bIns="34292">
            <a:spAutoFit/>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pPr algn="ctr"/>
            <a:r>
              <a:rPr lang="zh-CN" altLang="en-US" sz="1800" b="1" dirty="0">
                <a:solidFill>
                  <a:srgbClr val="45BC9A"/>
                </a:solidFill>
                <a:cs typeface="+mn-ea"/>
                <a:sym typeface="+mn-lt"/>
              </a:rPr>
              <a:t>物品保障</a:t>
            </a:r>
            <a:endParaRPr lang="en-US" altLang="zh-CN" sz="1800" b="1" dirty="0">
              <a:solidFill>
                <a:srgbClr val="45BC9A"/>
              </a:solidFill>
              <a:cs typeface="+mn-ea"/>
              <a:sym typeface="+mn-lt"/>
            </a:endParaRPr>
          </a:p>
        </p:txBody>
      </p:sp>
      <p:sp>
        <p:nvSpPr>
          <p:cNvPr id="8" name="矩形 7"/>
          <p:cNvSpPr>
            <a:spLocks noChangeArrowheads="1"/>
          </p:cNvSpPr>
          <p:nvPr/>
        </p:nvSpPr>
        <p:spPr bwMode="auto">
          <a:xfrm>
            <a:off x="2070866" y="5170335"/>
            <a:ext cx="1983302" cy="1029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2" tIns="34292" rIns="68582" bIns="34292">
            <a:spAutoFit/>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pPr algn="ctr">
              <a:lnSpc>
                <a:spcPct val="130000"/>
              </a:lnSpc>
              <a:spcBef>
                <a:spcPct val="0"/>
              </a:spcBef>
              <a:buNone/>
            </a:pPr>
            <a:r>
              <a:rPr lang="zh-CN" altLang="en-US" sz="1200" dirty="0">
                <a:solidFill>
                  <a:schemeClr val="bg1">
                    <a:lumMod val="50000"/>
                  </a:schemeClr>
                </a:solidFill>
                <a:cs typeface="+mn-ea"/>
                <a:sym typeface="+mn-lt"/>
              </a:rPr>
              <a:t>在此录入上述图表的描述说明，在此录入上述图表的描述说明，在此录入上述图表的描述说明。</a:t>
            </a:r>
          </a:p>
        </p:txBody>
      </p:sp>
      <p:sp>
        <p:nvSpPr>
          <p:cNvPr id="9" name="矩形 8"/>
          <p:cNvSpPr/>
          <p:nvPr/>
        </p:nvSpPr>
        <p:spPr>
          <a:xfrm>
            <a:off x="5473204" y="4626977"/>
            <a:ext cx="1061834" cy="346253"/>
          </a:xfrm>
          <a:prstGeom prst="rect">
            <a:avLst/>
          </a:prstGeom>
        </p:spPr>
        <p:txBody>
          <a:bodyPr wrap="none" lIns="68582" tIns="34292" rIns="68582" bIns="34292">
            <a:spAutoFit/>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pPr algn="ctr"/>
            <a:r>
              <a:rPr lang="zh-CN" altLang="en-US" sz="1800" b="1" dirty="0">
                <a:solidFill>
                  <a:srgbClr val="45BC9A"/>
                </a:solidFill>
                <a:cs typeface="+mn-ea"/>
                <a:sym typeface="+mn-lt"/>
              </a:rPr>
              <a:t>人员保障</a:t>
            </a:r>
            <a:endParaRPr lang="en-US" altLang="zh-CN" sz="1800" b="1" dirty="0">
              <a:solidFill>
                <a:srgbClr val="45BC9A"/>
              </a:solidFill>
              <a:cs typeface="+mn-ea"/>
              <a:sym typeface="+mn-lt"/>
            </a:endParaRPr>
          </a:p>
        </p:txBody>
      </p:sp>
      <p:sp>
        <p:nvSpPr>
          <p:cNvPr id="10" name="矩形 9"/>
          <p:cNvSpPr>
            <a:spLocks noChangeArrowheads="1"/>
          </p:cNvSpPr>
          <p:nvPr/>
        </p:nvSpPr>
        <p:spPr bwMode="auto">
          <a:xfrm>
            <a:off x="5012467" y="5170335"/>
            <a:ext cx="1983302" cy="1029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2" tIns="34292" rIns="68582" bIns="34292">
            <a:spAutoFit/>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pPr algn="ctr">
              <a:lnSpc>
                <a:spcPct val="130000"/>
              </a:lnSpc>
              <a:spcBef>
                <a:spcPct val="0"/>
              </a:spcBef>
              <a:buNone/>
            </a:pPr>
            <a:r>
              <a:rPr lang="zh-CN" altLang="en-US" sz="1200" dirty="0">
                <a:solidFill>
                  <a:schemeClr val="bg1">
                    <a:lumMod val="50000"/>
                  </a:schemeClr>
                </a:solidFill>
                <a:cs typeface="+mn-ea"/>
                <a:sym typeface="+mn-lt"/>
              </a:rPr>
              <a:t>在此录入上述图表的描述说明，在此录入上述图表的描述说明，在此录入上述图表的描述说明。</a:t>
            </a:r>
          </a:p>
        </p:txBody>
      </p:sp>
      <p:sp>
        <p:nvSpPr>
          <p:cNvPr id="11" name="矩形 10"/>
          <p:cNvSpPr/>
          <p:nvPr/>
        </p:nvSpPr>
        <p:spPr>
          <a:xfrm>
            <a:off x="8414803" y="4626977"/>
            <a:ext cx="1061834" cy="346253"/>
          </a:xfrm>
          <a:prstGeom prst="rect">
            <a:avLst/>
          </a:prstGeom>
        </p:spPr>
        <p:txBody>
          <a:bodyPr wrap="none" lIns="68582" tIns="34292" rIns="68582" bIns="34292">
            <a:spAutoFit/>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pPr algn="ctr"/>
            <a:r>
              <a:rPr lang="zh-CN" altLang="en-US" sz="1800" b="1" dirty="0">
                <a:solidFill>
                  <a:srgbClr val="45BC9A"/>
                </a:solidFill>
                <a:cs typeface="+mn-ea"/>
                <a:sym typeface="+mn-lt"/>
              </a:rPr>
              <a:t>宣传保障</a:t>
            </a:r>
            <a:endParaRPr lang="en-US" altLang="zh-CN" sz="1800" b="1" dirty="0">
              <a:solidFill>
                <a:srgbClr val="45BC9A"/>
              </a:solidFill>
              <a:cs typeface="+mn-ea"/>
              <a:sym typeface="+mn-lt"/>
            </a:endParaRPr>
          </a:p>
        </p:txBody>
      </p:sp>
      <p:sp>
        <p:nvSpPr>
          <p:cNvPr id="12" name="矩形 11"/>
          <p:cNvSpPr>
            <a:spLocks noChangeArrowheads="1"/>
          </p:cNvSpPr>
          <p:nvPr/>
        </p:nvSpPr>
        <p:spPr bwMode="auto">
          <a:xfrm>
            <a:off x="7954067" y="5170335"/>
            <a:ext cx="1983302" cy="1029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2" tIns="34292" rIns="68582" bIns="34292">
            <a:spAutoFit/>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pPr algn="ctr">
              <a:lnSpc>
                <a:spcPct val="130000"/>
              </a:lnSpc>
              <a:spcBef>
                <a:spcPct val="0"/>
              </a:spcBef>
              <a:buNone/>
            </a:pPr>
            <a:r>
              <a:rPr lang="zh-CN" altLang="en-US" sz="1200" dirty="0">
                <a:solidFill>
                  <a:schemeClr val="bg1">
                    <a:lumMod val="50000"/>
                  </a:schemeClr>
                </a:solidFill>
                <a:cs typeface="+mn-ea"/>
                <a:sym typeface="+mn-lt"/>
              </a:rPr>
              <a:t>在此录入上述图表的描述说明，在此录入上述图表的描述说明，在此录入上述图表的描述说明。</a:t>
            </a: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1000"/>
                                        <p:tgtEl>
                                          <p:spTgt spid="9"/>
                                        </p:tgtEl>
                                      </p:cBhvr>
                                    </p:animEffect>
                                    <p:anim calcmode="lin" valueType="num">
                                      <p:cBhvr>
                                        <p:cTn id="33" dur="1000" fill="hold"/>
                                        <p:tgtEl>
                                          <p:spTgt spid="9"/>
                                        </p:tgtEl>
                                        <p:attrNameLst>
                                          <p:attrName>ppt_x</p:attrName>
                                        </p:attrNameLst>
                                      </p:cBhvr>
                                      <p:tavLst>
                                        <p:tav tm="0">
                                          <p:val>
                                            <p:strVal val="#ppt_x"/>
                                          </p:val>
                                        </p:tav>
                                        <p:tav tm="100000">
                                          <p:val>
                                            <p:strVal val="#ppt_x"/>
                                          </p:val>
                                        </p:tav>
                                      </p:tavLst>
                                    </p:anim>
                                    <p:anim calcmode="lin" valueType="num">
                                      <p:cBhvr>
                                        <p:cTn id="34" dur="1000" fill="hold"/>
                                        <p:tgtEl>
                                          <p:spTgt spid="9"/>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1000"/>
                                        <p:tgtEl>
                                          <p:spTgt spid="10"/>
                                        </p:tgtEl>
                                      </p:cBhvr>
                                    </p:animEffect>
                                    <p:anim calcmode="lin" valueType="num">
                                      <p:cBhvr>
                                        <p:cTn id="38" dur="1000" fill="hold"/>
                                        <p:tgtEl>
                                          <p:spTgt spid="10"/>
                                        </p:tgtEl>
                                        <p:attrNameLst>
                                          <p:attrName>ppt_x</p:attrName>
                                        </p:attrNameLst>
                                      </p:cBhvr>
                                      <p:tavLst>
                                        <p:tav tm="0">
                                          <p:val>
                                            <p:strVal val="#ppt_x"/>
                                          </p:val>
                                        </p:tav>
                                        <p:tav tm="100000">
                                          <p:val>
                                            <p:strVal val="#ppt_x"/>
                                          </p:val>
                                        </p:tav>
                                      </p:tavLst>
                                    </p:anim>
                                    <p:anim calcmode="lin" valueType="num">
                                      <p:cBhvr>
                                        <p:cTn id="39" dur="1000" fill="hold"/>
                                        <p:tgtEl>
                                          <p:spTgt spid="10"/>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1000"/>
                                        <p:tgtEl>
                                          <p:spTgt spid="11"/>
                                        </p:tgtEl>
                                      </p:cBhvr>
                                    </p:animEffect>
                                    <p:anim calcmode="lin" valueType="num">
                                      <p:cBhvr>
                                        <p:cTn id="43" dur="1000" fill="hold"/>
                                        <p:tgtEl>
                                          <p:spTgt spid="11"/>
                                        </p:tgtEl>
                                        <p:attrNameLst>
                                          <p:attrName>ppt_x</p:attrName>
                                        </p:attrNameLst>
                                      </p:cBhvr>
                                      <p:tavLst>
                                        <p:tav tm="0">
                                          <p:val>
                                            <p:strVal val="#ppt_x"/>
                                          </p:val>
                                        </p:tav>
                                        <p:tav tm="100000">
                                          <p:val>
                                            <p:strVal val="#ppt_x"/>
                                          </p:val>
                                        </p:tav>
                                      </p:tavLst>
                                    </p:anim>
                                    <p:anim calcmode="lin" valueType="num">
                                      <p:cBhvr>
                                        <p:cTn id="44" dur="1000" fill="hold"/>
                                        <p:tgtEl>
                                          <p:spTgt spid="11"/>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1000"/>
                                        <p:tgtEl>
                                          <p:spTgt spid="12"/>
                                        </p:tgtEl>
                                      </p:cBhvr>
                                    </p:animEffect>
                                    <p:anim calcmode="lin" valueType="num">
                                      <p:cBhvr>
                                        <p:cTn id="48" dur="1000" fill="hold"/>
                                        <p:tgtEl>
                                          <p:spTgt spid="12"/>
                                        </p:tgtEl>
                                        <p:attrNameLst>
                                          <p:attrName>ppt_x</p:attrName>
                                        </p:attrNameLst>
                                      </p:cBhvr>
                                      <p:tavLst>
                                        <p:tav tm="0">
                                          <p:val>
                                            <p:strVal val="#ppt_x"/>
                                          </p:val>
                                        </p:tav>
                                        <p:tav tm="100000">
                                          <p:val>
                                            <p:strVal val="#ppt_x"/>
                                          </p:val>
                                        </p:tav>
                                      </p:tavLst>
                                    </p:anim>
                                    <p:anim calcmode="lin" valueType="num">
                                      <p:cBhvr>
                                        <p:cTn id="4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dirty="0">
                <a:latin typeface="+mn-lt"/>
                <a:ea typeface="+mn-ea"/>
                <a:cs typeface="+mn-ea"/>
                <a:sym typeface="+mn-lt"/>
              </a:rPr>
              <a:t>前 言</a:t>
            </a:r>
          </a:p>
        </p:txBody>
      </p:sp>
      <p:sp>
        <p:nvSpPr>
          <p:cNvPr id="5" name="文本占位符 4"/>
          <p:cNvSpPr>
            <a:spLocks noGrp="1"/>
          </p:cNvSpPr>
          <p:nvPr>
            <p:ph type="body" sz="quarter" idx="10"/>
          </p:nvPr>
        </p:nvSpPr>
        <p:spPr>
          <a:xfrm>
            <a:off x="5936205" y="1066799"/>
            <a:ext cx="5144660" cy="3813289"/>
          </a:xfrm>
        </p:spPr>
        <p:txBody>
          <a:bodyPr/>
          <a:lstStyle/>
          <a:p>
            <a:r>
              <a:rPr lang="zh-CN" altLang="en-US" dirty="0">
                <a:cs typeface="+mn-ea"/>
                <a:sym typeface="+mn-lt"/>
              </a:rPr>
              <a:t>植树节是一些国家以法律规定宣传保护树木，并动员群众参加以植树造林为活动内容的节日。按时间长短可分为植树日，植树周或植树月，总称国际植树节。通过这种活动，激发人们爱林，造林的热情。</a:t>
            </a:r>
          </a:p>
        </p:txBody>
      </p:sp>
      <p:pic>
        <p:nvPicPr>
          <p:cNvPr id="6" name="Picture 5" descr="C:\Users\Administrator\Desktop\u=2283678211,3803993129&amp;fm=206&amp;gp=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94388" y="4603285"/>
            <a:ext cx="1738286" cy="108643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4" descr="C:\Users\Administrator\Desktop\5784108_164632389355_2.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7681"/>
          <a:stretch>
            <a:fillRect/>
          </a:stretch>
        </p:blipFill>
        <p:spPr bwMode="auto">
          <a:xfrm>
            <a:off x="9598748" y="4610100"/>
            <a:ext cx="1530066" cy="108925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6" descr="C:\Users\Administrator\Desktop\u=1030838927,3667351390&amp;fm=21&amp;gp=0.jpg"/>
          <p:cNvPicPr>
            <a:picLocks noChangeAspect="1" noChangeArrowheads="1"/>
          </p:cNvPicPr>
          <p:nvPr/>
        </p:nvPicPr>
        <p:blipFill rotWithShape="1">
          <a:blip r:embed="rId5">
            <a:extLst>
              <a:ext uri="{28A0092B-C50C-407E-A947-70E740481C1C}">
                <a14:useLocalDpi xmlns:a14="http://schemas.microsoft.com/office/drawing/2010/main" val="0"/>
              </a:ext>
            </a:extLst>
          </a:blip>
          <a:srcRect t="16629" r="19198"/>
          <a:stretch>
            <a:fillRect/>
          </a:stretch>
        </p:blipFill>
        <p:spPr bwMode="auto">
          <a:xfrm>
            <a:off x="7866671" y="4603155"/>
            <a:ext cx="1598761" cy="10865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40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80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E3F2EF"/>
        </a:solidFill>
        <a:effectLst/>
      </p:bgPr>
    </p:bg>
    <p:spTree>
      <p:nvGrpSpPr>
        <p:cNvPr id="1" name=""/>
        <p:cNvGrpSpPr/>
        <p:nvPr/>
      </p:nvGrpSpPr>
      <p:grpSpPr>
        <a:xfrm>
          <a:off x="0" y="0"/>
          <a:ext cx="0" cy="0"/>
          <a:chOff x="0" y="0"/>
          <a:chExt cx="0" cy="0"/>
        </a:xfrm>
      </p:grpSpPr>
      <p:sp>
        <p:nvSpPr>
          <p:cNvPr id="2" name="弦形 1"/>
          <p:cNvSpPr/>
          <p:nvPr/>
        </p:nvSpPr>
        <p:spPr>
          <a:xfrm rot="8067334">
            <a:off x="1349785" y="1042692"/>
            <a:ext cx="9589121" cy="9589121"/>
          </a:xfrm>
          <a:prstGeom prst="chord">
            <a:avLst>
              <a:gd name="adj1" fmla="val 2700000"/>
              <a:gd name="adj2" fmla="val 13585051"/>
            </a:avLst>
          </a:prstGeom>
          <a:solidFill>
            <a:srgbClr val="D1F3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2" name="图片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10225" y="1566042"/>
            <a:ext cx="5646385" cy="5291958"/>
          </a:xfrm>
          <a:prstGeom prst="rect">
            <a:avLst/>
          </a:prstGeom>
        </p:spPr>
      </p:pic>
      <p:pic>
        <p:nvPicPr>
          <p:cNvPr id="6" name="图片 5"/>
          <p:cNvPicPr>
            <a:picLocks noChangeAspect="1"/>
          </p:cNvPicPr>
          <p:nvPr/>
        </p:nvPicPr>
        <p:blipFill rotWithShape="1">
          <a:blip r:embed="rId4">
            <a:extLst>
              <a:ext uri="{28A0092B-C50C-407E-A947-70E740481C1C}">
                <a14:useLocalDpi xmlns:a14="http://schemas.microsoft.com/office/drawing/2010/main" val="0"/>
              </a:ext>
            </a:extLst>
          </a:blip>
          <a:srcRect l="59173" b="63827"/>
          <a:stretch>
            <a:fillRect/>
          </a:stretch>
        </p:blipFill>
        <p:spPr>
          <a:xfrm>
            <a:off x="583219" y="861274"/>
            <a:ext cx="2350735" cy="1236712"/>
          </a:xfrm>
          <a:prstGeom prst="rect">
            <a:avLst/>
          </a:prstGeom>
        </p:spPr>
      </p:pic>
      <p:pic>
        <p:nvPicPr>
          <p:cNvPr id="13" name="图片 12"/>
          <p:cNvPicPr>
            <a:picLocks noChangeAspect="1"/>
          </p:cNvPicPr>
          <p:nvPr/>
        </p:nvPicPr>
        <p:blipFill rotWithShape="1">
          <a:blip r:embed="rId5" cstate="print">
            <a:extLst>
              <a:ext uri="{28A0092B-C50C-407E-A947-70E740481C1C}">
                <a14:useLocalDpi xmlns:a14="http://schemas.microsoft.com/office/drawing/2010/main" val="0"/>
              </a:ext>
            </a:extLst>
          </a:blip>
          <a:srcRect r="52594" b="21017"/>
          <a:stretch>
            <a:fillRect/>
          </a:stretch>
        </p:blipFill>
        <p:spPr>
          <a:xfrm rot="20801038">
            <a:off x="10248291" y="700925"/>
            <a:ext cx="1326455" cy="1312252"/>
          </a:xfrm>
          <a:prstGeom prst="rect">
            <a:avLst/>
          </a:prstGeom>
        </p:spPr>
      </p:pic>
      <p:pic>
        <p:nvPicPr>
          <p:cNvPr id="7" name="图片 6"/>
          <p:cNvPicPr>
            <a:picLocks noChangeAspect="1"/>
          </p:cNvPicPr>
          <p:nvPr/>
        </p:nvPicPr>
        <p:blipFill rotWithShape="1">
          <a:blip r:embed="rId6" cstate="print">
            <a:extLst>
              <a:ext uri="{28A0092B-C50C-407E-A947-70E740481C1C}">
                <a14:useLocalDpi xmlns:a14="http://schemas.microsoft.com/office/drawing/2010/main" val="0"/>
              </a:ext>
            </a:extLst>
          </a:blip>
          <a:srcRect t="77191" r="52594" b="-7270"/>
          <a:stretch>
            <a:fillRect/>
          </a:stretch>
        </p:blipFill>
        <p:spPr>
          <a:xfrm rot="20801038">
            <a:off x="10272644" y="3329327"/>
            <a:ext cx="1600200" cy="602868"/>
          </a:xfrm>
          <a:prstGeom prst="rect">
            <a:avLst/>
          </a:prstGeom>
        </p:spPr>
      </p:pic>
      <p:pic>
        <p:nvPicPr>
          <p:cNvPr id="8" name="图片 7"/>
          <p:cNvPicPr>
            <a:picLocks noChangeAspect="1"/>
          </p:cNvPicPr>
          <p:nvPr/>
        </p:nvPicPr>
        <p:blipFill rotWithShape="1">
          <a:blip r:embed="rId4">
            <a:extLst>
              <a:ext uri="{28A0092B-C50C-407E-A947-70E740481C1C}">
                <a14:useLocalDpi xmlns:a14="http://schemas.microsoft.com/office/drawing/2010/main" val="0"/>
              </a:ext>
            </a:extLst>
          </a:blip>
          <a:srcRect l="83284" t="67378"/>
          <a:stretch>
            <a:fillRect/>
          </a:stretch>
        </p:blipFill>
        <p:spPr>
          <a:xfrm>
            <a:off x="6745473" y="1416687"/>
            <a:ext cx="744760" cy="863022"/>
          </a:xfrm>
          <a:prstGeom prst="rect">
            <a:avLst/>
          </a:prstGeom>
        </p:spPr>
      </p:pic>
      <p:grpSp>
        <p:nvGrpSpPr>
          <p:cNvPr id="5" name="组合 4"/>
          <p:cNvGrpSpPr/>
          <p:nvPr/>
        </p:nvGrpSpPr>
        <p:grpSpPr>
          <a:xfrm>
            <a:off x="1818279" y="1220944"/>
            <a:ext cx="5036762" cy="2837203"/>
            <a:chOff x="1478338" y="1695583"/>
            <a:chExt cx="5848765" cy="3294604"/>
          </a:xfrm>
        </p:grpSpPr>
        <p:pic>
          <p:nvPicPr>
            <p:cNvPr id="15" name="图片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478338" y="1695583"/>
              <a:ext cx="5848765" cy="3294604"/>
            </a:xfrm>
            <a:prstGeom prst="rect">
              <a:avLst/>
            </a:prstGeom>
          </p:spPr>
        </p:pic>
        <p:sp>
          <p:nvSpPr>
            <p:cNvPr id="9" name="Freeform 7"/>
            <p:cNvSpPr/>
            <p:nvPr/>
          </p:nvSpPr>
          <p:spPr bwMode="auto">
            <a:xfrm rot="11935297">
              <a:off x="1937975" y="2463853"/>
              <a:ext cx="792163" cy="747713"/>
            </a:xfrm>
            <a:custGeom>
              <a:avLst/>
              <a:gdLst>
                <a:gd name="T0" fmla="*/ 133 w 187"/>
                <a:gd name="T1" fmla="*/ 2 h 176"/>
                <a:gd name="T2" fmla="*/ 84 w 187"/>
                <a:gd name="T3" fmla="*/ 176 h 176"/>
                <a:gd name="T4" fmla="*/ 118 w 187"/>
                <a:gd name="T5" fmla="*/ 0 h 176"/>
                <a:gd name="T6" fmla="*/ 98 w 187"/>
                <a:gd name="T7" fmla="*/ 95 h 176"/>
                <a:gd name="T8" fmla="*/ 133 w 187"/>
                <a:gd name="T9" fmla="*/ 2 h 176"/>
              </a:gdLst>
              <a:ahLst/>
              <a:cxnLst>
                <a:cxn ang="0">
                  <a:pos x="T0" y="T1"/>
                </a:cxn>
                <a:cxn ang="0">
                  <a:pos x="T2" y="T3"/>
                </a:cxn>
                <a:cxn ang="0">
                  <a:pos x="T4" y="T5"/>
                </a:cxn>
                <a:cxn ang="0">
                  <a:pos x="T6" y="T7"/>
                </a:cxn>
                <a:cxn ang="0">
                  <a:pos x="T8" y="T9"/>
                </a:cxn>
              </a:cxnLst>
              <a:rect l="0" t="0" r="r" b="b"/>
              <a:pathLst>
                <a:path w="187" h="176">
                  <a:moveTo>
                    <a:pt x="133" y="2"/>
                  </a:moveTo>
                  <a:cubicBezTo>
                    <a:pt x="133" y="2"/>
                    <a:pt x="187" y="89"/>
                    <a:pt x="84" y="176"/>
                  </a:cubicBezTo>
                  <a:cubicBezTo>
                    <a:pt x="84" y="176"/>
                    <a:pt x="0" y="66"/>
                    <a:pt x="118" y="0"/>
                  </a:cubicBezTo>
                  <a:cubicBezTo>
                    <a:pt x="118" y="0"/>
                    <a:pt x="112" y="68"/>
                    <a:pt x="98" y="95"/>
                  </a:cubicBezTo>
                  <a:cubicBezTo>
                    <a:pt x="98" y="95"/>
                    <a:pt x="135" y="36"/>
                    <a:pt x="133" y="2"/>
                  </a:cubicBezTo>
                  <a:close/>
                </a:path>
              </a:pathLst>
            </a:custGeom>
            <a:solidFill>
              <a:srgbClr val="FFFFFF">
                <a:alpha val="50196"/>
              </a:srgbClr>
            </a:solidFill>
            <a:ln>
              <a:noFill/>
            </a:ln>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10" name="Freeform 7"/>
            <p:cNvSpPr/>
            <p:nvPr/>
          </p:nvSpPr>
          <p:spPr bwMode="auto">
            <a:xfrm rot="10262243">
              <a:off x="4006638" y="2338052"/>
              <a:ext cx="792163" cy="550849"/>
            </a:xfrm>
            <a:custGeom>
              <a:avLst/>
              <a:gdLst>
                <a:gd name="T0" fmla="*/ 133 w 187"/>
                <a:gd name="T1" fmla="*/ 2 h 176"/>
                <a:gd name="T2" fmla="*/ 84 w 187"/>
                <a:gd name="T3" fmla="*/ 176 h 176"/>
                <a:gd name="T4" fmla="*/ 118 w 187"/>
                <a:gd name="T5" fmla="*/ 0 h 176"/>
                <a:gd name="T6" fmla="*/ 98 w 187"/>
                <a:gd name="T7" fmla="*/ 95 h 176"/>
                <a:gd name="T8" fmla="*/ 133 w 187"/>
                <a:gd name="T9" fmla="*/ 2 h 176"/>
              </a:gdLst>
              <a:ahLst/>
              <a:cxnLst>
                <a:cxn ang="0">
                  <a:pos x="T0" y="T1"/>
                </a:cxn>
                <a:cxn ang="0">
                  <a:pos x="T2" y="T3"/>
                </a:cxn>
                <a:cxn ang="0">
                  <a:pos x="T4" y="T5"/>
                </a:cxn>
                <a:cxn ang="0">
                  <a:pos x="T6" y="T7"/>
                </a:cxn>
                <a:cxn ang="0">
                  <a:pos x="T8" y="T9"/>
                </a:cxn>
              </a:cxnLst>
              <a:rect l="0" t="0" r="r" b="b"/>
              <a:pathLst>
                <a:path w="187" h="176">
                  <a:moveTo>
                    <a:pt x="133" y="2"/>
                  </a:moveTo>
                  <a:cubicBezTo>
                    <a:pt x="133" y="2"/>
                    <a:pt x="187" y="89"/>
                    <a:pt x="84" y="176"/>
                  </a:cubicBezTo>
                  <a:cubicBezTo>
                    <a:pt x="84" y="176"/>
                    <a:pt x="0" y="66"/>
                    <a:pt x="118" y="0"/>
                  </a:cubicBezTo>
                  <a:cubicBezTo>
                    <a:pt x="118" y="0"/>
                    <a:pt x="112" y="68"/>
                    <a:pt x="98" y="95"/>
                  </a:cubicBezTo>
                  <a:cubicBezTo>
                    <a:pt x="98" y="95"/>
                    <a:pt x="135" y="36"/>
                    <a:pt x="133" y="2"/>
                  </a:cubicBezTo>
                  <a:close/>
                </a:path>
              </a:pathLst>
            </a:custGeom>
            <a:solidFill>
              <a:srgbClr val="FFFFFF">
                <a:alpha val="50196"/>
              </a:srgbClr>
            </a:solidFill>
            <a:ln>
              <a:noFill/>
            </a:ln>
          </p:spPr>
          <p:txBody>
            <a:bodyPr vert="horz" wrap="square" lIns="91440" tIns="45720" rIns="91440" bIns="45720" numCol="1" anchor="t" anchorCtr="0" compatLnSpc="1"/>
            <a:lstStyle/>
            <a:p>
              <a:endParaRPr lang="zh-CN" altLang="en-US">
                <a:latin typeface="+mn-lt"/>
                <a:ea typeface="+mn-ea"/>
                <a:cs typeface="+mn-ea"/>
                <a:sym typeface="+mn-lt"/>
              </a:endParaRPr>
            </a:p>
          </p:txBody>
        </p:sp>
      </p:grpSp>
      <p:sp>
        <p:nvSpPr>
          <p:cNvPr id="3" name="矩形: 圆角 2"/>
          <p:cNvSpPr/>
          <p:nvPr/>
        </p:nvSpPr>
        <p:spPr>
          <a:xfrm>
            <a:off x="1673713" y="4979447"/>
            <a:ext cx="5451839" cy="584126"/>
          </a:xfrm>
          <a:prstGeom prst="roundRect">
            <a:avLst/>
          </a:prstGeom>
          <a:solidFill>
            <a:srgbClr val="45BC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文本框 13"/>
          <p:cNvSpPr txBox="1"/>
          <p:nvPr/>
        </p:nvSpPr>
        <p:spPr>
          <a:xfrm>
            <a:off x="2208133" y="5071455"/>
            <a:ext cx="2010956" cy="400110"/>
          </a:xfrm>
          <a:prstGeom prst="rect">
            <a:avLst/>
          </a:prstGeom>
          <a:noFill/>
        </p:spPr>
        <p:txBody>
          <a:bodyPr wrap="square" rtlCol="0">
            <a:spAutoFit/>
          </a:bodyPr>
          <a:lstStyle/>
          <a:p>
            <a:r>
              <a:rPr lang="zh-CN" altLang="en-US" sz="2000" b="1" dirty="0">
                <a:solidFill>
                  <a:srgbClr val="E3F2EF"/>
                </a:solidFill>
                <a:latin typeface="+mn-lt"/>
                <a:ea typeface="+mn-ea"/>
                <a:cs typeface="+mn-ea"/>
                <a:sym typeface="+mn-lt"/>
              </a:rPr>
              <a:t>汇报人</a:t>
            </a:r>
            <a:r>
              <a:rPr lang="zh-CN" altLang="en-US" sz="2000" b="1" dirty="0" smtClean="0">
                <a:solidFill>
                  <a:srgbClr val="E3F2EF"/>
                </a:solidFill>
                <a:latin typeface="+mn-lt"/>
                <a:ea typeface="+mn-ea"/>
                <a:cs typeface="+mn-ea"/>
                <a:sym typeface="+mn-lt"/>
              </a:rPr>
              <a:t>：</a:t>
            </a:r>
            <a:r>
              <a:rPr lang="en-US" altLang="zh-CN" sz="2000" b="1" dirty="0">
                <a:solidFill>
                  <a:srgbClr val="E3F2EF"/>
                </a:solidFill>
                <a:latin typeface="+mn-lt"/>
                <a:ea typeface="+mn-ea"/>
                <a:cs typeface="+mn-ea"/>
                <a:sym typeface="+mn-lt"/>
              </a:rPr>
              <a:t>xxx</a:t>
            </a:r>
          </a:p>
        </p:txBody>
      </p:sp>
      <p:grpSp>
        <p:nvGrpSpPr>
          <p:cNvPr id="4" name="组合 3"/>
          <p:cNvGrpSpPr/>
          <p:nvPr/>
        </p:nvGrpSpPr>
        <p:grpSpPr>
          <a:xfrm rot="3329260">
            <a:off x="1717652" y="4964535"/>
            <a:ext cx="533801" cy="639350"/>
            <a:chOff x="832045" y="4979440"/>
            <a:chExt cx="979488" cy="1173163"/>
          </a:xfrm>
          <a:solidFill>
            <a:schemeClr val="bg1"/>
          </a:solidFill>
        </p:grpSpPr>
        <p:sp>
          <p:nvSpPr>
            <p:cNvPr id="18" name="Freeform 7"/>
            <p:cNvSpPr/>
            <p:nvPr/>
          </p:nvSpPr>
          <p:spPr bwMode="auto">
            <a:xfrm>
              <a:off x="1019370" y="5404890"/>
              <a:ext cx="792163" cy="747713"/>
            </a:xfrm>
            <a:custGeom>
              <a:avLst/>
              <a:gdLst>
                <a:gd name="T0" fmla="*/ 133 w 187"/>
                <a:gd name="T1" fmla="*/ 2 h 176"/>
                <a:gd name="T2" fmla="*/ 84 w 187"/>
                <a:gd name="T3" fmla="*/ 176 h 176"/>
                <a:gd name="T4" fmla="*/ 118 w 187"/>
                <a:gd name="T5" fmla="*/ 0 h 176"/>
                <a:gd name="T6" fmla="*/ 98 w 187"/>
                <a:gd name="T7" fmla="*/ 95 h 176"/>
                <a:gd name="T8" fmla="*/ 133 w 187"/>
                <a:gd name="T9" fmla="*/ 2 h 176"/>
              </a:gdLst>
              <a:ahLst/>
              <a:cxnLst>
                <a:cxn ang="0">
                  <a:pos x="T0" y="T1"/>
                </a:cxn>
                <a:cxn ang="0">
                  <a:pos x="T2" y="T3"/>
                </a:cxn>
                <a:cxn ang="0">
                  <a:pos x="T4" y="T5"/>
                </a:cxn>
                <a:cxn ang="0">
                  <a:pos x="T6" y="T7"/>
                </a:cxn>
                <a:cxn ang="0">
                  <a:pos x="T8" y="T9"/>
                </a:cxn>
              </a:cxnLst>
              <a:rect l="0" t="0" r="r" b="b"/>
              <a:pathLst>
                <a:path w="187" h="176">
                  <a:moveTo>
                    <a:pt x="133" y="2"/>
                  </a:moveTo>
                  <a:cubicBezTo>
                    <a:pt x="133" y="2"/>
                    <a:pt x="187" y="89"/>
                    <a:pt x="84" y="176"/>
                  </a:cubicBezTo>
                  <a:cubicBezTo>
                    <a:pt x="84" y="176"/>
                    <a:pt x="0" y="66"/>
                    <a:pt x="118" y="0"/>
                  </a:cubicBezTo>
                  <a:cubicBezTo>
                    <a:pt x="118" y="0"/>
                    <a:pt x="112" y="68"/>
                    <a:pt x="98" y="95"/>
                  </a:cubicBezTo>
                  <a:cubicBezTo>
                    <a:pt x="98" y="95"/>
                    <a:pt x="135" y="36"/>
                    <a:pt x="13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19" name="Freeform 8"/>
            <p:cNvSpPr/>
            <p:nvPr/>
          </p:nvSpPr>
          <p:spPr bwMode="auto">
            <a:xfrm>
              <a:off x="832045" y="4979440"/>
              <a:ext cx="666750" cy="671513"/>
            </a:xfrm>
            <a:custGeom>
              <a:avLst/>
              <a:gdLst>
                <a:gd name="T0" fmla="*/ 157 w 157"/>
                <a:gd name="T1" fmla="*/ 84 h 158"/>
                <a:gd name="T2" fmla="*/ 0 w 157"/>
                <a:gd name="T3" fmla="*/ 107 h 158"/>
                <a:gd name="T4" fmla="*/ 153 w 157"/>
                <a:gd name="T5" fmla="*/ 71 h 158"/>
                <a:gd name="T6" fmla="*/ 69 w 157"/>
                <a:gd name="T7" fmla="*/ 88 h 158"/>
                <a:gd name="T8" fmla="*/ 157 w 157"/>
                <a:gd name="T9" fmla="*/ 84 h 158"/>
              </a:gdLst>
              <a:ahLst/>
              <a:cxnLst>
                <a:cxn ang="0">
                  <a:pos x="T0" y="T1"/>
                </a:cxn>
                <a:cxn ang="0">
                  <a:pos x="T2" y="T3"/>
                </a:cxn>
                <a:cxn ang="0">
                  <a:pos x="T4" y="T5"/>
                </a:cxn>
                <a:cxn ang="0">
                  <a:pos x="T6" y="T7"/>
                </a:cxn>
                <a:cxn ang="0">
                  <a:pos x="T8" y="T9"/>
                </a:cxn>
              </a:cxnLst>
              <a:rect l="0" t="0" r="r" b="b"/>
              <a:pathLst>
                <a:path w="157" h="158">
                  <a:moveTo>
                    <a:pt x="157" y="84"/>
                  </a:moveTo>
                  <a:cubicBezTo>
                    <a:pt x="157" y="84"/>
                    <a:pt x="106" y="158"/>
                    <a:pt x="0" y="107"/>
                  </a:cubicBezTo>
                  <a:cubicBezTo>
                    <a:pt x="0" y="107"/>
                    <a:pt x="58" y="0"/>
                    <a:pt x="153" y="71"/>
                  </a:cubicBezTo>
                  <a:cubicBezTo>
                    <a:pt x="153" y="71"/>
                    <a:pt x="96" y="90"/>
                    <a:pt x="69" y="88"/>
                  </a:cubicBezTo>
                  <a:cubicBezTo>
                    <a:pt x="69" y="88"/>
                    <a:pt x="130" y="98"/>
                    <a:pt x="157"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grpSp>
      <p:grpSp>
        <p:nvGrpSpPr>
          <p:cNvPr id="20" name="组合 19"/>
          <p:cNvGrpSpPr/>
          <p:nvPr/>
        </p:nvGrpSpPr>
        <p:grpSpPr>
          <a:xfrm rot="3329260">
            <a:off x="4085545" y="4964535"/>
            <a:ext cx="533801" cy="639350"/>
            <a:chOff x="832045" y="4979440"/>
            <a:chExt cx="979488" cy="1173163"/>
          </a:xfrm>
          <a:solidFill>
            <a:schemeClr val="bg1"/>
          </a:solidFill>
        </p:grpSpPr>
        <p:sp>
          <p:nvSpPr>
            <p:cNvPr id="21" name="Freeform 7"/>
            <p:cNvSpPr/>
            <p:nvPr/>
          </p:nvSpPr>
          <p:spPr bwMode="auto">
            <a:xfrm>
              <a:off x="1019370" y="5404890"/>
              <a:ext cx="792163" cy="747713"/>
            </a:xfrm>
            <a:custGeom>
              <a:avLst/>
              <a:gdLst>
                <a:gd name="T0" fmla="*/ 133 w 187"/>
                <a:gd name="T1" fmla="*/ 2 h 176"/>
                <a:gd name="T2" fmla="*/ 84 w 187"/>
                <a:gd name="T3" fmla="*/ 176 h 176"/>
                <a:gd name="T4" fmla="*/ 118 w 187"/>
                <a:gd name="T5" fmla="*/ 0 h 176"/>
                <a:gd name="T6" fmla="*/ 98 w 187"/>
                <a:gd name="T7" fmla="*/ 95 h 176"/>
                <a:gd name="T8" fmla="*/ 133 w 187"/>
                <a:gd name="T9" fmla="*/ 2 h 176"/>
              </a:gdLst>
              <a:ahLst/>
              <a:cxnLst>
                <a:cxn ang="0">
                  <a:pos x="T0" y="T1"/>
                </a:cxn>
                <a:cxn ang="0">
                  <a:pos x="T2" y="T3"/>
                </a:cxn>
                <a:cxn ang="0">
                  <a:pos x="T4" y="T5"/>
                </a:cxn>
                <a:cxn ang="0">
                  <a:pos x="T6" y="T7"/>
                </a:cxn>
                <a:cxn ang="0">
                  <a:pos x="T8" y="T9"/>
                </a:cxn>
              </a:cxnLst>
              <a:rect l="0" t="0" r="r" b="b"/>
              <a:pathLst>
                <a:path w="187" h="176">
                  <a:moveTo>
                    <a:pt x="133" y="2"/>
                  </a:moveTo>
                  <a:cubicBezTo>
                    <a:pt x="133" y="2"/>
                    <a:pt x="187" y="89"/>
                    <a:pt x="84" y="176"/>
                  </a:cubicBezTo>
                  <a:cubicBezTo>
                    <a:pt x="84" y="176"/>
                    <a:pt x="0" y="66"/>
                    <a:pt x="118" y="0"/>
                  </a:cubicBezTo>
                  <a:cubicBezTo>
                    <a:pt x="118" y="0"/>
                    <a:pt x="112" y="68"/>
                    <a:pt x="98" y="95"/>
                  </a:cubicBezTo>
                  <a:cubicBezTo>
                    <a:pt x="98" y="95"/>
                    <a:pt x="135" y="36"/>
                    <a:pt x="13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22" name="Freeform 8"/>
            <p:cNvSpPr/>
            <p:nvPr/>
          </p:nvSpPr>
          <p:spPr bwMode="auto">
            <a:xfrm>
              <a:off x="832045" y="4979440"/>
              <a:ext cx="666750" cy="671513"/>
            </a:xfrm>
            <a:custGeom>
              <a:avLst/>
              <a:gdLst>
                <a:gd name="T0" fmla="*/ 157 w 157"/>
                <a:gd name="T1" fmla="*/ 84 h 158"/>
                <a:gd name="T2" fmla="*/ 0 w 157"/>
                <a:gd name="T3" fmla="*/ 107 h 158"/>
                <a:gd name="T4" fmla="*/ 153 w 157"/>
                <a:gd name="T5" fmla="*/ 71 h 158"/>
                <a:gd name="T6" fmla="*/ 69 w 157"/>
                <a:gd name="T7" fmla="*/ 88 h 158"/>
                <a:gd name="T8" fmla="*/ 157 w 157"/>
                <a:gd name="T9" fmla="*/ 84 h 158"/>
              </a:gdLst>
              <a:ahLst/>
              <a:cxnLst>
                <a:cxn ang="0">
                  <a:pos x="T0" y="T1"/>
                </a:cxn>
                <a:cxn ang="0">
                  <a:pos x="T2" y="T3"/>
                </a:cxn>
                <a:cxn ang="0">
                  <a:pos x="T4" y="T5"/>
                </a:cxn>
                <a:cxn ang="0">
                  <a:pos x="T6" y="T7"/>
                </a:cxn>
                <a:cxn ang="0">
                  <a:pos x="T8" y="T9"/>
                </a:cxn>
              </a:cxnLst>
              <a:rect l="0" t="0" r="r" b="b"/>
              <a:pathLst>
                <a:path w="157" h="158">
                  <a:moveTo>
                    <a:pt x="157" y="84"/>
                  </a:moveTo>
                  <a:cubicBezTo>
                    <a:pt x="157" y="84"/>
                    <a:pt x="106" y="158"/>
                    <a:pt x="0" y="107"/>
                  </a:cubicBezTo>
                  <a:cubicBezTo>
                    <a:pt x="0" y="107"/>
                    <a:pt x="58" y="0"/>
                    <a:pt x="153" y="71"/>
                  </a:cubicBezTo>
                  <a:cubicBezTo>
                    <a:pt x="153" y="71"/>
                    <a:pt x="96" y="90"/>
                    <a:pt x="69" y="88"/>
                  </a:cubicBezTo>
                  <a:cubicBezTo>
                    <a:pt x="69" y="88"/>
                    <a:pt x="130" y="98"/>
                    <a:pt x="157"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grpSp>
      <p:sp>
        <p:nvSpPr>
          <p:cNvPr id="23" name="文本框 22"/>
          <p:cNvSpPr txBox="1"/>
          <p:nvPr/>
        </p:nvSpPr>
        <p:spPr>
          <a:xfrm>
            <a:off x="207022" y="198766"/>
            <a:ext cx="1552416" cy="461665"/>
          </a:xfrm>
          <a:prstGeom prst="rect">
            <a:avLst/>
          </a:prstGeom>
          <a:noFill/>
        </p:spPr>
        <p:txBody>
          <a:bodyPr wrap="square" rtlCol="0">
            <a:spAutoFit/>
          </a:bodyPr>
          <a:lstStyle/>
          <a:p>
            <a:pPr algn="ctr"/>
            <a:r>
              <a:rPr lang="en-US" altLang="zh-CN" sz="2400" b="1" dirty="0">
                <a:solidFill>
                  <a:schemeClr val="bg1">
                    <a:lumMod val="50000"/>
                  </a:schemeClr>
                </a:solidFill>
                <a:latin typeface="+mn-lt"/>
                <a:ea typeface="+mn-ea"/>
                <a:cs typeface="+mn-ea"/>
                <a:sym typeface="+mn-lt"/>
              </a:rPr>
              <a:t>LOGO</a:t>
            </a:r>
          </a:p>
        </p:txBody>
      </p:sp>
      <p:sp>
        <p:nvSpPr>
          <p:cNvPr id="24" name="文本框 23"/>
          <p:cNvSpPr txBox="1"/>
          <p:nvPr/>
        </p:nvSpPr>
        <p:spPr>
          <a:xfrm>
            <a:off x="4670515" y="5071455"/>
            <a:ext cx="2309594" cy="400110"/>
          </a:xfrm>
          <a:prstGeom prst="rect">
            <a:avLst/>
          </a:prstGeom>
          <a:noFill/>
        </p:spPr>
        <p:txBody>
          <a:bodyPr wrap="square" rtlCol="0">
            <a:spAutoFit/>
          </a:bodyPr>
          <a:lstStyle/>
          <a:p>
            <a:r>
              <a:rPr lang="zh-CN" altLang="en-US" sz="2000" b="1" dirty="0">
                <a:solidFill>
                  <a:srgbClr val="E3F2EF"/>
                </a:solidFill>
                <a:latin typeface="+mn-lt"/>
                <a:ea typeface="+mn-ea"/>
                <a:cs typeface="+mn-ea"/>
                <a:sym typeface="+mn-lt"/>
              </a:rPr>
              <a:t>日期：</a:t>
            </a:r>
            <a:r>
              <a:rPr lang="en-US" altLang="zh-CN" sz="2000" b="1" dirty="0">
                <a:solidFill>
                  <a:srgbClr val="E3F2EF"/>
                </a:solidFill>
                <a:latin typeface="+mn-lt"/>
                <a:ea typeface="+mn-ea"/>
                <a:cs typeface="+mn-ea"/>
                <a:sym typeface="+mn-lt"/>
              </a:rPr>
              <a:t>XX</a:t>
            </a:r>
            <a:r>
              <a:rPr lang="zh-CN" altLang="en-US" sz="2000" b="1" dirty="0">
                <a:solidFill>
                  <a:srgbClr val="E3F2EF"/>
                </a:solidFill>
                <a:latin typeface="+mn-lt"/>
                <a:ea typeface="+mn-ea"/>
                <a:cs typeface="+mn-ea"/>
                <a:sym typeface="+mn-lt"/>
              </a:rPr>
              <a:t>年</a:t>
            </a:r>
            <a:r>
              <a:rPr lang="en-US" altLang="zh-CN" sz="2000" b="1" dirty="0">
                <a:solidFill>
                  <a:srgbClr val="E3F2EF"/>
                </a:solidFill>
                <a:latin typeface="+mn-lt"/>
                <a:ea typeface="+mn-ea"/>
                <a:cs typeface="+mn-ea"/>
                <a:sym typeface="+mn-lt"/>
              </a:rPr>
              <a:t>XX</a:t>
            </a:r>
            <a:r>
              <a:rPr lang="zh-CN" altLang="en-US" sz="2000" b="1" dirty="0">
                <a:solidFill>
                  <a:srgbClr val="E3F2EF"/>
                </a:solidFill>
                <a:latin typeface="+mn-lt"/>
                <a:ea typeface="+mn-ea"/>
                <a:cs typeface="+mn-ea"/>
                <a:sym typeface="+mn-lt"/>
              </a:rPr>
              <a:t>月</a:t>
            </a:r>
            <a:endParaRPr lang="en-US" altLang="zh-CN" sz="2000" b="1" dirty="0">
              <a:solidFill>
                <a:srgbClr val="E3F2EF"/>
              </a:solidFill>
              <a:latin typeface="+mn-lt"/>
              <a:ea typeface="+mn-ea"/>
              <a:cs typeface="+mn-ea"/>
              <a:sym typeface="+mn-lt"/>
            </a:endParaRPr>
          </a:p>
        </p:txBody>
      </p:sp>
      <p:sp>
        <p:nvSpPr>
          <p:cNvPr id="25" name="矩形 24"/>
          <p:cNvSpPr/>
          <p:nvPr/>
        </p:nvSpPr>
        <p:spPr>
          <a:xfrm>
            <a:off x="2662636" y="3920208"/>
            <a:ext cx="3600991" cy="900250"/>
          </a:xfrm>
          <a:prstGeom prst="rect">
            <a:avLst/>
          </a:prstGeom>
        </p:spPr>
        <p:txBody>
          <a:bodyPr wrap="none" lIns="68582" tIns="34292" rIns="68582" bIns="34292">
            <a:spAutoFit/>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pPr algn="ctr"/>
            <a:r>
              <a:rPr lang="zh-CN" altLang="en-US" sz="5400" b="1" dirty="0">
                <a:solidFill>
                  <a:srgbClr val="45BC9A"/>
                </a:solidFill>
                <a:cs typeface="+mn-ea"/>
                <a:sym typeface="+mn-lt"/>
              </a:rPr>
              <a:t>谢谢聆听！</a:t>
            </a:r>
            <a:endParaRPr lang="en-US" altLang="zh-CN" sz="5400" b="1" dirty="0">
              <a:solidFill>
                <a:srgbClr val="45BC9A"/>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31" presetClass="entr" presetSubtype="0" fill="hold" nodeType="click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1000" fill="hold"/>
                                        <p:tgtEl>
                                          <p:spTgt spid="6"/>
                                        </p:tgtEl>
                                        <p:attrNameLst>
                                          <p:attrName>ppt_w</p:attrName>
                                        </p:attrNameLst>
                                      </p:cBhvr>
                                      <p:tavLst>
                                        <p:tav tm="0">
                                          <p:val>
                                            <p:fltVal val="0"/>
                                          </p:val>
                                        </p:tav>
                                        <p:tav tm="100000">
                                          <p:val>
                                            <p:strVal val="#ppt_w"/>
                                          </p:val>
                                        </p:tav>
                                      </p:tavLst>
                                    </p:anim>
                                    <p:anim calcmode="lin" valueType="num">
                                      <p:cBhvr>
                                        <p:cTn id="27" dur="1000" fill="hold"/>
                                        <p:tgtEl>
                                          <p:spTgt spid="6"/>
                                        </p:tgtEl>
                                        <p:attrNameLst>
                                          <p:attrName>ppt_h</p:attrName>
                                        </p:attrNameLst>
                                      </p:cBhvr>
                                      <p:tavLst>
                                        <p:tav tm="0">
                                          <p:val>
                                            <p:fltVal val="0"/>
                                          </p:val>
                                        </p:tav>
                                        <p:tav tm="100000">
                                          <p:val>
                                            <p:strVal val="#ppt_h"/>
                                          </p:val>
                                        </p:tav>
                                      </p:tavLst>
                                    </p:anim>
                                    <p:anim calcmode="lin" valueType="num">
                                      <p:cBhvr>
                                        <p:cTn id="28" dur="1000" fill="hold"/>
                                        <p:tgtEl>
                                          <p:spTgt spid="6"/>
                                        </p:tgtEl>
                                        <p:attrNameLst>
                                          <p:attrName>style.rotation</p:attrName>
                                        </p:attrNameLst>
                                      </p:cBhvr>
                                      <p:tavLst>
                                        <p:tav tm="0">
                                          <p:val>
                                            <p:fltVal val="90"/>
                                          </p:val>
                                        </p:tav>
                                        <p:tav tm="100000">
                                          <p:val>
                                            <p:fltVal val="0"/>
                                          </p:val>
                                        </p:tav>
                                      </p:tavLst>
                                    </p:anim>
                                    <p:animEffect transition="in" filter="fade">
                                      <p:cBhvr>
                                        <p:cTn id="29" dur="10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31" presetClass="entr" presetSubtype="0" fill="hold" nodeType="click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1000" fill="hold"/>
                                        <p:tgtEl>
                                          <p:spTgt spid="8"/>
                                        </p:tgtEl>
                                        <p:attrNameLst>
                                          <p:attrName>ppt_w</p:attrName>
                                        </p:attrNameLst>
                                      </p:cBhvr>
                                      <p:tavLst>
                                        <p:tav tm="0">
                                          <p:val>
                                            <p:fltVal val="0"/>
                                          </p:val>
                                        </p:tav>
                                        <p:tav tm="100000">
                                          <p:val>
                                            <p:strVal val="#ppt_w"/>
                                          </p:val>
                                        </p:tav>
                                      </p:tavLst>
                                    </p:anim>
                                    <p:anim calcmode="lin" valueType="num">
                                      <p:cBhvr>
                                        <p:cTn id="35" dur="1000" fill="hold"/>
                                        <p:tgtEl>
                                          <p:spTgt spid="8"/>
                                        </p:tgtEl>
                                        <p:attrNameLst>
                                          <p:attrName>ppt_h</p:attrName>
                                        </p:attrNameLst>
                                      </p:cBhvr>
                                      <p:tavLst>
                                        <p:tav tm="0">
                                          <p:val>
                                            <p:fltVal val="0"/>
                                          </p:val>
                                        </p:tav>
                                        <p:tav tm="100000">
                                          <p:val>
                                            <p:strVal val="#ppt_h"/>
                                          </p:val>
                                        </p:tav>
                                      </p:tavLst>
                                    </p:anim>
                                    <p:anim calcmode="lin" valueType="num">
                                      <p:cBhvr>
                                        <p:cTn id="36" dur="1000" fill="hold"/>
                                        <p:tgtEl>
                                          <p:spTgt spid="8"/>
                                        </p:tgtEl>
                                        <p:attrNameLst>
                                          <p:attrName>style.rotation</p:attrName>
                                        </p:attrNameLst>
                                      </p:cBhvr>
                                      <p:tavLst>
                                        <p:tav tm="0">
                                          <p:val>
                                            <p:fltVal val="90"/>
                                          </p:val>
                                        </p:tav>
                                        <p:tav tm="100000">
                                          <p:val>
                                            <p:fltVal val="0"/>
                                          </p:val>
                                        </p:tav>
                                      </p:tavLst>
                                    </p:anim>
                                    <p:animEffect transition="in" filter="fade">
                                      <p:cBhvr>
                                        <p:cTn id="37" dur="1000"/>
                                        <p:tgtEl>
                                          <p:spTgt spid="8"/>
                                        </p:tgtEl>
                                      </p:cBhvr>
                                    </p:animEffect>
                                  </p:childTnLst>
                                </p:cTn>
                              </p:par>
                              <p:par>
                                <p:cTn id="38" presetID="31" presetClass="entr" presetSubtype="0" fill="hold" nodeType="withEffect">
                                  <p:stCondLst>
                                    <p:cond delay="500"/>
                                  </p:stCondLst>
                                  <p:childTnLst>
                                    <p:set>
                                      <p:cBhvr>
                                        <p:cTn id="39" dur="1" fill="hold">
                                          <p:stCondLst>
                                            <p:cond delay="0"/>
                                          </p:stCondLst>
                                        </p:cTn>
                                        <p:tgtEl>
                                          <p:spTgt spid="13"/>
                                        </p:tgtEl>
                                        <p:attrNameLst>
                                          <p:attrName>style.visibility</p:attrName>
                                        </p:attrNameLst>
                                      </p:cBhvr>
                                      <p:to>
                                        <p:strVal val="visible"/>
                                      </p:to>
                                    </p:set>
                                    <p:anim calcmode="lin" valueType="num">
                                      <p:cBhvr>
                                        <p:cTn id="40" dur="1000" fill="hold"/>
                                        <p:tgtEl>
                                          <p:spTgt spid="13"/>
                                        </p:tgtEl>
                                        <p:attrNameLst>
                                          <p:attrName>ppt_w</p:attrName>
                                        </p:attrNameLst>
                                      </p:cBhvr>
                                      <p:tavLst>
                                        <p:tav tm="0">
                                          <p:val>
                                            <p:fltVal val="0"/>
                                          </p:val>
                                        </p:tav>
                                        <p:tav tm="100000">
                                          <p:val>
                                            <p:strVal val="#ppt_w"/>
                                          </p:val>
                                        </p:tav>
                                      </p:tavLst>
                                    </p:anim>
                                    <p:anim calcmode="lin" valueType="num">
                                      <p:cBhvr>
                                        <p:cTn id="41" dur="1000" fill="hold"/>
                                        <p:tgtEl>
                                          <p:spTgt spid="13"/>
                                        </p:tgtEl>
                                        <p:attrNameLst>
                                          <p:attrName>ppt_h</p:attrName>
                                        </p:attrNameLst>
                                      </p:cBhvr>
                                      <p:tavLst>
                                        <p:tav tm="0">
                                          <p:val>
                                            <p:fltVal val="0"/>
                                          </p:val>
                                        </p:tav>
                                        <p:tav tm="100000">
                                          <p:val>
                                            <p:strVal val="#ppt_h"/>
                                          </p:val>
                                        </p:tav>
                                      </p:tavLst>
                                    </p:anim>
                                    <p:anim calcmode="lin" valueType="num">
                                      <p:cBhvr>
                                        <p:cTn id="42" dur="1000" fill="hold"/>
                                        <p:tgtEl>
                                          <p:spTgt spid="13"/>
                                        </p:tgtEl>
                                        <p:attrNameLst>
                                          <p:attrName>style.rotation</p:attrName>
                                        </p:attrNameLst>
                                      </p:cBhvr>
                                      <p:tavLst>
                                        <p:tav tm="0">
                                          <p:val>
                                            <p:fltVal val="90"/>
                                          </p:val>
                                        </p:tav>
                                        <p:tav tm="100000">
                                          <p:val>
                                            <p:fltVal val="0"/>
                                          </p:val>
                                        </p:tav>
                                      </p:tavLst>
                                    </p:anim>
                                    <p:animEffect transition="in" filter="fade">
                                      <p:cBhvr>
                                        <p:cTn id="43" dur="1000"/>
                                        <p:tgtEl>
                                          <p:spTgt spid="13"/>
                                        </p:tgtEl>
                                      </p:cBhvr>
                                    </p:animEffect>
                                  </p:childTnLst>
                                </p:cTn>
                              </p:par>
                              <p:par>
                                <p:cTn id="44" presetID="31" presetClass="entr" presetSubtype="0" fill="hold" nodeType="withEffect">
                                  <p:stCondLst>
                                    <p:cond delay="800"/>
                                  </p:stCondLst>
                                  <p:childTnLst>
                                    <p:set>
                                      <p:cBhvr>
                                        <p:cTn id="45" dur="1" fill="hold">
                                          <p:stCondLst>
                                            <p:cond delay="0"/>
                                          </p:stCondLst>
                                        </p:cTn>
                                        <p:tgtEl>
                                          <p:spTgt spid="7"/>
                                        </p:tgtEl>
                                        <p:attrNameLst>
                                          <p:attrName>style.visibility</p:attrName>
                                        </p:attrNameLst>
                                      </p:cBhvr>
                                      <p:to>
                                        <p:strVal val="visible"/>
                                      </p:to>
                                    </p:set>
                                    <p:anim calcmode="lin" valueType="num">
                                      <p:cBhvr>
                                        <p:cTn id="46" dur="1000" fill="hold"/>
                                        <p:tgtEl>
                                          <p:spTgt spid="7"/>
                                        </p:tgtEl>
                                        <p:attrNameLst>
                                          <p:attrName>ppt_w</p:attrName>
                                        </p:attrNameLst>
                                      </p:cBhvr>
                                      <p:tavLst>
                                        <p:tav tm="0">
                                          <p:val>
                                            <p:fltVal val="0"/>
                                          </p:val>
                                        </p:tav>
                                        <p:tav tm="100000">
                                          <p:val>
                                            <p:strVal val="#ppt_w"/>
                                          </p:val>
                                        </p:tav>
                                      </p:tavLst>
                                    </p:anim>
                                    <p:anim calcmode="lin" valueType="num">
                                      <p:cBhvr>
                                        <p:cTn id="47" dur="1000" fill="hold"/>
                                        <p:tgtEl>
                                          <p:spTgt spid="7"/>
                                        </p:tgtEl>
                                        <p:attrNameLst>
                                          <p:attrName>ppt_h</p:attrName>
                                        </p:attrNameLst>
                                      </p:cBhvr>
                                      <p:tavLst>
                                        <p:tav tm="0">
                                          <p:val>
                                            <p:fltVal val="0"/>
                                          </p:val>
                                        </p:tav>
                                        <p:tav tm="100000">
                                          <p:val>
                                            <p:strVal val="#ppt_h"/>
                                          </p:val>
                                        </p:tav>
                                      </p:tavLst>
                                    </p:anim>
                                    <p:anim calcmode="lin" valueType="num">
                                      <p:cBhvr>
                                        <p:cTn id="48" dur="1000" fill="hold"/>
                                        <p:tgtEl>
                                          <p:spTgt spid="7"/>
                                        </p:tgtEl>
                                        <p:attrNameLst>
                                          <p:attrName>style.rotation</p:attrName>
                                        </p:attrNameLst>
                                      </p:cBhvr>
                                      <p:tavLst>
                                        <p:tav tm="0">
                                          <p:val>
                                            <p:fltVal val="90"/>
                                          </p:val>
                                        </p:tav>
                                        <p:tav tm="100000">
                                          <p:val>
                                            <p:fltVal val="0"/>
                                          </p:val>
                                        </p:tav>
                                      </p:tavLst>
                                    </p:anim>
                                    <p:animEffect transition="in" filter="fade">
                                      <p:cBhvr>
                                        <p:cTn id="49" dur="1000"/>
                                        <p:tgtEl>
                                          <p:spTgt spid="7"/>
                                        </p:tgtEl>
                                      </p:cBhvr>
                                    </p:animEffect>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3"/>
                                        </p:tgtEl>
                                        <p:attrNameLst>
                                          <p:attrName>style.visibility</p:attrName>
                                        </p:attrNameLst>
                                      </p:cBhvr>
                                      <p:to>
                                        <p:strVal val="visible"/>
                                      </p:to>
                                    </p:set>
                                    <p:animEffect transition="in" filter="fade">
                                      <p:cBhvr>
                                        <p:cTn id="54" dur="1000"/>
                                        <p:tgtEl>
                                          <p:spTgt spid="3"/>
                                        </p:tgtEl>
                                      </p:cBhvr>
                                    </p:animEffect>
                                    <p:anim calcmode="lin" valueType="num">
                                      <p:cBhvr>
                                        <p:cTn id="55" dur="1000" fill="hold"/>
                                        <p:tgtEl>
                                          <p:spTgt spid="3"/>
                                        </p:tgtEl>
                                        <p:attrNameLst>
                                          <p:attrName>ppt_x</p:attrName>
                                        </p:attrNameLst>
                                      </p:cBhvr>
                                      <p:tavLst>
                                        <p:tav tm="0">
                                          <p:val>
                                            <p:strVal val="#ppt_x"/>
                                          </p:val>
                                        </p:tav>
                                        <p:tav tm="100000">
                                          <p:val>
                                            <p:strVal val="#ppt_x"/>
                                          </p:val>
                                        </p:tav>
                                      </p:tavLst>
                                    </p:anim>
                                    <p:anim calcmode="lin" valueType="num">
                                      <p:cBhvr>
                                        <p:cTn id="5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1" presetClass="entr" presetSubtype="1" fill="hold" nodeType="click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heel(1)">
                                      <p:cBhvr>
                                        <p:cTn id="61" dur="2000"/>
                                        <p:tgtEl>
                                          <p:spTgt spid="4"/>
                                        </p:tgtEl>
                                      </p:cBhvr>
                                    </p:animEffect>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grpId="0" nodeType="clickEffect">
                                  <p:stCondLst>
                                    <p:cond delay="0"/>
                                  </p:stCondLst>
                                  <p:childTnLst>
                                    <p:set>
                                      <p:cBhvr>
                                        <p:cTn id="65" dur="1" fill="hold">
                                          <p:stCondLst>
                                            <p:cond delay="0"/>
                                          </p:stCondLst>
                                        </p:cTn>
                                        <p:tgtEl>
                                          <p:spTgt spid="14"/>
                                        </p:tgtEl>
                                        <p:attrNameLst>
                                          <p:attrName>style.visibility</p:attrName>
                                        </p:attrNameLst>
                                      </p:cBhvr>
                                      <p:to>
                                        <p:strVal val="visible"/>
                                      </p:to>
                                    </p:set>
                                    <p:animEffect transition="in" filter="fade">
                                      <p:cBhvr>
                                        <p:cTn id="66" dur="1000"/>
                                        <p:tgtEl>
                                          <p:spTgt spid="14"/>
                                        </p:tgtEl>
                                      </p:cBhvr>
                                    </p:animEffect>
                                    <p:anim calcmode="lin" valueType="num">
                                      <p:cBhvr>
                                        <p:cTn id="67" dur="1000" fill="hold"/>
                                        <p:tgtEl>
                                          <p:spTgt spid="14"/>
                                        </p:tgtEl>
                                        <p:attrNameLst>
                                          <p:attrName>ppt_x</p:attrName>
                                        </p:attrNameLst>
                                      </p:cBhvr>
                                      <p:tavLst>
                                        <p:tav tm="0">
                                          <p:val>
                                            <p:strVal val="#ppt_x"/>
                                          </p:val>
                                        </p:tav>
                                        <p:tav tm="100000">
                                          <p:val>
                                            <p:strVal val="#ppt_x"/>
                                          </p:val>
                                        </p:tav>
                                      </p:tavLst>
                                    </p:anim>
                                    <p:anim calcmode="lin" valueType="num">
                                      <p:cBhvr>
                                        <p:cTn id="68"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1" presetClass="entr" presetSubtype="1" fill="hold" nodeType="click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heel(1)">
                                      <p:cBhvr>
                                        <p:cTn id="73" dur="2000"/>
                                        <p:tgtEl>
                                          <p:spTgt spid="20"/>
                                        </p:tgtEl>
                                      </p:cBhvr>
                                    </p:animEffect>
                                  </p:childTnLst>
                                </p:cTn>
                              </p:par>
                            </p:childTnLst>
                          </p:cTn>
                        </p:par>
                      </p:childTnLst>
                    </p:cTn>
                  </p:par>
                  <p:par>
                    <p:cTn id="74" fill="hold">
                      <p:stCondLst>
                        <p:cond delay="indefinite"/>
                      </p:stCondLst>
                      <p:childTnLst>
                        <p:par>
                          <p:cTn id="75" fill="hold">
                            <p:stCondLst>
                              <p:cond delay="0"/>
                            </p:stCondLst>
                            <p:childTnLst>
                              <p:par>
                                <p:cTn id="76" presetID="42" presetClass="entr" presetSubtype="0" fill="hold" grpId="0" nodeType="click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53" presetClass="entr" presetSubtype="16" fill="hold" grpId="0" nodeType="click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childTnLst>
                    </p:cTn>
                  </p:par>
                  <p:par>
                    <p:cTn id="88" fill="hold">
                      <p:stCondLst>
                        <p:cond delay="indefinite"/>
                      </p:stCondLst>
                      <p:childTnLst>
                        <p:par>
                          <p:cTn id="89" fill="hold">
                            <p:stCondLst>
                              <p:cond delay="0"/>
                            </p:stCondLst>
                            <p:childTnLst>
                              <p:par>
                                <p:cTn id="90" presetID="42" presetClass="entr" presetSubtype="0" fill="hold" grpId="0" nodeType="clickEffect">
                                  <p:stCondLst>
                                    <p:cond delay="0"/>
                                  </p:stCondLst>
                                  <p:childTnLst>
                                    <p:set>
                                      <p:cBhvr>
                                        <p:cTn id="91" dur="1" fill="hold">
                                          <p:stCondLst>
                                            <p:cond delay="0"/>
                                          </p:stCondLst>
                                        </p:cTn>
                                        <p:tgtEl>
                                          <p:spTgt spid="23"/>
                                        </p:tgtEl>
                                        <p:attrNameLst>
                                          <p:attrName>style.visibility</p:attrName>
                                        </p:attrNameLst>
                                      </p:cBhvr>
                                      <p:to>
                                        <p:strVal val="visible"/>
                                      </p:to>
                                    </p:set>
                                    <p:animEffect transition="in" filter="fade">
                                      <p:cBhvr>
                                        <p:cTn id="92" dur="1000"/>
                                        <p:tgtEl>
                                          <p:spTgt spid="23"/>
                                        </p:tgtEl>
                                      </p:cBhvr>
                                    </p:animEffect>
                                    <p:anim calcmode="lin" valueType="num">
                                      <p:cBhvr>
                                        <p:cTn id="93" dur="1000" fill="hold"/>
                                        <p:tgtEl>
                                          <p:spTgt spid="23"/>
                                        </p:tgtEl>
                                        <p:attrNameLst>
                                          <p:attrName>ppt_x</p:attrName>
                                        </p:attrNameLst>
                                      </p:cBhvr>
                                      <p:tavLst>
                                        <p:tav tm="0">
                                          <p:val>
                                            <p:strVal val="#ppt_x"/>
                                          </p:val>
                                        </p:tav>
                                        <p:tav tm="100000">
                                          <p:val>
                                            <p:strVal val="#ppt_x"/>
                                          </p:val>
                                        </p:tav>
                                      </p:tavLst>
                                    </p:anim>
                                    <p:anim calcmode="lin" valueType="num">
                                      <p:cBhvr>
                                        <p:cTn id="94"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30" presetClass="emph" presetSubtype="0" fill="hold" grpId="1" nodeType="clickEffect">
                                  <p:stCondLst>
                                    <p:cond delay="0"/>
                                  </p:stCondLst>
                                  <p:childTnLst>
                                    <p:animClr clrSpc="hsl" dir="cw">
                                      <p:cBhvr override="childStyle">
                                        <p:cTn id="98" dur="500" fill="hold"/>
                                        <p:tgtEl>
                                          <p:spTgt spid="23"/>
                                        </p:tgtEl>
                                        <p:attrNameLst>
                                          <p:attrName>style.color</p:attrName>
                                        </p:attrNameLst>
                                      </p:cBhvr>
                                      <p:by>
                                        <p:hsl h="0" s="12549" l="25098"/>
                                      </p:by>
                                    </p:animClr>
                                    <p:animClr clrSpc="hsl" dir="cw">
                                      <p:cBhvr>
                                        <p:cTn id="99" dur="500" fill="hold"/>
                                        <p:tgtEl>
                                          <p:spTgt spid="23"/>
                                        </p:tgtEl>
                                        <p:attrNameLst>
                                          <p:attrName>fillcolor</p:attrName>
                                        </p:attrNameLst>
                                      </p:cBhvr>
                                      <p:by>
                                        <p:hsl h="0" s="12549" l="25098"/>
                                      </p:by>
                                    </p:animClr>
                                    <p:animClr clrSpc="hsl" dir="cw">
                                      <p:cBhvr>
                                        <p:cTn id="100" dur="500" fill="hold"/>
                                        <p:tgtEl>
                                          <p:spTgt spid="23"/>
                                        </p:tgtEl>
                                        <p:attrNameLst>
                                          <p:attrName>stroke.color</p:attrName>
                                        </p:attrNameLst>
                                      </p:cBhvr>
                                      <p:by>
                                        <p:hsl h="0" s="12549" l="25098"/>
                                      </p:by>
                                    </p:animClr>
                                    <p:set>
                                      <p:cBhvr>
                                        <p:cTn id="101" dur="500" fill="hold"/>
                                        <p:tgtEl>
                                          <p:spTgt spid="23"/>
                                        </p:tgtEl>
                                        <p:attrNameLst>
                                          <p:attrName>fill.type</p:attrName>
                                        </p:attrNameLst>
                                      </p:cBhvr>
                                      <p:to>
                                        <p:strVal val="solid"/>
                                      </p:to>
                                    </p:set>
                                  </p:childTnLst>
                                </p:cTn>
                              </p:par>
                            </p:childTnLst>
                          </p:cTn>
                        </p:par>
                      </p:childTnLst>
                    </p:cTn>
                  </p:par>
                  <p:par>
                    <p:cTn id="102" fill="hold">
                      <p:stCondLst>
                        <p:cond delay="indefinite"/>
                      </p:stCondLst>
                      <p:childTnLst>
                        <p:par>
                          <p:cTn id="103" fill="hold">
                            <p:stCondLst>
                              <p:cond delay="0"/>
                            </p:stCondLst>
                            <p:childTnLst>
                              <p:par>
                                <p:cTn id="104" presetID="26" presetClass="emph" presetSubtype="0" fill="hold" grpId="1" nodeType="clickEffect">
                                  <p:stCondLst>
                                    <p:cond delay="0"/>
                                  </p:stCondLst>
                                  <p:childTnLst>
                                    <p:animEffect transition="out" filter="fade">
                                      <p:cBhvr>
                                        <p:cTn id="105" dur="500" tmFilter="0, 0; .2, .5; .8, .5; 1, 0"/>
                                        <p:tgtEl>
                                          <p:spTgt spid="25"/>
                                        </p:tgtEl>
                                      </p:cBhvr>
                                    </p:animEffect>
                                    <p:animScale>
                                      <p:cBhvr>
                                        <p:cTn id="106" dur="250" autoRev="1" fill="hold"/>
                                        <p:tgtEl>
                                          <p:spTgt spid="2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4" grpId="0"/>
      <p:bldP spid="23" grpId="0"/>
      <p:bldP spid="23" grpId="1"/>
      <p:bldP spid="24" grpId="0"/>
      <p:bldP spid="25" grpId="0"/>
      <p:bldP spid="25"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dirty="0">
                <a:latin typeface="+mn-lt"/>
                <a:ea typeface="+mn-ea"/>
                <a:cs typeface="+mn-ea"/>
                <a:sym typeface="+mn-lt"/>
              </a:rPr>
              <a:t>目 录</a:t>
            </a:r>
          </a:p>
        </p:txBody>
      </p:sp>
      <p:graphicFrame>
        <p:nvGraphicFramePr>
          <p:cNvPr id="2" name="图示 1"/>
          <p:cNvGraphicFramePr/>
          <p:nvPr/>
        </p:nvGraphicFramePr>
        <p:xfrm>
          <a:off x="6095999" y="1257567"/>
          <a:ext cx="5107619" cy="45257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latin typeface="+mn-lt"/>
                <a:ea typeface="+mn-ea"/>
                <a:cs typeface="+mn-ea"/>
                <a:sym typeface="+mn-lt"/>
              </a:rPr>
              <a:t>01</a:t>
            </a:r>
            <a:r>
              <a:rPr lang="zh-CN" altLang="en-US" dirty="0">
                <a:latin typeface="+mn-lt"/>
                <a:ea typeface="+mn-ea"/>
                <a:cs typeface="+mn-ea"/>
                <a:sym typeface="+mn-lt"/>
              </a:rPr>
              <a:t>活动的背景和目的</a:t>
            </a:r>
          </a:p>
        </p:txBody>
      </p:sp>
      <p:sp>
        <p:nvSpPr>
          <p:cNvPr id="3" name="内容占位符 2"/>
          <p:cNvSpPr>
            <a:spLocks noGrp="1"/>
          </p:cNvSpPr>
          <p:nvPr>
            <p:ph sz="quarter" idx="10"/>
          </p:nvPr>
        </p:nvSpPr>
        <p:spPr/>
        <p:txBody>
          <a:bodyPr/>
          <a:lstStyle/>
          <a:p>
            <a:r>
              <a:rPr lang="en-US" altLang="zh-CN" dirty="0">
                <a:cs typeface="+mn-ea"/>
                <a:sym typeface="+mn-lt"/>
              </a:rPr>
              <a:t>3.12</a:t>
            </a:r>
            <a:r>
              <a:rPr lang="zh-CN" altLang="en-US" dirty="0">
                <a:cs typeface="+mn-ea"/>
                <a:sym typeface="+mn-lt"/>
              </a:rPr>
              <a:t>植树节活动的背景</a:t>
            </a:r>
          </a:p>
          <a:p>
            <a:r>
              <a:rPr lang="en-US" altLang="zh-CN" dirty="0">
                <a:cs typeface="+mn-ea"/>
                <a:sym typeface="+mn-lt"/>
              </a:rPr>
              <a:t>3.12</a:t>
            </a:r>
            <a:r>
              <a:rPr lang="zh-CN" altLang="en-US" dirty="0">
                <a:cs typeface="+mn-ea"/>
                <a:sym typeface="+mn-lt"/>
              </a:rPr>
              <a:t>植树节活动的目的</a:t>
            </a: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a:latin typeface="+mn-lt"/>
                <a:ea typeface="+mn-ea"/>
                <a:cs typeface="+mn-ea"/>
                <a:sym typeface="+mn-lt"/>
              </a:rPr>
              <a:t>3.12</a:t>
            </a:r>
            <a:r>
              <a:rPr lang="zh-CN" altLang="en-US">
                <a:latin typeface="+mn-lt"/>
                <a:ea typeface="+mn-ea"/>
                <a:cs typeface="+mn-ea"/>
                <a:sym typeface="+mn-lt"/>
              </a:rPr>
              <a:t>植树节活动的背景</a:t>
            </a:r>
          </a:p>
        </p:txBody>
      </p:sp>
      <p:sp>
        <p:nvSpPr>
          <p:cNvPr id="5" name="内容占位符 4"/>
          <p:cNvSpPr>
            <a:spLocks noGrp="1"/>
          </p:cNvSpPr>
          <p:nvPr>
            <p:ph sz="quarter" idx="10"/>
          </p:nvPr>
        </p:nvSpPr>
        <p:spPr>
          <a:prstGeom prst="rect">
            <a:avLst/>
          </a:prstGeom>
        </p:spPr>
        <p:txBody>
          <a:bodyPr/>
          <a:lstStyle/>
          <a:p>
            <a:r>
              <a:rPr lang="zh-CN" altLang="en-US" dirty="0">
                <a:latin typeface="+mn-lt"/>
                <a:ea typeface="+mn-ea"/>
                <a:cs typeface="+mn-ea"/>
                <a:sym typeface="+mn-lt"/>
              </a:rPr>
              <a:t>早春三月，草长鹰飞间，冬天的寒意还未褪尽，春天带着绿色的气息向我们走来，春风吹绿了枝头上的嫩芽，吹绿了地上的小草，也吹动了幼孩子们的热情。</a:t>
            </a:r>
          </a:p>
          <a:p>
            <a:r>
              <a:rPr lang="zh-CN" altLang="en-US" dirty="0">
                <a:latin typeface="+mn-lt"/>
                <a:ea typeface="+mn-ea"/>
                <a:cs typeface="+mn-ea"/>
                <a:sym typeface="+mn-lt"/>
              </a:rPr>
              <a:t>一年一度的植树节又和我们相遇，再次焕发了我们心中的朝气。植树节是我们爱护环境，保护环境的一个方式，这个活动有益于提高对环境保护的意识和提供给我们爱护环境的措施。让我们携起手来绿化环境，绿化我们的校园，使我们生活在美丽的天空下，清新的环境中。</a:t>
            </a:r>
          </a:p>
        </p:txBody>
      </p:sp>
      <p:sp>
        <p:nvSpPr>
          <p:cNvPr id="6" name="矩形 5"/>
          <p:cNvSpPr/>
          <p:nvPr/>
        </p:nvSpPr>
        <p:spPr>
          <a:xfrm>
            <a:off x="2106157" y="5332703"/>
            <a:ext cx="1061833" cy="346253"/>
          </a:xfrm>
          <a:prstGeom prst="rect">
            <a:avLst/>
          </a:prstGeom>
        </p:spPr>
        <p:txBody>
          <a:bodyPr wrap="none" lIns="68582" tIns="34292" rIns="68582" bIns="34292">
            <a:spAutoFit/>
          </a:bodyPr>
          <a:lstStyle/>
          <a:p>
            <a:pPr algn="ctr"/>
            <a:r>
              <a:rPr lang="zh-CN" altLang="en-US" b="1" dirty="0">
                <a:solidFill>
                  <a:srgbClr val="1B9E81"/>
                </a:solidFill>
                <a:latin typeface="+mn-lt"/>
                <a:ea typeface="+mn-ea"/>
                <a:cs typeface="+mn-ea"/>
                <a:sym typeface="+mn-lt"/>
              </a:rPr>
              <a:t>空气变暖</a:t>
            </a:r>
            <a:endParaRPr lang="en-US" altLang="zh-CN" b="1" dirty="0">
              <a:solidFill>
                <a:srgbClr val="1B9E81"/>
              </a:solidFill>
              <a:latin typeface="+mn-lt"/>
              <a:ea typeface="+mn-ea"/>
              <a:cs typeface="+mn-ea"/>
              <a:sym typeface="+mn-lt"/>
            </a:endParaRPr>
          </a:p>
        </p:txBody>
      </p:sp>
      <p:sp>
        <p:nvSpPr>
          <p:cNvPr id="7" name="矩形 47"/>
          <p:cNvSpPr>
            <a:spLocks noChangeArrowheads="1"/>
          </p:cNvSpPr>
          <p:nvPr/>
        </p:nvSpPr>
        <p:spPr bwMode="auto">
          <a:xfrm>
            <a:off x="1198332" y="5667350"/>
            <a:ext cx="2877484" cy="525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2" tIns="34292" rIns="68582" bIns="34292">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30000"/>
              </a:lnSpc>
              <a:spcBef>
                <a:spcPct val="0"/>
              </a:spcBef>
              <a:buNone/>
            </a:pPr>
            <a:r>
              <a:rPr lang="zh-CN" altLang="en-US" sz="1200" dirty="0">
                <a:solidFill>
                  <a:schemeClr val="bg1">
                    <a:lumMod val="50000"/>
                  </a:schemeClr>
                </a:solidFill>
                <a:latin typeface="+mn-lt"/>
                <a:ea typeface="+mn-ea"/>
                <a:cs typeface="+mn-ea"/>
                <a:sym typeface="+mn-lt"/>
              </a:rPr>
              <a:t>全球变暖已经成为世界各</a:t>
            </a:r>
            <a:endParaRPr lang="en-US" altLang="zh-CN" sz="1200" dirty="0">
              <a:solidFill>
                <a:schemeClr val="bg1">
                  <a:lumMod val="50000"/>
                </a:schemeClr>
              </a:solidFill>
              <a:latin typeface="+mn-lt"/>
              <a:ea typeface="+mn-ea"/>
              <a:cs typeface="+mn-ea"/>
              <a:sym typeface="+mn-lt"/>
            </a:endParaRPr>
          </a:p>
          <a:p>
            <a:pPr algn="ctr">
              <a:lnSpc>
                <a:spcPct val="130000"/>
              </a:lnSpc>
              <a:spcBef>
                <a:spcPct val="0"/>
              </a:spcBef>
              <a:buNone/>
            </a:pPr>
            <a:r>
              <a:rPr lang="zh-CN" altLang="en-US" sz="1200" dirty="0">
                <a:solidFill>
                  <a:schemeClr val="bg1">
                    <a:lumMod val="50000"/>
                  </a:schemeClr>
                </a:solidFill>
                <a:latin typeface="+mn-lt"/>
                <a:ea typeface="+mn-ea"/>
                <a:cs typeface="+mn-ea"/>
                <a:sym typeface="+mn-lt"/>
              </a:rPr>
              <a:t>国关注的焦点</a:t>
            </a:r>
          </a:p>
        </p:txBody>
      </p:sp>
      <p:sp>
        <p:nvSpPr>
          <p:cNvPr id="8" name="矩形 7"/>
          <p:cNvSpPr/>
          <p:nvPr/>
        </p:nvSpPr>
        <p:spPr>
          <a:xfrm>
            <a:off x="5359247" y="5332703"/>
            <a:ext cx="1061833" cy="346253"/>
          </a:xfrm>
          <a:prstGeom prst="rect">
            <a:avLst/>
          </a:prstGeom>
        </p:spPr>
        <p:txBody>
          <a:bodyPr wrap="none" lIns="68582" tIns="34292" rIns="68582" bIns="34292">
            <a:spAutoFit/>
          </a:bodyPr>
          <a:lstStyle/>
          <a:p>
            <a:pPr algn="ctr"/>
            <a:r>
              <a:rPr lang="zh-CN" altLang="en-US" b="1" dirty="0">
                <a:solidFill>
                  <a:srgbClr val="1B9E81"/>
                </a:solidFill>
                <a:latin typeface="+mn-lt"/>
                <a:ea typeface="+mn-ea"/>
                <a:cs typeface="+mn-ea"/>
                <a:sym typeface="+mn-lt"/>
              </a:rPr>
              <a:t>爱护环境</a:t>
            </a:r>
            <a:endParaRPr lang="en-US" altLang="zh-CN" b="1" dirty="0">
              <a:solidFill>
                <a:srgbClr val="1B9E81"/>
              </a:solidFill>
              <a:latin typeface="+mn-lt"/>
              <a:ea typeface="+mn-ea"/>
              <a:cs typeface="+mn-ea"/>
              <a:sym typeface="+mn-lt"/>
            </a:endParaRPr>
          </a:p>
        </p:txBody>
      </p:sp>
      <p:sp>
        <p:nvSpPr>
          <p:cNvPr id="9" name="矩形 47"/>
          <p:cNvSpPr>
            <a:spLocks noChangeArrowheads="1"/>
          </p:cNvSpPr>
          <p:nvPr/>
        </p:nvSpPr>
        <p:spPr bwMode="auto">
          <a:xfrm>
            <a:off x="4451422" y="5667350"/>
            <a:ext cx="2877484" cy="525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2" tIns="34292" rIns="68582" bIns="34292">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30000"/>
              </a:lnSpc>
              <a:spcBef>
                <a:spcPct val="0"/>
              </a:spcBef>
              <a:buNone/>
            </a:pPr>
            <a:r>
              <a:rPr lang="zh-CN" altLang="en-US" sz="1200" dirty="0">
                <a:solidFill>
                  <a:schemeClr val="bg1">
                    <a:lumMod val="50000"/>
                  </a:schemeClr>
                </a:solidFill>
                <a:latin typeface="+mn-lt"/>
                <a:ea typeface="+mn-ea"/>
                <a:cs typeface="+mn-ea"/>
                <a:sym typeface="+mn-lt"/>
              </a:rPr>
              <a:t>为改善温室效应做一些贡献</a:t>
            </a:r>
            <a:endParaRPr lang="en-US" altLang="zh-CN" sz="1200" dirty="0">
              <a:solidFill>
                <a:schemeClr val="bg1">
                  <a:lumMod val="50000"/>
                </a:schemeClr>
              </a:solidFill>
              <a:latin typeface="+mn-lt"/>
              <a:ea typeface="+mn-ea"/>
              <a:cs typeface="+mn-ea"/>
              <a:sym typeface="+mn-lt"/>
            </a:endParaRPr>
          </a:p>
          <a:p>
            <a:pPr algn="ctr">
              <a:lnSpc>
                <a:spcPct val="130000"/>
              </a:lnSpc>
              <a:spcBef>
                <a:spcPct val="0"/>
              </a:spcBef>
              <a:buNone/>
            </a:pPr>
            <a:r>
              <a:rPr lang="zh-CN" altLang="en-US" sz="1200" dirty="0">
                <a:solidFill>
                  <a:schemeClr val="bg1">
                    <a:lumMod val="50000"/>
                  </a:schemeClr>
                </a:solidFill>
                <a:latin typeface="+mn-lt"/>
                <a:ea typeface="+mn-ea"/>
                <a:cs typeface="+mn-ea"/>
                <a:sym typeface="+mn-lt"/>
              </a:rPr>
              <a:t>倡导大家保护环境</a:t>
            </a:r>
          </a:p>
        </p:txBody>
      </p:sp>
      <p:sp>
        <p:nvSpPr>
          <p:cNvPr id="10" name="矩形 9"/>
          <p:cNvSpPr/>
          <p:nvPr/>
        </p:nvSpPr>
        <p:spPr>
          <a:xfrm>
            <a:off x="8675962" y="5317123"/>
            <a:ext cx="1061833" cy="346253"/>
          </a:xfrm>
          <a:prstGeom prst="rect">
            <a:avLst/>
          </a:prstGeom>
        </p:spPr>
        <p:txBody>
          <a:bodyPr wrap="none" lIns="68582" tIns="34292" rIns="68582" bIns="34292">
            <a:spAutoFit/>
          </a:bodyPr>
          <a:lstStyle/>
          <a:p>
            <a:pPr algn="ctr"/>
            <a:r>
              <a:rPr lang="zh-CN" altLang="en-US" b="1" dirty="0">
                <a:solidFill>
                  <a:srgbClr val="1B9E81"/>
                </a:solidFill>
                <a:latin typeface="+mn-lt"/>
                <a:ea typeface="+mn-ea"/>
                <a:cs typeface="+mn-ea"/>
                <a:sym typeface="+mn-lt"/>
              </a:rPr>
              <a:t>植树造林</a:t>
            </a:r>
            <a:endParaRPr lang="en-US" altLang="zh-CN" b="1" dirty="0">
              <a:solidFill>
                <a:srgbClr val="1B9E81"/>
              </a:solidFill>
              <a:latin typeface="+mn-lt"/>
              <a:ea typeface="+mn-ea"/>
              <a:cs typeface="+mn-ea"/>
              <a:sym typeface="+mn-lt"/>
            </a:endParaRPr>
          </a:p>
        </p:txBody>
      </p:sp>
      <p:sp>
        <p:nvSpPr>
          <p:cNvPr id="11" name="矩形 47"/>
          <p:cNvSpPr>
            <a:spLocks noChangeArrowheads="1"/>
          </p:cNvSpPr>
          <p:nvPr/>
        </p:nvSpPr>
        <p:spPr bwMode="auto">
          <a:xfrm>
            <a:off x="7768136" y="5651770"/>
            <a:ext cx="2877484" cy="525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2" tIns="34292" rIns="68582" bIns="34292">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30000"/>
              </a:lnSpc>
              <a:spcBef>
                <a:spcPct val="0"/>
              </a:spcBef>
              <a:buNone/>
            </a:pPr>
            <a:r>
              <a:rPr lang="zh-CN" altLang="en-US" sz="1200" dirty="0">
                <a:solidFill>
                  <a:schemeClr val="bg1">
                    <a:lumMod val="50000"/>
                  </a:schemeClr>
                </a:solidFill>
                <a:latin typeface="+mn-lt"/>
                <a:ea typeface="+mn-ea"/>
                <a:cs typeface="+mn-ea"/>
                <a:sym typeface="+mn-lt"/>
              </a:rPr>
              <a:t>一棵树一年可以贮存一辆汽车行驶</a:t>
            </a:r>
            <a:r>
              <a:rPr lang="en-US" altLang="zh-CN" sz="1200" dirty="0">
                <a:solidFill>
                  <a:schemeClr val="bg1">
                    <a:lumMod val="50000"/>
                  </a:schemeClr>
                </a:solidFill>
                <a:latin typeface="+mn-lt"/>
                <a:ea typeface="+mn-ea"/>
                <a:cs typeface="+mn-ea"/>
                <a:sym typeface="+mn-lt"/>
              </a:rPr>
              <a:t>16</a:t>
            </a:r>
            <a:r>
              <a:rPr lang="zh-CN" altLang="en-US" sz="1200" dirty="0">
                <a:solidFill>
                  <a:schemeClr val="bg1">
                    <a:lumMod val="50000"/>
                  </a:schemeClr>
                </a:solidFill>
                <a:latin typeface="+mn-lt"/>
                <a:ea typeface="+mn-ea"/>
                <a:cs typeface="+mn-ea"/>
                <a:sym typeface="+mn-lt"/>
              </a:rPr>
              <a:t>公里所排放的污染物</a:t>
            </a:r>
          </a:p>
        </p:txBody>
      </p:sp>
      <p:grpSp>
        <p:nvGrpSpPr>
          <p:cNvPr id="136" name="组合 135"/>
          <p:cNvGrpSpPr/>
          <p:nvPr/>
        </p:nvGrpSpPr>
        <p:grpSpPr>
          <a:xfrm>
            <a:off x="1918730" y="3886246"/>
            <a:ext cx="1436687" cy="1430877"/>
            <a:chOff x="1820863" y="3603626"/>
            <a:chExt cx="1570037" cy="1563688"/>
          </a:xfrm>
        </p:grpSpPr>
        <p:sp>
          <p:nvSpPr>
            <p:cNvPr id="3" name="AutoShape 3"/>
            <p:cNvSpPr>
              <a:spLocks noChangeAspect="1" noChangeArrowheads="1" noTextEdit="1"/>
            </p:cNvSpPr>
            <p:nvPr/>
          </p:nvSpPr>
          <p:spPr bwMode="auto">
            <a:xfrm>
              <a:off x="1820863" y="3603626"/>
              <a:ext cx="1570037" cy="155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13" name="Freeform 5"/>
            <p:cNvSpPr/>
            <p:nvPr/>
          </p:nvSpPr>
          <p:spPr bwMode="auto">
            <a:xfrm>
              <a:off x="1824038" y="3603626"/>
              <a:ext cx="1563687" cy="1563688"/>
            </a:xfrm>
            <a:custGeom>
              <a:avLst/>
              <a:gdLst>
                <a:gd name="T0" fmla="*/ 400 w 400"/>
                <a:gd name="T1" fmla="*/ 360 h 400"/>
                <a:gd name="T2" fmla="*/ 360 w 400"/>
                <a:gd name="T3" fmla="*/ 400 h 400"/>
                <a:gd name="T4" fmla="*/ 40 w 400"/>
                <a:gd name="T5" fmla="*/ 400 h 400"/>
                <a:gd name="T6" fmla="*/ 0 w 400"/>
                <a:gd name="T7" fmla="*/ 360 h 400"/>
                <a:gd name="T8" fmla="*/ 0 w 400"/>
                <a:gd name="T9" fmla="*/ 40 h 400"/>
                <a:gd name="T10" fmla="*/ 40 w 400"/>
                <a:gd name="T11" fmla="*/ 0 h 400"/>
                <a:gd name="T12" fmla="*/ 360 w 400"/>
                <a:gd name="T13" fmla="*/ 0 h 400"/>
                <a:gd name="T14" fmla="*/ 400 w 400"/>
                <a:gd name="T15" fmla="*/ 40 h 400"/>
                <a:gd name="T16" fmla="*/ 400 w 400"/>
                <a:gd name="T17" fmla="*/ 360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0" h="400">
                  <a:moveTo>
                    <a:pt x="400" y="360"/>
                  </a:moveTo>
                  <a:cubicBezTo>
                    <a:pt x="400" y="382"/>
                    <a:pt x="382" y="400"/>
                    <a:pt x="360" y="400"/>
                  </a:cubicBezTo>
                  <a:cubicBezTo>
                    <a:pt x="40" y="400"/>
                    <a:pt x="40" y="400"/>
                    <a:pt x="40" y="400"/>
                  </a:cubicBezTo>
                  <a:cubicBezTo>
                    <a:pt x="18" y="400"/>
                    <a:pt x="0" y="382"/>
                    <a:pt x="0" y="360"/>
                  </a:cubicBezTo>
                  <a:cubicBezTo>
                    <a:pt x="0" y="40"/>
                    <a:pt x="0" y="40"/>
                    <a:pt x="0" y="40"/>
                  </a:cubicBezTo>
                  <a:cubicBezTo>
                    <a:pt x="0" y="18"/>
                    <a:pt x="18" y="0"/>
                    <a:pt x="40" y="0"/>
                  </a:cubicBezTo>
                  <a:cubicBezTo>
                    <a:pt x="360" y="0"/>
                    <a:pt x="360" y="0"/>
                    <a:pt x="360" y="0"/>
                  </a:cubicBezTo>
                  <a:cubicBezTo>
                    <a:pt x="382" y="0"/>
                    <a:pt x="400" y="18"/>
                    <a:pt x="400" y="40"/>
                  </a:cubicBezTo>
                  <a:cubicBezTo>
                    <a:pt x="400" y="360"/>
                    <a:pt x="400" y="360"/>
                    <a:pt x="400" y="360"/>
                  </a:cubicBezTo>
                </a:path>
              </a:pathLst>
            </a:custGeom>
            <a:solidFill>
              <a:srgbClr val="45BC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130" name="Freeform 122"/>
            <p:cNvSpPr/>
            <p:nvPr/>
          </p:nvSpPr>
          <p:spPr bwMode="auto">
            <a:xfrm>
              <a:off x="2652713" y="3838576"/>
              <a:ext cx="473075" cy="487363"/>
            </a:xfrm>
            <a:custGeom>
              <a:avLst/>
              <a:gdLst>
                <a:gd name="T0" fmla="*/ 30 w 121"/>
                <a:gd name="T1" fmla="*/ 32 h 125"/>
                <a:gd name="T2" fmla="*/ 0 w 121"/>
                <a:gd name="T3" fmla="*/ 114 h 125"/>
                <a:gd name="T4" fmla="*/ 11 w 121"/>
                <a:gd name="T5" fmla="*/ 93 h 125"/>
                <a:gd name="T6" fmla="*/ 12 w 121"/>
                <a:gd name="T7" fmla="*/ 92 h 125"/>
                <a:gd name="T8" fmla="*/ 13 w 121"/>
                <a:gd name="T9" fmla="*/ 91 h 125"/>
                <a:gd name="T10" fmla="*/ 13 w 121"/>
                <a:gd name="T11" fmla="*/ 90 h 125"/>
                <a:gd name="T12" fmla="*/ 14 w 121"/>
                <a:gd name="T13" fmla="*/ 89 h 125"/>
                <a:gd name="T14" fmla="*/ 15 w 121"/>
                <a:gd name="T15" fmla="*/ 88 h 125"/>
                <a:gd name="T16" fmla="*/ 16 w 121"/>
                <a:gd name="T17" fmla="*/ 86 h 125"/>
                <a:gd name="T18" fmla="*/ 17 w 121"/>
                <a:gd name="T19" fmla="*/ 85 h 125"/>
                <a:gd name="T20" fmla="*/ 17 w 121"/>
                <a:gd name="T21" fmla="*/ 84 h 125"/>
                <a:gd name="T22" fmla="*/ 18 w 121"/>
                <a:gd name="T23" fmla="*/ 83 h 125"/>
                <a:gd name="T24" fmla="*/ 19 w 121"/>
                <a:gd name="T25" fmla="*/ 82 h 125"/>
                <a:gd name="T26" fmla="*/ 20 w 121"/>
                <a:gd name="T27" fmla="*/ 81 h 125"/>
                <a:gd name="T28" fmla="*/ 21 w 121"/>
                <a:gd name="T29" fmla="*/ 80 h 125"/>
                <a:gd name="T30" fmla="*/ 22 w 121"/>
                <a:gd name="T31" fmla="*/ 79 h 125"/>
                <a:gd name="T32" fmla="*/ 22 w 121"/>
                <a:gd name="T33" fmla="*/ 78 h 125"/>
                <a:gd name="T34" fmla="*/ 23 w 121"/>
                <a:gd name="T35" fmla="*/ 77 h 125"/>
                <a:gd name="T36" fmla="*/ 24 w 121"/>
                <a:gd name="T37" fmla="*/ 76 h 125"/>
                <a:gd name="T38" fmla="*/ 25 w 121"/>
                <a:gd name="T39" fmla="*/ 75 h 125"/>
                <a:gd name="T40" fmla="*/ 25 w 121"/>
                <a:gd name="T41" fmla="*/ 74 h 125"/>
                <a:gd name="T42" fmla="*/ 26 w 121"/>
                <a:gd name="T43" fmla="*/ 73 h 125"/>
                <a:gd name="T44" fmla="*/ 27 w 121"/>
                <a:gd name="T45" fmla="*/ 72 h 125"/>
                <a:gd name="T46" fmla="*/ 28 w 121"/>
                <a:gd name="T47" fmla="*/ 71 h 125"/>
                <a:gd name="T48" fmla="*/ 29 w 121"/>
                <a:gd name="T49" fmla="*/ 70 h 125"/>
                <a:gd name="T50" fmla="*/ 30 w 121"/>
                <a:gd name="T51" fmla="*/ 69 h 125"/>
                <a:gd name="T52" fmla="*/ 31 w 121"/>
                <a:gd name="T53" fmla="*/ 68 h 125"/>
                <a:gd name="T54" fmla="*/ 32 w 121"/>
                <a:gd name="T55" fmla="*/ 67 h 125"/>
                <a:gd name="T56" fmla="*/ 50 w 121"/>
                <a:gd name="T57" fmla="*/ 52 h 125"/>
                <a:gd name="T58" fmla="*/ 78 w 121"/>
                <a:gd name="T59" fmla="*/ 39 h 125"/>
                <a:gd name="T60" fmla="*/ 76 w 121"/>
                <a:gd name="T61" fmla="*/ 41 h 125"/>
                <a:gd name="T62" fmla="*/ 73 w 121"/>
                <a:gd name="T63" fmla="*/ 43 h 125"/>
                <a:gd name="T64" fmla="*/ 71 w 121"/>
                <a:gd name="T65" fmla="*/ 45 h 125"/>
                <a:gd name="T66" fmla="*/ 69 w 121"/>
                <a:gd name="T67" fmla="*/ 47 h 125"/>
                <a:gd name="T68" fmla="*/ 66 w 121"/>
                <a:gd name="T69" fmla="*/ 49 h 125"/>
                <a:gd name="T70" fmla="*/ 64 w 121"/>
                <a:gd name="T71" fmla="*/ 51 h 125"/>
                <a:gd name="T72" fmla="*/ 62 w 121"/>
                <a:gd name="T73" fmla="*/ 52 h 125"/>
                <a:gd name="T74" fmla="*/ 60 w 121"/>
                <a:gd name="T75" fmla="*/ 54 h 125"/>
                <a:gd name="T76" fmla="*/ 58 w 121"/>
                <a:gd name="T77" fmla="*/ 56 h 125"/>
                <a:gd name="T78" fmla="*/ 56 w 121"/>
                <a:gd name="T79" fmla="*/ 58 h 125"/>
                <a:gd name="T80" fmla="*/ 55 w 121"/>
                <a:gd name="T81" fmla="*/ 59 h 125"/>
                <a:gd name="T82" fmla="*/ 53 w 121"/>
                <a:gd name="T83" fmla="*/ 61 h 125"/>
                <a:gd name="T84" fmla="*/ 52 w 121"/>
                <a:gd name="T85" fmla="*/ 62 h 125"/>
                <a:gd name="T86" fmla="*/ 13 w 121"/>
                <a:gd name="T87" fmla="*/ 106 h 125"/>
                <a:gd name="T88" fmla="*/ 0 w 121"/>
                <a:gd name="T89" fmla="*/ 124 h 125"/>
                <a:gd name="T90" fmla="*/ 84 w 121"/>
                <a:gd name="T91" fmla="*/ 101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1" h="125">
                  <a:moveTo>
                    <a:pt x="116" y="0"/>
                  </a:moveTo>
                  <a:cubicBezTo>
                    <a:pt x="74" y="1"/>
                    <a:pt x="47" y="15"/>
                    <a:pt x="30" y="32"/>
                  </a:cubicBezTo>
                  <a:cubicBezTo>
                    <a:pt x="4" y="59"/>
                    <a:pt x="0" y="95"/>
                    <a:pt x="0" y="113"/>
                  </a:cubicBezTo>
                  <a:cubicBezTo>
                    <a:pt x="0" y="113"/>
                    <a:pt x="0" y="113"/>
                    <a:pt x="0" y="114"/>
                  </a:cubicBezTo>
                  <a:cubicBezTo>
                    <a:pt x="2" y="110"/>
                    <a:pt x="4" y="105"/>
                    <a:pt x="6" y="102"/>
                  </a:cubicBezTo>
                  <a:cubicBezTo>
                    <a:pt x="8" y="99"/>
                    <a:pt x="9" y="96"/>
                    <a:pt x="11" y="93"/>
                  </a:cubicBezTo>
                  <a:cubicBezTo>
                    <a:pt x="11" y="93"/>
                    <a:pt x="11" y="93"/>
                    <a:pt x="11" y="93"/>
                  </a:cubicBezTo>
                  <a:cubicBezTo>
                    <a:pt x="11" y="93"/>
                    <a:pt x="12" y="92"/>
                    <a:pt x="12" y="92"/>
                  </a:cubicBezTo>
                  <a:cubicBezTo>
                    <a:pt x="12" y="92"/>
                    <a:pt x="12" y="92"/>
                    <a:pt x="12" y="92"/>
                  </a:cubicBezTo>
                  <a:cubicBezTo>
                    <a:pt x="12" y="91"/>
                    <a:pt x="12" y="91"/>
                    <a:pt x="13" y="91"/>
                  </a:cubicBezTo>
                  <a:cubicBezTo>
                    <a:pt x="13" y="91"/>
                    <a:pt x="13" y="91"/>
                    <a:pt x="13" y="90"/>
                  </a:cubicBezTo>
                  <a:cubicBezTo>
                    <a:pt x="13" y="90"/>
                    <a:pt x="13" y="90"/>
                    <a:pt x="13" y="90"/>
                  </a:cubicBezTo>
                  <a:cubicBezTo>
                    <a:pt x="13" y="90"/>
                    <a:pt x="14" y="89"/>
                    <a:pt x="14" y="89"/>
                  </a:cubicBezTo>
                  <a:cubicBezTo>
                    <a:pt x="14" y="89"/>
                    <a:pt x="14" y="89"/>
                    <a:pt x="14" y="89"/>
                  </a:cubicBezTo>
                  <a:cubicBezTo>
                    <a:pt x="14" y="88"/>
                    <a:pt x="14" y="88"/>
                    <a:pt x="15" y="88"/>
                  </a:cubicBezTo>
                  <a:cubicBezTo>
                    <a:pt x="15" y="88"/>
                    <a:pt x="15" y="88"/>
                    <a:pt x="15" y="88"/>
                  </a:cubicBezTo>
                  <a:cubicBezTo>
                    <a:pt x="15" y="87"/>
                    <a:pt x="15" y="87"/>
                    <a:pt x="15" y="87"/>
                  </a:cubicBezTo>
                  <a:cubicBezTo>
                    <a:pt x="15" y="87"/>
                    <a:pt x="16" y="87"/>
                    <a:pt x="16" y="86"/>
                  </a:cubicBezTo>
                  <a:cubicBezTo>
                    <a:pt x="16" y="86"/>
                    <a:pt x="16" y="86"/>
                    <a:pt x="16" y="86"/>
                  </a:cubicBezTo>
                  <a:cubicBezTo>
                    <a:pt x="16" y="86"/>
                    <a:pt x="16" y="85"/>
                    <a:pt x="17" y="85"/>
                  </a:cubicBezTo>
                  <a:cubicBezTo>
                    <a:pt x="17" y="85"/>
                    <a:pt x="17" y="85"/>
                    <a:pt x="17" y="85"/>
                  </a:cubicBezTo>
                  <a:cubicBezTo>
                    <a:pt x="17" y="85"/>
                    <a:pt x="17" y="84"/>
                    <a:pt x="17" y="84"/>
                  </a:cubicBezTo>
                  <a:cubicBezTo>
                    <a:pt x="18" y="84"/>
                    <a:pt x="18" y="84"/>
                    <a:pt x="18" y="84"/>
                  </a:cubicBezTo>
                  <a:cubicBezTo>
                    <a:pt x="18" y="83"/>
                    <a:pt x="18" y="83"/>
                    <a:pt x="18" y="83"/>
                  </a:cubicBezTo>
                  <a:cubicBezTo>
                    <a:pt x="18" y="83"/>
                    <a:pt x="18" y="83"/>
                    <a:pt x="19" y="83"/>
                  </a:cubicBezTo>
                  <a:cubicBezTo>
                    <a:pt x="19" y="82"/>
                    <a:pt x="19" y="82"/>
                    <a:pt x="19" y="82"/>
                  </a:cubicBezTo>
                  <a:cubicBezTo>
                    <a:pt x="19" y="82"/>
                    <a:pt x="19" y="82"/>
                    <a:pt x="19" y="81"/>
                  </a:cubicBezTo>
                  <a:cubicBezTo>
                    <a:pt x="20" y="81"/>
                    <a:pt x="20" y="81"/>
                    <a:pt x="20" y="81"/>
                  </a:cubicBezTo>
                  <a:cubicBezTo>
                    <a:pt x="20" y="81"/>
                    <a:pt x="20" y="81"/>
                    <a:pt x="20" y="80"/>
                  </a:cubicBezTo>
                  <a:cubicBezTo>
                    <a:pt x="20" y="80"/>
                    <a:pt x="21" y="80"/>
                    <a:pt x="21" y="80"/>
                  </a:cubicBezTo>
                  <a:cubicBezTo>
                    <a:pt x="21" y="80"/>
                    <a:pt x="21" y="79"/>
                    <a:pt x="21" y="79"/>
                  </a:cubicBezTo>
                  <a:cubicBezTo>
                    <a:pt x="21" y="79"/>
                    <a:pt x="21" y="79"/>
                    <a:pt x="22" y="79"/>
                  </a:cubicBezTo>
                  <a:cubicBezTo>
                    <a:pt x="22" y="79"/>
                    <a:pt x="22" y="78"/>
                    <a:pt x="22" y="78"/>
                  </a:cubicBezTo>
                  <a:cubicBezTo>
                    <a:pt x="22" y="78"/>
                    <a:pt x="22" y="78"/>
                    <a:pt x="22" y="78"/>
                  </a:cubicBezTo>
                  <a:cubicBezTo>
                    <a:pt x="23" y="78"/>
                    <a:pt x="23" y="77"/>
                    <a:pt x="23" y="77"/>
                  </a:cubicBezTo>
                  <a:cubicBezTo>
                    <a:pt x="23" y="77"/>
                    <a:pt x="23" y="77"/>
                    <a:pt x="23" y="77"/>
                  </a:cubicBezTo>
                  <a:cubicBezTo>
                    <a:pt x="23" y="77"/>
                    <a:pt x="24" y="76"/>
                    <a:pt x="24" y="76"/>
                  </a:cubicBezTo>
                  <a:cubicBezTo>
                    <a:pt x="24" y="76"/>
                    <a:pt x="24" y="76"/>
                    <a:pt x="24" y="76"/>
                  </a:cubicBezTo>
                  <a:cubicBezTo>
                    <a:pt x="24" y="76"/>
                    <a:pt x="24" y="75"/>
                    <a:pt x="25" y="75"/>
                  </a:cubicBezTo>
                  <a:cubicBezTo>
                    <a:pt x="25" y="75"/>
                    <a:pt x="25" y="75"/>
                    <a:pt x="25" y="75"/>
                  </a:cubicBezTo>
                  <a:cubicBezTo>
                    <a:pt x="25" y="75"/>
                    <a:pt x="25" y="75"/>
                    <a:pt x="25" y="75"/>
                  </a:cubicBezTo>
                  <a:cubicBezTo>
                    <a:pt x="25" y="74"/>
                    <a:pt x="25" y="74"/>
                    <a:pt x="25" y="74"/>
                  </a:cubicBezTo>
                  <a:cubicBezTo>
                    <a:pt x="26" y="74"/>
                    <a:pt x="26" y="74"/>
                    <a:pt x="26" y="74"/>
                  </a:cubicBezTo>
                  <a:cubicBezTo>
                    <a:pt x="26" y="74"/>
                    <a:pt x="26" y="73"/>
                    <a:pt x="26" y="73"/>
                  </a:cubicBezTo>
                  <a:cubicBezTo>
                    <a:pt x="26" y="73"/>
                    <a:pt x="27" y="73"/>
                    <a:pt x="27" y="73"/>
                  </a:cubicBezTo>
                  <a:cubicBezTo>
                    <a:pt x="27" y="73"/>
                    <a:pt x="27" y="72"/>
                    <a:pt x="27" y="72"/>
                  </a:cubicBezTo>
                  <a:cubicBezTo>
                    <a:pt x="27" y="72"/>
                    <a:pt x="27" y="72"/>
                    <a:pt x="28" y="72"/>
                  </a:cubicBezTo>
                  <a:cubicBezTo>
                    <a:pt x="28" y="72"/>
                    <a:pt x="28" y="71"/>
                    <a:pt x="28" y="71"/>
                  </a:cubicBezTo>
                  <a:cubicBezTo>
                    <a:pt x="28" y="71"/>
                    <a:pt x="28" y="71"/>
                    <a:pt x="29" y="71"/>
                  </a:cubicBezTo>
                  <a:cubicBezTo>
                    <a:pt x="29" y="71"/>
                    <a:pt x="29" y="70"/>
                    <a:pt x="29" y="70"/>
                  </a:cubicBezTo>
                  <a:cubicBezTo>
                    <a:pt x="29" y="70"/>
                    <a:pt x="29" y="70"/>
                    <a:pt x="29" y="70"/>
                  </a:cubicBezTo>
                  <a:cubicBezTo>
                    <a:pt x="30" y="70"/>
                    <a:pt x="30" y="69"/>
                    <a:pt x="30" y="69"/>
                  </a:cubicBezTo>
                  <a:cubicBezTo>
                    <a:pt x="30" y="69"/>
                    <a:pt x="30" y="69"/>
                    <a:pt x="30" y="69"/>
                  </a:cubicBezTo>
                  <a:cubicBezTo>
                    <a:pt x="30" y="69"/>
                    <a:pt x="31" y="69"/>
                    <a:pt x="31" y="68"/>
                  </a:cubicBezTo>
                  <a:cubicBezTo>
                    <a:pt x="31" y="68"/>
                    <a:pt x="31" y="68"/>
                    <a:pt x="31" y="68"/>
                  </a:cubicBezTo>
                  <a:cubicBezTo>
                    <a:pt x="31" y="68"/>
                    <a:pt x="32" y="68"/>
                    <a:pt x="32" y="67"/>
                  </a:cubicBezTo>
                  <a:cubicBezTo>
                    <a:pt x="32" y="67"/>
                    <a:pt x="32" y="67"/>
                    <a:pt x="32" y="67"/>
                  </a:cubicBezTo>
                  <a:cubicBezTo>
                    <a:pt x="38" y="62"/>
                    <a:pt x="43" y="56"/>
                    <a:pt x="50" y="52"/>
                  </a:cubicBezTo>
                  <a:cubicBezTo>
                    <a:pt x="59" y="46"/>
                    <a:pt x="69" y="40"/>
                    <a:pt x="80" y="38"/>
                  </a:cubicBezTo>
                  <a:cubicBezTo>
                    <a:pt x="79" y="38"/>
                    <a:pt x="79" y="38"/>
                    <a:pt x="78" y="39"/>
                  </a:cubicBezTo>
                  <a:cubicBezTo>
                    <a:pt x="78" y="39"/>
                    <a:pt x="78" y="39"/>
                    <a:pt x="77" y="40"/>
                  </a:cubicBezTo>
                  <a:cubicBezTo>
                    <a:pt x="77" y="40"/>
                    <a:pt x="76" y="40"/>
                    <a:pt x="76" y="41"/>
                  </a:cubicBezTo>
                  <a:cubicBezTo>
                    <a:pt x="75" y="41"/>
                    <a:pt x="75" y="41"/>
                    <a:pt x="75" y="42"/>
                  </a:cubicBezTo>
                  <a:cubicBezTo>
                    <a:pt x="74" y="42"/>
                    <a:pt x="74" y="42"/>
                    <a:pt x="73" y="43"/>
                  </a:cubicBezTo>
                  <a:cubicBezTo>
                    <a:pt x="73" y="43"/>
                    <a:pt x="73" y="43"/>
                    <a:pt x="72" y="44"/>
                  </a:cubicBezTo>
                  <a:cubicBezTo>
                    <a:pt x="72" y="44"/>
                    <a:pt x="71" y="44"/>
                    <a:pt x="71" y="45"/>
                  </a:cubicBezTo>
                  <a:cubicBezTo>
                    <a:pt x="71" y="45"/>
                    <a:pt x="70" y="45"/>
                    <a:pt x="70" y="46"/>
                  </a:cubicBezTo>
                  <a:cubicBezTo>
                    <a:pt x="70" y="46"/>
                    <a:pt x="69" y="46"/>
                    <a:pt x="69" y="47"/>
                  </a:cubicBezTo>
                  <a:cubicBezTo>
                    <a:pt x="68" y="47"/>
                    <a:pt x="68" y="47"/>
                    <a:pt x="68" y="48"/>
                  </a:cubicBezTo>
                  <a:cubicBezTo>
                    <a:pt x="67" y="48"/>
                    <a:pt x="67" y="48"/>
                    <a:pt x="66" y="49"/>
                  </a:cubicBezTo>
                  <a:cubicBezTo>
                    <a:pt x="66" y="49"/>
                    <a:pt x="66" y="49"/>
                    <a:pt x="65" y="50"/>
                  </a:cubicBezTo>
                  <a:cubicBezTo>
                    <a:pt x="65" y="50"/>
                    <a:pt x="65" y="50"/>
                    <a:pt x="64" y="51"/>
                  </a:cubicBezTo>
                  <a:cubicBezTo>
                    <a:pt x="64" y="51"/>
                    <a:pt x="64" y="51"/>
                    <a:pt x="63" y="52"/>
                  </a:cubicBezTo>
                  <a:cubicBezTo>
                    <a:pt x="63" y="52"/>
                    <a:pt x="63" y="52"/>
                    <a:pt x="62" y="52"/>
                  </a:cubicBezTo>
                  <a:cubicBezTo>
                    <a:pt x="62" y="53"/>
                    <a:pt x="61" y="53"/>
                    <a:pt x="61" y="53"/>
                  </a:cubicBezTo>
                  <a:cubicBezTo>
                    <a:pt x="61" y="54"/>
                    <a:pt x="60" y="54"/>
                    <a:pt x="60" y="54"/>
                  </a:cubicBezTo>
                  <a:cubicBezTo>
                    <a:pt x="60" y="55"/>
                    <a:pt x="59" y="55"/>
                    <a:pt x="59" y="55"/>
                  </a:cubicBezTo>
                  <a:cubicBezTo>
                    <a:pt x="59" y="56"/>
                    <a:pt x="58" y="56"/>
                    <a:pt x="58" y="56"/>
                  </a:cubicBezTo>
                  <a:cubicBezTo>
                    <a:pt x="58" y="57"/>
                    <a:pt x="57" y="57"/>
                    <a:pt x="57" y="57"/>
                  </a:cubicBezTo>
                  <a:cubicBezTo>
                    <a:pt x="57" y="57"/>
                    <a:pt x="57" y="58"/>
                    <a:pt x="56" y="58"/>
                  </a:cubicBezTo>
                  <a:cubicBezTo>
                    <a:pt x="56" y="58"/>
                    <a:pt x="56" y="59"/>
                    <a:pt x="55" y="59"/>
                  </a:cubicBezTo>
                  <a:cubicBezTo>
                    <a:pt x="55" y="59"/>
                    <a:pt x="55" y="59"/>
                    <a:pt x="55" y="59"/>
                  </a:cubicBezTo>
                  <a:cubicBezTo>
                    <a:pt x="55" y="59"/>
                    <a:pt x="55" y="60"/>
                    <a:pt x="54" y="60"/>
                  </a:cubicBezTo>
                  <a:cubicBezTo>
                    <a:pt x="54" y="60"/>
                    <a:pt x="54" y="61"/>
                    <a:pt x="53" y="61"/>
                  </a:cubicBezTo>
                  <a:cubicBezTo>
                    <a:pt x="53" y="61"/>
                    <a:pt x="53" y="61"/>
                    <a:pt x="52" y="62"/>
                  </a:cubicBezTo>
                  <a:cubicBezTo>
                    <a:pt x="52" y="62"/>
                    <a:pt x="52" y="62"/>
                    <a:pt x="52" y="62"/>
                  </a:cubicBezTo>
                  <a:cubicBezTo>
                    <a:pt x="45" y="69"/>
                    <a:pt x="40" y="75"/>
                    <a:pt x="34" y="82"/>
                  </a:cubicBezTo>
                  <a:cubicBezTo>
                    <a:pt x="27" y="90"/>
                    <a:pt x="20" y="98"/>
                    <a:pt x="13" y="106"/>
                  </a:cubicBezTo>
                  <a:cubicBezTo>
                    <a:pt x="9" y="112"/>
                    <a:pt x="5" y="118"/>
                    <a:pt x="0" y="123"/>
                  </a:cubicBezTo>
                  <a:cubicBezTo>
                    <a:pt x="0" y="124"/>
                    <a:pt x="0" y="124"/>
                    <a:pt x="0" y="124"/>
                  </a:cubicBezTo>
                  <a:cubicBezTo>
                    <a:pt x="7" y="125"/>
                    <a:pt x="13" y="125"/>
                    <a:pt x="19" y="125"/>
                  </a:cubicBezTo>
                  <a:cubicBezTo>
                    <a:pt x="49" y="125"/>
                    <a:pt x="70" y="115"/>
                    <a:pt x="84" y="101"/>
                  </a:cubicBezTo>
                  <a:cubicBezTo>
                    <a:pt x="121" y="65"/>
                    <a:pt x="116" y="0"/>
                    <a:pt x="116" y="0"/>
                  </a:cubicBezTo>
                </a:path>
              </a:pathLst>
            </a:custGeom>
            <a:solidFill>
              <a:srgbClr val="15691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133" name="Freeform 125"/>
            <p:cNvSpPr/>
            <p:nvPr/>
          </p:nvSpPr>
          <p:spPr bwMode="auto">
            <a:xfrm>
              <a:off x="2652713" y="3838576"/>
              <a:ext cx="495300" cy="542925"/>
            </a:xfrm>
            <a:custGeom>
              <a:avLst/>
              <a:gdLst>
                <a:gd name="T0" fmla="*/ 116 w 127"/>
                <a:gd name="T1" fmla="*/ 0 h 139"/>
                <a:gd name="T2" fmla="*/ 0 w 127"/>
                <a:gd name="T3" fmla="*/ 114 h 139"/>
                <a:gd name="T4" fmla="*/ 6 w 127"/>
                <a:gd name="T5" fmla="*/ 102 h 139"/>
                <a:gd name="T6" fmla="*/ 25 w 127"/>
                <a:gd name="T7" fmla="*/ 75 h 139"/>
                <a:gd name="T8" fmla="*/ 50 w 127"/>
                <a:gd name="T9" fmla="*/ 52 h 139"/>
                <a:gd name="T10" fmla="*/ 80 w 127"/>
                <a:gd name="T11" fmla="*/ 38 h 139"/>
                <a:gd name="T12" fmla="*/ 55 w 127"/>
                <a:gd name="T13" fmla="*/ 59 h 139"/>
                <a:gd name="T14" fmla="*/ 34 w 127"/>
                <a:gd name="T15" fmla="*/ 82 h 139"/>
                <a:gd name="T16" fmla="*/ 13 w 127"/>
                <a:gd name="T17" fmla="*/ 106 h 139"/>
                <a:gd name="T18" fmla="*/ 0 w 127"/>
                <a:gd name="T19" fmla="*/ 123 h 139"/>
                <a:gd name="T20" fmla="*/ 0 w 127"/>
                <a:gd name="T21" fmla="*/ 124 h 139"/>
                <a:gd name="T22" fmla="*/ 116 w 127"/>
                <a:gd name="T2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7" h="139">
                  <a:moveTo>
                    <a:pt x="116" y="0"/>
                  </a:moveTo>
                  <a:cubicBezTo>
                    <a:pt x="10" y="4"/>
                    <a:pt x="0" y="85"/>
                    <a:pt x="0" y="114"/>
                  </a:cubicBezTo>
                  <a:cubicBezTo>
                    <a:pt x="2" y="110"/>
                    <a:pt x="4" y="105"/>
                    <a:pt x="6" y="102"/>
                  </a:cubicBezTo>
                  <a:cubicBezTo>
                    <a:pt x="11" y="92"/>
                    <a:pt x="18" y="83"/>
                    <a:pt x="25" y="75"/>
                  </a:cubicBezTo>
                  <a:cubicBezTo>
                    <a:pt x="32" y="66"/>
                    <a:pt x="41" y="58"/>
                    <a:pt x="50" y="52"/>
                  </a:cubicBezTo>
                  <a:cubicBezTo>
                    <a:pt x="59" y="46"/>
                    <a:pt x="69" y="40"/>
                    <a:pt x="80" y="38"/>
                  </a:cubicBezTo>
                  <a:cubicBezTo>
                    <a:pt x="71" y="45"/>
                    <a:pt x="63" y="51"/>
                    <a:pt x="55" y="59"/>
                  </a:cubicBezTo>
                  <a:cubicBezTo>
                    <a:pt x="48" y="66"/>
                    <a:pt x="41" y="74"/>
                    <a:pt x="34" y="82"/>
                  </a:cubicBezTo>
                  <a:cubicBezTo>
                    <a:pt x="27" y="90"/>
                    <a:pt x="20" y="98"/>
                    <a:pt x="13" y="106"/>
                  </a:cubicBezTo>
                  <a:cubicBezTo>
                    <a:pt x="9" y="112"/>
                    <a:pt x="5" y="118"/>
                    <a:pt x="0" y="123"/>
                  </a:cubicBezTo>
                  <a:cubicBezTo>
                    <a:pt x="0" y="124"/>
                    <a:pt x="0" y="124"/>
                    <a:pt x="0" y="124"/>
                  </a:cubicBezTo>
                  <a:cubicBezTo>
                    <a:pt x="127" y="139"/>
                    <a:pt x="116" y="0"/>
                    <a:pt x="116"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134" name="Freeform 126"/>
            <p:cNvSpPr/>
            <p:nvPr/>
          </p:nvSpPr>
          <p:spPr bwMode="auto">
            <a:xfrm>
              <a:off x="2101850" y="4114801"/>
              <a:ext cx="481012" cy="536575"/>
            </a:xfrm>
            <a:custGeom>
              <a:avLst/>
              <a:gdLst>
                <a:gd name="T0" fmla="*/ 108 w 123"/>
                <a:gd name="T1" fmla="*/ 83 h 137"/>
                <a:gd name="T2" fmla="*/ 86 w 123"/>
                <a:gd name="T3" fmla="*/ 68 h 137"/>
                <a:gd name="T4" fmla="*/ 63 w 123"/>
                <a:gd name="T5" fmla="*/ 55 h 137"/>
                <a:gd name="T6" fmla="*/ 38 w 123"/>
                <a:gd name="T7" fmla="*/ 44 h 137"/>
                <a:gd name="T8" fmla="*/ 66 w 123"/>
                <a:gd name="T9" fmla="*/ 48 h 137"/>
                <a:gd name="T10" fmla="*/ 91 w 123"/>
                <a:gd name="T11" fmla="*/ 60 h 137"/>
                <a:gd name="T12" fmla="*/ 113 w 123"/>
                <a:gd name="T13" fmla="*/ 77 h 137"/>
                <a:gd name="T14" fmla="*/ 121 w 123"/>
                <a:gd name="T15" fmla="*/ 85 h 137"/>
                <a:gd name="T16" fmla="*/ 0 w 123"/>
                <a:gd name="T17" fmla="*/ 23 h 137"/>
                <a:gd name="T18" fmla="*/ 123 w 123"/>
                <a:gd name="T19" fmla="*/ 93 h 137"/>
                <a:gd name="T20" fmla="*/ 123 w 123"/>
                <a:gd name="T21" fmla="*/ 93 h 137"/>
                <a:gd name="T22" fmla="*/ 108 w 123"/>
                <a:gd name="T23" fmla="*/ 83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 h="137">
                  <a:moveTo>
                    <a:pt x="108" y="83"/>
                  </a:moveTo>
                  <a:cubicBezTo>
                    <a:pt x="101" y="78"/>
                    <a:pt x="93" y="73"/>
                    <a:pt x="86" y="68"/>
                  </a:cubicBezTo>
                  <a:cubicBezTo>
                    <a:pt x="78" y="64"/>
                    <a:pt x="71" y="59"/>
                    <a:pt x="63" y="55"/>
                  </a:cubicBezTo>
                  <a:cubicBezTo>
                    <a:pt x="55" y="51"/>
                    <a:pt x="47" y="48"/>
                    <a:pt x="38" y="44"/>
                  </a:cubicBezTo>
                  <a:cubicBezTo>
                    <a:pt x="48" y="44"/>
                    <a:pt x="57" y="45"/>
                    <a:pt x="66" y="48"/>
                  </a:cubicBezTo>
                  <a:cubicBezTo>
                    <a:pt x="75" y="51"/>
                    <a:pt x="83" y="55"/>
                    <a:pt x="91" y="60"/>
                  </a:cubicBezTo>
                  <a:cubicBezTo>
                    <a:pt x="99" y="65"/>
                    <a:pt x="106" y="71"/>
                    <a:pt x="113" y="77"/>
                  </a:cubicBezTo>
                  <a:cubicBezTo>
                    <a:pt x="116" y="79"/>
                    <a:pt x="118" y="82"/>
                    <a:pt x="121" y="85"/>
                  </a:cubicBezTo>
                  <a:cubicBezTo>
                    <a:pt x="114" y="62"/>
                    <a:pt x="86" y="0"/>
                    <a:pt x="0" y="23"/>
                  </a:cubicBezTo>
                  <a:cubicBezTo>
                    <a:pt x="0" y="23"/>
                    <a:pt x="25" y="137"/>
                    <a:pt x="123" y="93"/>
                  </a:cubicBezTo>
                  <a:cubicBezTo>
                    <a:pt x="123" y="93"/>
                    <a:pt x="123" y="93"/>
                    <a:pt x="123" y="93"/>
                  </a:cubicBezTo>
                  <a:cubicBezTo>
                    <a:pt x="118" y="89"/>
                    <a:pt x="113" y="86"/>
                    <a:pt x="108" y="8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135" name="Freeform 127"/>
            <p:cNvSpPr/>
            <p:nvPr/>
          </p:nvSpPr>
          <p:spPr bwMode="auto">
            <a:xfrm>
              <a:off x="2601913" y="4354514"/>
              <a:ext cx="320675" cy="581025"/>
            </a:xfrm>
            <a:custGeom>
              <a:avLst/>
              <a:gdLst>
                <a:gd name="T0" fmla="*/ 75 w 82"/>
                <a:gd name="T1" fmla="*/ 130 h 149"/>
                <a:gd name="T2" fmla="*/ 47 w 82"/>
                <a:gd name="T3" fmla="*/ 108 h 149"/>
                <a:gd name="T4" fmla="*/ 26 w 82"/>
                <a:gd name="T5" fmla="*/ 78 h 149"/>
                <a:gd name="T6" fmla="*/ 14 w 82"/>
                <a:gd name="T7" fmla="*/ 42 h 149"/>
                <a:gd name="T8" fmla="*/ 9 w 82"/>
                <a:gd name="T9" fmla="*/ 4 h 149"/>
                <a:gd name="T10" fmla="*/ 9 w 82"/>
                <a:gd name="T11" fmla="*/ 4 h 149"/>
                <a:gd name="T12" fmla="*/ 5 w 82"/>
                <a:gd name="T13" fmla="*/ 0 h 149"/>
                <a:gd name="T14" fmla="*/ 1 w 82"/>
                <a:gd name="T15" fmla="*/ 4 h 149"/>
                <a:gd name="T16" fmla="*/ 4 w 82"/>
                <a:gd name="T17" fmla="*/ 44 h 149"/>
                <a:gd name="T18" fmla="*/ 14 w 82"/>
                <a:gd name="T19" fmla="*/ 83 h 149"/>
                <a:gd name="T20" fmla="*/ 35 w 82"/>
                <a:gd name="T21" fmla="*/ 119 h 149"/>
                <a:gd name="T22" fmla="*/ 66 w 82"/>
                <a:gd name="T23" fmla="*/ 147 h 149"/>
                <a:gd name="T24" fmla="*/ 66 w 82"/>
                <a:gd name="T25" fmla="*/ 147 h 149"/>
                <a:gd name="T26" fmla="*/ 67 w 82"/>
                <a:gd name="T27" fmla="*/ 147 h 149"/>
                <a:gd name="T28" fmla="*/ 79 w 82"/>
                <a:gd name="T29" fmla="*/ 143 h 149"/>
                <a:gd name="T30" fmla="*/ 75 w 82"/>
                <a:gd name="T31" fmla="*/ 13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2" h="149">
                  <a:moveTo>
                    <a:pt x="75" y="130"/>
                  </a:moveTo>
                  <a:cubicBezTo>
                    <a:pt x="65" y="125"/>
                    <a:pt x="55" y="117"/>
                    <a:pt x="47" y="108"/>
                  </a:cubicBezTo>
                  <a:cubicBezTo>
                    <a:pt x="39" y="100"/>
                    <a:pt x="32" y="89"/>
                    <a:pt x="26" y="78"/>
                  </a:cubicBezTo>
                  <a:cubicBezTo>
                    <a:pt x="21" y="66"/>
                    <a:pt x="17" y="54"/>
                    <a:pt x="14" y="42"/>
                  </a:cubicBezTo>
                  <a:cubicBezTo>
                    <a:pt x="11" y="30"/>
                    <a:pt x="10" y="17"/>
                    <a:pt x="9" y="4"/>
                  </a:cubicBezTo>
                  <a:cubicBezTo>
                    <a:pt x="9" y="4"/>
                    <a:pt x="9" y="4"/>
                    <a:pt x="9" y="4"/>
                  </a:cubicBezTo>
                  <a:cubicBezTo>
                    <a:pt x="9" y="2"/>
                    <a:pt x="8" y="0"/>
                    <a:pt x="5" y="0"/>
                  </a:cubicBezTo>
                  <a:cubicBezTo>
                    <a:pt x="3" y="0"/>
                    <a:pt x="1" y="2"/>
                    <a:pt x="1" y="4"/>
                  </a:cubicBezTo>
                  <a:cubicBezTo>
                    <a:pt x="0" y="18"/>
                    <a:pt x="1" y="31"/>
                    <a:pt x="4" y="44"/>
                  </a:cubicBezTo>
                  <a:cubicBezTo>
                    <a:pt x="6" y="57"/>
                    <a:pt x="9" y="70"/>
                    <a:pt x="14" y="83"/>
                  </a:cubicBezTo>
                  <a:cubicBezTo>
                    <a:pt x="19" y="96"/>
                    <a:pt x="26" y="108"/>
                    <a:pt x="35" y="119"/>
                  </a:cubicBezTo>
                  <a:cubicBezTo>
                    <a:pt x="43" y="130"/>
                    <a:pt x="54" y="139"/>
                    <a:pt x="66" y="147"/>
                  </a:cubicBezTo>
                  <a:cubicBezTo>
                    <a:pt x="66" y="147"/>
                    <a:pt x="66" y="147"/>
                    <a:pt x="66" y="147"/>
                  </a:cubicBezTo>
                  <a:cubicBezTo>
                    <a:pt x="67" y="147"/>
                    <a:pt x="67" y="147"/>
                    <a:pt x="67" y="147"/>
                  </a:cubicBezTo>
                  <a:cubicBezTo>
                    <a:pt x="71" y="149"/>
                    <a:pt x="77" y="147"/>
                    <a:pt x="79" y="143"/>
                  </a:cubicBezTo>
                  <a:cubicBezTo>
                    <a:pt x="82" y="138"/>
                    <a:pt x="80" y="133"/>
                    <a:pt x="75" y="13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grpSp>
      <p:grpSp>
        <p:nvGrpSpPr>
          <p:cNvPr id="138" name="组合 137"/>
          <p:cNvGrpSpPr/>
          <p:nvPr/>
        </p:nvGrpSpPr>
        <p:grpSpPr>
          <a:xfrm>
            <a:off x="5171820" y="3886246"/>
            <a:ext cx="1436687" cy="1430877"/>
            <a:chOff x="1820863" y="3603626"/>
            <a:chExt cx="1570037" cy="1563688"/>
          </a:xfrm>
        </p:grpSpPr>
        <p:sp>
          <p:nvSpPr>
            <p:cNvPr id="139" name="AutoShape 3"/>
            <p:cNvSpPr>
              <a:spLocks noChangeAspect="1" noChangeArrowheads="1" noTextEdit="1"/>
            </p:cNvSpPr>
            <p:nvPr/>
          </p:nvSpPr>
          <p:spPr bwMode="auto">
            <a:xfrm>
              <a:off x="1820863" y="3603626"/>
              <a:ext cx="1570037" cy="155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140" name="Freeform 5"/>
            <p:cNvSpPr/>
            <p:nvPr/>
          </p:nvSpPr>
          <p:spPr bwMode="auto">
            <a:xfrm>
              <a:off x="1824038" y="3603626"/>
              <a:ext cx="1563687" cy="1563688"/>
            </a:xfrm>
            <a:custGeom>
              <a:avLst/>
              <a:gdLst>
                <a:gd name="T0" fmla="*/ 400 w 400"/>
                <a:gd name="T1" fmla="*/ 360 h 400"/>
                <a:gd name="T2" fmla="*/ 360 w 400"/>
                <a:gd name="T3" fmla="*/ 400 h 400"/>
                <a:gd name="T4" fmla="*/ 40 w 400"/>
                <a:gd name="T5" fmla="*/ 400 h 400"/>
                <a:gd name="T6" fmla="*/ 0 w 400"/>
                <a:gd name="T7" fmla="*/ 360 h 400"/>
                <a:gd name="T8" fmla="*/ 0 w 400"/>
                <a:gd name="T9" fmla="*/ 40 h 400"/>
                <a:gd name="T10" fmla="*/ 40 w 400"/>
                <a:gd name="T11" fmla="*/ 0 h 400"/>
                <a:gd name="T12" fmla="*/ 360 w 400"/>
                <a:gd name="T13" fmla="*/ 0 h 400"/>
                <a:gd name="T14" fmla="*/ 400 w 400"/>
                <a:gd name="T15" fmla="*/ 40 h 400"/>
                <a:gd name="T16" fmla="*/ 400 w 400"/>
                <a:gd name="T17" fmla="*/ 360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0" h="400">
                  <a:moveTo>
                    <a:pt x="400" y="360"/>
                  </a:moveTo>
                  <a:cubicBezTo>
                    <a:pt x="400" y="382"/>
                    <a:pt x="382" y="400"/>
                    <a:pt x="360" y="400"/>
                  </a:cubicBezTo>
                  <a:cubicBezTo>
                    <a:pt x="40" y="400"/>
                    <a:pt x="40" y="400"/>
                    <a:pt x="40" y="400"/>
                  </a:cubicBezTo>
                  <a:cubicBezTo>
                    <a:pt x="18" y="400"/>
                    <a:pt x="0" y="382"/>
                    <a:pt x="0" y="360"/>
                  </a:cubicBezTo>
                  <a:cubicBezTo>
                    <a:pt x="0" y="40"/>
                    <a:pt x="0" y="40"/>
                    <a:pt x="0" y="40"/>
                  </a:cubicBezTo>
                  <a:cubicBezTo>
                    <a:pt x="0" y="18"/>
                    <a:pt x="18" y="0"/>
                    <a:pt x="40" y="0"/>
                  </a:cubicBezTo>
                  <a:cubicBezTo>
                    <a:pt x="360" y="0"/>
                    <a:pt x="360" y="0"/>
                    <a:pt x="360" y="0"/>
                  </a:cubicBezTo>
                  <a:cubicBezTo>
                    <a:pt x="382" y="0"/>
                    <a:pt x="400" y="18"/>
                    <a:pt x="400" y="40"/>
                  </a:cubicBezTo>
                  <a:cubicBezTo>
                    <a:pt x="400" y="360"/>
                    <a:pt x="400" y="360"/>
                    <a:pt x="400" y="360"/>
                  </a:cubicBezTo>
                </a:path>
              </a:pathLst>
            </a:custGeom>
            <a:solidFill>
              <a:srgbClr val="45BC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141" name="Freeform 122"/>
            <p:cNvSpPr/>
            <p:nvPr/>
          </p:nvSpPr>
          <p:spPr bwMode="auto">
            <a:xfrm>
              <a:off x="2652713" y="3838576"/>
              <a:ext cx="473075" cy="487363"/>
            </a:xfrm>
            <a:custGeom>
              <a:avLst/>
              <a:gdLst>
                <a:gd name="T0" fmla="*/ 30 w 121"/>
                <a:gd name="T1" fmla="*/ 32 h 125"/>
                <a:gd name="T2" fmla="*/ 0 w 121"/>
                <a:gd name="T3" fmla="*/ 114 h 125"/>
                <a:gd name="T4" fmla="*/ 11 w 121"/>
                <a:gd name="T5" fmla="*/ 93 h 125"/>
                <a:gd name="T6" fmla="*/ 12 w 121"/>
                <a:gd name="T7" fmla="*/ 92 h 125"/>
                <a:gd name="T8" fmla="*/ 13 w 121"/>
                <a:gd name="T9" fmla="*/ 91 h 125"/>
                <a:gd name="T10" fmla="*/ 13 w 121"/>
                <a:gd name="T11" fmla="*/ 90 h 125"/>
                <a:gd name="T12" fmla="*/ 14 w 121"/>
                <a:gd name="T13" fmla="*/ 89 h 125"/>
                <a:gd name="T14" fmla="*/ 15 w 121"/>
                <a:gd name="T15" fmla="*/ 88 h 125"/>
                <a:gd name="T16" fmla="*/ 16 w 121"/>
                <a:gd name="T17" fmla="*/ 86 h 125"/>
                <a:gd name="T18" fmla="*/ 17 w 121"/>
                <a:gd name="T19" fmla="*/ 85 h 125"/>
                <a:gd name="T20" fmla="*/ 17 w 121"/>
                <a:gd name="T21" fmla="*/ 84 h 125"/>
                <a:gd name="T22" fmla="*/ 18 w 121"/>
                <a:gd name="T23" fmla="*/ 83 h 125"/>
                <a:gd name="T24" fmla="*/ 19 w 121"/>
                <a:gd name="T25" fmla="*/ 82 h 125"/>
                <a:gd name="T26" fmla="*/ 20 w 121"/>
                <a:gd name="T27" fmla="*/ 81 h 125"/>
                <a:gd name="T28" fmla="*/ 21 w 121"/>
                <a:gd name="T29" fmla="*/ 80 h 125"/>
                <a:gd name="T30" fmla="*/ 22 w 121"/>
                <a:gd name="T31" fmla="*/ 79 h 125"/>
                <a:gd name="T32" fmla="*/ 22 w 121"/>
                <a:gd name="T33" fmla="*/ 78 h 125"/>
                <a:gd name="T34" fmla="*/ 23 w 121"/>
                <a:gd name="T35" fmla="*/ 77 h 125"/>
                <a:gd name="T36" fmla="*/ 24 w 121"/>
                <a:gd name="T37" fmla="*/ 76 h 125"/>
                <a:gd name="T38" fmla="*/ 25 w 121"/>
                <a:gd name="T39" fmla="*/ 75 h 125"/>
                <a:gd name="T40" fmla="*/ 25 w 121"/>
                <a:gd name="T41" fmla="*/ 74 h 125"/>
                <a:gd name="T42" fmla="*/ 26 w 121"/>
                <a:gd name="T43" fmla="*/ 73 h 125"/>
                <a:gd name="T44" fmla="*/ 27 w 121"/>
                <a:gd name="T45" fmla="*/ 72 h 125"/>
                <a:gd name="T46" fmla="*/ 28 w 121"/>
                <a:gd name="T47" fmla="*/ 71 h 125"/>
                <a:gd name="T48" fmla="*/ 29 w 121"/>
                <a:gd name="T49" fmla="*/ 70 h 125"/>
                <a:gd name="T50" fmla="*/ 30 w 121"/>
                <a:gd name="T51" fmla="*/ 69 h 125"/>
                <a:gd name="T52" fmla="*/ 31 w 121"/>
                <a:gd name="T53" fmla="*/ 68 h 125"/>
                <a:gd name="T54" fmla="*/ 32 w 121"/>
                <a:gd name="T55" fmla="*/ 67 h 125"/>
                <a:gd name="T56" fmla="*/ 50 w 121"/>
                <a:gd name="T57" fmla="*/ 52 h 125"/>
                <a:gd name="T58" fmla="*/ 78 w 121"/>
                <a:gd name="T59" fmla="*/ 39 h 125"/>
                <a:gd name="T60" fmla="*/ 76 w 121"/>
                <a:gd name="T61" fmla="*/ 41 h 125"/>
                <a:gd name="T62" fmla="*/ 73 w 121"/>
                <a:gd name="T63" fmla="*/ 43 h 125"/>
                <a:gd name="T64" fmla="*/ 71 w 121"/>
                <a:gd name="T65" fmla="*/ 45 h 125"/>
                <a:gd name="T66" fmla="*/ 69 w 121"/>
                <a:gd name="T67" fmla="*/ 47 h 125"/>
                <a:gd name="T68" fmla="*/ 66 w 121"/>
                <a:gd name="T69" fmla="*/ 49 h 125"/>
                <a:gd name="T70" fmla="*/ 64 w 121"/>
                <a:gd name="T71" fmla="*/ 51 h 125"/>
                <a:gd name="T72" fmla="*/ 62 w 121"/>
                <a:gd name="T73" fmla="*/ 52 h 125"/>
                <a:gd name="T74" fmla="*/ 60 w 121"/>
                <a:gd name="T75" fmla="*/ 54 h 125"/>
                <a:gd name="T76" fmla="*/ 58 w 121"/>
                <a:gd name="T77" fmla="*/ 56 h 125"/>
                <a:gd name="T78" fmla="*/ 56 w 121"/>
                <a:gd name="T79" fmla="*/ 58 h 125"/>
                <a:gd name="T80" fmla="*/ 55 w 121"/>
                <a:gd name="T81" fmla="*/ 59 h 125"/>
                <a:gd name="T82" fmla="*/ 53 w 121"/>
                <a:gd name="T83" fmla="*/ 61 h 125"/>
                <a:gd name="T84" fmla="*/ 52 w 121"/>
                <a:gd name="T85" fmla="*/ 62 h 125"/>
                <a:gd name="T86" fmla="*/ 13 w 121"/>
                <a:gd name="T87" fmla="*/ 106 h 125"/>
                <a:gd name="T88" fmla="*/ 0 w 121"/>
                <a:gd name="T89" fmla="*/ 124 h 125"/>
                <a:gd name="T90" fmla="*/ 84 w 121"/>
                <a:gd name="T91" fmla="*/ 101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1" h="125">
                  <a:moveTo>
                    <a:pt x="116" y="0"/>
                  </a:moveTo>
                  <a:cubicBezTo>
                    <a:pt x="74" y="1"/>
                    <a:pt x="47" y="15"/>
                    <a:pt x="30" y="32"/>
                  </a:cubicBezTo>
                  <a:cubicBezTo>
                    <a:pt x="4" y="59"/>
                    <a:pt x="0" y="95"/>
                    <a:pt x="0" y="113"/>
                  </a:cubicBezTo>
                  <a:cubicBezTo>
                    <a:pt x="0" y="113"/>
                    <a:pt x="0" y="113"/>
                    <a:pt x="0" y="114"/>
                  </a:cubicBezTo>
                  <a:cubicBezTo>
                    <a:pt x="2" y="110"/>
                    <a:pt x="4" y="105"/>
                    <a:pt x="6" y="102"/>
                  </a:cubicBezTo>
                  <a:cubicBezTo>
                    <a:pt x="8" y="99"/>
                    <a:pt x="9" y="96"/>
                    <a:pt x="11" y="93"/>
                  </a:cubicBezTo>
                  <a:cubicBezTo>
                    <a:pt x="11" y="93"/>
                    <a:pt x="11" y="93"/>
                    <a:pt x="11" y="93"/>
                  </a:cubicBezTo>
                  <a:cubicBezTo>
                    <a:pt x="11" y="93"/>
                    <a:pt x="12" y="92"/>
                    <a:pt x="12" y="92"/>
                  </a:cubicBezTo>
                  <a:cubicBezTo>
                    <a:pt x="12" y="92"/>
                    <a:pt x="12" y="92"/>
                    <a:pt x="12" y="92"/>
                  </a:cubicBezTo>
                  <a:cubicBezTo>
                    <a:pt x="12" y="91"/>
                    <a:pt x="12" y="91"/>
                    <a:pt x="13" y="91"/>
                  </a:cubicBezTo>
                  <a:cubicBezTo>
                    <a:pt x="13" y="91"/>
                    <a:pt x="13" y="91"/>
                    <a:pt x="13" y="90"/>
                  </a:cubicBezTo>
                  <a:cubicBezTo>
                    <a:pt x="13" y="90"/>
                    <a:pt x="13" y="90"/>
                    <a:pt x="13" y="90"/>
                  </a:cubicBezTo>
                  <a:cubicBezTo>
                    <a:pt x="13" y="90"/>
                    <a:pt x="14" y="89"/>
                    <a:pt x="14" y="89"/>
                  </a:cubicBezTo>
                  <a:cubicBezTo>
                    <a:pt x="14" y="89"/>
                    <a:pt x="14" y="89"/>
                    <a:pt x="14" y="89"/>
                  </a:cubicBezTo>
                  <a:cubicBezTo>
                    <a:pt x="14" y="88"/>
                    <a:pt x="14" y="88"/>
                    <a:pt x="15" y="88"/>
                  </a:cubicBezTo>
                  <a:cubicBezTo>
                    <a:pt x="15" y="88"/>
                    <a:pt x="15" y="88"/>
                    <a:pt x="15" y="88"/>
                  </a:cubicBezTo>
                  <a:cubicBezTo>
                    <a:pt x="15" y="87"/>
                    <a:pt x="15" y="87"/>
                    <a:pt x="15" y="87"/>
                  </a:cubicBezTo>
                  <a:cubicBezTo>
                    <a:pt x="15" y="87"/>
                    <a:pt x="16" y="87"/>
                    <a:pt x="16" y="86"/>
                  </a:cubicBezTo>
                  <a:cubicBezTo>
                    <a:pt x="16" y="86"/>
                    <a:pt x="16" y="86"/>
                    <a:pt x="16" y="86"/>
                  </a:cubicBezTo>
                  <a:cubicBezTo>
                    <a:pt x="16" y="86"/>
                    <a:pt x="16" y="85"/>
                    <a:pt x="17" y="85"/>
                  </a:cubicBezTo>
                  <a:cubicBezTo>
                    <a:pt x="17" y="85"/>
                    <a:pt x="17" y="85"/>
                    <a:pt x="17" y="85"/>
                  </a:cubicBezTo>
                  <a:cubicBezTo>
                    <a:pt x="17" y="85"/>
                    <a:pt x="17" y="84"/>
                    <a:pt x="17" y="84"/>
                  </a:cubicBezTo>
                  <a:cubicBezTo>
                    <a:pt x="18" y="84"/>
                    <a:pt x="18" y="84"/>
                    <a:pt x="18" y="84"/>
                  </a:cubicBezTo>
                  <a:cubicBezTo>
                    <a:pt x="18" y="83"/>
                    <a:pt x="18" y="83"/>
                    <a:pt x="18" y="83"/>
                  </a:cubicBezTo>
                  <a:cubicBezTo>
                    <a:pt x="18" y="83"/>
                    <a:pt x="18" y="83"/>
                    <a:pt x="19" y="83"/>
                  </a:cubicBezTo>
                  <a:cubicBezTo>
                    <a:pt x="19" y="82"/>
                    <a:pt x="19" y="82"/>
                    <a:pt x="19" y="82"/>
                  </a:cubicBezTo>
                  <a:cubicBezTo>
                    <a:pt x="19" y="82"/>
                    <a:pt x="19" y="82"/>
                    <a:pt x="19" y="81"/>
                  </a:cubicBezTo>
                  <a:cubicBezTo>
                    <a:pt x="20" y="81"/>
                    <a:pt x="20" y="81"/>
                    <a:pt x="20" y="81"/>
                  </a:cubicBezTo>
                  <a:cubicBezTo>
                    <a:pt x="20" y="81"/>
                    <a:pt x="20" y="81"/>
                    <a:pt x="20" y="80"/>
                  </a:cubicBezTo>
                  <a:cubicBezTo>
                    <a:pt x="20" y="80"/>
                    <a:pt x="21" y="80"/>
                    <a:pt x="21" y="80"/>
                  </a:cubicBezTo>
                  <a:cubicBezTo>
                    <a:pt x="21" y="80"/>
                    <a:pt x="21" y="79"/>
                    <a:pt x="21" y="79"/>
                  </a:cubicBezTo>
                  <a:cubicBezTo>
                    <a:pt x="21" y="79"/>
                    <a:pt x="21" y="79"/>
                    <a:pt x="22" y="79"/>
                  </a:cubicBezTo>
                  <a:cubicBezTo>
                    <a:pt x="22" y="79"/>
                    <a:pt x="22" y="78"/>
                    <a:pt x="22" y="78"/>
                  </a:cubicBezTo>
                  <a:cubicBezTo>
                    <a:pt x="22" y="78"/>
                    <a:pt x="22" y="78"/>
                    <a:pt x="22" y="78"/>
                  </a:cubicBezTo>
                  <a:cubicBezTo>
                    <a:pt x="23" y="78"/>
                    <a:pt x="23" y="77"/>
                    <a:pt x="23" y="77"/>
                  </a:cubicBezTo>
                  <a:cubicBezTo>
                    <a:pt x="23" y="77"/>
                    <a:pt x="23" y="77"/>
                    <a:pt x="23" y="77"/>
                  </a:cubicBezTo>
                  <a:cubicBezTo>
                    <a:pt x="23" y="77"/>
                    <a:pt x="24" y="76"/>
                    <a:pt x="24" y="76"/>
                  </a:cubicBezTo>
                  <a:cubicBezTo>
                    <a:pt x="24" y="76"/>
                    <a:pt x="24" y="76"/>
                    <a:pt x="24" y="76"/>
                  </a:cubicBezTo>
                  <a:cubicBezTo>
                    <a:pt x="24" y="76"/>
                    <a:pt x="24" y="75"/>
                    <a:pt x="25" y="75"/>
                  </a:cubicBezTo>
                  <a:cubicBezTo>
                    <a:pt x="25" y="75"/>
                    <a:pt x="25" y="75"/>
                    <a:pt x="25" y="75"/>
                  </a:cubicBezTo>
                  <a:cubicBezTo>
                    <a:pt x="25" y="75"/>
                    <a:pt x="25" y="75"/>
                    <a:pt x="25" y="75"/>
                  </a:cubicBezTo>
                  <a:cubicBezTo>
                    <a:pt x="25" y="74"/>
                    <a:pt x="25" y="74"/>
                    <a:pt x="25" y="74"/>
                  </a:cubicBezTo>
                  <a:cubicBezTo>
                    <a:pt x="26" y="74"/>
                    <a:pt x="26" y="74"/>
                    <a:pt x="26" y="74"/>
                  </a:cubicBezTo>
                  <a:cubicBezTo>
                    <a:pt x="26" y="74"/>
                    <a:pt x="26" y="73"/>
                    <a:pt x="26" y="73"/>
                  </a:cubicBezTo>
                  <a:cubicBezTo>
                    <a:pt x="26" y="73"/>
                    <a:pt x="27" y="73"/>
                    <a:pt x="27" y="73"/>
                  </a:cubicBezTo>
                  <a:cubicBezTo>
                    <a:pt x="27" y="73"/>
                    <a:pt x="27" y="72"/>
                    <a:pt x="27" y="72"/>
                  </a:cubicBezTo>
                  <a:cubicBezTo>
                    <a:pt x="27" y="72"/>
                    <a:pt x="27" y="72"/>
                    <a:pt x="28" y="72"/>
                  </a:cubicBezTo>
                  <a:cubicBezTo>
                    <a:pt x="28" y="72"/>
                    <a:pt x="28" y="71"/>
                    <a:pt x="28" y="71"/>
                  </a:cubicBezTo>
                  <a:cubicBezTo>
                    <a:pt x="28" y="71"/>
                    <a:pt x="28" y="71"/>
                    <a:pt x="29" y="71"/>
                  </a:cubicBezTo>
                  <a:cubicBezTo>
                    <a:pt x="29" y="71"/>
                    <a:pt x="29" y="70"/>
                    <a:pt x="29" y="70"/>
                  </a:cubicBezTo>
                  <a:cubicBezTo>
                    <a:pt x="29" y="70"/>
                    <a:pt x="29" y="70"/>
                    <a:pt x="29" y="70"/>
                  </a:cubicBezTo>
                  <a:cubicBezTo>
                    <a:pt x="30" y="70"/>
                    <a:pt x="30" y="69"/>
                    <a:pt x="30" y="69"/>
                  </a:cubicBezTo>
                  <a:cubicBezTo>
                    <a:pt x="30" y="69"/>
                    <a:pt x="30" y="69"/>
                    <a:pt x="30" y="69"/>
                  </a:cubicBezTo>
                  <a:cubicBezTo>
                    <a:pt x="30" y="69"/>
                    <a:pt x="31" y="69"/>
                    <a:pt x="31" y="68"/>
                  </a:cubicBezTo>
                  <a:cubicBezTo>
                    <a:pt x="31" y="68"/>
                    <a:pt x="31" y="68"/>
                    <a:pt x="31" y="68"/>
                  </a:cubicBezTo>
                  <a:cubicBezTo>
                    <a:pt x="31" y="68"/>
                    <a:pt x="32" y="68"/>
                    <a:pt x="32" y="67"/>
                  </a:cubicBezTo>
                  <a:cubicBezTo>
                    <a:pt x="32" y="67"/>
                    <a:pt x="32" y="67"/>
                    <a:pt x="32" y="67"/>
                  </a:cubicBezTo>
                  <a:cubicBezTo>
                    <a:pt x="38" y="62"/>
                    <a:pt x="43" y="56"/>
                    <a:pt x="50" y="52"/>
                  </a:cubicBezTo>
                  <a:cubicBezTo>
                    <a:pt x="59" y="46"/>
                    <a:pt x="69" y="40"/>
                    <a:pt x="80" y="38"/>
                  </a:cubicBezTo>
                  <a:cubicBezTo>
                    <a:pt x="79" y="38"/>
                    <a:pt x="79" y="38"/>
                    <a:pt x="78" y="39"/>
                  </a:cubicBezTo>
                  <a:cubicBezTo>
                    <a:pt x="78" y="39"/>
                    <a:pt x="78" y="39"/>
                    <a:pt x="77" y="40"/>
                  </a:cubicBezTo>
                  <a:cubicBezTo>
                    <a:pt x="77" y="40"/>
                    <a:pt x="76" y="40"/>
                    <a:pt x="76" y="41"/>
                  </a:cubicBezTo>
                  <a:cubicBezTo>
                    <a:pt x="75" y="41"/>
                    <a:pt x="75" y="41"/>
                    <a:pt x="75" y="42"/>
                  </a:cubicBezTo>
                  <a:cubicBezTo>
                    <a:pt x="74" y="42"/>
                    <a:pt x="74" y="42"/>
                    <a:pt x="73" y="43"/>
                  </a:cubicBezTo>
                  <a:cubicBezTo>
                    <a:pt x="73" y="43"/>
                    <a:pt x="73" y="43"/>
                    <a:pt x="72" y="44"/>
                  </a:cubicBezTo>
                  <a:cubicBezTo>
                    <a:pt x="72" y="44"/>
                    <a:pt x="71" y="44"/>
                    <a:pt x="71" y="45"/>
                  </a:cubicBezTo>
                  <a:cubicBezTo>
                    <a:pt x="71" y="45"/>
                    <a:pt x="70" y="45"/>
                    <a:pt x="70" y="46"/>
                  </a:cubicBezTo>
                  <a:cubicBezTo>
                    <a:pt x="70" y="46"/>
                    <a:pt x="69" y="46"/>
                    <a:pt x="69" y="47"/>
                  </a:cubicBezTo>
                  <a:cubicBezTo>
                    <a:pt x="68" y="47"/>
                    <a:pt x="68" y="47"/>
                    <a:pt x="68" y="48"/>
                  </a:cubicBezTo>
                  <a:cubicBezTo>
                    <a:pt x="67" y="48"/>
                    <a:pt x="67" y="48"/>
                    <a:pt x="66" y="49"/>
                  </a:cubicBezTo>
                  <a:cubicBezTo>
                    <a:pt x="66" y="49"/>
                    <a:pt x="66" y="49"/>
                    <a:pt x="65" y="50"/>
                  </a:cubicBezTo>
                  <a:cubicBezTo>
                    <a:pt x="65" y="50"/>
                    <a:pt x="65" y="50"/>
                    <a:pt x="64" y="51"/>
                  </a:cubicBezTo>
                  <a:cubicBezTo>
                    <a:pt x="64" y="51"/>
                    <a:pt x="64" y="51"/>
                    <a:pt x="63" y="52"/>
                  </a:cubicBezTo>
                  <a:cubicBezTo>
                    <a:pt x="63" y="52"/>
                    <a:pt x="63" y="52"/>
                    <a:pt x="62" y="52"/>
                  </a:cubicBezTo>
                  <a:cubicBezTo>
                    <a:pt x="62" y="53"/>
                    <a:pt x="61" y="53"/>
                    <a:pt x="61" y="53"/>
                  </a:cubicBezTo>
                  <a:cubicBezTo>
                    <a:pt x="61" y="54"/>
                    <a:pt x="60" y="54"/>
                    <a:pt x="60" y="54"/>
                  </a:cubicBezTo>
                  <a:cubicBezTo>
                    <a:pt x="60" y="55"/>
                    <a:pt x="59" y="55"/>
                    <a:pt x="59" y="55"/>
                  </a:cubicBezTo>
                  <a:cubicBezTo>
                    <a:pt x="59" y="56"/>
                    <a:pt x="58" y="56"/>
                    <a:pt x="58" y="56"/>
                  </a:cubicBezTo>
                  <a:cubicBezTo>
                    <a:pt x="58" y="57"/>
                    <a:pt x="57" y="57"/>
                    <a:pt x="57" y="57"/>
                  </a:cubicBezTo>
                  <a:cubicBezTo>
                    <a:pt x="57" y="57"/>
                    <a:pt x="57" y="58"/>
                    <a:pt x="56" y="58"/>
                  </a:cubicBezTo>
                  <a:cubicBezTo>
                    <a:pt x="56" y="58"/>
                    <a:pt x="56" y="59"/>
                    <a:pt x="55" y="59"/>
                  </a:cubicBezTo>
                  <a:cubicBezTo>
                    <a:pt x="55" y="59"/>
                    <a:pt x="55" y="59"/>
                    <a:pt x="55" y="59"/>
                  </a:cubicBezTo>
                  <a:cubicBezTo>
                    <a:pt x="55" y="59"/>
                    <a:pt x="55" y="60"/>
                    <a:pt x="54" y="60"/>
                  </a:cubicBezTo>
                  <a:cubicBezTo>
                    <a:pt x="54" y="60"/>
                    <a:pt x="54" y="61"/>
                    <a:pt x="53" y="61"/>
                  </a:cubicBezTo>
                  <a:cubicBezTo>
                    <a:pt x="53" y="61"/>
                    <a:pt x="53" y="61"/>
                    <a:pt x="52" y="62"/>
                  </a:cubicBezTo>
                  <a:cubicBezTo>
                    <a:pt x="52" y="62"/>
                    <a:pt x="52" y="62"/>
                    <a:pt x="52" y="62"/>
                  </a:cubicBezTo>
                  <a:cubicBezTo>
                    <a:pt x="45" y="69"/>
                    <a:pt x="40" y="75"/>
                    <a:pt x="34" y="82"/>
                  </a:cubicBezTo>
                  <a:cubicBezTo>
                    <a:pt x="27" y="90"/>
                    <a:pt x="20" y="98"/>
                    <a:pt x="13" y="106"/>
                  </a:cubicBezTo>
                  <a:cubicBezTo>
                    <a:pt x="9" y="112"/>
                    <a:pt x="5" y="118"/>
                    <a:pt x="0" y="123"/>
                  </a:cubicBezTo>
                  <a:cubicBezTo>
                    <a:pt x="0" y="124"/>
                    <a:pt x="0" y="124"/>
                    <a:pt x="0" y="124"/>
                  </a:cubicBezTo>
                  <a:cubicBezTo>
                    <a:pt x="7" y="125"/>
                    <a:pt x="13" y="125"/>
                    <a:pt x="19" y="125"/>
                  </a:cubicBezTo>
                  <a:cubicBezTo>
                    <a:pt x="49" y="125"/>
                    <a:pt x="70" y="115"/>
                    <a:pt x="84" y="101"/>
                  </a:cubicBezTo>
                  <a:cubicBezTo>
                    <a:pt x="121" y="65"/>
                    <a:pt x="116" y="0"/>
                    <a:pt x="116" y="0"/>
                  </a:cubicBezTo>
                </a:path>
              </a:pathLst>
            </a:custGeom>
            <a:solidFill>
              <a:srgbClr val="15691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142" name="Freeform 125"/>
            <p:cNvSpPr/>
            <p:nvPr/>
          </p:nvSpPr>
          <p:spPr bwMode="auto">
            <a:xfrm>
              <a:off x="2652713" y="3838576"/>
              <a:ext cx="495300" cy="542925"/>
            </a:xfrm>
            <a:custGeom>
              <a:avLst/>
              <a:gdLst>
                <a:gd name="T0" fmla="*/ 116 w 127"/>
                <a:gd name="T1" fmla="*/ 0 h 139"/>
                <a:gd name="T2" fmla="*/ 0 w 127"/>
                <a:gd name="T3" fmla="*/ 114 h 139"/>
                <a:gd name="T4" fmla="*/ 6 w 127"/>
                <a:gd name="T5" fmla="*/ 102 h 139"/>
                <a:gd name="T6" fmla="*/ 25 w 127"/>
                <a:gd name="T7" fmla="*/ 75 h 139"/>
                <a:gd name="T8" fmla="*/ 50 w 127"/>
                <a:gd name="T9" fmla="*/ 52 h 139"/>
                <a:gd name="T10" fmla="*/ 80 w 127"/>
                <a:gd name="T11" fmla="*/ 38 h 139"/>
                <a:gd name="T12" fmla="*/ 55 w 127"/>
                <a:gd name="T13" fmla="*/ 59 h 139"/>
                <a:gd name="T14" fmla="*/ 34 w 127"/>
                <a:gd name="T15" fmla="*/ 82 h 139"/>
                <a:gd name="T16" fmla="*/ 13 w 127"/>
                <a:gd name="T17" fmla="*/ 106 h 139"/>
                <a:gd name="T18" fmla="*/ 0 w 127"/>
                <a:gd name="T19" fmla="*/ 123 h 139"/>
                <a:gd name="T20" fmla="*/ 0 w 127"/>
                <a:gd name="T21" fmla="*/ 124 h 139"/>
                <a:gd name="T22" fmla="*/ 116 w 127"/>
                <a:gd name="T2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7" h="139">
                  <a:moveTo>
                    <a:pt x="116" y="0"/>
                  </a:moveTo>
                  <a:cubicBezTo>
                    <a:pt x="10" y="4"/>
                    <a:pt x="0" y="85"/>
                    <a:pt x="0" y="114"/>
                  </a:cubicBezTo>
                  <a:cubicBezTo>
                    <a:pt x="2" y="110"/>
                    <a:pt x="4" y="105"/>
                    <a:pt x="6" y="102"/>
                  </a:cubicBezTo>
                  <a:cubicBezTo>
                    <a:pt x="11" y="92"/>
                    <a:pt x="18" y="83"/>
                    <a:pt x="25" y="75"/>
                  </a:cubicBezTo>
                  <a:cubicBezTo>
                    <a:pt x="32" y="66"/>
                    <a:pt x="41" y="58"/>
                    <a:pt x="50" y="52"/>
                  </a:cubicBezTo>
                  <a:cubicBezTo>
                    <a:pt x="59" y="46"/>
                    <a:pt x="69" y="40"/>
                    <a:pt x="80" y="38"/>
                  </a:cubicBezTo>
                  <a:cubicBezTo>
                    <a:pt x="71" y="45"/>
                    <a:pt x="63" y="51"/>
                    <a:pt x="55" y="59"/>
                  </a:cubicBezTo>
                  <a:cubicBezTo>
                    <a:pt x="48" y="66"/>
                    <a:pt x="41" y="74"/>
                    <a:pt x="34" y="82"/>
                  </a:cubicBezTo>
                  <a:cubicBezTo>
                    <a:pt x="27" y="90"/>
                    <a:pt x="20" y="98"/>
                    <a:pt x="13" y="106"/>
                  </a:cubicBezTo>
                  <a:cubicBezTo>
                    <a:pt x="9" y="112"/>
                    <a:pt x="5" y="118"/>
                    <a:pt x="0" y="123"/>
                  </a:cubicBezTo>
                  <a:cubicBezTo>
                    <a:pt x="0" y="124"/>
                    <a:pt x="0" y="124"/>
                    <a:pt x="0" y="124"/>
                  </a:cubicBezTo>
                  <a:cubicBezTo>
                    <a:pt x="127" y="139"/>
                    <a:pt x="116" y="0"/>
                    <a:pt x="116"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143" name="Freeform 126"/>
            <p:cNvSpPr/>
            <p:nvPr/>
          </p:nvSpPr>
          <p:spPr bwMode="auto">
            <a:xfrm>
              <a:off x="2101850" y="4114801"/>
              <a:ext cx="481012" cy="536575"/>
            </a:xfrm>
            <a:custGeom>
              <a:avLst/>
              <a:gdLst>
                <a:gd name="T0" fmla="*/ 108 w 123"/>
                <a:gd name="T1" fmla="*/ 83 h 137"/>
                <a:gd name="T2" fmla="*/ 86 w 123"/>
                <a:gd name="T3" fmla="*/ 68 h 137"/>
                <a:gd name="T4" fmla="*/ 63 w 123"/>
                <a:gd name="T5" fmla="*/ 55 h 137"/>
                <a:gd name="T6" fmla="*/ 38 w 123"/>
                <a:gd name="T7" fmla="*/ 44 h 137"/>
                <a:gd name="T8" fmla="*/ 66 w 123"/>
                <a:gd name="T9" fmla="*/ 48 h 137"/>
                <a:gd name="T10" fmla="*/ 91 w 123"/>
                <a:gd name="T11" fmla="*/ 60 h 137"/>
                <a:gd name="T12" fmla="*/ 113 w 123"/>
                <a:gd name="T13" fmla="*/ 77 h 137"/>
                <a:gd name="T14" fmla="*/ 121 w 123"/>
                <a:gd name="T15" fmla="*/ 85 h 137"/>
                <a:gd name="T16" fmla="*/ 0 w 123"/>
                <a:gd name="T17" fmla="*/ 23 h 137"/>
                <a:gd name="T18" fmla="*/ 123 w 123"/>
                <a:gd name="T19" fmla="*/ 93 h 137"/>
                <a:gd name="T20" fmla="*/ 123 w 123"/>
                <a:gd name="T21" fmla="*/ 93 h 137"/>
                <a:gd name="T22" fmla="*/ 108 w 123"/>
                <a:gd name="T23" fmla="*/ 83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 h="137">
                  <a:moveTo>
                    <a:pt x="108" y="83"/>
                  </a:moveTo>
                  <a:cubicBezTo>
                    <a:pt x="101" y="78"/>
                    <a:pt x="93" y="73"/>
                    <a:pt x="86" y="68"/>
                  </a:cubicBezTo>
                  <a:cubicBezTo>
                    <a:pt x="78" y="64"/>
                    <a:pt x="71" y="59"/>
                    <a:pt x="63" y="55"/>
                  </a:cubicBezTo>
                  <a:cubicBezTo>
                    <a:pt x="55" y="51"/>
                    <a:pt x="47" y="48"/>
                    <a:pt x="38" y="44"/>
                  </a:cubicBezTo>
                  <a:cubicBezTo>
                    <a:pt x="48" y="44"/>
                    <a:pt x="57" y="45"/>
                    <a:pt x="66" y="48"/>
                  </a:cubicBezTo>
                  <a:cubicBezTo>
                    <a:pt x="75" y="51"/>
                    <a:pt x="83" y="55"/>
                    <a:pt x="91" y="60"/>
                  </a:cubicBezTo>
                  <a:cubicBezTo>
                    <a:pt x="99" y="65"/>
                    <a:pt x="106" y="71"/>
                    <a:pt x="113" y="77"/>
                  </a:cubicBezTo>
                  <a:cubicBezTo>
                    <a:pt x="116" y="79"/>
                    <a:pt x="118" y="82"/>
                    <a:pt x="121" y="85"/>
                  </a:cubicBezTo>
                  <a:cubicBezTo>
                    <a:pt x="114" y="62"/>
                    <a:pt x="86" y="0"/>
                    <a:pt x="0" y="23"/>
                  </a:cubicBezTo>
                  <a:cubicBezTo>
                    <a:pt x="0" y="23"/>
                    <a:pt x="25" y="137"/>
                    <a:pt x="123" y="93"/>
                  </a:cubicBezTo>
                  <a:cubicBezTo>
                    <a:pt x="123" y="93"/>
                    <a:pt x="123" y="93"/>
                    <a:pt x="123" y="93"/>
                  </a:cubicBezTo>
                  <a:cubicBezTo>
                    <a:pt x="118" y="89"/>
                    <a:pt x="113" y="86"/>
                    <a:pt x="108" y="8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144" name="Freeform 127"/>
            <p:cNvSpPr/>
            <p:nvPr/>
          </p:nvSpPr>
          <p:spPr bwMode="auto">
            <a:xfrm>
              <a:off x="2601913" y="4354514"/>
              <a:ext cx="320675" cy="581025"/>
            </a:xfrm>
            <a:custGeom>
              <a:avLst/>
              <a:gdLst>
                <a:gd name="T0" fmla="*/ 75 w 82"/>
                <a:gd name="T1" fmla="*/ 130 h 149"/>
                <a:gd name="T2" fmla="*/ 47 w 82"/>
                <a:gd name="T3" fmla="*/ 108 h 149"/>
                <a:gd name="T4" fmla="*/ 26 w 82"/>
                <a:gd name="T5" fmla="*/ 78 h 149"/>
                <a:gd name="T6" fmla="*/ 14 w 82"/>
                <a:gd name="T7" fmla="*/ 42 h 149"/>
                <a:gd name="T8" fmla="*/ 9 w 82"/>
                <a:gd name="T9" fmla="*/ 4 h 149"/>
                <a:gd name="T10" fmla="*/ 9 w 82"/>
                <a:gd name="T11" fmla="*/ 4 h 149"/>
                <a:gd name="T12" fmla="*/ 5 w 82"/>
                <a:gd name="T13" fmla="*/ 0 h 149"/>
                <a:gd name="T14" fmla="*/ 1 w 82"/>
                <a:gd name="T15" fmla="*/ 4 h 149"/>
                <a:gd name="T16" fmla="*/ 4 w 82"/>
                <a:gd name="T17" fmla="*/ 44 h 149"/>
                <a:gd name="T18" fmla="*/ 14 w 82"/>
                <a:gd name="T19" fmla="*/ 83 h 149"/>
                <a:gd name="T20" fmla="*/ 35 w 82"/>
                <a:gd name="T21" fmla="*/ 119 h 149"/>
                <a:gd name="T22" fmla="*/ 66 w 82"/>
                <a:gd name="T23" fmla="*/ 147 h 149"/>
                <a:gd name="T24" fmla="*/ 66 w 82"/>
                <a:gd name="T25" fmla="*/ 147 h 149"/>
                <a:gd name="T26" fmla="*/ 67 w 82"/>
                <a:gd name="T27" fmla="*/ 147 h 149"/>
                <a:gd name="T28" fmla="*/ 79 w 82"/>
                <a:gd name="T29" fmla="*/ 143 h 149"/>
                <a:gd name="T30" fmla="*/ 75 w 82"/>
                <a:gd name="T31" fmla="*/ 13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2" h="149">
                  <a:moveTo>
                    <a:pt x="75" y="130"/>
                  </a:moveTo>
                  <a:cubicBezTo>
                    <a:pt x="65" y="125"/>
                    <a:pt x="55" y="117"/>
                    <a:pt x="47" y="108"/>
                  </a:cubicBezTo>
                  <a:cubicBezTo>
                    <a:pt x="39" y="100"/>
                    <a:pt x="32" y="89"/>
                    <a:pt x="26" y="78"/>
                  </a:cubicBezTo>
                  <a:cubicBezTo>
                    <a:pt x="21" y="66"/>
                    <a:pt x="17" y="54"/>
                    <a:pt x="14" y="42"/>
                  </a:cubicBezTo>
                  <a:cubicBezTo>
                    <a:pt x="11" y="30"/>
                    <a:pt x="10" y="17"/>
                    <a:pt x="9" y="4"/>
                  </a:cubicBezTo>
                  <a:cubicBezTo>
                    <a:pt x="9" y="4"/>
                    <a:pt x="9" y="4"/>
                    <a:pt x="9" y="4"/>
                  </a:cubicBezTo>
                  <a:cubicBezTo>
                    <a:pt x="9" y="2"/>
                    <a:pt x="8" y="0"/>
                    <a:pt x="5" y="0"/>
                  </a:cubicBezTo>
                  <a:cubicBezTo>
                    <a:pt x="3" y="0"/>
                    <a:pt x="1" y="2"/>
                    <a:pt x="1" y="4"/>
                  </a:cubicBezTo>
                  <a:cubicBezTo>
                    <a:pt x="0" y="18"/>
                    <a:pt x="1" y="31"/>
                    <a:pt x="4" y="44"/>
                  </a:cubicBezTo>
                  <a:cubicBezTo>
                    <a:pt x="6" y="57"/>
                    <a:pt x="9" y="70"/>
                    <a:pt x="14" y="83"/>
                  </a:cubicBezTo>
                  <a:cubicBezTo>
                    <a:pt x="19" y="96"/>
                    <a:pt x="26" y="108"/>
                    <a:pt x="35" y="119"/>
                  </a:cubicBezTo>
                  <a:cubicBezTo>
                    <a:pt x="43" y="130"/>
                    <a:pt x="54" y="139"/>
                    <a:pt x="66" y="147"/>
                  </a:cubicBezTo>
                  <a:cubicBezTo>
                    <a:pt x="66" y="147"/>
                    <a:pt x="66" y="147"/>
                    <a:pt x="66" y="147"/>
                  </a:cubicBezTo>
                  <a:cubicBezTo>
                    <a:pt x="67" y="147"/>
                    <a:pt x="67" y="147"/>
                    <a:pt x="67" y="147"/>
                  </a:cubicBezTo>
                  <a:cubicBezTo>
                    <a:pt x="71" y="149"/>
                    <a:pt x="77" y="147"/>
                    <a:pt x="79" y="143"/>
                  </a:cubicBezTo>
                  <a:cubicBezTo>
                    <a:pt x="82" y="138"/>
                    <a:pt x="80" y="133"/>
                    <a:pt x="75" y="13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grpSp>
      <p:grpSp>
        <p:nvGrpSpPr>
          <p:cNvPr id="145" name="组合 144"/>
          <p:cNvGrpSpPr/>
          <p:nvPr/>
        </p:nvGrpSpPr>
        <p:grpSpPr>
          <a:xfrm>
            <a:off x="8488534" y="3886246"/>
            <a:ext cx="1436687" cy="1430877"/>
            <a:chOff x="1820863" y="3603626"/>
            <a:chExt cx="1570037" cy="1563688"/>
          </a:xfrm>
        </p:grpSpPr>
        <p:sp>
          <p:nvSpPr>
            <p:cNvPr id="146" name="AutoShape 3"/>
            <p:cNvSpPr>
              <a:spLocks noChangeAspect="1" noChangeArrowheads="1" noTextEdit="1"/>
            </p:cNvSpPr>
            <p:nvPr/>
          </p:nvSpPr>
          <p:spPr bwMode="auto">
            <a:xfrm>
              <a:off x="1820863" y="3603626"/>
              <a:ext cx="1570037" cy="155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147" name="Freeform 5"/>
            <p:cNvSpPr/>
            <p:nvPr/>
          </p:nvSpPr>
          <p:spPr bwMode="auto">
            <a:xfrm>
              <a:off x="1824038" y="3603626"/>
              <a:ext cx="1563687" cy="1563688"/>
            </a:xfrm>
            <a:custGeom>
              <a:avLst/>
              <a:gdLst>
                <a:gd name="T0" fmla="*/ 400 w 400"/>
                <a:gd name="T1" fmla="*/ 360 h 400"/>
                <a:gd name="T2" fmla="*/ 360 w 400"/>
                <a:gd name="T3" fmla="*/ 400 h 400"/>
                <a:gd name="T4" fmla="*/ 40 w 400"/>
                <a:gd name="T5" fmla="*/ 400 h 400"/>
                <a:gd name="T6" fmla="*/ 0 w 400"/>
                <a:gd name="T7" fmla="*/ 360 h 400"/>
                <a:gd name="T8" fmla="*/ 0 w 400"/>
                <a:gd name="T9" fmla="*/ 40 h 400"/>
                <a:gd name="T10" fmla="*/ 40 w 400"/>
                <a:gd name="T11" fmla="*/ 0 h 400"/>
                <a:gd name="T12" fmla="*/ 360 w 400"/>
                <a:gd name="T13" fmla="*/ 0 h 400"/>
                <a:gd name="T14" fmla="*/ 400 w 400"/>
                <a:gd name="T15" fmla="*/ 40 h 400"/>
                <a:gd name="T16" fmla="*/ 400 w 400"/>
                <a:gd name="T17" fmla="*/ 360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0" h="400">
                  <a:moveTo>
                    <a:pt x="400" y="360"/>
                  </a:moveTo>
                  <a:cubicBezTo>
                    <a:pt x="400" y="382"/>
                    <a:pt x="382" y="400"/>
                    <a:pt x="360" y="400"/>
                  </a:cubicBezTo>
                  <a:cubicBezTo>
                    <a:pt x="40" y="400"/>
                    <a:pt x="40" y="400"/>
                    <a:pt x="40" y="400"/>
                  </a:cubicBezTo>
                  <a:cubicBezTo>
                    <a:pt x="18" y="400"/>
                    <a:pt x="0" y="382"/>
                    <a:pt x="0" y="360"/>
                  </a:cubicBezTo>
                  <a:cubicBezTo>
                    <a:pt x="0" y="40"/>
                    <a:pt x="0" y="40"/>
                    <a:pt x="0" y="40"/>
                  </a:cubicBezTo>
                  <a:cubicBezTo>
                    <a:pt x="0" y="18"/>
                    <a:pt x="18" y="0"/>
                    <a:pt x="40" y="0"/>
                  </a:cubicBezTo>
                  <a:cubicBezTo>
                    <a:pt x="360" y="0"/>
                    <a:pt x="360" y="0"/>
                    <a:pt x="360" y="0"/>
                  </a:cubicBezTo>
                  <a:cubicBezTo>
                    <a:pt x="382" y="0"/>
                    <a:pt x="400" y="18"/>
                    <a:pt x="400" y="40"/>
                  </a:cubicBezTo>
                  <a:cubicBezTo>
                    <a:pt x="400" y="360"/>
                    <a:pt x="400" y="360"/>
                    <a:pt x="400" y="360"/>
                  </a:cubicBezTo>
                </a:path>
              </a:pathLst>
            </a:custGeom>
            <a:solidFill>
              <a:srgbClr val="45BC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148" name="Freeform 122"/>
            <p:cNvSpPr/>
            <p:nvPr/>
          </p:nvSpPr>
          <p:spPr bwMode="auto">
            <a:xfrm>
              <a:off x="2652713" y="3838576"/>
              <a:ext cx="473075" cy="487363"/>
            </a:xfrm>
            <a:custGeom>
              <a:avLst/>
              <a:gdLst>
                <a:gd name="T0" fmla="*/ 30 w 121"/>
                <a:gd name="T1" fmla="*/ 32 h 125"/>
                <a:gd name="T2" fmla="*/ 0 w 121"/>
                <a:gd name="T3" fmla="*/ 114 h 125"/>
                <a:gd name="T4" fmla="*/ 11 w 121"/>
                <a:gd name="T5" fmla="*/ 93 h 125"/>
                <a:gd name="T6" fmla="*/ 12 w 121"/>
                <a:gd name="T7" fmla="*/ 92 h 125"/>
                <a:gd name="T8" fmla="*/ 13 w 121"/>
                <a:gd name="T9" fmla="*/ 91 h 125"/>
                <a:gd name="T10" fmla="*/ 13 w 121"/>
                <a:gd name="T11" fmla="*/ 90 h 125"/>
                <a:gd name="T12" fmla="*/ 14 w 121"/>
                <a:gd name="T13" fmla="*/ 89 h 125"/>
                <a:gd name="T14" fmla="*/ 15 w 121"/>
                <a:gd name="T15" fmla="*/ 88 h 125"/>
                <a:gd name="T16" fmla="*/ 16 w 121"/>
                <a:gd name="T17" fmla="*/ 86 h 125"/>
                <a:gd name="T18" fmla="*/ 17 w 121"/>
                <a:gd name="T19" fmla="*/ 85 h 125"/>
                <a:gd name="T20" fmla="*/ 17 w 121"/>
                <a:gd name="T21" fmla="*/ 84 h 125"/>
                <a:gd name="T22" fmla="*/ 18 w 121"/>
                <a:gd name="T23" fmla="*/ 83 h 125"/>
                <a:gd name="T24" fmla="*/ 19 w 121"/>
                <a:gd name="T25" fmla="*/ 82 h 125"/>
                <a:gd name="T26" fmla="*/ 20 w 121"/>
                <a:gd name="T27" fmla="*/ 81 h 125"/>
                <a:gd name="T28" fmla="*/ 21 w 121"/>
                <a:gd name="T29" fmla="*/ 80 h 125"/>
                <a:gd name="T30" fmla="*/ 22 w 121"/>
                <a:gd name="T31" fmla="*/ 79 h 125"/>
                <a:gd name="T32" fmla="*/ 22 w 121"/>
                <a:gd name="T33" fmla="*/ 78 h 125"/>
                <a:gd name="T34" fmla="*/ 23 w 121"/>
                <a:gd name="T35" fmla="*/ 77 h 125"/>
                <a:gd name="T36" fmla="*/ 24 w 121"/>
                <a:gd name="T37" fmla="*/ 76 h 125"/>
                <a:gd name="T38" fmla="*/ 25 w 121"/>
                <a:gd name="T39" fmla="*/ 75 h 125"/>
                <a:gd name="T40" fmla="*/ 25 w 121"/>
                <a:gd name="T41" fmla="*/ 74 h 125"/>
                <a:gd name="T42" fmla="*/ 26 w 121"/>
                <a:gd name="T43" fmla="*/ 73 h 125"/>
                <a:gd name="T44" fmla="*/ 27 w 121"/>
                <a:gd name="T45" fmla="*/ 72 h 125"/>
                <a:gd name="T46" fmla="*/ 28 w 121"/>
                <a:gd name="T47" fmla="*/ 71 h 125"/>
                <a:gd name="T48" fmla="*/ 29 w 121"/>
                <a:gd name="T49" fmla="*/ 70 h 125"/>
                <a:gd name="T50" fmla="*/ 30 w 121"/>
                <a:gd name="T51" fmla="*/ 69 h 125"/>
                <a:gd name="T52" fmla="*/ 31 w 121"/>
                <a:gd name="T53" fmla="*/ 68 h 125"/>
                <a:gd name="T54" fmla="*/ 32 w 121"/>
                <a:gd name="T55" fmla="*/ 67 h 125"/>
                <a:gd name="T56" fmla="*/ 50 w 121"/>
                <a:gd name="T57" fmla="*/ 52 h 125"/>
                <a:gd name="T58" fmla="*/ 78 w 121"/>
                <a:gd name="T59" fmla="*/ 39 h 125"/>
                <a:gd name="T60" fmla="*/ 76 w 121"/>
                <a:gd name="T61" fmla="*/ 41 h 125"/>
                <a:gd name="T62" fmla="*/ 73 w 121"/>
                <a:gd name="T63" fmla="*/ 43 h 125"/>
                <a:gd name="T64" fmla="*/ 71 w 121"/>
                <a:gd name="T65" fmla="*/ 45 h 125"/>
                <a:gd name="T66" fmla="*/ 69 w 121"/>
                <a:gd name="T67" fmla="*/ 47 h 125"/>
                <a:gd name="T68" fmla="*/ 66 w 121"/>
                <a:gd name="T69" fmla="*/ 49 h 125"/>
                <a:gd name="T70" fmla="*/ 64 w 121"/>
                <a:gd name="T71" fmla="*/ 51 h 125"/>
                <a:gd name="T72" fmla="*/ 62 w 121"/>
                <a:gd name="T73" fmla="*/ 52 h 125"/>
                <a:gd name="T74" fmla="*/ 60 w 121"/>
                <a:gd name="T75" fmla="*/ 54 h 125"/>
                <a:gd name="T76" fmla="*/ 58 w 121"/>
                <a:gd name="T77" fmla="*/ 56 h 125"/>
                <a:gd name="T78" fmla="*/ 56 w 121"/>
                <a:gd name="T79" fmla="*/ 58 h 125"/>
                <a:gd name="T80" fmla="*/ 55 w 121"/>
                <a:gd name="T81" fmla="*/ 59 h 125"/>
                <a:gd name="T82" fmla="*/ 53 w 121"/>
                <a:gd name="T83" fmla="*/ 61 h 125"/>
                <a:gd name="T84" fmla="*/ 52 w 121"/>
                <a:gd name="T85" fmla="*/ 62 h 125"/>
                <a:gd name="T86" fmla="*/ 13 w 121"/>
                <a:gd name="T87" fmla="*/ 106 h 125"/>
                <a:gd name="T88" fmla="*/ 0 w 121"/>
                <a:gd name="T89" fmla="*/ 124 h 125"/>
                <a:gd name="T90" fmla="*/ 84 w 121"/>
                <a:gd name="T91" fmla="*/ 101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1" h="125">
                  <a:moveTo>
                    <a:pt x="116" y="0"/>
                  </a:moveTo>
                  <a:cubicBezTo>
                    <a:pt x="74" y="1"/>
                    <a:pt x="47" y="15"/>
                    <a:pt x="30" y="32"/>
                  </a:cubicBezTo>
                  <a:cubicBezTo>
                    <a:pt x="4" y="59"/>
                    <a:pt x="0" y="95"/>
                    <a:pt x="0" y="113"/>
                  </a:cubicBezTo>
                  <a:cubicBezTo>
                    <a:pt x="0" y="113"/>
                    <a:pt x="0" y="113"/>
                    <a:pt x="0" y="114"/>
                  </a:cubicBezTo>
                  <a:cubicBezTo>
                    <a:pt x="2" y="110"/>
                    <a:pt x="4" y="105"/>
                    <a:pt x="6" y="102"/>
                  </a:cubicBezTo>
                  <a:cubicBezTo>
                    <a:pt x="8" y="99"/>
                    <a:pt x="9" y="96"/>
                    <a:pt x="11" y="93"/>
                  </a:cubicBezTo>
                  <a:cubicBezTo>
                    <a:pt x="11" y="93"/>
                    <a:pt x="11" y="93"/>
                    <a:pt x="11" y="93"/>
                  </a:cubicBezTo>
                  <a:cubicBezTo>
                    <a:pt x="11" y="93"/>
                    <a:pt x="12" y="92"/>
                    <a:pt x="12" y="92"/>
                  </a:cubicBezTo>
                  <a:cubicBezTo>
                    <a:pt x="12" y="92"/>
                    <a:pt x="12" y="92"/>
                    <a:pt x="12" y="92"/>
                  </a:cubicBezTo>
                  <a:cubicBezTo>
                    <a:pt x="12" y="91"/>
                    <a:pt x="12" y="91"/>
                    <a:pt x="13" y="91"/>
                  </a:cubicBezTo>
                  <a:cubicBezTo>
                    <a:pt x="13" y="91"/>
                    <a:pt x="13" y="91"/>
                    <a:pt x="13" y="90"/>
                  </a:cubicBezTo>
                  <a:cubicBezTo>
                    <a:pt x="13" y="90"/>
                    <a:pt x="13" y="90"/>
                    <a:pt x="13" y="90"/>
                  </a:cubicBezTo>
                  <a:cubicBezTo>
                    <a:pt x="13" y="90"/>
                    <a:pt x="14" y="89"/>
                    <a:pt x="14" y="89"/>
                  </a:cubicBezTo>
                  <a:cubicBezTo>
                    <a:pt x="14" y="89"/>
                    <a:pt x="14" y="89"/>
                    <a:pt x="14" y="89"/>
                  </a:cubicBezTo>
                  <a:cubicBezTo>
                    <a:pt x="14" y="88"/>
                    <a:pt x="14" y="88"/>
                    <a:pt x="15" y="88"/>
                  </a:cubicBezTo>
                  <a:cubicBezTo>
                    <a:pt x="15" y="88"/>
                    <a:pt x="15" y="88"/>
                    <a:pt x="15" y="88"/>
                  </a:cubicBezTo>
                  <a:cubicBezTo>
                    <a:pt x="15" y="87"/>
                    <a:pt x="15" y="87"/>
                    <a:pt x="15" y="87"/>
                  </a:cubicBezTo>
                  <a:cubicBezTo>
                    <a:pt x="15" y="87"/>
                    <a:pt x="16" y="87"/>
                    <a:pt x="16" y="86"/>
                  </a:cubicBezTo>
                  <a:cubicBezTo>
                    <a:pt x="16" y="86"/>
                    <a:pt x="16" y="86"/>
                    <a:pt x="16" y="86"/>
                  </a:cubicBezTo>
                  <a:cubicBezTo>
                    <a:pt x="16" y="86"/>
                    <a:pt x="16" y="85"/>
                    <a:pt x="17" y="85"/>
                  </a:cubicBezTo>
                  <a:cubicBezTo>
                    <a:pt x="17" y="85"/>
                    <a:pt x="17" y="85"/>
                    <a:pt x="17" y="85"/>
                  </a:cubicBezTo>
                  <a:cubicBezTo>
                    <a:pt x="17" y="85"/>
                    <a:pt x="17" y="84"/>
                    <a:pt x="17" y="84"/>
                  </a:cubicBezTo>
                  <a:cubicBezTo>
                    <a:pt x="18" y="84"/>
                    <a:pt x="18" y="84"/>
                    <a:pt x="18" y="84"/>
                  </a:cubicBezTo>
                  <a:cubicBezTo>
                    <a:pt x="18" y="83"/>
                    <a:pt x="18" y="83"/>
                    <a:pt x="18" y="83"/>
                  </a:cubicBezTo>
                  <a:cubicBezTo>
                    <a:pt x="18" y="83"/>
                    <a:pt x="18" y="83"/>
                    <a:pt x="19" y="83"/>
                  </a:cubicBezTo>
                  <a:cubicBezTo>
                    <a:pt x="19" y="82"/>
                    <a:pt x="19" y="82"/>
                    <a:pt x="19" y="82"/>
                  </a:cubicBezTo>
                  <a:cubicBezTo>
                    <a:pt x="19" y="82"/>
                    <a:pt x="19" y="82"/>
                    <a:pt x="19" y="81"/>
                  </a:cubicBezTo>
                  <a:cubicBezTo>
                    <a:pt x="20" y="81"/>
                    <a:pt x="20" y="81"/>
                    <a:pt x="20" y="81"/>
                  </a:cubicBezTo>
                  <a:cubicBezTo>
                    <a:pt x="20" y="81"/>
                    <a:pt x="20" y="81"/>
                    <a:pt x="20" y="80"/>
                  </a:cubicBezTo>
                  <a:cubicBezTo>
                    <a:pt x="20" y="80"/>
                    <a:pt x="21" y="80"/>
                    <a:pt x="21" y="80"/>
                  </a:cubicBezTo>
                  <a:cubicBezTo>
                    <a:pt x="21" y="80"/>
                    <a:pt x="21" y="79"/>
                    <a:pt x="21" y="79"/>
                  </a:cubicBezTo>
                  <a:cubicBezTo>
                    <a:pt x="21" y="79"/>
                    <a:pt x="21" y="79"/>
                    <a:pt x="22" y="79"/>
                  </a:cubicBezTo>
                  <a:cubicBezTo>
                    <a:pt x="22" y="79"/>
                    <a:pt x="22" y="78"/>
                    <a:pt x="22" y="78"/>
                  </a:cubicBezTo>
                  <a:cubicBezTo>
                    <a:pt x="22" y="78"/>
                    <a:pt x="22" y="78"/>
                    <a:pt x="22" y="78"/>
                  </a:cubicBezTo>
                  <a:cubicBezTo>
                    <a:pt x="23" y="78"/>
                    <a:pt x="23" y="77"/>
                    <a:pt x="23" y="77"/>
                  </a:cubicBezTo>
                  <a:cubicBezTo>
                    <a:pt x="23" y="77"/>
                    <a:pt x="23" y="77"/>
                    <a:pt x="23" y="77"/>
                  </a:cubicBezTo>
                  <a:cubicBezTo>
                    <a:pt x="23" y="77"/>
                    <a:pt x="24" y="76"/>
                    <a:pt x="24" y="76"/>
                  </a:cubicBezTo>
                  <a:cubicBezTo>
                    <a:pt x="24" y="76"/>
                    <a:pt x="24" y="76"/>
                    <a:pt x="24" y="76"/>
                  </a:cubicBezTo>
                  <a:cubicBezTo>
                    <a:pt x="24" y="76"/>
                    <a:pt x="24" y="75"/>
                    <a:pt x="25" y="75"/>
                  </a:cubicBezTo>
                  <a:cubicBezTo>
                    <a:pt x="25" y="75"/>
                    <a:pt x="25" y="75"/>
                    <a:pt x="25" y="75"/>
                  </a:cubicBezTo>
                  <a:cubicBezTo>
                    <a:pt x="25" y="75"/>
                    <a:pt x="25" y="75"/>
                    <a:pt x="25" y="75"/>
                  </a:cubicBezTo>
                  <a:cubicBezTo>
                    <a:pt x="25" y="74"/>
                    <a:pt x="25" y="74"/>
                    <a:pt x="25" y="74"/>
                  </a:cubicBezTo>
                  <a:cubicBezTo>
                    <a:pt x="26" y="74"/>
                    <a:pt x="26" y="74"/>
                    <a:pt x="26" y="74"/>
                  </a:cubicBezTo>
                  <a:cubicBezTo>
                    <a:pt x="26" y="74"/>
                    <a:pt x="26" y="73"/>
                    <a:pt x="26" y="73"/>
                  </a:cubicBezTo>
                  <a:cubicBezTo>
                    <a:pt x="26" y="73"/>
                    <a:pt x="27" y="73"/>
                    <a:pt x="27" y="73"/>
                  </a:cubicBezTo>
                  <a:cubicBezTo>
                    <a:pt x="27" y="73"/>
                    <a:pt x="27" y="72"/>
                    <a:pt x="27" y="72"/>
                  </a:cubicBezTo>
                  <a:cubicBezTo>
                    <a:pt x="27" y="72"/>
                    <a:pt x="27" y="72"/>
                    <a:pt x="28" y="72"/>
                  </a:cubicBezTo>
                  <a:cubicBezTo>
                    <a:pt x="28" y="72"/>
                    <a:pt x="28" y="71"/>
                    <a:pt x="28" y="71"/>
                  </a:cubicBezTo>
                  <a:cubicBezTo>
                    <a:pt x="28" y="71"/>
                    <a:pt x="28" y="71"/>
                    <a:pt x="29" y="71"/>
                  </a:cubicBezTo>
                  <a:cubicBezTo>
                    <a:pt x="29" y="71"/>
                    <a:pt x="29" y="70"/>
                    <a:pt x="29" y="70"/>
                  </a:cubicBezTo>
                  <a:cubicBezTo>
                    <a:pt x="29" y="70"/>
                    <a:pt x="29" y="70"/>
                    <a:pt x="29" y="70"/>
                  </a:cubicBezTo>
                  <a:cubicBezTo>
                    <a:pt x="30" y="70"/>
                    <a:pt x="30" y="69"/>
                    <a:pt x="30" y="69"/>
                  </a:cubicBezTo>
                  <a:cubicBezTo>
                    <a:pt x="30" y="69"/>
                    <a:pt x="30" y="69"/>
                    <a:pt x="30" y="69"/>
                  </a:cubicBezTo>
                  <a:cubicBezTo>
                    <a:pt x="30" y="69"/>
                    <a:pt x="31" y="69"/>
                    <a:pt x="31" y="68"/>
                  </a:cubicBezTo>
                  <a:cubicBezTo>
                    <a:pt x="31" y="68"/>
                    <a:pt x="31" y="68"/>
                    <a:pt x="31" y="68"/>
                  </a:cubicBezTo>
                  <a:cubicBezTo>
                    <a:pt x="31" y="68"/>
                    <a:pt x="32" y="68"/>
                    <a:pt x="32" y="67"/>
                  </a:cubicBezTo>
                  <a:cubicBezTo>
                    <a:pt x="32" y="67"/>
                    <a:pt x="32" y="67"/>
                    <a:pt x="32" y="67"/>
                  </a:cubicBezTo>
                  <a:cubicBezTo>
                    <a:pt x="38" y="62"/>
                    <a:pt x="43" y="56"/>
                    <a:pt x="50" y="52"/>
                  </a:cubicBezTo>
                  <a:cubicBezTo>
                    <a:pt x="59" y="46"/>
                    <a:pt x="69" y="40"/>
                    <a:pt x="80" y="38"/>
                  </a:cubicBezTo>
                  <a:cubicBezTo>
                    <a:pt x="79" y="38"/>
                    <a:pt x="79" y="38"/>
                    <a:pt x="78" y="39"/>
                  </a:cubicBezTo>
                  <a:cubicBezTo>
                    <a:pt x="78" y="39"/>
                    <a:pt x="78" y="39"/>
                    <a:pt x="77" y="40"/>
                  </a:cubicBezTo>
                  <a:cubicBezTo>
                    <a:pt x="77" y="40"/>
                    <a:pt x="76" y="40"/>
                    <a:pt x="76" y="41"/>
                  </a:cubicBezTo>
                  <a:cubicBezTo>
                    <a:pt x="75" y="41"/>
                    <a:pt x="75" y="41"/>
                    <a:pt x="75" y="42"/>
                  </a:cubicBezTo>
                  <a:cubicBezTo>
                    <a:pt x="74" y="42"/>
                    <a:pt x="74" y="42"/>
                    <a:pt x="73" y="43"/>
                  </a:cubicBezTo>
                  <a:cubicBezTo>
                    <a:pt x="73" y="43"/>
                    <a:pt x="73" y="43"/>
                    <a:pt x="72" y="44"/>
                  </a:cubicBezTo>
                  <a:cubicBezTo>
                    <a:pt x="72" y="44"/>
                    <a:pt x="71" y="44"/>
                    <a:pt x="71" y="45"/>
                  </a:cubicBezTo>
                  <a:cubicBezTo>
                    <a:pt x="71" y="45"/>
                    <a:pt x="70" y="45"/>
                    <a:pt x="70" y="46"/>
                  </a:cubicBezTo>
                  <a:cubicBezTo>
                    <a:pt x="70" y="46"/>
                    <a:pt x="69" y="46"/>
                    <a:pt x="69" y="47"/>
                  </a:cubicBezTo>
                  <a:cubicBezTo>
                    <a:pt x="68" y="47"/>
                    <a:pt x="68" y="47"/>
                    <a:pt x="68" y="48"/>
                  </a:cubicBezTo>
                  <a:cubicBezTo>
                    <a:pt x="67" y="48"/>
                    <a:pt x="67" y="48"/>
                    <a:pt x="66" y="49"/>
                  </a:cubicBezTo>
                  <a:cubicBezTo>
                    <a:pt x="66" y="49"/>
                    <a:pt x="66" y="49"/>
                    <a:pt x="65" y="50"/>
                  </a:cubicBezTo>
                  <a:cubicBezTo>
                    <a:pt x="65" y="50"/>
                    <a:pt x="65" y="50"/>
                    <a:pt x="64" y="51"/>
                  </a:cubicBezTo>
                  <a:cubicBezTo>
                    <a:pt x="64" y="51"/>
                    <a:pt x="64" y="51"/>
                    <a:pt x="63" y="52"/>
                  </a:cubicBezTo>
                  <a:cubicBezTo>
                    <a:pt x="63" y="52"/>
                    <a:pt x="63" y="52"/>
                    <a:pt x="62" y="52"/>
                  </a:cubicBezTo>
                  <a:cubicBezTo>
                    <a:pt x="62" y="53"/>
                    <a:pt x="61" y="53"/>
                    <a:pt x="61" y="53"/>
                  </a:cubicBezTo>
                  <a:cubicBezTo>
                    <a:pt x="61" y="54"/>
                    <a:pt x="60" y="54"/>
                    <a:pt x="60" y="54"/>
                  </a:cubicBezTo>
                  <a:cubicBezTo>
                    <a:pt x="60" y="55"/>
                    <a:pt x="59" y="55"/>
                    <a:pt x="59" y="55"/>
                  </a:cubicBezTo>
                  <a:cubicBezTo>
                    <a:pt x="59" y="56"/>
                    <a:pt x="58" y="56"/>
                    <a:pt x="58" y="56"/>
                  </a:cubicBezTo>
                  <a:cubicBezTo>
                    <a:pt x="58" y="57"/>
                    <a:pt x="57" y="57"/>
                    <a:pt x="57" y="57"/>
                  </a:cubicBezTo>
                  <a:cubicBezTo>
                    <a:pt x="57" y="57"/>
                    <a:pt x="57" y="58"/>
                    <a:pt x="56" y="58"/>
                  </a:cubicBezTo>
                  <a:cubicBezTo>
                    <a:pt x="56" y="58"/>
                    <a:pt x="56" y="59"/>
                    <a:pt x="55" y="59"/>
                  </a:cubicBezTo>
                  <a:cubicBezTo>
                    <a:pt x="55" y="59"/>
                    <a:pt x="55" y="59"/>
                    <a:pt x="55" y="59"/>
                  </a:cubicBezTo>
                  <a:cubicBezTo>
                    <a:pt x="55" y="59"/>
                    <a:pt x="55" y="60"/>
                    <a:pt x="54" y="60"/>
                  </a:cubicBezTo>
                  <a:cubicBezTo>
                    <a:pt x="54" y="60"/>
                    <a:pt x="54" y="61"/>
                    <a:pt x="53" y="61"/>
                  </a:cubicBezTo>
                  <a:cubicBezTo>
                    <a:pt x="53" y="61"/>
                    <a:pt x="53" y="61"/>
                    <a:pt x="52" y="62"/>
                  </a:cubicBezTo>
                  <a:cubicBezTo>
                    <a:pt x="52" y="62"/>
                    <a:pt x="52" y="62"/>
                    <a:pt x="52" y="62"/>
                  </a:cubicBezTo>
                  <a:cubicBezTo>
                    <a:pt x="45" y="69"/>
                    <a:pt x="40" y="75"/>
                    <a:pt x="34" y="82"/>
                  </a:cubicBezTo>
                  <a:cubicBezTo>
                    <a:pt x="27" y="90"/>
                    <a:pt x="20" y="98"/>
                    <a:pt x="13" y="106"/>
                  </a:cubicBezTo>
                  <a:cubicBezTo>
                    <a:pt x="9" y="112"/>
                    <a:pt x="5" y="118"/>
                    <a:pt x="0" y="123"/>
                  </a:cubicBezTo>
                  <a:cubicBezTo>
                    <a:pt x="0" y="124"/>
                    <a:pt x="0" y="124"/>
                    <a:pt x="0" y="124"/>
                  </a:cubicBezTo>
                  <a:cubicBezTo>
                    <a:pt x="7" y="125"/>
                    <a:pt x="13" y="125"/>
                    <a:pt x="19" y="125"/>
                  </a:cubicBezTo>
                  <a:cubicBezTo>
                    <a:pt x="49" y="125"/>
                    <a:pt x="70" y="115"/>
                    <a:pt x="84" y="101"/>
                  </a:cubicBezTo>
                  <a:cubicBezTo>
                    <a:pt x="121" y="65"/>
                    <a:pt x="116" y="0"/>
                    <a:pt x="116" y="0"/>
                  </a:cubicBezTo>
                </a:path>
              </a:pathLst>
            </a:custGeom>
            <a:solidFill>
              <a:srgbClr val="15691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149" name="Freeform 125"/>
            <p:cNvSpPr/>
            <p:nvPr/>
          </p:nvSpPr>
          <p:spPr bwMode="auto">
            <a:xfrm>
              <a:off x="2652713" y="3838576"/>
              <a:ext cx="495300" cy="542925"/>
            </a:xfrm>
            <a:custGeom>
              <a:avLst/>
              <a:gdLst>
                <a:gd name="T0" fmla="*/ 116 w 127"/>
                <a:gd name="T1" fmla="*/ 0 h 139"/>
                <a:gd name="T2" fmla="*/ 0 w 127"/>
                <a:gd name="T3" fmla="*/ 114 h 139"/>
                <a:gd name="T4" fmla="*/ 6 w 127"/>
                <a:gd name="T5" fmla="*/ 102 h 139"/>
                <a:gd name="T6" fmla="*/ 25 w 127"/>
                <a:gd name="T7" fmla="*/ 75 h 139"/>
                <a:gd name="T8" fmla="*/ 50 w 127"/>
                <a:gd name="T9" fmla="*/ 52 h 139"/>
                <a:gd name="T10" fmla="*/ 80 w 127"/>
                <a:gd name="T11" fmla="*/ 38 h 139"/>
                <a:gd name="T12" fmla="*/ 55 w 127"/>
                <a:gd name="T13" fmla="*/ 59 h 139"/>
                <a:gd name="T14" fmla="*/ 34 w 127"/>
                <a:gd name="T15" fmla="*/ 82 h 139"/>
                <a:gd name="T16" fmla="*/ 13 w 127"/>
                <a:gd name="T17" fmla="*/ 106 h 139"/>
                <a:gd name="T18" fmla="*/ 0 w 127"/>
                <a:gd name="T19" fmla="*/ 123 h 139"/>
                <a:gd name="T20" fmla="*/ 0 w 127"/>
                <a:gd name="T21" fmla="*/ 124 h 139"/>
                <a:gd name="T22" fmla="*/ 116 w 127"/>
                <a:gd name="T2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7" h="139">
                  <a:moveTo>
                    <a:pt x="116" y="0"/>
                  </a:moveTo>
                  <a:cubicBezTo>
                    <a:pt x="10" y="4"/>
                    <a:pt x="0" y="85"/>
                    <a:pt x="0" y="114"/>
                  </a:cubicBezTo>
                  <a:cubicBezTo>
                    <a:pt x="2" y="110"/>
                    <a:pt x="4" y="105"/>
                    <a:pt x="6" y="102"/>
                  </a:cubicBezTo>
                  <a:cubicBezTo>
                    <a:pt x="11" y="92"/>
                    <a:pt x="18" y="83"/>
                    <a:pt x="25" y="75"/>
                  </a:cubicBezTo>
                  <a:cubicBezTo>
                    <a:pt x="32" y="66"/>
                    <a:pt x="41" y="58"/>
                    <a:pt x="50" y="52"/>
                  </a:cubicBezTo>
                  <a:cubicBezTo>
                    <a:pt x="59" y="46"/>
                    <a:pt x="69" y="40"/>
                    <a:pt x="80" y="38"/>
                  </a:cubicBezTo>
                  <a:cubicBezTo>
                    <a:pt x="71" y="45"/>
                    <a:pt x="63" y="51"/>
                    <a:pt x="55" y="59"/>
                  </a:cubicBezTo>
                  <a:cubicBezTo>
                    <a:pt x="48" y="66"/>
                    <a:pt x="41" y="74"/>
                    <a:pt x="34" y="82"/>
                  </a:cubicBezTo>
                  <a:cubicBezTo>
                    <a:pt x="27" y="90"/>
                    <a:pt x="20" y="98"/>
                    <a:pt x="13" y="106"/>
                  </a:cubicBezTo>
                  <a:cubicBezTo>
                    <a:pt x="9" y="112"/>
                    <a:pt x="5" y="118"/>
                    <a:pt x="0" y="123"/>
                  </a:cubicBezTo>
                  <a:cubicBezTo>
                    <a:pt x="0" y="124"/>
                    <a:pt x="0" y="124"/>
                    <a:pt x="0" y="124"/>
                  </a:cubicBezTo>
                  <a:cubicBezTo>
                    <a:pt x="127" y="139"/>
                    <a:pt x="116" y="0"/>
                    <a:pt x="116"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150" name="Freeform 126"/>
            <p:cNvSpPr/>
            <p:nvPr/>
          </p:nvSpPr>
          <p:spPr bwMode="auto">
            <a:xfrm>
              <a:off x="2101850" y="4114801"/>
              <a:ext cx="481012" cy="536575"/>
            </a:xfrm>
            <a:custGeom>
              <a:avLst/>
              <a:gdLst>
                <a:gd name="T0" fmla="*/ 108 w 123"/>
                <a:gd name="T1" fmla="*/ 83 h 137"/>
                <a:gd name="T2" fmla="*/ 86 w 123"/>
                <a:gd name="T3" fmla="*/ 68 h 137"/>
                <a:gd name="T4" fmla="*/ 63 w 123"/>
                <a:gd name="T5" fmla="*/ 55 h 137"/>
                <a:gd name="T6" fmla="*/ 38 w 123"/>
                <a:gd name="T7" fmla="*/ 44 h 137"/>
                <a:gd name="T8" fmla="*/ 66 w 123"/>
                <a:gd name="T9" fmla="*/ 48 h 137"/>
                <a:gd name="T10" fmla="*/ 91 w 123"/>
                <a:gd name="T11" fmla="*/ 60 h 137"/>
                <a:gd name="T12" fmla="*/ 113 w 123"/>
                <a:gd name="T13" fmla="*/ 77 h 137"/>
                <a:gd name="T14" fmla="*/ 121 w 123"/>
                <a:gd name="T15" fmla="*/ 85 h 137"/>
                <a:gd name="T16" fmla="*/ 0 w 123"/>
                <a:gd name="T17" fmla="*/ 23 h 137"/>
                <a:gd name="T18" fmla="*/ 123 w 123"/>
                <a:gd name="T19" fmla="*/ 93 h 137"/>
                <a:gd name="T20" fmla="*/ 123 w 123"/>
                <a:gd name="T21" fmla="*/ 93 h 137"/>
                <a:gd name="T22" fmla="*/ 108 w 123"/>
                <a:gd name="T23" fmla="*/ 83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 h="137">
                  <a:moveTo>
                    <a:pt x="108" y="83"/>
                  </a:moveTo>
                  <a:cubicBezTo>
                    <a:pt x="101" y="78"/>
                    <a:pt x="93" y="73"/>
                    <a:pt x="86" y="68"/>
                  </a:cubicBezTo>
                  <a:cubicBezTo>
                    <a:pt x="78" y="64"/>
                    <a:pt x="71" y="59"/>
                    <a:pt x="63" y="55"/>
                  </a:cubicBezTo>
                  <a:cubicBezTo>
                    <a:pt x="55" y="51"/>
                    <a:pt x="47" y="48"/>
                    <a:pt x="38" y="44"/>
                  </a:cubicBezTo>
                  <a:cubicBezTo>
                    <a:pt x="48" y="44"/>
                    <a:pt x="57" y="45"/>
                    <a:pt x="66" y="48"/>
                  </a:cubicBezTo>
                  <a:cubicBezTo>
                    <a:pt x="75" y="51"/>
                    <a:pt x="83" y="55"/>
                    <a:pt x="91" y="60"/>
                  </a:cubicBezTo>
                  <a:cubicBezTo>
                    <a:pt x="99" y="65"/>
                    <a:pt x="106" y="71"/>
                    <a:pt x="113" y="77"/>
                  </a:cubicBezTo>
                  <a:cubicBezTo>
                    <a:pt x="116" y="79"/>
                    <a:pt x="118" y="82"/>
                    <a:pt x="121" y="85"/>
                  </a:cubicBezTo>
                  <a:cubicBezTo>
                    <a:pt x="114" y="62"/>
                    <a:pt x="86" y="0"/>
                    <a:pt x="0" y="23"/>
                  </a:cubicBezTo>
                  <a:cubicBezTo>
                    <a:pt x="0" y="23"/>
                    <a:pt x="25" y="137"/>
                    <a:pt x="123" y="93"/>
                  </a:cubicBezTo>
                  <a:cubicBezTo>
                    <a:pt x="123" y="93"/>
                    <a:pt x="123" y="93"/>
                    <a:pt x="123" y="93"/>
                  </a:cubicBezTo>
                  <a:cubicBezTo>
                    <a:pt x="118" y="89"/>
                    <a:pt x="113" y="86"/>
                    <a:pt x="108" y="8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151" name="Freeform 127"/>
            <p:cNvSpPr/>
            <p:nvPr/>
          </p:nvSpPr>
          <p:spPr bwMode="auto">
            <a:xfrm>
              <a:off x="2601913" y="4354514"/>
              <a:ext cx="320675" cy="581025"/>
            </a:xfrm>
            <a:custGeom>
              <a:avLst/>
              <a:gdLst>
                <a:gd name="T0" fmla="*/ 75 w 82"/>
                <a:gd name="T1" fmla="*/ 130 h 149"/>
                <a:gd name="T2" fmla="*/ 47 w 82"/>
                <a:gd name="T3" fmla="*/ 108 h 149"/>
                <a:gd name="T4" fmla="*/ 26 w 82"/>
                <a:gd name="T5" fmla="*/ 78 h 149"/>
                <a:gd name="T6" fmla="*/ 14 w 82"/>
                <a:gd name="T7" fmla="*/ 42 h 149"/>
                <a:gd name="T8" fmla="*/ 9 w 82"/>
                <a:gd name="T9" fmla="*/ 4 h 149"/>
                <a:gd name="T10" fmla="*/ 9 w 82"/>
                <a:gd name="T11" fmla="*/ 4 h 149"/>
                <a:gd name="T12" fmla="*/ 5 w 82"/>
                <a:gd name="T13" fmla="*/ 0 h 149"/>
                <a:gd name="T14" fmla="*/ 1 w 82"/>
                <a:gd name="T15" fmla="*/ 4 h 149"/>
                <a:gd name="T16" fmla="*/ 4 w 82"/>
                <a:gd name="T17" fmla="*/ 44 h 149"/>
                <a:gd name="T18" fmla="*/ 14 w 82"/>
                <a:gd name="T19" fmla="*/ 83 h 149"/>
                <a:gd name="T20" fmla="*/ 35 w 82"/>
                <a:gd name="T21" fmla="*/ 119 h 149"/>
                <a:gd name="T22" fmla="*/ 66 w 82"/>
                <a:gd name="T23" fmla="*/ 147 h 149"/>
                <a:gd name="T24" fmla="*/ 66 w 82"/>
                <a:gd name="T25" fmla="*/ 147 h 149"/>
                <a:gd name="T26" fmla="*/ 67 w 82"/>
                <a:gd name="T27" fmla="*/ 147 h 149"/>
                <a:gd name="T28" fmla="*/ 79 w 82"/>
                <a:gd name="T29" fmla="*/ 143 h 149"/>
                <a:gd name="T30" fmla="*/ 75 w 82"/>
                <a:gd name="T31" fmla="*/ 13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2" h="149">
                  <a:moveTo>
                    <a:pt x="75" y="130"/>
                  </a:moveTo>
                  <a:cubicBezTo>
                    <a:pt x="65" y="125"/>
                    <a:pt x="55" y="117"/>
                    <a:pt x="47" y="108"/>
                  </a:cubicBezTo>
                  <a:cubicBezTo>
                    <a:pt x="39" y="100"/>
                    <a:pt x="32" y="89"/>
                    <a:pt x="26" y="78"/>
                  </a:cubicBezTo>
                  <a:cubicBezTo>
                    <a:pt x="21" y="66"/>
                    <a:pt x="17" y="54"/>
                    <a:pt x="14" y="42"/>
                  </a:cubicBezTo>
                  <a:cubicBezTo>
                    <a:pt x="11" y="30"/>
                    <a:pt x="10" y="17"/>
                    <a:pt x="9" y="4"/>
                  </a:cubicBezTo>
                  <a:cubicBezTo>
                    <a:pt x="9" y="4"/>
                    <a:pt x="9" y="4"/>
                    <a:pt x="9" y="4"/>
                  </a:cubicBezTo>
                  <a:cubicBezTo>
                    <a:pt x="9" y="2"/>
                    <a:pt x="8" y="0"/>
                    <a:pt x="5" y="0"/>
                  </a:cubicBezTo>
                  <a:cubicBezTo>
                    <a:pt x="3" y="0"/>
                    <a:pt x="1" y="2"/>
                    <a:pt x="1" y="4"/>
                  </a:cubicBezTo>
                  <a:cubicBezTo>
                    <a:pt x="0" y="18"/>
                    <a:pt x="1" y="31"/>
                    <a:pt x="4" y="44"/>
                  </a:cubicBezTo>
                  <a:cubicBezTo>
                    <a:pt x="6" y="57"/>
                    <a:pt x="9" y="70"/>
                    <a:pt x="14" y="83"/>
                  </a:cubicBezTo>
                  <a:cubicBezTo>
                    <a:pt x="19" y="96"/>
                    <a:pt x="26" y="108"/>
                    <a:pt x="35" y="119"/>
                  </a:cubicBezTo>
                  <a:cubicBezTo>
                    <a:pt x="43" y="130"/>
                    <a:pt x="54" y="139"/>
                    <a:pt x="66" y="147"/>
                  </a:cubicBezTo>
                  <a:cubicBezTo>
                    <a:pt x="66" y="147"/>
                    <a:pt x="66" y="147"/>
                    <a:pt x="66" y="147"/>
                  </a:cubicBezTo>
                  <a:cubicBezTo>
                    <a:pt x="67" y="147"/>
                    <a:pt x="67" y="147"/>
                    <a:pt x="67" y="147"/>
                  </a:cubicBezTo>
                  <a:cubicBezTo>
                    <a:pt x="71" y="149"/>
                    <a:pt x="77" y="147"/>
                    <a:pt x="79" y="143"/>
                  </a:cubicBezTo>
                  <a:cubicBezTo>
                    <a:pt x="82" y="138"/>
                    <a:pt x="80" y="133"/>
                    <a:pt x="75" y="13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6"/>
                                        </p:tgtEl>
                                        <p:attrNameLst>
                                          <p:attrName>style.visibility</p:attrName>
                                        </p:attrNameLst>
                                      </p:cBhvr>
                                      <p:to>
                                        <p:strVal val="visible"/>
                                      </p:to>
                                    </p:set>
                                    <p:animEffect transition="in" filter="fade">
                                      <p:cBhvr>
                                        <p:cTn id="7" dur="1000"/>
                                        <p:tgtEl>
                                          <p:spTgt spid="136"/>
                                        </p:tgtEl>
                                      </p:cBhvr>
                                    </p:animEffect>
                                    <p:anim calcmode="lin" valueType="num">
                                      <p:cBhvr>
                                        <p:cTn id="8" dur="1000" fill="hold"/>
                                        <p:tgtEl>
                                          <p:spTgt spid="136"/>
                                        </p:tgtEl>
                                        <p:attrNameLst>
                                          <p:attrName>ppt_x</p:attrName>
                                        </p:attrNameLst>
                                      </p:cBhvr>
                                      <p:tavLst>
                                        <p:tav tm="0">
                                          <p:val>
                                            <p:strVal val="#ppt_x"/>
                                          </p:val>
                                        </p:tav>
                                        <p:tav tm="100000">
                                          <p:val>
                                            <p:strVal val="#ppt_x"/>
                                          </p:val>
                                        </p:tav>
                                      </p:tavLst>
                                    </p:anim>
                                    <p:anim calcmode="lin" valueType="num">
                                      <p:cBhvr>
                                        <p:cTn id="9" dur="1000" fill="hold"/>
                                        <p:tgtEl>
                                          <p:spTgt spid="13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500"/>
                                        <p:tgtEl>
                                          <p:spTgt spid="6"/>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left)">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38"/>
                                        </p:tgtEl>
                                        <p:attrNameLst>
                                          <p:attrName>style.visibility</p:attrName>
                                        </p:attrNameLst>
                                      </p:cBhvr>
                                      <p:to>
                                        <p:strVal val="visible"/>
                                      </p:to>
                                    </p:set>
                                    <p:animEffect transition="in" filter="fade">
                                      <p:cBhvr>
                                        <p:cTn id="21" dur="1000"/>
                                        <p:tgtEl>
                                          <p:spTgt spid="138"/>
                                        </p:tgtEl>
                                      </p:cBhvr>
                                    </p:animEffect>
                                    <p:anim calcmode="lin" valueType="num">
                                      <p:cBhvr>
                                        <p:cTn id="22" dur="1000" fill="hold"/>
                                        <p:tgtEl>
                                          <p:spTgt spid="138"/>
                                        </p:tgtEl>
                                        <p:attrNameLst>
                                          <p:attrName>ppt_x</p:attrName>
                                        </p:attrNameLst>
                                      </p:cBhvr>
                                      <p:tavLst>
                                        <p:tav tm="0">
                                          <p:val>
                                            <p:strVal val="#ppt_x"/>
                                          </p:val>
                                        </p:tav>
                                        <p:tav tm="100000">
                                          <p:val>
                                            <p:strVal val="#ppt_x"/>
                                          </p:val>
                                        </p:tav>
                                      </p:tavLst>
                                    </p:anim>
                                    <p:anim calcmode="lin" valueType="num">
                                      <p:cBhvr>
                                        <p:cTn id="23"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left)">
                                      <p:cBhvr>
                                        <p:cTn id="31" dur="5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145"/>
                                        </p:tgtEl>
                                        <p:attrNameLst>
                                          <p:attrName>style.visibility</p:attrName>
                                        </p:attrNameLst>
                                      </p:cBhvr>
                                      <p:to>
                                        <p:strVal val="visible"/>
                                      </p:to>
                                    </p:set>
                                    <p:animEffect transition="in" filter="fade">
                                      <p:cBhvr>
                                        <p:cTn id="36" dur="1000"/>
                                        <p:tgtEl>
                                          <p:spTgt spid="145"/>
                                        </p:tgtEl>
                                      </p:cBhvr>
                                    </p:animEffect>
                                    <p:anim calcmode="lin" valueType="num">
                                      <p:cBhvr>
                                        <p:cTn id="37" dur="1000" fill="hold"/>
                                        <p:tgtEl>
                                          <p:spTgt spid="145"/>
                                        </p:tgtEl>
                                        <p:attrNameLst>
                                          <p:attrName>ppt_x</p:attrName>
                                        </p:attrNameLst>
                                      </p:cBhvr>
                                      <p:tavLst>
                                        <p:tav tm="0">
                                          <p:val>
                                            <p:strVal val="#ppt_x"/>
                                          </p:val>
                                        </p:tav>
                                        <p:tav tm="100000">
                                          <p:val>
                                            <p:strVal val="#ppt_x"/>
                                          </p:val>
                                        </p:tav>
                                      </p:tavLst>
                                    </p:anim>
                                    <p:anim calcmode="lin" valueType="num">
                                      <p:cBhvr>
                                        <p:cTn id="38" dur="1000" fill="hold"/>
                                        <p:tgtEl>
                                          <p:spTgt spid="145"/>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wipe(left)">
                                      <p:cBhvr>
                                        <p:cTn id="43" dur="500"/>
                                        <p:tgtEl>
                                          <p:spTgt spid="10"/>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wipe(left)">
                                      <p:cBhvr>
                                        <p:cTn id="4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latin typeface="+mn-lt"/>
                <a:ea typeface="+mn-ea"/>
                <a:cs typeface="+mn-ea"/>
                <a:sym typeface="+mn-lt"/>
              </a:rPr>
              <a:t>3.12</a:t>
            </a:r>
            <a:r>
              <a:rPr lang="zh-CN" altLang="en-US" dirty="0">
                <a:latin typeface="+mn-lt"/>
                <a:ea typeface="+mn-ea"/>
                <a:cs typeface="+mn-ea"/>
                <a:sym typeface="+mn-lt"/>
              </a:rPr>
              <a:t>植树节活动的目的</a:t>
            </a:r>
          </a:p>
        </p:txBody>
      </p:sp>
      <p:sp>
        <p:nvSpPr>
          <p:cNvPr id="3" name="内容占位符 2"/>
          <p:cNvSpPr>
            <a:spLocks noGrp="1"/>
          </p:cNvSpPr>
          <p:nvPr>
            <p:ph sz="quarter" idx="10"/>
          </p:nvPr>
        </p:nvSpPr>
        <p:spPr/>
        <p:txBody>
          <a:bodyPr/>
          <a:lstStyle/>
          <a:p>
            <a:r>
              <a:rPr lang="zh-CN" altLang="en-US" dirty="0">
                <a:latin typeface="+mn-lt"/>
                <a:ea typeface="+mn-ea"/>
                <a:cs typeface="+mn-ea"/>
                <a:sym typeface="+mn-lt"/>
              </a:rPr>
              <a:t>以三月份植树节为契机，在全校师生中开展形式多样的绿化系列体验活动，做到人人参与，宣传与实际行动相结合，从而令大家在活动中体验成功的喜悦，增加对植物生长的了解，增强环保意识，生态意识，以达到为学校、社会增添绿色，净化、美化环境的目的。</a:t>
            </a:r>
          </a:p>
          <a:p>
            <a:endParaRPr lang="zh-CN" altLang="en-US" dirty="0">
              <a:latin typeface="+mn-lt"/>
              <a:ea typeface="+mn-ea"/>
              <a:cs typeface="+mn-ea"/>
              <a:sym typeface="+mn-lt"/>
            </a:endParaRPr>
          </a:p>
        </p:txBody>
      </p:sp>
      <p:sp>
        <p:nvSpPr>
          <p:cNvPr id="4" name="文本框 87"/>
          <p:cNvSpPr txBox="1"/>
          <p:nvPr/>
        </p:nvSpPr>
        <p:spPr>
          <a:xfrm>
            <a:off x="8307436" y="3656343"/>
            <a:ext cx="3179071" cy="968426"/>
          </a:xfrm>
          <a:prstGeom prst="rect">
            <a:avLst/>
          </a:prstGeom>
        </p:spPr>
        <p:txBody>
          <a:bodyPr vert="horz" lIns="68589" tIns="34295" rIns="68589" bIns="34295" rtlCol="0" anchor="t">
            <a:noAutofit/>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pPr algn="l"/>
            <a:r>
              <a:rPr lang="zh-CN" altLang="en-US" sz="1200" dirty="0">
                <a:solidFill>
                  <a:schemeClr val="bg1">
                    <a:lumMod val="50000"/>
                  </a:schemeClr>
                </a:solidFill>
                <a:cs typeface="+mn-ea"/>
                <a:sym typeface="+mn-lt"/>
              </a:rPr>
              <a:t>在此录入上述图表的描述说明，在此录入上述图表的描述说明，在此录入上述图表的描述说明。</a:t>
            </a:r>
          </a:p>
        </p:txBody>
      </p:sp>
      <p:sp>
        <p:nvSpPr>
          <p:cNvPr id="5" name="文本框 88"/>
          <p:cNvSpPr txBox="1"/>
          <p:nvPr/>
        </p:nvSpPr>
        <p:spPr>
          <a:xfrm>
            <a:off x="8923661" y="3317726"/>
            <a:ext cx="1061847" cy="346259"/>
          </a:xfrm>
          <a:prstGeom prst="rect">
            <a:avLst/>
          </a:prstGeom>
          <a:noFill/>
        </p:spPr>
        <p:txBody>
          <a:bodyPr wrap="none" lIns="68589" tIns="34295" rIns="68589" bIns="34295" rtlCol="0">
            <a:spAutoFit/>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r>
              <a:rPr lang="zh-CN" altLang="en-US" sz="1800" b="1" dirty="0">
                <a:solidFill>
                  <a:srgbClr val="1B9E81"/>
                </a:solidFill>
                <a:cs typeface="+mn-ea"/>
                <a:sym typeface="+mn-lt"/>
              </a:rPr>
              <a:t>美化家园</a:t>
            </a:r>
          </a:p>
        </p:txBody>
      </p:sp>
      <p:sp>
        <p:nvSpPr>
          <p:cNvPr id="6" name="文本框 89"/>
          <p:cNvSpPr txBox="1"/>
          <p:nvPr/>
        </p:nvSpPr>
        <p:spPr>
          <a:xfrm>
            <a:off x="8307436" y="5202499"/>
            <a:ext cx="3179071" cy="677601"/>
          </a:xfrm>
          <a:prstGeom prst="rect">
            <a:avLst/>
          </a:prstGeom>
        </p:spPr>
        <p:txBody>
          <a:bodyPr vert="horz" lIns="68589" tIns="34295" rIns="68589" bIns="34295" rtlCol="0" anchor="t">
            <a:noAutofit/>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pPr algn="l"/>
            <a:r>
              <a:rPr lang="zh-CN" altLang="en-US" sz="1200" dirty="0">
                <a:solidFill>
                  <a:schemeClr val="bg1">
                    <a:lumMod val="50000"/>
                  </a:schemeClr>
                </a:solidFill>
                <a:cs typeface="+mn-ea"/>
                <a:sym typeface="+mn-lt"/>
              </a:rPr>
              <a:t>在此录入上述图表的描述说明，在此录入上述图表的描述说明，在此录入上述图表的描述说明。</a:t>
            </a:r>
          </a:p>
        </p:txBody>
      </p:sp>
      <p:sp>
        <p:nvSpPr>
          <p:cNvPr id="7" name="文本框 90"/>
          <p:cNvSpPr txBox="1"/>
          <p:nvPr/>
        </p:nvSpPr>
        <p:spPr>
          <a:xfrm>
            <a:off x="8923661" y="4862181"/>
            <a:ext cx="600182" cy="346259"/>
          </a:xfrm>
          <a:prstGeom prst="rect">
            <a:avLst/>
          </a:prstGeom>
          <a:noFill/>
        </p:spPr>
        <p:txBody>
          <a:bodyPr wrap="none" lIns="68589" tIns="34295" rIns="68589" bIns="34295" rtlCol="0">
            <a:spAutoFit/>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r>
              <a:rPr lang="zh-CN" altLang="en-US" sz="1800" b="1" dirty="0">
                <a:solidFill>
                  <a:srgbClr val="1B9E81"/>
                </a:solidFill>
                <a:cs typeface="+mn-ea"/>
                <a:sym typeface="+mn-lt"/>
              </a:rPr>
              <a:t>提倡</a:t>
            </a:r>
          </a:p>
        </p:txBody>
      </p:sp>
      <p:sp>
        <p:nvSpPr>
          <p:cNvPr id="8" name="文本框 91"/>
          <p:cNvSpPr txBox="1"/>
          <p:nvPr/>
        </p:nvSpPr>
        <p:spPr>
          <a:xfrm>
            <a:off x="881128" y="5123672"/>
            <a:ext cx="3499284" cy="677601"/>
          </a:xfrm>
          <a:prstGeom prst="rect">
            <a:avLst/>
          </a:prstGeom>
        </p:spPr>
        <p:txBody>
          <a:bodyPr vert="horz" lIns="68589" tIns="34295" rIns="68589" bIns="34295" rtlCol="0" anchor="t">
            <a:noAutofit/>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pPr algn="r">
              <a:lnSpc>
                <a:spcPct val="113000"/>
              </a:lnSpc>
              <a:spcBef>
                <a:spcPct val="0"/>
              </a:spcBef>
            </a:pPr>
            <a:r>
              <a:rPr lang="zh-CN" altLang="en-US" sz="1200" dirty="0">
                <a:solidFill>
                  <a:schemeClr val="bg1">
                    <a:lumMod val="50000"/>
                  </a:schemeClr>
                </a:solidFill>
                <a:cs typeface="+mn-ea"/>
                <a:sym typeface="+mn-lt"/>
              </a:rPr>
              <a:t>在此录入上述图表的描述说明，在此录入上述图表的描述说明，在此录入上述图表的描述说明。</a:t>
            </a:r>
          </a:p>
        </p:txBody>
      </p:sp>
      <p:sp>
        <p:nvSpPr>
          <p:cNvPr id="9" name="文本框 92"/>
          <p:cNvSpPr txBox="1"/>
          <p:nvPr/>
        </p:nvSpPr>
        <p:spPr>
          <a:xfrm>
            <a:off x="2856899" y="4785054"/>
            <a:ext cx="1523513" cy="346259"/>
          </a:xfrm>
          <a:prstGeom prst="rect">
            <a:avLst/>
          </a:prstGeom>
          <a:noFill/>
        </p:spPr>
        <p:txBody>
          <a:bodyPr wrap="none" lIns="68589" tIns="34295" rIns="68589" bIns="34295" rtlCol="0">
            <a:spAutoFit/>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pPr algn="r"/>
            <a:r>
              <a:rPr lang="zh-CN" altLang="en-US" sz="1800" b="1" dirty="0">
                <a:solidFill>
                  <a:srgbClr val="1B9E81"/>
                </a:solidFill>
                <a:cs typeface="+mn-ea"/>
                <a:sym typeface="+mn-lt"/>
              </a:rPr>
              <a:t>增强环保意识</a:t>
            </a:r>
          </a:p>
        </p:txBody>
      </p:sp>
      <p:sp>
        <p:nvSpPr>
          <p:cNvPr id="10" name="文本框 93"/>
          <p:cNvSpPr txBox="1"/>
          <p:nvPr/>
        </p:nvSpPr>
        <p:spPr>
          <a:xfrm>
            <a:off x="881128" y="3712650"/>
            <a:ext cx="3499284" cy="766884"/>
          </a:xfrm>
          <a:prstGeom prst="rect">
            <a:avLst/>
          </a:prstGeom>
        </p:spPr>
        <p:txBody>
          <a:bodyPr vert="horz" lIns="68589" tIns="34295" rIns="68589" bIns="34295" rtlCol="0" anchor="t">
            <a:noAutofit/>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pPr algn="r">
              <a:lnSpc>
                <a:spcPct val="113000"/>
              </a:lnSpc>
              <a:spcBef>
                <a:spcPts val="0"/>
              </a:spcBef>
            </a:pPr>
            <a:r>
              <a:rPr lang="zh-CN" altLang="en-US" sz="1200" dirty="0">
                <a:solidFill>
                  <a:schemeClr val="bg1">
                    <a:lumMod val="50000"/>
                  </a:schemeClr>
                </a:solidFill>
                <a:cs typeface="+mn-ea"/>
                <a:sym typeface="+mn-lt"/>
              </a:rPr>
              <a:t>在此录入上述图表的描述说明，在此录入上述图表的描述说明，在此录入上述图表的描述说明。</a:t>
            </a:r>
          </a:p>
          <a:p>
            <a:pPr algn="r">
              <a:lnSpc>
                <a:spcPct val="113000"/>
              </a:lnSpc>
              <a:spcBef>
                <a:spcPts val="0"/>
              </a:spcBef>
            </a:pPr>
            <a:endParaRPr lang="zh-CN" altLang="en-US" sz="1200" dirty="0">
              <a:solidFill>
                <a:schemeClr val="bg1">
                  <a:lumMod val="50000"/>
                </a:schemeClr>
              </a:solidFill>
              <a:cs typeface="+mn-ea"/>
              <a:sym typeface="+mn-lt"/>
            </a:endParaRPr>
          </a:p>
        </p:txBody>
      </p:sp>
      <p:sp>
        <p:nvSpPr>
          <p:cNvPr id="11" name="文本框 94"/>
          <p:cNvSpPr txBox="1"/>
          <p:nvPr/>
        </p:nvSpPr>
        <p:spPr>
          <a:xfrm>
            <a:off x="3318564" y="3374032"/>
            <a:ext cx="1061848" cy="346259"/>
          </a:xfrm>
          <a:prstGeom prst="rect">
            <a:avLst/>
          </a:prstGeom>
          <a:noFill/>
        </p:spPr>
        <p:txBody>
          <a:bodyPr wrap="none" lIns="68589" tIns="34295" rIns="68589" bIns="34295" rtlCol="0">
            <a:spAutoFit/>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pPr algn="r"/>
            <a:r>
              <a:rPr lang="zh-CN" altLang="en-US" sz="1800" b="1" dirty="0">
                <a:solidFill>
                  <a:srgbClr val="1B9E81"/>
                </a:solidFill>
                <a:cs typeface="+mn-ea"/>
                <a:sym typeface="+mn-lt"/>
              </a:rPr>
              <a:t>绿化环境</a:t>
            </a:r>
          </a:p>
        </p:txBody>
      </p:sp>
      <p:grpSp>
        <p:nvGrpSpPr>
          <p:cNvPr id="13" name="组合 12"/>
          <p:cNvGrpSpPr/>
          <p:nvPr/>
        </p:nvGrpSpPr>
        <p:grpSpPr>
          <a:xfrm>
            <a:off x="4956001" y="3441643"/>
            <a:ext cx="2778337" cy="2319392"/>
            <a:chOff x="11071226" y="720726"/>
            <a:chExt cx="893763" cy="746125"/>
          </a:xfrm>
        </p:grpSpPr>
        <p:sp>
          <p:nvSpPr>
            <p:cNvPr id="14" name="Freeform 157"/>
            <p:cNvSpPr/>
            <p:nvPr/>
          </p:nvSpPr>
          <p:spPr bwMode="auto">
            <a:xfrm>
              <a:off x="11299826" y="1060451"/>
              <a:ext cx="423863" cy="406400"/>
            </a:xfrm>
            <a:custGeom>
              <a:avLst/>
              <a:gdLst>
                <a:gd name="T0" fmla="*/ 380 w 393"/>
                <a:gd name="T1" fmla="*/ 70 h 377"/>
                <a:gd name="T2" fmla="*/ 286 w 393"/>
                <a:gd name="T3" fmla="*/ 114 h 377"/>
                <a:gd name="T4" fmla="*/ 205 w 393"/>
                <a:gd name="T5" fmla="*/ 155 h 377"/>
                <a:gd name="T6" fmla="*/ 117 w 393"/>
                <a:gd name="T7" fmla="*/ 103 h 377"/>
                <a:gd name="T8" fmla="*/ 44 w 393"/>
                <a:gd name="T9" fmla="*/ 74 h 377"/>
                <a:gd name="T10" fmla="*/ 11 w 393"/>
                <a:gd name="T11" fmla="*/ 12 h 377"/>
                <a:gd name="T12" fmla="*/ 0 w 393"/>
                <a:gd name="T13" fmla="*/ 16 h 377"/>
                <a:gd name="T14" fmla="*/ 40 w 393"/>
                <a:gd name="T15" fmla="*/ 92 h 377"/>
                <a:gd name="T16" fmla="*/ 150 w 393"/>
                <a:gd name="T17" fmla="*/ 164 h 377"/>
                <a:gd name="T18" fmla="*/ 151 w 393"/>
                <a:gd name="T19" fmla="*/ 377 h 377"/>
                <a:gd name="T20" fmla="*/ 205 w 393"/>
                <a:gd name="T21" fmla="*/ 377 h 377"/>
                <a:gd name="T22" fmla="*/ 260 w 393"/>
                <a:gd name="T23" fmla="*/ 377 h 377"/>
                <a:gd name="T24" fmla="*/ 253 w 393"/>
                <a:gd name="T25" fmla="*/ 160 h 377"/>
                <a:gd name="T26" fmla="*/ 368 w 393"/>
                <a:gd name="T27" fmla="*/ 97 h 377"/>
                <a:gd name="T28" fmla="*/ 380 w 393"/>
                <a:gd name="T29" fmla="*/ 70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3" h="377">
                  <a:moveTo>
                    <a:pt x="380" y="70"/>
                  </a:moveTo>
                  <a:cubicBezTo>
                    <a:pt x="358" y="92"/>
                    <a:pt x="328" y="107"/>
                    <a:pt x="286" y="114"/>
                  </a:cubicBezTo>
                  <a:cubicBezTo>
                    <a:pt x="245" y="121"/>
                    <a:pt x="218" y="141"/>
                    <a:pt x="205" y="155"/>
                  </a:cubicBezTo>
                  <a:cubicBezTo>
                    <a:pt x="192" y="141"/>
                    <a:pt x="158" y="115"/>
                    <a:pt x="117" y="103"/>
                  </a:cubicBezTo>
                  <a:cubicBezTo>
                    <a:pt x="75" y="90"/>
                    <a:pt x="59" y="86"/>
                    <a:pt x="44" y="74"/>
                  </a:cubicBezTo>
                  <a:cubicBezTo>
                    <a:pt x="24" y="60"/>
                    <a:pt x="14" y="31"/>
                    <a:pt x="11" y="12"/>
                  </a:cubicBezTo>
                  <a:cubicBezTo>
                    <a:pt x="10" y="0"/>
                    <a:pt x="1" y="8"/>
                    <a:pt x="0" y="16"/>
                  </a:cubicBezTo>
                  <a:cubicBezTo>
                    <a:pt x="0" y="25"/>
                    <a:pt x="13" y="75"/>
                    <a:pt x="40" y="92"/>
                  </a:cubicBezTo>
                  <a:cubicBezTo>
                    <a:pt x="68" y="109"/>
                    <a:pt x="131" y="137"/>
                    <a:pt x="150" y="164"/>
                  </a:cubicBezTo>
                  <a:cubicBezTo>
                    <a:pt x="169" y="191"/>
                    <a:pt x="214" y="245"/>
                    <a:pt x="151" y="377"/>
                  </a:cubicBezTo>
                  <a:cubicBezTo>
                    <a:pt x="205" y="377"/>
                    <a:pt x="205" y="377"/>
                    <a:pt x="205" y="377"/>
                  </a:cubicBezTo>
                  <a:cubicBezTo>
                    <a:pt x="260" y="377"/>
                    <a:pt x="260" y="377"/>
                    <a:pt x="260" y="377"/>
                  </a:cubicBezTo>
                  <a:cubicBezTo>
                    <a:pt x="197" y="245"/>
                    <a:pt x="235" y="187"/>
                    <a:pt x="253" y="160"/>
                  </a:cubicBezTo>
                  <a:cubicBezTo>
                    <a:pt x="272" y="133"/>
                    <a:pt x="345" y="125"/>
                    <a:pt x="368" y="97"/>
                  </a:cubicBezTo>
                  <a:cubicBezTo>
                    <a:pt x="393" y="65"/>
                    <a:pt x="383" y="66"/>
                    <a:pt x="380" y="70"/>
                  </a:cubicBezTo>
                  <a:close/>
                </a:path>
              </a:pathLst>
            </a:custGeom>
            <a:solidFill>
              <a:srgbClr val="0053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15" name="Freeform 158"/>
            <p:cNvSpPr/>
            <p:nvPr/>
          </p:nvSpPr>
          <p:spPr bwMode="auto">
            <a:xfrm>
              <a:off x="11071226" y="720726"/>
              <a:ext cx="893763" cy="539750"/>
            </a:xfrm>
            <a:custGeom>
              <a:avLst/>
              <a:gdLst>
                <a:gd name="T0" fmla="*/ 678 w 829"/>
                <a:gd name="T1" fmla="*/ 240 h 501"/>
                <a:gd name="T2" fmla="*/ 672 w 829"/>
                <a:gd name="T3" fmla="*/ 238 h 501"/>
                <a:gd name="T4" fmla="*/ 672 w 829"/>
                <a:gd name="T5" fmla="*/ 140 h 501"/>
                <a:gd name="T6" fmla="*/ 552 w 829"/>
                <a:gd name="T7" fmla="*/ 109 h 501"/>
                <a:gd name="T8" fmla="*/ 420 w 829"/>
                <a:gd name="T9" fmla="*/ 0 h 501"/>
                <a:gd name="T10" fmla="*/ 306 w 829"/>
                <a:gd name="T11" fmla="*/ 68 h 501"/>
                <a:gd name="T12" fmla="*/ 157 w 829"/>
                <a:gd name="T13" fmla="*/ 108 h 501"/>
                <a:gd name="T14" fmla="*/ 156 w 829"/>
                <a:gd name="T15" fmla="*/ 224 h 501"/>
                <a:gd name="T16" fmla="*/ 0 w 829"/>
                <a:gd name="T17" fmla="*/ 343 h 501"/>
                <a:gd name="T18" fmla="*/ 180 w 829"/>
                <a:gd name="T19" fmla="*/ 464 h 501"/>
                <a:gd name="T20" fmla="*/ 355 w 829"/>
                <a:gd name="T21" fmla="*/ 371 h 501"/>
                <a:gd name="T22" fmla="*/ 387 w 829"/>
                <a:gd name="T23" fmla="*/ 374 h 501"/>
                <a:gd name="T24" fmla="*/ 463 w 829"/>
                <a:gd name="T25" fmla="*/ 391 h 501"/>
                <a:gd name="T26" fmla="*/ 488 w 829"/>
                <a:gd name="T27" fmla="*/ 390 h 501"/>
                <a:gd name="T28" fmla="*/ 596 w 829"/>
                <a:gd name="T29" fmla="*/ 467 h 501"/>
                <a:gd name="T30" fmla="*/ 807 w 829"/>
                <a:gd name="T31" fmla="*/ 414 h 501"/>
                <a:gd name="T32" fmla="*/ 678 w 829"/>
                <a:gd name="T33" fmla="*/ 240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29" h="501">
                  <a:moveTo>
                    <a:pt x="678" y="240"/>
                  </a:moveTo>
                  <a:cubicBezTo>
                    <a:pt x="676" y="239"/>
                    <a:pt x="674" y="239"/>
                    <a:pt x="672" y="238"/>
                  </a:cubicBezTo>
                  <a:cubicBezTo>
                    <a:pt x="689" y="203"/>
                    <a:pt x="690" y="167"/>
                    <a:pt x="672" y="140"/>
                  </a:cubicBezTo>
                  <a:cubicBezTo>
                    <a:pt x="650" y="107"/>
                    <a:pt x="603" y="96"/>
                    <a:pt x="552" y="109"/>
                  </a:cubicBezTo>
                  <a:cubicBezTo>
                    <a:pt x="535" y="46"/>
                    <a:pt x="482" y="0"/>
                    <a:pt x="420" y="0"/>
                  </a:cubicBezTo>
                  <a:cubicBezTo>
                    <a:pt x="372" y="0"/>
                    <a:pt x="330" y="27"/>
                    <a:pt x="306" y="68"/>
                  </a:cubicBezTo>
                  <a:cubicBezTo>
                    <a:pt x="243" y="54"/>
                    <a:pt x="185" y="67"/>
                    <a:pt x="157" y="108"/>
                  </a:cubicBezTo>
                  <a:cubicBezTo>
                    <a:pt x="136" y="140"/>
                    <a:pt x="137" y="182"/>
                    <a:pt x="156" y="224"/>
                  </a:cubicBezTo>
                  <a:cubicBezTo>
                    <a:pt x="68" y="231"/>
                    <a:pt x="0" y="282"/>
                    <a:pt x="0" y="343"/>
                  </a:cubicBezTo>
                  <a:cubicBezTo>
                    <a:pt x="0" y="410"/>
                    <a:pt x="80" y="464"/>
                    <a:pt x="180" y="464"/>
                  </a:cubicBezTo>
                  <a:cubicBezTo>
                    <a:pt x="265" y="464"/>
                    <a:pt x="336" y="424"/>
                    <a:pt x="355" y="371"/>
                  </a:cubicBezTo>
                  <a:cubicBezTo>
                    <a:pt x="366" y="373"/>
                    <a:pt x="377" y="374"/>
                    <a:pt x="387" y="374"/>
                  </a:cubicBezTo>
                  <a:cubicBezTo>
                    <a:pt x="408" y="385"/>
                    <a:pt x="434" y="391"/>
                    <a:pt x="463" y="391"/>
                  </a:cubicBezTo>
                  <a:cubicBezTo>
                    <a:pt x="472" y="391"/>
                    <a:pt x="480" y="391"/>
                    <a:pt x="488" y="390"/>
                  </a:cubicBezTo>
                  <a:cubicBezTo>
                    <a:pt x="511" y="422"/>
                    <a:pt x="549" y="450"/>
                    <a:pt x="596" y="467"/>
                  </a:cubicBezTo>
                  <a:cubicBezTo>
                    <a:pt x="690" y="501"/>
                    <a:pt x="784" y="477"/>
                    <a:pt x="807" y="414"/>
                  </a:cubicBezTo>
                  <a:cubicBezTo>
                    <a:pt x="829" y="352"/>
                    <a:pt x="771" y="274"/>
                    <a:pt x="678" y="240"/>
                  </a:cubicBezTo>
                  <a:close/>
                </a:path>
              </a:pathLst>
            </a:custGeom>
            <a:solidFill>
              <a:srgbClr val="45BC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grpSp>
      <p:grpSp>
        <p:nvGrpSpPr>
          <p:cNvPr id="16" name="组合 15"/>
          <p:cNvGrpSpPr/>
          <p:nvPr/>
        </p:nvGrpSpPr>
        <p:grpSpPr>
          <a:xfrm rot="3329260">
            <a:off x="2890709" y="3087455"/>
            <a:ext cx="533801" cy="639350"/>
            <a:chOff x="832045" y="4979440"/>
            <a:chExt cx="979488" cy="1173163"/>
          </a:xfrm>
          <a:solidFill>
            <a:srgbClr val="45BC9A"/>
          </a:solidFill>
        </p:grpSpPr>
        <p:sp>
          <p:nvSpPr>
            <p:cNvPr id="17" name="Freeform 7"/>
            <p:cNvSpPr/>
            <p:nvPr/>
          </p:nvSpPr>
          <p:spPr bwMode="auto">
            <a:xfrm>
              <a:off x="1019370" y="5404890"/>
              <a:ext cx="792163" cy="747713"/>
            </a:xfrm>
            <a:custGeom>
              <a:avLst/>
              <a:gdLst>
                <a:gd name="T0" fmla="*/ 133 w 187"/>
                <a:gd name="T1" fmla="*/ 2 h 176"/>
                <a:gd name="T2" fmla="*/ 84 w 187"/>
                <a:gd name="T3" fmla="*/ 176 h 176"/>
                <a:gd name="T4" fmla="*/ 118 w 187"/>
                <a:gd name="T5" fmla="*/ 0 h 176"/>
                <a:gd name="T6" fmla="*/ 98 w 187"/>
                <a:gd name="T7" fmla="*/ 95 h 176"/>
                <a:gd name="T8" fmla="*/ 133 w 187"/>
                <a:gd name="T9" fmla="*/ 2 h 176"/>
              </a:gdLst>
              <a:ahLst/>
              <a:cxnLst>
                <a:cxn ang="0">
                  <a:pos x="T0" y="T1"/>
                </a:cxn>
                <a:cxn ang="0">
                  <a:pos x="T2" y="T3"/>
                </a:cxn>
                <a:cxn ang="0">
                  <a:pos x="T4" y="T5"/>
                </a:cxn>
                <a:cxn ang="0">
                  <a:pos x="T6" y="T7"/>
                </a:cxn>
                <a:cxn ang="0">
                  <a:pos x="T8" y="T9"/>
                </a:cxn>
              </a:cxnLst>
              <a:rect l="0" t="0" r="r" b="b"/>
              <a:pathLst>
                <a:path w="187" h="176">
                  <a:moveTo>
                    <a:pt x="133" y="2"/>
                  </a:moveTo>
                  <a:cubicBezTo>
                    <a:pt x="133" y="2"/>
                    <a:pt x="187" y="89"/>
                    <a:pt x="84" y="176"/>
                  </a:cubicBezTo>
                  <a:cubicBezTo>
                    <a:pt x="84" y="176"/>
                    <a:pt x="0" y="66"/>
                    <a:pt x="118" y="0"/>
                  </a:cubicBezTo>
                  <a:cubicBezTo>
                    <a:pt x="118" y="0"/>
                    <a:pt x="112" y="68"/>
                    <a:pt x="98" y="95"/>
                  </a:cubicBezTo>
                  <a:cubicBezTo>
                    <a:pt x="98" y="95"/>
                    <a:pt x="135" y="36"/>
                    <a:pt x="13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18" name="Freeform 8"/>
            <p:cNvSpPr/>
            <p:nvPr/>
          </p:nvSpPr>
          <p:spPr bwMode="auto">
            <a:xfrm>
              <a:off x="832045" y="4979440"/>
              <a:ext cx="666750" cy="671513"/>
            </a:xfrm>
            <a:custGeom>
              <a:avLst/>
              <a:gdLst>
                <a:gd name="T0" fmla="*/ 157 w 157"/>
                <a:gd name="T1" fmla="*/ 84 h 158"/>
                <a:gd name="T2" fmla="*/ 0 w 157"/>
                <a:gd name="T3" fmla="*/ 107 h 158"/>
                <a:gd name="T4" fmla="*/ 153 w 157"/>
                <a:gd name="T5" fmla="*/ 71 h 158"/>
                <a:gd name="T6" fmla="*/ 69 w 157"/>
                <a:gd name="T7" fmla="*/ 88 h 158"/>
                <a:gd name="T8" fmla="*/ 157 w 157"/>
                <a:gd name="T9" fmla="*/ 84 h 158"/>
              </a:gdLst>
              <a:ahLst/>
              <a:cxnLst>
                <a:cxn ang="0">
                  <a:pos x="T0" y="T1"/>
                </a:cxn>
                <a:cxn ang="0">
                  <a:pos x="T2" y="T3"/>
                </a:cxn>
                <a:cxn ang="0">
                  <a:pos x="T4" y="T5"/>
                </a:cxn>
                <a:cxn ang="0">
                  <a:pos x="T6" y="T7"/>
                </a:cxn>
                <a:cxn ang="0">
                  <a:pos x="T8" y="T9"/>
                </a:cxn>
              </a:cxnLst>
              <a:rect l="0" t="0" r="r" b="b"/>
              <a:pathLst>
                <a:path w="157" h="158">
                  <a:moveTo>
                    <a:pt x="157" y="84"/>
                  </a:moveTo>
                  <a:cubicBezTo>
                    <a:pt x="157" y="84"/>
                    <a:pt x="106" y="158"/>
                    <a:pt x="0" y="107"/>
                  </a:cubicBezTo>
                  <a:cubicBezTo>
                    <a:pt x="0" y="107"/>
                    <a:pt x="58" y="0"/>
                    <a:pt x="153" y="71"/>
                  </a:cubicBezTo>
                  <a:cubicBezTo>
                    <a:pt x="153" y="71"/>
                    <a:pt x="96" y="90"/>
                    <a:pt x="69" y="88"/>
                  </a:cubicBezTo>
                  <a:cubicBezTo>
                    <a:pt x="69" y="88"/>
                    <a:pt x="130" y="98"/>
                    <a:pt x="157"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grpSp>
      <p:grpSp>
        <p:nvGrpSpPr>
          <p:cNvPr id="19" name="组合 18"/>
          <p:cNvGrpSpPr/>
          <p:nvPr/>
        </p:nvGrpSpPr>
        <p:grpSpPr>
          <a:xfrm rot="3329260">
            <a:off x="2363870" y="4530425"/>
            <a:ext cx="533801" cy="639350"/>
            <a:chOff x="832045" y="4979440"/>
            <a:chExt cx="979488" cy="1173163"/>
          </a:xfrm>
          <a:solidFill>
            <a:srgbClr val="45BC9A"/>
          </a:solidFill>
        </p:grpSpPr>
        <p:sp>
          <p:nvSpPr>
            <p:cNvPr id="20" name="Freeform 7"/>
            <p:cNvSpPr/>
            <p:nvPr/>
          </p:nvSpPr>
          <p:spPr bwMode="auto">
            <a:xfrm>
              <a:off x="1019370" y="5404890"/>
              <a:ext cx="792163" cy="747713"/>
            </a:xfrm>
            <a:custGeom>
              <a:avLst/>
              <a:gdLst>
                <a:gd name="T0" fmla="*/ 133 w 187"/>
                <a:gd name="T1" fmla="*/ 2 h 176"/>
                <a:gd name="T2" fmla="*/ 84 w 187"/>
                <a:gd name="T3" fmla="*/ 176 h 176"/>
                <a:gd name="T4" fmla="*/ 118 w 187"/>
                <a:gd name="T5" fmla="*/ 0 h 176"/>
                <a:gd name="T6" fmla="*/ 98 w 187"/>
                <a:gd name="T7" fmla="*/ 95 h 176"/>
                <a:gd name="T8" fmla="*/ 133 w 187"/>
                <a:gd name="T9" fmla="*/ 2 h 176"/>
              </a:gdLst>
              <a:ahLst/>
              <a:cxnLst>
                <a:cxn ang="0">
                  <a:pos x="T0" y="T1"/>
                </a:cxn>
                <a:cxn ang="0">
                  <a:pos x="T2" y="T3"/>
                </a:cxn>
                <a:cxn ang="0">
                  <a:pos x="T4" y="T5"/>
                </a:cxn>
                <a:cxn ang="0">
                  <a:pos x="T6" y="T7"/>
                </a:cxn>
                <a:cxn ang="0">
                  <a:pos x="T8" y="T9"/>
                </a:cxn>
              </a:cxnLst>
              <a:rect l="0" t="0" r="r" b="b"/>
              <a:pathLst>
                <a:path w="187" h="176">
                  <a:moveTo>
                    <a:pt x="133" y="2"/>
                  </a:moveTo>
                  <a:cubicBezTo>
                    <a:pt x="133" y="2"/>
                    <a:pt x="187" y="89"/>
                    <a:pt x="84" y="176"/>
                  </a:cubicBezTo>
                  <a:cubicBezTo>
                    <a:pt x="84" y="176"/>
                    <a:pt x="0" y="66"/>
                    <a:pt x="118" y="0"/>
                  </a:cubicBezTo>
                  <a:cubicBezTo>
                    <a:pt x="118" y="0"/>
                    <a:pt x="112" y="68"/>
                    <a:pt x="98" y="95"/>
                  </a:cubicBezTo>
                  <a:cubicBezTo>
                    <a:pt x="98" y="95"/>
                    <a:pt x="135" y="36"/>
                    <a:pt x="13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21" name="Freeform 8"/>
            <p:cNvSpPr/>
            <p:nvPr/>
          </p:nvSpPr>
          <p:spPr bwMode="auto">
            <a:xfrm>
              <a:off x="832045" y="4979440"/>
              <a:ext cx="666750" cy="671513"/>
            </a:xfrm>
            <a:custGeom>
              <a:avLst/>
              <a:gdLst>
                <a:gd name="T0" fmla="*/ 157 w 157"/>
                <a:gd name="T1" fmla="*/ 84 h 158"/>
                <a:gd name="T2" fmla="*/ 0 w 157"/>
                <a:gd name="T3" fmla="*/ 107 h 158"/>
                <a:gd name="T4" fmla="*/ 153 w 157"/>
                <a:gd name="T5" fmla="*/ 71 h 158"/>
                <a:gd name="T6" fmla="*/ 69 w 157"/>
                <a:gd name="T7" fmla="*/ 88 h 158"/>
                <a:gd name="T8" fmla="*/ 157 w 157"/>
                <a:gd name="T9" fmla="*/ 84 h 158"/>
              </a:gdLst>
              <a:ahLst/>
              <a:cxnLst>
                <a:cxn ang="0">
                  <a:pos x="T0" y="T1"/>
                </a:cxn>
                <a:cxn ang="0">
                  <a:pos x="T2" y="T3"/>
                </a:cxn>
                <a:cxn ang="0">
                  <a:pos x="T4" y="T5"/>
                </a:cxn>
                <a:cxn ang="0">
                  <a:pos x="T6" y="T7"/>
                </a:cxn>
                <a:cxn ang="0">
                  <a:pos x="T8" y="T9"/>
                </a:cxn>
              </a:cxnLst>
              <a:rect l="0" t="0" r="r" b="b"/>
              <a:pathLst>
                <a:path w="157" h="158">
                  <a:moveTo>
                    <a:pt x="157" y="84"/>
                  </a:moveTo>
                  <a:cubicBezTo>
                    <a:pt x="157" y="84"/>
                    <a:pt x="106" y="158"/>
                    <a:pt x="0" y="107"/>
                  </a:cubicBezTo>
                  <a:cubicBezTo>
                    <a:pt x="0" y="107"/>
                    <a:pt x="58" y="0"/>
                    <a:pt x="153" y="71"/>
                  </a:cubicBezTo>
                  <a:cubicBezTo>
                    <a:pt x="153" y="71"/>
                    <a:pt x="96" y="90"/>
                    <a:pt x="69" y="88"/>
                  </a:cubicBezTo>
                  <a:cubicBezTo>
                    <a:pt x="69" y="88"/>
                    <a:pt x="130" y="98"/>
                    <a:pt x="157"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grpSp>
      <p:grpSp>
        <p:nvGrpSpPr>
          <p:cNvPr id="22" name="组合 21"/>
          <p:cNvGrpSpPr/>
          <p:nvPr/>
        </p:nvGrpSpPr>
        <p:grpSpPr>
          <a:xfrm rot="3329260">
            <a:off x="8421580" y="3075463"/>
            <a:ext cx="533801" cy="639350"/>
            <a:chOff x="832045" y="4979440"/>
            <a:chExt cx="979488" cy="1173163"/>
          </a:xfrm>
          <a:solidFill>
            <a:srgbClr val="45BC9A"/>
          </a:solidFill>
        </p:grpSpPr>
        <p:sp>
          <p:nvSpPr>
            <p:cNvPr id="23" name="Freeform 7"/>
            <p:cNvSpPr/>
            <p:nvPr/>
          </p:nvSpPr>
          <p:spPr bwMode="auto">
            <a:xfrm>
              <a:off x="1019370" y="5404890"/>
              <a:ext cx="792163" cy="747713"/>
            </a:xfrm>
            <a:custGeom>
              <a:avLst/>
              <a:gdLst>
                <a:gd name="T0" fmla="*/ 133 w 187"/>
                <a:gd name="T1" fmla="*/ 2 h 176"/>
                <a:gd name="T2" fmla="*/ 84 w 187"/>
                <a:gd name="T3" fmla="*/ 176 h 176"/>
                <a:gd name="T4" fmla="*/ 118 w 187"/>
                <a:gd name="T5" fmla="*/ 0 h 176"/>
                <a:gd name="T6" fmla="*/ 98 w 187"/>
                <a:gd name="T7" fmla="*/ 95 h 176"/>
                <a:gd name="T8" fmla="*/ 133 w 187"/>
                <a:gd name="T9" fmla="*/ 2 h 176"/>
              </a:gdLst>
              <a:ahLst/>
              <a:cxnLst>
                <a:cxn ang="0">
                  <a:pos x="T0" y="T1"/>
                </a:cxn>
                <a:cxn ang="0">
                  <a:pos x="T2" y="T3"/>
                </a:cxn>
                <a:cxn ang="0">
                  <a:pos x="T4" y="T5"/>
                </a:cxn>
                <a:cxn ang="0">
                  <a:pos x="T6" y="T7"/>
                </a:cxn>
                <a:cxn ang="0">
                  <a:pos x="T8" y="T9"/>
                </a:cxn>
              </a:cxnLst>
              <a:rect l="0" t="0" r="r" b="b"/>
              <a:pathLst>
                <a:path w="187" h="176">
                  <a:moveTo>
                    <a:pt x="133" y="2"/>
                  </a:moveTo>
                  <a:cubicBezTo>
                    <a:pt x="133" y="2"/>
                    <a:pt x="187" y="89"/>
                    <a:pt x="84" y="176"/>
                  </a:cubicBezTo>
                  <a:cubicBezTo>
                    <a:pt x="84" y="176"/>
                    <a:pt x="0" y="66"/>
                    <a:pt x="118" y="0"/>
                  </a:cubicBezTo>
                  <a:cubicBezTo>
                    <a:pt x="118" y="0"/>
                    <a:pt x="112" y="68"/>
                    <a:pt x="98" y="95"/>
                  </a:cubicBezTo>
                  <a:cubicBezTo>
                    <a:pt x="98" y="95"/>
                    <a:pt x="135" y="36"/>
                    <a:pt x="13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24" name="Freeform 8"/>
            <p:cNvSpPr/>
            <p:nvPr/>
          </p:nvSpPr>
          <p:spPr bwMode="auto">
            <a:xfrm>
              <a:off x="832045" y="4979440"/>
              <a:ext cx="666750" cy="671513"/>
            </a:xfrm>
            <a:custGeom>
              <a:avLst/>
              <a:gdLst>
                <a:gd name="T0" fmla="*/ 157 w 157"/>
                <a:gd name="T1" fmla="*/ 84 h 158"/>
                <a:gd name="T2" fmla="*/ 0 w 157"/>
                <a:gd name="T3" fmla="*/ 107 h 158"/>
                <a:gd name="T4" fmla="*/ 153 w 157"/>
                <a:gd name="T5" fmla="*/ 71 h 158"/>
                <a:gd name="T6" fmla="*/ 69 w 157"/>
                <a:gd name="T7" fmla="*/ 88 h 158"/>
                <a:gd name="T8" fmla="*/ 157 w 157"/>
                <a:gd name="T9" fmla="*/ 84 h 158"/>
              </a:gdLst>
              <a:ahLst/>
              <a:cxnLst>
                <a:cxn ang="0">
                  <a:pos x="T0" y="T1"/>
                </a:cxn>
                <a:cxn ang="0">
                  <a:pos x="T2" y="T3"/>
                </a:cxn>
                <a:cxn ang="0">
                  <a:pos x="T4" y="T5"/>
                </a:cxn>
                <a:cxn ang="0">
                  <a:pos x="T6" y="T7"/>
                </a:cxn>
                <a:cxn ang="0">
                  <a:pos x="T8" y="T9"/>
                </a:cxn>
              </a:cxnLst>
              <a:rect l="0" t="0" r="r" b="b"/>
              <a:pathLst>
                <a:path w="157" h="158">
                  <a:moveTo>
                    <a:pt x="157" y="84"/>
                  </a:moveTo>
                  <a:cubicBezTo>
                    <a:pt x="157" y="84"/>
                    <a:pt x="106" y="158"/>
                    <a:pt x="0" y="107"/>
                  </a:cubicBezTo>
                  <a:cubicBezTo>
                    <a:pt x="0" y="107"/>
                    <a:pt x="58" y="0"/>
                    <a:pt x="153" y="71"/>
                  </a:cubicBezTo>
                  <a:cubicBezTo>
                    <a:pt x="153" y="71"/>
                    <a:pt x="96" y="90"/>
                    <a:pt x="69" y="88"/>
                  </a:cubicBezTo>
                  <a:cubicBezTo>
                    <a:pt x="69" y="88"/>
                    <a:pt x="130" y="98"/>
                    <a:pt x="157"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grpSp>
      <p:grpSp>
        <p:nvGrpSpPr>
          <p:cNvPr id="25" name="组合 24"/>
          <p:cNvGrpSpPr/>
          <p:nvPr/>
        </p:nvGrpSpPr>
        <p:grpSpPr>
          <a:xfrm rot="3329260">
            <a:off x="8421581" y="4643711"/>
            <a:ext cx="533801" cy="639350"/>
            <a:chOff x="832045" y="4979440"/>
            <a:chExt cx="979488" cy="1173163"/>
          </a:xfrm>
          <a:solidFill>
            <a:srgbClr val="45BC9A"/>
          </a:solidFill>
        </p:grpSpPr>
        <p:sp>
          <p:nvSpPr>
            <p:cNvPr id="26" name="Freeform 7"/>
            <p:cNvSpPr/>
            <p:nvPr/>
          </p:nvSpPr>
          <p:spPr bwMode="auto">
            <a:xfrm>
              <a:off x="1019370" y="5404890"/>
              <a:ext cx="792163" cy="747713"/>
            </a:xfrm>
            <a:custGeom>
              <a:avLst/>
              <a:gdLst>
                <a:gd name="T0" fmla="*/ 133 w 187"/>
                <a:gd name="T1" fmla="*/ 2 h 176"/>
                <a:gd name="T2" fmla="*/ 84 w 187"/>
                <a:gd name="T3" fmla="*/ 176 h 176"/>
                <a:gd name="T4" fmla="*/ 118 w 187"/>
                <a:gd name="T5" fmla="*/ 0 h 176"/>
                <a:gd name="T6" fmla="*/ 98 w 187"/>
                <a:gd name="T7" fmla="*/ 95 h 176"/>
                <a:gd name="T8" fmla="*/ 133 w 187"/>
                <a:gd name="T9" fmla="*/ 2 h 176"/>
              </a:gdLst>
              <a:ahLst/>
              <a:cxnLst>
                <a:cxn ang="0">
                  <a:pos x="T0" y="T1"/>
                </a:cxn>
                <a:cxn ang="0">
                  <a:pos x="T2" y="T3"/>
                </a:cxn>
                <a:cxn ang="0">
                  <a:pos x="T4" y="T5"/>
                </a:cxn>
                <a:cxn ang="0">
                  <a:pos x="T6" y="T7"/>
                </a:cxn>
                <a:cxn ang="0">
                  <a:pos x="T8" y="T9"/>
                </a:cxn>
              </a:cxnLst>
              <a:rect l="0" t="0" r="r" b="b"/>
              <a:pathLst>
                <a:path w="187" h="176">
                  <a:moveTo>
                    <a:pt x="133" y="2"/>
                  </a:moveTo>
                  <a:cubicBezTo>
                    <a:pt x="133" y="2"/>
                    <a:pt x="187" y="89"/>
                    <a:pt x="84" y="176"/>
                  </a:cubicBezTo>
                  <a:cubicBezTo>
                    <a:pt x="84" y="176"/>
                    <a:pt x="0" y="66"/>
                    <a:pt x="118" y="0"/>
                  </a:cubicBezTo>
                  <a:cubicBezTo>
                    <a:pt x="118" y="0"/>
                    <a:pt x="112" y="68"/>
                    <a:pt x="98" y="95"/>
                  </a:cubicBezTo>
                  <a:cubicBezTo>
                    <a:pt x="98" y="95"/>
                    <a:pt x="135" y="36"/>
                    <a:pt x="13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27" name="Freeform 8"/>
            <p:cNvSpPr/>
            <p:nvPr/>
          </p:nvSpPr>
          <p:spPr bwMode="auto">
            <a:xfrm>
              <a:off x="832045" y="4979440"/>
              <a:ext cx="666750" cy="671513"/>
            </a:xfrm>
            <a:custGeom>
              <a:avLst/>
              <a:gdLst>
                <a:gd name="T0" fmla="*/ 157 w 157"/>
                <a:gd name="T1" fmla="*/ 84 h 158"/>
                <a:gd name="T2" fmla="*/ 0 w 157"/>
                <a:gd name="T3" fmla="*/ 107 h 158"/>
                <a:gd name="T4" fmla="*/ 153 w 157"/>
                <a:gd name="T5" fmla="*/ 71 h 158"/>
                <a:gd name="T6" fmla="*/ 69 w 157"/>
                <a:gd name="T7" fmla="*/ 88 h 158"/>
                <a:gd name="T8" fmla="*/ 157 w 157"/>
                <a:gd name="T9" fmla="*/ 84 h 158"/>
              </a:gdLst>
              <a:ahLst/>
              <a:cxnLst>
                <a:cxn ang="0">
                  <a:pos x="T0" y="T1"/>
                </a:cxn>
                <a:cxn ang="0">
                  <a:pos x="T2" y="T3"/>
                </a:cxn>
                <a:cxn ang="0">
                  <a:pos x="T4" y="T5"/>
                </a:cxn>
                <a:cxn ang="0">
                  <a:pos x="T6" y="T7"/>
                </a:cxn>
                <a:cxn ang="0">
                  <a:pos x="T8" y="T9"/>
                </a:cxn>
              </a:cxnLst>
              <a:rect l="0" t="0" r="r" b="b"/>
              <a:pathLst>
                <a:path w="157" h="158">
                  <a:moveTo>
                    <a:pt x="157" y="84"/>
                  </a:moveTo>
                  <a:cubicBezTo>
                    <a:pt x="157" y="84"/>
                    <a:pt x="106" y="158"/>
                    <a:pt x="0" y="107"/>
                  </a:cubicBezTo>
                  <a:cubicBezTo>
                    <a:pt x="0" y="107"/>
                    <a:pt x="58" y="0"/>
                    <a:pt x="153" y="71"/>
                  </a:cubicBezTo>
                  <a:cubicBezTo>
                    <a:pt x="153" y="71"/>
                    <a:pt x="96" y="90"/>
                    <a:pt x="69" y="88"/>
                  </a:cubicBezTo>
                  <a:cubicBezTo>
                    <a:pt x="69" y="88"/>
                    <a:pt x="130" y="98"/>
                    <a:pt x="157"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heel(1)">
                                      <p:cBhvr>
                                        <p:cTn id="14" dur="2000"/>
                                        <p:tgtEl>
                                          <p:spTgt spid="16"/>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wheel(1)">
                                      <p:cBhvr>
                                        <p:cTn id="24" dur="2000"/>
                                        <p:tgtEl>
                                          <p:spTgt spid="19"/>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left)">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21" presetClass="entr" presetSubtype="1" fill="hold" nodeType="click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wheel(1)">
                                      <p:cBhvr>
                                        <p:cTn id="34" dur="2000"/>
                                        <p:tgtEl>
                                          <p:spTgt spid="22"/>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wipe(left)">
                                      <p:cBhvr>
                                        <p:cTn id="39" dur="500"/>
                                        <p:tgtEl>
                                          <p:spTgt spid="5"/>
                                        </p:tgtEl>
                                      </p:cBhvr>
                                    </p:animEffect>
                                  </p:childTnLst>
                                </p:cTn>
                              </p:par>
                            </p:childTnLst>
                          </p:cTn>
                        </p:par>
                      </p:childTnLst>
                    </p:cTn>
                  </p:par>
                  <p:par>
                    <p:cTn id="40" fill="hold">
                      <p:stCondLst>
                        <p:cond delay="indefinite"/>
                      </p:stCondLst>
                      <p:childTnLst>
                        <p:par>
                          <p:cTn id="41" fill="hold">
                            <p:stCondLst>
                              <p:cond delay="0"/>
                            </p:stCondLst>
                            <p:childTnLst>
                              <p:par>
                                <p:cTn id="42" presetID="21" presetClass="entr" presetSubtype="1" fill="hold" nodeType="click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heel(1)">
                                      <p:cBhvr>
                                        <p:cTn id="44" dur="2000"/>
                                        <p:tgtEl>
                                          <p:spTgt spid="25"/>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wipe(left)">
                                      <p:cBhvr>
                                        <p:cTn id="49" dur="500"/>
                                        <p:tgtEl>
                                          <p:spTgt spid="7"/>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10"/>
                                        </p:tgtEl>
                                        <p:attrNameLst>
                                          <p:attrName>style.visibility</p:attrName>
                                        </p:attrNameLst>
                                      </p:cBhvr>
                                      <p:to>
                                        <p:strVal val="visible"/>
                                      </p:to>
                                    </p:set>
                                    <p:animEffect transition="in" filter="fade">
                                      <p:cBhvr>
                                        <p:cTn id="54" dur="500"/>
                                        <p:tgtEl>
                                          <p:spTgt spid="10"/>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500"/>
                                        <p:tgtEl>
                                          <p:spTgt spid="8"/>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4"/>
                                        </p:tgtEl>
                                        <p:attrNameLst>
                                          <p:attrName>style.visibility</p:attrName>
                                        </p:attrNameLst>
                                      </p:cBhvr>
                                      <p:to>
                                        <p:strVal val="visible"/>
                                      </p:to>
                                    </p:set>
                                    <p:animEffect transition="in" filter="fade">
                                      <p:cBhvr>
                                        <p:cTn id="60" dur="500"/>
                                        <p:tgtEl>
                                          <p:spTgt spid="4"/>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6"/>
                                        </p:tgtEl>
                                        <p:attrNameLst>
                                          <p:attrName>style.visibility</p:attrName>
                                        </p:attrNameLst>
                                      </p:cBhvr>
                                      <p:to>
                                        <p:strVal val="visible"/>
                                      </p:to>
                                    </p:set>
                                    <p:animEffect transition="in" filter="fade">
                                      <p:cBhvr>
                                        <p:cTn id="6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latin typeface="+mn-lt"/>
                <a:ea typeface="+mn-ea"/>
                <a:cs typeface="+mn-ea"/>
                <a:sym typeface="+mn-lt"/>
              </a:rPr>
              <a:t>3.12</a:t>
            </a:r>
            <a:r>
              <a:rPr lang="zh-CN" altLang="en-US" dirty="0">
                <a:latin typeface="+mn-lt"/>
                <a:ea typeface="+mn-ea"/>
                <a:cs typeface="+mn-ea"/>
                <a:sym typeface="+mn-lt"/>
              </a:rPr>
              <a:t>植树节活动的目标</a:t>
            </a:r>
          </a:p>
        </p:txBody>
      </p:sp>
      <p:sp>
        <p:nvSpPr>
          <p:cNvPr id="3" name="内容占位符 2"/>
          <p:cNvSpPr>
            <a:spLocks noGrp="1"/>
          </p:cNvSpPr>
          <p:nvPr>
            <p:ph sz="quarter" idx="10"/>
          </p:nvPr>
        </p:nvSpPr>
        <p:spPr/>
        <p:txBody>
          <a:bodyPr/>
          <a:lstStyle/>
          <a:p>
            <a:endParaRPr lang="zh-CN" altLang="en-US" dirty="0">
              <a:latin typeface="+mn-lt"/>
              <a:ea typeface="+mn-ea"/>
              <a:cs typeface="+mn-ea"/>
              <a:sym typeface="+mn-lt"/>
            </a:endParaRPr>
          </a:p>
        </p:txBody>
      </p:sp>
      <p:sp>
        <p:nvSpPr>
          <p:cNvPr id="4" name="矩形 3"/>
          <p:cNvSpPr/>
          <p:nvPr/>
        </p:nvSpPr>
        <p:spPr>
          <a:xfrm>
            <a:off x="6991834" y="1690279"/>
            <a:ext cx="1061833" cy="346253"/>
          </a:xfrm>
          <a:prstGeom prst="rect">
            <a:avLst/>
          </a:prstGeom>
        </p:spPr>
        <p:txBody>
          <a:bodyPr wrap="none" lIns="68582" tIns="34292" rIns="68582" bIns="34292">
            <a:spAutoFit/>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r>
              <a:rPr lang="zh-CN" altLang="en-US" sz="1800" b="1" dirty="0">
                <a:solidFill>
                  <a:srgbClr val="1B9E81"/>
                </a:solidFill>
                <a:cs typeface="+mn-ea"/>
                <a:sym typeface="+mn-lt"/>
              </a:rPr>
              <a:t>能力目标</a:t>
            </a:r>
            <a:endParaRPr lang="en-US" altLang="zh-CN" sz="1800" b="1" dirty="0">
              <a:solidFill>
                <a:srgbClr val="1B9E81"/>
              </a:solidFill>
              <a:cs typeface="+mn-ea"/>
              <a:sym typeface="+mn-lt"/>
            </a:endParaRPr>
          </a:p>
        </p:txBody>
      </p:sp>
      <p:sp>
        <p:nvSpPr>
          <p:cNvPr id="5" name="矩形 4"/>
          <p:cNvSpPr>
            <a:spLocks noChangeArrowheads="1"/>
          </p:cNvSpPr>
          <p:nvPr/>
        </p:nvSpPr>
        <p:spPr bwMode="auto">
          <a:xfrm>
            <a:off x="6991834" y="2032963"/>
            <a:ext cx="3600822" cy="789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2" tIns="34292" rIns="68582" bIns="34292">
            <a:spAutoFit/>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pPr>
              <a:lnSpc>
                <a:spcPct val="130000"/>
              </a:lnSpc>
              <a:spcBef>
                <a:spcPct val="0"/>
              </a:spcBef>
              <a:buNone/>
            </a:pPr>
            <a:r>
              <a:rPr lang="zh-CN" altLang="en-US" sz="1200" dirty="0">
                <a:solidFill>
                  <a:schemeClr val="bg1">
                    <a:lumMod val="50000"/>
                  </a:schemeClr>
                </a:solidFill>
                <a:cs typeface="+mn-ea"/>
                <a:sym typeface="+mn-lt"/>
              </a:rPr>
              <a:t>在实践过程中每名幼儿要体现出各自自信勇敢的一面，发挥出绿色幼儿园成员的自豪与自律，从小锻炼身体，向大家展示我们西二幼的风采。</a:t>
            </a:r>
          </a:p>
        </p:txBody>
      </p:sp>
      <p:sp>
        <p:nvSpPr>
          <p:cNvPr id="6" name="矩形 5"/>
          <p:cNvSpPr/>
          <p:nvPr/>
        </p:nvSpPr>
        <p:spPr>
          <a:xfrm>
            <a:off x="6991834" y="4723395"/>
            <a:ext cx="1061833" cy="346253"/>
          </a:xfrm>
          <a:prstGeom prst="rect">
            <a:avLst/>
          </a:prstGeom>
        </p:spPr>
        <p:txBody>
          <a:bodyPr wrap="none" lIns="68582" tIns="34292" rIns="68582" bIns="34292">
            <a:spAutoFit/>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r>
              <a:rPr lang="zh-CN" altLang="en-US" sz="1800" b="1" dirty="0">
                <a:solidFill>
                  <a:srgbClr val="1B9E81"/>
                </a:solidFill>
                <a:cs typeface="+mn-ea"/>
                <a:sym typeface="+mn-lt"/>
              </a:rPr>
              <a:t>知识目标</a:t>
            </a:r>
            <a:endParaRPr lang="en-US" altLang="zh-CN" sz="1800" b="1" dirty="0">
              <a:solidFill>
                <a:srgbClr val="1B9E81"/>
              </a:solidFill>
              <a:cs typeface="+mn-ea"/>
              <a:sym typeface="+mn-lt"/>
            </a:endParaRPr>
          </a:p>
        </p:txBody>
      </p:sp>
      <p:sp>
        <p:nvSpPr>
          <p:cNvPr id="7" name="矩形 6"/>
          <p:cNvSpPr>
            <a:spLocks noChangeArrowheads="1"/>
          </p:cNvSpPr>
          <p:nvPr/>
        </p:nvSpPr>
        <p:spPr bwMode="auto">
          <a:xfrm>
            <a:off x="6991835" y="5085148"/>
            <a:ext cx="3600822" cy="789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2" tIns="34292" rIns="68582" bIns="34292">
            <a:spAutoFit/>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pPr>
              <a:lnSpc>
                <a:spcPct val="130000"/>
              </a:lnSpc>
              <a:spcBef>
                <a:spcPct val="0"/>
              </a:spcBef>
              <a:buNone/>
            </a:pPr>
            <a:r>
              <a:rPr lang="zh-CN" altLang="en-US" sz="1200" dirty="0">
                <a:solidFill>
                  <a:schemeClr val="bg1">
                    <a:lumMod val="50000"/>
                  </a:schemeClr>
                </a:solidFill>
                <a:cs typeface="+mn-ea"/>
                <a:sym typeface="+mn-lt"/>
              </a:rPr>
              <a:t>了解“植树节的来历”、“植树与环保”、“有关植树节的活动”等资料，向大自然学习，并去社区、街道向居民和行人宣传。</a:t>
            </a:r>
          </a:p>
        </p:txBody>
      </p:sp>
      <p:sp>
        <p:nvSpPr>
          <p:cNvPr id="8" name="矩形 7"/>
          <p:cNvSpPr/>
          <p:nvPr/>
        </p:nvSpPr>
        <p:spPr>
          <a:xfrm>
            <a:off x="6940538" y="3316900"/>
            <a:ext cx="1061833" cy="346253"/>
          </a:xfrm>
          <a:prstGeom prst="rect">
            <a:avLst/>
          </a:prstGeom>
        </p:spPr>
        <p:txBody>
          <a:bodyPr wrap="none" lIns="68582" tIns="34292" rIns="68582" bIns="34292">
            <a:spAutoFit/>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pPr algn="r"/>
            <a:r>
              <a:rPr lang="zh-CN" altLang="en-US" sz="1800" b="1" dirty="0">
                <a:solidFill>
                  <a:srgbClr val="1B9E81"/>
                </a:solidFill>
                <a:cs typeface="+mn-ea"/>
                <a:sym typeface="+mn-lt"/>
              </a:rPr>
              <a:t>情感目标</a:t>
            </a:r>
            <a:endParaRPr lang="en-US" altLang="zh-CN" sz="1800" b="1" dirty="0">
              <a:solidFill>
                <a:srgbClr val="1B9E81"/>
              </a:solidFill>
              <a:cs typeface="+mn-ea"/>
              <a:sym typeface="+mn-lt"/>
            </a:endParaRPr>
          </a:p>
        </p:txBody>
      </p:sp>
      <p:sp>
        <p:nvSpPr>
          <p:cNvPr id="9" name="矩形 8"/>
          <p:cNvSpPr>
            <a:spLocks noChangeArrowheads="1"/>
          </p:cNvSpPr>
          <p:nvPr/>
        </p:nvSpPr>
        <p:spPr bwMode="auto">
          <a:xfrm>
            <a:off x="6991834" y="3659584"/>
            <a:ext cx="3600822" cy="525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2" tIns="34292" rIns="68582" bIns="34292">
            <a:spAutoFit/>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pPr>
              <a:lnSpc>
                <a:spcPct val="130000"/>
              </a:lnSpc>
              <a:spcBef>
                <a:spcPct val="0"/>
              </a:spcBef>
              <a:buNone/>
            </a:pPr>
            <a:r>
              <a:rPr lang="zh-CN" altLang="en-US" sz="1200" dirty="0">
                <a:solidFill>
                  <a:schemeClr val="bg1">
                    <a:lumMod val="50000"/>
                  </a:schemeClr>
                </a:solidFill>
                <a:cs typeface="+mn-ea"/>
                <a:sym typeface="+mn-lt"/>
              </a:rPr>
              <a:t>在活动中，发挥主人翁和团队合作精神。遇到挫折要相互体谅，相互帮助，能像一家人一样相亲相爱。</a:t>
            </a:r>
          </a:p>
        </p:txBody>
      </p:sp>
      <p:pic>
        <p:nvPicPr>
          <p:cNvPr id="10" name="图片 9"/>
          <p:cNvPicPr>
            <a:picLocks noChangeAspect="1"/>
          </p:cNvPicPr>
          <p:nvPr/>
        </p:nvPicPr>
        <p:blipFill>
          <a:blip r:embed="rId3"/>
          <a:stretch>
            <a:fillRect/>
          </a:stretch>
        </p:blipFill>
        <p:spPr>
          <a:xfrm>
            <a:off x="705491" y="1468438"/>
            <a:ext cx="5894693" cy="538956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dirty="0">
                <a:latin typeface="+mn-lt"/>
                <a:ea typeface="+mn-ea"/>
                <a:cs typeface="+mn-ea"/>
                <a:sym typeface="+mn-lt"/>
              </a:rPr>
              <a:t>02</a:t>
            </a:r>
            <a:r>
              <a:rPr lang="zh-CN" altLang="en-US" dirty="0">
                <a:latin typeface="+mn-lt"/>
                <a:ea typeface="+mn-ea"/>
                <a:cs typeface="+mn-ea"/>
                <a:sym typeface="+mn-lt"/>
              </a:rPr>
              <a:t>活动的主题和主旨</a:t>
            </a:r>
          </a:p>
        </p:txBody>
      </p:sp>
      <p:sp>
        <p:nvSpPr>
          <p:cNvPr id="5" name="内容占位符 4"/>
          <p:cNvSpPr>
            <a:spLocks noGrp="1"/>
          </p:cNvSpPr>
          <p:nvPr>
            <p:ph sz="quarter" idx="10"/>
          </p:nvPr>
        </p:nvSpPr>
        <p:spPr/>
        <p:txBody>
          <a:bodyPr/>
          <a:lstStyle/>
          <a:p>
            <a:r>
              <a:rPr lang="en-US" altLang="zh-CN" dirty="0">
                <a:cs typeface="+mn-ea"/>
                <a:sym typeface="+mn-lt"/>
              </a:rPr>
              <a:t>3.12</a:t>
            </a:r>
            <a:r>
              <a:rPr lang="zh-CN" altLang="en-US" dirty="0">
                <a:cs typeface="+mn-ea"/>
                <a:sym typeface="+mn-lt"/>
              </a:rPr>
              <a:t>植树节活动的主题</a:t>
            </a:r>
          </a:p>
          <a:p>
            <a:r>
              <a:rPr lang="en-US" altLang="zh-CN" dirty="0">
                <a:cs typeface="+mn-ea"/>
                <a:sym typeface="+mn-lt"/>
              </a:rPr>
              <a:t>3.12</a:t>
            </a:r>
            <a:r>
              <a:rPr lang="zh-CN" altLang="en-US" dirty="0">
                <a:cs typeface="+mn-ea"/>
                <a:sym typeface="+mn-lt"/>
              </a:rPr>
              <a:t>植树节活动的主旨</a:t>
            </a: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r>
              <a:rPr lang="en-US" altLang="zh-CN" dirty="0">
                <a:latin typeface="+mn-lt"/>
                <a:ea typeface="+mn-ea"/>
                <a:cs typeface="+mn-ea"/>
                <a:sym typeface="+mn-lt"/>
              </a:rPr>
              <a:t>3.12</a:t>
            </a:r>
            <a:r>
              <a:rPr lang="zh-CN" altLang="en-US" dirty="0">
                <a:latin typeface="+mn-lt"/>
                <a:ea typeface="+mn-ea"/>
                <a:cs typeface="+mn-ea"/>
                <a:sym typeface="+mn-lt"/>
              </a:rPr>
              <a:t>植树节活动的主题</a:t>
            </a:r>
          </a:p>
        </p:txBody>
      </p:sp>
      <p:sp>
        <p:nvSpPr>
          <p:cNvPr id="7" name="内容占位符 6"/>
          <p:cNvSpPr>
            <a:spLocks noGrp="1"/>
          </p:cNvSpPr>
          <p:nvPr>
            <p:ph sz="quarter" idx="10"/>
          </p:nvPr>
        </p:nvSpPr>
        <p:spPr/>
        <p:txBody>
          <a:bodyPr anchor="ctr">
            <a:scene3d>
              <a:camera prst="isometricOffAxis1Right"/>
              <a:lightRig rig="threePt" dir="t"/>
            </a:scene3d>
          </a:bodyPr>
          <a:lstStyle/>
          <a:p>
            <a:r>
              <a:rPr lang="zh-CN" altLang="en-US" sz="4000" b="1" dirty="0">
                <a:solidFill>
                  <a:srgbClr val="1B9E81"/>
                </a:solidFill>
                <a:effectLst>
                  <a:reflection blurRad="6350" stA="50000" endA="300" endPos="50000" dist="60007" dir="5400000" sy="-100000" algn="bl" rotWithShape="0"/>
                </a:effectLst>
                <a:latin typeface="+mn-lt"/>
                <a:ea typeface="+mn-ea"/>
                <a:cs typeface="+mn-ea"/>
                <a:sym typeface="+mn-lt"/>
              </a:rPr>
              <a:t>拥抱春天播种</a:t>
            </a:r>
          </a:p>
          <a:p>
            <a:r>
              <a:rPr lang="zh-CN" altLang="en-US" sz="4000" b="1" dirty="0">
                <a:solidFill>
                  <a:srgbClr val="1B9E81"/>
                </a:solidFill>
                <a:effectLst>
                  <a:reflection blurRad="6350" stA="50000" endA="300" endPos="50000" dist="60007" dir="5400000" sy="-100000" algn="bl" rotWithShape="0"/>
                </a:effectLst>
                <a:latin typeface="+mn-lt"/>
                <a:ea typeface="+mn-ea"/>
                <a:cs typeface="+mn-ea"/>
                <a:sym typeface="+mn-lt"/>
              </a:rPr>
              <a:t>     绿色放飞希望</a:t>
            </a:r>
          </a:p>
        </p:txBody>
      </p:sp>
      <p:grpSp>
        <p:nvGrpSpPr>
          <p:cNvPr id="9" name="组合 8"/>
          <p:cNvGrpSpPr/>
          <p:nvPr/>
        </p:nvGrpSpPr>
        <p:grpSpPr>
          <a:xfrm>
            <a:off x="5666995" y="1941816"/>
            <a:ext cx="5932056" cy="4916184"/>
            <a:chOff x="1227138" y="5227638"/>
            <a:chExt cx="1789113" cy="1482725"/>
          </a:xfrm>
        </p:grpSpPr>
        <p:sp>
          <p:nvSpPr>
            <p:cNvPr id="10" name="Freeform 172"/>
            <p:cNvSpPr/>
            <p:nvPr/>
          </p:nvSpPr>
          <p:spPr bwMode="auto">
            <a:xfrm>
              <a:off x="1565276" y="5932488"/>
              <a:ext cx="1112838" cy="560388"/>
            </a:xfrm>
            <a:custGeom>
              <a:avLst/>
              <a:gdLst>
                <a:gd name="T0" fmla="*/ 672 w 672"/>
                <a:gd name="T1" fmla="*/ 196 h 338"/>
                <a:gd name="T2" fmla="*/ 603 w 672"/>
                <a:gd name="T3" fmla="*/ 126 h 338"/>
                <a:gd name="T4" fmla="*/ 585 w 672"/>
                <a:gd name="T5" fmla="*/ 128 h 338"/>
                <a:gd name="T6" fmla="*/ 524 w 672"/>
                <a:gd name="T7" fmla="*/ 92 h 338"/>
                <a:gd name="T8" fmla="*/ 506 w 672"/>
                <a:gd name="T9" fmla="*/ 94 h 338"/>
                <a:gd name="T10" fmla="*/ 438 w 672"/>
                <a:gd name="T11" fmla="*/ 36 h 338"/>
                <a:gd name="T12" fmla="*/ 411 w 672"/>
                <a:gd name="T13" fmla="*/ 42 h 338"/>
                <a:gd name="T14" fmla="*/ 368 w 672"/>
                <a:gd name="T15" fmla="*/ 27 h 338"/>
                <a:gd name="T16" fmla="*/ 337 w 672"/>
                <a:gd name="T17" fmla="*/ 35 h 338"/>
                <a:gd name="T18" fmla="*/ 276 w 672"/>
                <a:gd name="T19" fmla="*/ 0 h 338"/>
                <a:gd name="T20" fmla="*/ 215 w 672"/>
                <a:gd name="T21" fmla="*/ 36 h 338"/>
                <a:gd name="T22" fmla="*/ 181 w 672"/>
                <a:gd name="T23" fmla="*/ 27 h 338"/>
                <a:gd name="T24" fmla="*/ 111 w 672"/>
                <a:gd name="T25" fmla="*/ 97 h 338"/>
                <a:gd name="T26" fmla="*/ 114 w 672"/>
                <a:gd name="T27" fmla="*/ 116 h 338"/>
                <a:gd name="T28" fmla="*/ 73 w 672"/>
                <a:gd name="T29" fmla="*/ 148 h 338"/>
                <a:gd name="T30" fmla="*/ 69 w 672"/>
                <a:gd name="T31" fmla="*/ 155 h 338"/>
                <a:gd name="T32" fmla="*/ 0 w 672"/>
                <a:gd name="T33" fmla="*/ 225 h 338"/>
                <a:gd name="T34" fmla="*/ 69 w 672"/>
                <a:gd name="T35" fmla="*/ 295 h 338"/>
                <a:gd name="T36" fmla="*/ 75 w 672"/>
                <a:gd name="T37" fmla="*/ 294 h 338"/>
                <a:gd name="T38" fmla="*/ 111 w 672"/>
                <a:gd name="T39" fmla="*/ 305 h 338"/>
                <a:gd name="T40" fmla="*/ 131 w 672"/>
                <a:gd name="T41" fmla="*/ 302 h 338"/>
                <a:gd name="T42" fmla="*/ 147 w 672"/>
                <a:gd name="T43" fmla="*/ 314 h 338"/>
                <a:gd name="T44" fmla="*/ 261 w 672"/>
                <a:gd name="T45" fmla="*/ 301 h 338"/>
                <a:gd name="T46" fmla="*/ 289 w 672"/>
                <a:gd name="T47" fmla="*/ 283 h 338"/>
                <a:gd name="T48" fmla="*/ 328 w 672"/>
                <a:gd name="T49" fmla="*/ 295 h 338"/>
                <a:gd name="T50" fmla="*/ 348 w 672"/>
                <a:gd name="T51" fmla="*/ 292 h 338"/>
                <a:gd name="T52" fmla="*/ 363 w 672"/>
                <a:gd name="T53" fmla="*/ 294 h 338"/>
                <a:gd name="T54" fmla="*/ 412 w 672"/>
                <a:gd name="T55" fmla="*/ 315 h 338"/>
                <a:gd name="T56" fmla="*/ 470 w 672"/>
                <a:gd name="T57" fmla="*/ 284 h 338"/>
                <a:gd name="T58" fmla="*/ 507 w 672"/>
                <a:gd name="T59" fmla="*/ 295 h 338"/>
                <a:gd name="T60" fmla="*/ 512 w 672"/>
                <a:gd name="T61" fmla="*/ 294 h 338"/>
                <a:gd name="T62" fmla="*/ 516 w 672"/>
                <a:gd name="T63" fmla="*/ 295 h 338"/>
                <a:gd name="T64" fmla="*/ 560 w 672"/>
                <a:gd name="T65" fmla="*/ 279 h 338"/>
                <a:gd name="T66" fmla="*/ 593 w 672"/>
                <a:gd name="T67" fmla="*/ 288 h 338"/>
                <a:gd name="T68" fmla="*/ 662 w 672"/>
                <a:gd name="T69" fmla="*/ 233 h 338"/>
                <a:gd name="T70" fmla="*/ 672 w 672"/>
                <a:gd name="T71" fmla="*/ 196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72" h="338">
                  <a:moveTo>
                    <a:pt x="672" y="196"/>
                  </a:moveTo>
                  <a:cubicBezTo>
                    <a:pt x="672" y="157"/>
                    <a:pt x="641" y="126"/>
                    <a:pt x="603" y="126"/>
                  </a:cubicBezTo>
                  <a:cubicBezTo>
                    <a:pt x="597" y="126"/>
                    <a:pt x="591" y="127"/>
                    <a:pt x="585" y="128"/>
                  </a:cubicBezTo>
                  <a:cubicBezTo>
                    <a:pt x="573" y="107"/>
                    <a:pt x="550" y="92"/>
                    <a:pt x="524" y="92"/>
                  </a:cubicBezTo>
                  <a:cubicBezTo>
                    <a:pt x="518" y="92"/>
                    <a:pt x="512" y="93"/>
                    <a:pt x="506" y="94"/>
                  </a:cubicBezTo>
                  <a:cubicBezTo>
                    <a:pt x="501" y="61"/>
                    <a:pt x="472" y="36"/>
                    <a:pt x="438" y="36"/>
                  </a:cubicBezTo>
                  <a:cubicBezTo>
                    <a:pt x="428" y="36"/>
                    <a:pt x="419" y="38"/>
                    <a:pt x="411" y="42"/>
                  </a:cubicBezTo>
                  <a:cubicBezTo>
                    <a:pt x="399" y="32"/>
                    <a:pt x="384" y="27"/>
                    <a:pt x="368" y="27"/>
                  </a:cubicBezTo>
                  <a:cubicBezTo>
                    <a:pt x="357" y="27"/>
                    <a:pt x="346" y="30"/>
                    <a:pt x="337" y="35"/>
                  </a:cubicBezTo>
                  <a:cubicBezTo>
                    <a:pt x="324" y="14"/>
                    <a:pt x="302" y="0"/>
                    <a:pt x="276" y="0"/>
                  </a:cubicBezTo>
                  <a:cubicBezTo>
                    <a:pt x="250" y="0"/>
                    <a:pt x="227" y="15"/>
                    <a:pt x="215" y="36"/>
                  </a:cubicBezTo>
                  <a:cubicBezTo>
                    <a:pt x="205" y="30"/>
                    <a:pt x="193" y="27"/>
                    <a:pt x="181" y="27"/>
                  </a:cubicBezTo>
                  <a:cubicBezTo>
                    <a:pt x="143" y="27"/>
                    <a:pt x="111" y="58"/>
                    <a:pt x="111" y="97"/>
                  </a:cubicBezTo>
                  <a:cubicBezTo>
                    <a:pt x="111" y="103"/>
                    <a:pt x="112" y="110"/>
                    <a:pt x="114" y="116"/>
                  </a:cubicBezTo>
                  <a:cubicBezTo>
                    <a:pt x="97" y="121"/>
                    <a:pt x="82" y="132"/>
                    <a:pt x="73" y="148"/>
                  </a:cubicBezTo>
                  <a:cubicBezTo>
                    <a:pt x="71" y="150"/>
                    <a:pt x="70" y="153"/>
                    <a:pt x="69" y="155"/>
                  </a:cubicBezTo>
                  <a:cubicBezTo>
                    <a:pt x="30" y="156"/>
                    <a:pt x="0" y="187"/>
                    <a:pt x="0" y="225"/>
                  </a:cubicBezTo>
                  <a:cubicBezTo>
                    <a:pt x="0" y="263"/>
                    <a:pt x="31" y="295"/>
                    <a:pt x="69" y="295"/>
                  </a:cubicBezTo>
                  <a:cubicBezTo>
                    <a:pt x="71" y="295"/>
                    <a:pt x="73" y="294"/>
                    <a:pt x="75" y="294"/>
                  </a:cubicBezTo>
                  <a:cubicBezTo>
                    <a:pt x="85" y="301"/>
                    <a:pt x="98" y="305"/>
                    <a:pt x="111" y="305"/>
                  </a:cubicBezTo>
                  <a:cubicBezTo>
                    <a:pt x="118" y="305"/>
                    <a:pt x="125" y="304"/>
                    <a:pt x="131" y="302"/>
                  </a:cubicBezTo>
                  <a:cubicBezTo>
                    <a:pt x="136" y="306"/>
                    <a:pt x="141" y="310"/>
                    <a:pt x="147" y="314"/>
                  </a:cubicBezTo>
                  <a:cubicBezTo>
                    <a:pt x="187" y="338"/>
                    <a:pt x="236" y="332"/>
                    <a:pt x="261" y="301"/>
                  </a:cubicBezTo>
                  <a:cubicBezTo>
                    <a:pt x="272" y="298"/>
                    <a:pt x="282" y="291"/>
                    <a:pt x="289" y="283"/>
                  </a:cubicBezTo>
                  <a:cubicBezTo>
                    <a:pt x="300" y="290"/>
                    <a:pt x="313" y="295"/>
                    <a:pt x="328" y="295"/>
                  </a:cubicBezTo>
                  <a:cubicBezTo>
                    <a:pt x="335" y="295"/>
                    <a:pt x="341" y="294"/>
                    <a:pt x="348" y="292"/>
                  </a:cubicBezTo>
                  <a:cubicBezTo>
                    <a:pt x="353" y="293"/>
                    <a:pt x="358" y="294"/>
                    <a:pt x="363" y="294"/>
                  </a:cubicBezTo>
                  <a:cubicBezTo>
                    <a:pt x="375" y="307"/>
                    <a:pt x="393" y="315"/>
                    <a:pt x="412" y="315"/>
                  </a:cubicBezTo>
                  <a:cubicBezTo>
                    <a:pt x="436" y="315"/>
                    <a:pt x="457" y="302"/>
                    <a:pt x="470" y="284"/>
                  </a:cubicBezTo>
                  <a:cubicBezTo>
                    <a:pt x="481" y="291"/>
                    <a:pt x="494" y="295"/>
                    <a:pt x="507" y="295"/>
                  </a:cubicBezTo>
                  <a:cubicBezTo>
                    <a:pt x="509" y="295"/>
                    <a:pt x="510" y="294"/>
                    <a:pt x="512" y="294"/>
                  </a:cubicBezTo>
                  <a:cubicBezTo>
                    <a:pt x="513" y="294"/>
                    <a:pt x="515" y="295"/>
                    <a:pt x="516" y="295"/>
                  </a:cubicBezTo>
                  <a:cubicBezTo>
                    <a:pt x="533" y="295"/>
                    <a:pt x="548" y="289"/>
                    <a:pt x="560" y="279"/>
                  </a:cubicBezTo>
                  <a:cubicBezTo>
                    <a:pt x="570" y="285"/>
                    <a:pt x="581" y="288"/>
                    <a:pt x="593" y="288"/>
                  </a:cubicBezTo>
                  <a:cubicBezTo>
                    <a:pt x="627" y="288"/>
                    <a:pt x="655" y="264"/>
                    <a:pt x="662" y="233"/>
                  </a:cubicBezTo>
                  <a:cubicBezTo>
                    <a:pt x="668" y="222"/>
                    <a:pt x="672" y="209"/>
                    <a:pt x="672" y="196"/>
                  </a:cubicBezTo>
                </a:path>
              </a:pathLst>
            </a:custGeom>
            <a:solidFill>
              <a:srgbClr val="35211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11" name="Freeform 173"/>
            <p:cNvSpPr/>
            <p:nvPr/>
          </p:nvSpPr>
          <p:spPr bwMode="auto">
            <a:xfrm>
              <a:off x="2074863" y="5521326"/>
              <a:ext cx="130175" cy="490538"/>
            </a:xfrm>
            <a:custGeom>
              <a:avLst/>
              <a:gdLst>
                <a:gd name="T0" fmla="*/ 53 w 78"/>
                <a:gd name="T1" fmla="*/ 286 h 296"/>
                <a:gd name="T2" fmla="*/ 42 w 78"/>
                <a:gd name="T3" fmla="*/ 188 h 296"/>
                <a:gd name="T4" fmla="*/ 73 w 78"/>
                <a:gd name="T5" fmla="*/ 90 h 296"/>
                <a:gd name="T6" fmla="*/ 34 w 78"/>
                <a:gd name="T7" fmla="*/ 0 h 296"/>
                <a:gd name="T8" fmla="*/ 48 w 78"/>
                <a:gd name="T9" fmla="*/ 99 h 296"/>
                <a:gd name="T10" fmla="*/ 10 w 78"/>
                <a:gd name="T11" fmla="*/ 197 h 296"/>
                <a:gd name="T12" fmla="*/ 27 w 78"/>
                <a:gd name="T13" fmla="*/ 296 h 296"/>
                <a:gd name="T14" fmla="*/ 38 w 78"/>
                <a:gd name="T15" fmla="*/ 294 h 296"/>
                <a:gd name="T16" fmla="*/ 53 w 78"/>
                <a:gd name="T17" fmla="*/ 286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 h="296">
                  <a:moveTo>
                    <a:pt x="53" y="286"/>
                  </a:moveTo>
                  <a:cubicBezTo>
                    <a:pt x="29" y="257"/>
                    <a:pt x="32" y="221"/>
                    <a:pt x="42" y="188"/>
                  </a:cubicBezTo>
                  <a:cubicBezTo>
                    <a:pt x="51" y="155"/>
                    <a:pt x="68" y="124"/>
                    <a:pt x="73" y="90"/>
                  </a:cubicBezTo>
                  <a:cubicBezTo>
                    <a:pt x="78" y="57"/>
                    <a:pt x="69" y="22"/>
                    <a:pt x="34" y="0"/>
                  </a:cubicBezTo>
                  <a:cubicBezTo>
                    <a:pt x="58" y="29"/>
                    <a:pt x="58" y="66"/>
                    <a:pt x="48" y="99"/>
                  </a:cubicBezTo>
                  <a:cubicBezTo>
                    <a:pt x="38" y="132"/>
                    <a:pt x="19" y="164"/>
                    <a:pt x="10" y="197"/>
                  </a:cubicBezTo>
                  <a:cubicBezTo>
                    <a:pt x="0" y="230"/>
                    <a:pt x="1" y="267"/>
                    <a:pt x="27" y="296"/>
                  </a:cubicBezTo>
                  <a:cubicBezTo>
                    <a:pt x="30" y="296"/>
                    <a:pt x="35" y="295"/>
                    <a:pt x="38" y="294"/>
                  </a:cubicBezTo>
                  <a:cubicBezTo>
                    <a:pt x="44" y="292"/>
                    <a:pt x="48" y="289"/>
                    <a:pt x="53" y="286"/>
                  </a:cubicBezTo>
                </a:path>
              </a:pathLst>
            </a:custGeom>
            <a:solidFill>
              <a:srgbClr val="579A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12" name="Freeform 174"/>
            <p:cNvSpPr/>
            <p:nvPr/>
          </p:nvSpPr>
          <p:spPr bwMode="auto">
            <a:xfrm>
              <a:off x="2171701" y="5378451"/>
              <a:ext cx="239713" cy="330200"/>
            </a:xfrm>
            <a:custGeom>
              <a:avLst/>
              <a:gdLst>
                <a:gd name="T0" fmla="*/ 5 w 145"/>
                <a:gd name="T1" fmla="*/ 199 h 199"/>
                <a:gd name="T2" fmla="*/ 10 w 145"/>
                <a:gd name="T3" fmla="*/ 198 h 199"/>
                <a:gd name="T4" fmla="*/ 24 w 145"/>
                <a:gd name="T5" fmla="*/ 194 h 199"/>
                <a:gd name="T6" fmla="*/ 42 w 145"/>
                <a:gd name="T7" fmla="*/ 189 h 199"/>
                <a:gd name="T8" fmla="*/ 65 w 145"/>
                <a:gd name="T9" fmla="*/ 180 h 199"/>
                <a:gd name="T10" fmla="*/ 92 w 145"/>
                <a:gd name="T11" fmla="*/ 163 h 199"/>
                <a:gd name="T12" fmla="*/ 124 w 145"/>
                <a:gd name="T13" fmla="*/ 129 h 199"/>
                <a:gd name="T14" fmla="*/ 138 w 145"/>
                <a:gd name="T15" fmla="*/ 102 h 199"/>
                <a:gd name="T16" fmla="*/ 140 w 145"/>
                <a:gd name="T17" fmla="*/ 94 h 199"/>
                <a:gd name="T18" fmla="*/ 142 w 145"/>
                <a:gd name="T19" fmla="*/ 85 h 199"/>
                <a:gd name="T20" fmla="*/ 145 w 145"/>
                <a:gd name="T21" fmla="*/ 67 h 199"/>
                <a:gd name="T22" fmla="*/ 138 w 145"/>
                <a:gd name="T23" fmla="*/ 30 h 199"/>
                <a:gd name="T24" fmla="*/ 114 w 145"/>
                <a:gd name="T25" fmla="*/ 0 h 199"/>
                <a:gd name="T26" fmla="*/ 106 w 145"/>
                <a:gd name="T27" fmla="*/ 31 h 199"/>
                <a:gd name="T28" fmla="*/ 91 w 145"/>
                <a:gd name="T29" fmla="*/ 50 h 199"/>
                <a:gd name="T30" fmla="*/ 84 w 145"/>
                <a:gd name="T31" fmla="*/ 58 h 199"/>
                <a:gd name="T32" fmla="*/ 80 w 145"/>
                <a:gd name="T33" fmla="*/ 61 h 199"/>
                <a:gd name="T34" fmla="*/ 76 w 145"/>
                <a:gd name="T35" fmla="*/ 64 h 199"/>
                <a:gd name="T36" fmla="*/ 61 w 145"/>
                <a:gd name="T37" fmla="*/ 76 h 199"/>
                <a:gd name="T38" fmla="*/ 34 w 145"/>
                <a:gd name="T39" fmla="*/ 101 h 199"/>
                <a:gd name="T40" fmla="*/ 13 w 145"/>
                <a:gd name="T41" fmla="*/ 129 h 199"/>
                <a:gd name="T42" fmla="*/ 2 w 145"/>
                <a:gd name="T43" fmla="*/ 157 h 199"/>
                <a:gd name="T44" fmla="*/ 1 w 145"/>
                <a:gd name="T45" fmla="*/ 180 h 199"/>
                <a:gd name="T46" fmla="*/ 3 w 145"/>
                <a:gd name="T47" fmla="*/ 194 h 199"/>
                <a:gd name="T48" fmla="*/ 5 w 145"/>
                <a:gd name="T49" fmla="*/ 19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5" h="199">
                  <a:moveTo>
                    <a:pt x="5" y="199"/>
                  </a:moveTo>
                  <a:cubicBezTo>
                    <a:pt x="5" y="199"/>
                    <a:pt x="7" y="198"/>
                    <a:pt x="10" y="198"/>
                  </a:cubicBezTo>
                  <a:cubicBezTo>
                    <a:pt x="14" y="197"/>
                    <a:pt x="18" y="196"/>
                    <a:pt x="24" y="194"/>
                  </a:cubicBezTo>
                  <a:cubicBezTo>
                    <a:pt x="29" y="193"/>
                    <a:pt x="35" y="191"/>
                    <a:pt x="42" y="189"/>
                  </a:cubicBezTo>
                  <a:cubicBezTo>
                    <a:pt x="49" y="187"/>
                    <a:pt x="57" y="184"/>
                    <a:pt x="65" y="180"/>
                  </a:cubicBezTo>
                  <a:cubicBezTo>
                    <a:pt x="73" y="176"/>
                    <a:pt x="82" y="171"/>
                    <a:pt x="92" y="163"/>
                  </a:cubicBezTo>
                  <a:cubicBezTo>
                    <a:pt x="102" y="155"/>
                    <a:pt x="113" y="144"/>
                    <a:pt x="124" y="129"/>
                  </a:cubicBezTo>
                  <a:cubicBezTo>
                    <a:pt x="129" y="121"/>
                    <a:pt x="134" y="112"/>
                    <a:pt x="138" y="102"/>
                  </a:cubicBezTo>
                  <a:cubicBezTo>
                    <a:pt x="139" y="99"/>
                    <a:pt x="139" y="96"/>
                    <a:pt x="140" y="94"/>
                  </a:cubicBezTo>
                  <a:cubicBezTo>
                    <a:pt x="141" y="91"/>
                    <a:pt x="142" y="88"/>
                    <a:pt x="142" y="85"/>
                  </a:cubicBezTo>
                  <a:cubicBezTo>
                    <a:pt x="144" y="79"/>
                    <a:pt x="144" y="73"/>
                    <a:pt x="145" y="67"/>
                  </a:cubicBezTo>
                  <a:cubicBezTo>
                    <a:pt x="145" y="55"/>
                    <a:pt x="143" y="42"/>
                    <a:pt x="138" y="30"/>
                  </a:cubicBezTo>
                  <a:cubicBezTo>
                    <a:pt x="133" y="18"/>
                    <a:pt x="125" y="7"/>
                    <a:pt x="114" y="0"/>
                  </a:cubicBezTo>
                  <a:cubicBezTo>
                    <a:pt x="114" y="13"/>
                    <a:pt x="111" y="23"/>
                    <a:pt x="106" y="31"/>
                  </a:cubicBezTo>
                  <a:cubicBezTo>
                    <a:pt x="102" y="39"/>
                    <a:pt x="96" y="45"/>
                    <a:pt x="91" y="50"/>
                  </a:cubicBezTo>
                  <a:cubicBezTo>
                    <a:pt x="89" y="53"/>
                    <a:pt x="86" y="55"/>
                    <a:pt x="84" y="58"/>
                  </a:cubicBezTo>
                  <a:cubicBezTo>
                    <a:pt x="82" y="59"/>
                    <a:pt x="81" y="60"/>
                    <a:pt x="80" y="61"/>
                  </a:cubicBezTo>
                  <a:cubicBezTo>
                    <a:pt x="79" y="62"/>
                    <a:pt x="77" y="63"/>
                    <a:pt x="76" y="64"/>
                  </a:cubicBezTo>
                  <a:cubicBezTo>
                    <a:pt x="71" y="68"/>
                    <a:pt x="66" y="72"/>
                    <a:pt x="61" y="76"/>
                  </a:cubicBezTo>
                  <a:cubicBezTo>
                    <a:pt x="52" y="83"/>
                    <a:pt x="42" y="92"/>
                    <a:pt x="34" y="101"/>
                  </a:cubicBezTo>
                  <a:cubicBezTo>
                    <a:pt x="26" y="109"/>
                    <a:pt x="19" y="119"/>
                    <a:pt x="13" y="129"/>
                  </a:cubicBezTo>
                  <a:cubicBezTo>
                    <a:pt x="8" y="138"/>
                    <a:pt x="4" y="148"/>
                    <a:pt x="2" y="157"/>
                  </a:cubicBezTo>
                  <a:cubicBezTo>
                    <a:pt x="0" y="166"/>
                    <a:pt x="0" y="173"/>
                    <a:pt x="1" y="180"/>
                  </a:cubicBezTo>
                  <a:cubicBezTo>
                    <a:pt x="1" y="186"/>
                    <a:pt x="2" y="191"/>
                    <a:pt x="3" y="194"/>
                  </a:cubicBezTo>
                  <a:cubicBezTo>
                    <a:pt x="5" y="197"/>
                    <a:pt x="5" y="199"/>
                    <a:pt x="5" y="199"/>
                  </a:cubicBezTo>
                </a:path>
              </a:pathLst>
            </a:custGeom>
            <a:solidFill>
              <a:srgbClr val="8EC3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13" name="Freeform 175"/>
            <p:cNvSpPr/>
            <p:nvPr/>
          </p:nvSpPr>
          <p:spPr bwMode="auto">
            <a:xfrm>
              <a:off x="2176463" y="5410201"/>
              <a:ext cx="200025" cy="298450"/>
            </a:xfrm>
            <a:custGeom>
              <a:avLst/>
              <a:gdLst>
                <a:gd name="T0" fmla="*/ 118 w 121"/>
                <a:gd name="T1" fmla="*/ 0 h 180"/>
                <a:gd name="T2" fmla="*/ 114 w 121"/>
                <a:gd name="T3" fmla="*/ 37 h 180"/>
                <a:gd name="T4" fmla="*/ 99 w 121"/>
                <a:gd name="T5" fmla="*/ 66 h 180"/>
                <a:gd name="T6" fmla="*/ 58 w 121"/>
                <a:gd name="T7" fmla="*/ 109 h 180"/>
                <a:gd name="T8" fmla="*/ 23 w 121"/>
                <a:gd name="T9" fmla="*/ 143 h 180"/>
                <a:gd name="T10" fmla="*/ 0 w 121"/>
                <a:gd name="T11" fmla="*/ 176 h 180"/>
                <a:gd name="T12" fmla="*/ 2 w 121"/>
                <a:gd name="T13" fmla="*/ 180 h 180"/>
                <a:gd name="T14" fmla="*/ 7 w 121"/>
                <a:gd name="T15" fmla="*/ 179 h 180"/>
                <a:gd name="T16" fmla="*/ 29 w 121"/>
                <a:gd name="T17" fmla="*/ 149 h 180"/>
                <a:gd name="T18" fmla="*/ 64 w 121"/>
                <a:gd name="T19" fmla="*/ 115 h 180"/>
                <a:gd name="T20" fmla="*/ 104 w 121"/>
                <a:gd name="T21" fmla="*/ 70 h 180"/>
                <a:gd name="T22" fmla="*/ 117 w 121"/>
                <a:gd name="T23" fmla="*/ 38 h 180"/>
                <a:gd name="T24" fmla="*/ 118 w 121"/>
                <a:gd name="T25" fmla="*/ 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1" h="180">
                  <a:moveTo>
                    <a:pt x="118" y="0"/>
                  </a:moveTo>
                  <a:cubicBezTo>
                    <a:pt x="120" y="13"/>
                    <a:pt x="118" y="26"/>
                    <a:pt x="114" y="37"/>
                  </a:cubicBezTo>
                  <a:cubicBezTo>
                    <a:pt x="110" y="48"/>
                    <a:pt x="105" y="58"/>
                    <a:pt x="99" y="66"/>
                  </a:cubicBezTo>
                  <a:cubicBezTo>
                    <a:pt x="86" y="84"/>
                    <a:pt x="71" y="97"/>
                    <a:pt x="58" y="109"/>
                  </a:cubicBezTo>
                  <a:cubicBezTo>
                    <a:pt x="45" y="121"/>
                    <a:pt x="32" y="132"/>
                    <a:pt x="23" y="143"/>
                  </a:cubicBezTo>
                  <a:cubicBezTo>
                    <a:pt x="13" y="154"/>
                    <a:pt x="5" y="165"/>
                    <a:pt x="0" y="176"/>
                  </a:cubicBezTo>
                  <a:cubicBezTo>
                    <a:pt x="2" y="178"/>
                    <a:pt x="2" y="180"/>
                    <a:pt x="2" y="180"/>
                  </a:cubicBezTo>
                  <a:cubicBezTo>
                    <a:pt x="2" y="180"/>
                    <a:pt x="4" y="179"/>
                    <a:pt x="7" y="179"/>
                  </a:cubicBezTo>
                  <a:cubicBezTo>
                    <a:pt x="12" y="170"/>
                    <a:pt x="19" y="160"/>
                    <a:pt x="29" y="149"/>
                  </a:cubicBezTo>
                  <a:cubicBezTo>
                    <a:pt x="39" y="139"/>
                    <a:pt x="51" y="128"/>
                    <a:pt x="64" y="115"/>
                  </a:cubicBezTo>
                  <a:cubicBezTo>
                    <a:pt x="77" y="103"/>
                    <a:pt x="92" y="89"/>
                    <a:pt x="104" y="70"/>
                  </a:cubicBezTo>
                  <a:cubicBezTo>
                    <a:pt x="109" y="60"/>
                    <a:pt x="115" y="49"/>
                    <a:pt x="117" y="38"/>
                  </a:cubicBezTo>
                  <a:cubicBezTo>
                    <a:pt x="120" y="26"/>
                    <a:pt x="121" y="13"/>
                    <a:pt x="118" y="0"/>
                  </a:cubicBezTo>
                </a:path>
              </a:pathLst>
            </a:custGeom>
            <a:solidFill>
              <a:srgbClr val="579A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14" name="Freeform 176"/>
            <p:cNvSpPr/>
            <p:nvPr/>
          </p:nvSpPr>
          <p:spPr bwMode="auto">
            <a:xfrm>
              <a:off x="1939926" y="5451476"/>
              <a:ext cx="177800" cy="352425"/>
            </a:xfrm>
            <a:custGeom>
              <a:avLst/>
              <a:gdLst>
                <a:gd name="T0" fmla="*/ 106 w 108"/>
                <a:gd name="T1" fmla="*/ 211 h 212"/>
                <a:gd name="T2" fmla="*/ 108 w 108"/>
                <a:gd name="T3" fmla="*/ 192 h 212"/>
                <a:gd name="T4" fmla="*/ 107 w 108"/>
                <a:gd name="T5" fmla="*/ 173 h 212"/>
                <a:gd name="T6" fmla="*/ 104 w 108"/>
                <a:gd name="T7" fmla="*/ 149 h 212"/>
                <a:gd name="T8" fmla="*/ 82 w 108"/>
                <a:gd name="T9" fmla="*/ 91 h 212"/>
                <a:gd name="T10" fmla="*/ 59 w 108"/>
                <a:gd name="T11" fmla="*/ 53 h 212"/>
                <a:gd name="T12" fmla="*/ 28 w 108"/>
                <a:gd name="T13" fmla="*/ 0 h 212"/>
                <a:gd name="T14" fmla="*/ 3 w 108"/>
                <a:gd name="T15" fmla="*/ 62 h 212"/>
                <a:gd name="T16" fmla="*/ 4 w 108"/>
                <a:gd name="T17" fmla="*/ 118 h 212"/>
                <a:gd name="T18" fmla="*/ 19 w 108"/>
                <a:gd name="T19" fmla="*/ 160 h 212"/>
                <a:gd name="T20" fmla="*/ 43 w 108"/>
                <a:gd name="T21" fmla="*/ 189 h 212"/>
                <a:gd name="T22" fmla="*/ 67 w 108"/>
                <a:gd name="T23" fmla="*/ 204 h 212"/>
                <a:gd name="T24" fmla="*/ 87 w 108"/>
                <a:gd name="T25" fmla="*/ 210 h 212"/>
                <a:gd name="T26" fmla="*/ 106 w 108"/>
                <a:gd name="T27" fmla="*/ 211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8" h="212">
                  <a:moveTo>
                    <a:pt x="106" y="211"/>
                  </a:moveTo>
                  <a:cubicBezTo>
                    <a:pt x="106" y="211"/>
                    <a:pt x="108" y="203"/>
                    <a:pt x="108" y="192"/>
                  </a:cubicBezTo>
                  <a:cubicBezTo>
                    <a:pt x="108" y="187"/>
                    <a:pt x="108" y="180"/>
                    <a:pt x="107" y="173"/>
                  </a:cubicBezTo>
                  <a:cubicBezTo>
                    <a:pt x="107" y="165"/>
                    <a:pt x="106" y="158"/>
                    <a:pt x="104" y="149"/>
                  </a:cubicBezTo>
                  <a:cubicBezTo>
                    <a:pt x="100" y="132"/>
                    <a:pt x="94" y="114"/>
                    <a:pt x="82" y="91"/>
                  </a:cubicBezTo>
                  <a:cubicBezTo>
                    <a:pt x="75" y="80"/>
                    <a:pt x="68" y="68"/>
                    <a:pt x="59" y="53"/>
                  </a:cubicBezTo>
                  <a:cubicBezTo>
                    <a:pt x="50" y="38"/>
                    <a:pt x="39" y="21"/>
                    <a:pt x="28" y="0"/>
                  </a:cubicBezTo>
                  <a:cubicBezTo>
                    <a:pt x="15" y="20"/>
                    <a:pt x="7" y="42"/>
                    <a:pt x="3" y="62"/>
                  </a:cubicBezTo>
                  <a:cubicBezTo>
                    <a:pt x="0" y="82"/>
                    <a:pt x="0" y="101"/>
                    <a:pt x="4" y="118"/>
                  </a:cubicBezTo>
                  <a:cubicBezTo>
                    <a:pt x="7" y="134"/>
                    <a:pt x="13" y="148"/>
                    <a:pt x="19" y="160"/>
                  </a:cubicBezTo>
                  <a:cubicBezTo>
                    <a:pt x="26" y="172"/>
                    <a:pt x="34" y="182"/>
                    <a:pt x="43" y="189"/>
                  </a:cubicBezTo>
                  <a:cubicBezTo>
                    <a:pt x="51" y="196"/>
                    <a:pt x="59" y="201"/>
                    <a:pt x="67" y="204"/>
                  </a:cubicBezTo>
                  <a:cubicBezTo>
                    <a:pt x="75" y="207"/>
                    <a:pt x="81" y="209"/>
                    <a:pt x="87" y="210"/>
                  </a:cubicBezTo>
                  <a:cubicBezTo>
                    <a:pt x="99" y="212"/>
                    <a:pt x="106" y="211"/>
                    <a:pt x="106" y="211"/>
                  </a:cubicBezTo>
                </a:path>
              </a:pathLst>
            </a:custGeom>
            <a:solidFill>
              <a:srgbClr val="8EC3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15" name="Freeform 177"/>
            <p:cNvSpPr/>
            <p:nvPr/>
          </p:nvSpPr>
          <p:spPr bwMode="auto">
            <a:xfrm>
              <a:off x="1984376" y="5483226"/>
              <a:ext cx="131763" cy="319088"/>
            </a:xfrm>
            <a:custGeom>
              <a:avLst/>
              <a:gdLst>
                <a:gd name="T0" fmla="*/ 1 w 80"/>
                <a:gd name="T1" fmla="*/ 0 h 192"/>
                <a:gd name="T2" fmla="*/ 7 w 80"/>
                <a:gd name="T3" fmla="*/ 69 h 192"/>
                <a:gd name="T4" fmla="*/ 27 w 80"/>
                <a:gd name="T5" fmla="*/ 123 h 192"/>
                <a:gd name="T6" fmla="*/ 75 w 80"/>
                <a:gd name="T7" fmla="*/ 192 h 192"/>
                <a:gd name="T8" fmla="*/ 79 w 80"/>
                <a:gd name="T9" fmla="*/ 192 h 192"/>
                <a:gd name="T10" fmla="*/ 80 w 80"/>
                <a:gd name="T11" fmla="*/ 187 h 192"/>
                <a:gd name="T12" fmla="*/ 34 w 80"/>
                <a:gd name="T13" fmla="*/ 120 h 192"/>
                <a:gd name="T14" fmla="*/ 1 w 80"/>
                <a:gd name="T15" fmla="*/ 0 h 1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0" h="192">
                  <a:moveTo>
                    <a:pt x="1" y="0"/>
                  </a:moveTo>
                  <a:cubicBezTo>
                    <a:pt x="0" y="25"/>
                    <a:pt x="3" y="48"/>
                    <a:pt x="7" y="69"/>
                  </a:cubicBezTo>
                  <a:cubicBezTo>
                    <a:pt x="12" y="89"/>
                    <a:pt x="19" y="108"/>
                    <a:pt x="27" y="123"/>
                  </a:cubicBezTo>
                  <a:cubicBezTo>
                    <a:pt x="42" y="155"/>
                    <a:pt x="60" y="177"/>
                    <a:pt x="75" y="192"/>
                  </a:cubicBezTo>
                  <a:cubicBezTo>
                    <a:pt x="78" y="192"/>
                    <a:pt x="79" y="192"/>
                    <a:pt x="79" y="192"/>
                  </a:cubicBezTo>
                  <a:cubicBezTo>
                    <a:pt x="79" y="192"/>
                    <a:pt x="80" y="190"/>
                    <a:pt x="80" y="187"/>
                  </a:cubicBezTo>
                  <a:cubicBezTo>
                    <a:pt x="66" y="172"/>
                    <a:pt x="50" y="150"/>
                    <a:pt x="34" y="120"/>
                  </a:cubicBezTo>
                  <a:cubicBezTo>
                    <a:pt x="19" y="89"/>
                    <a:pt x="4" y="50"/>
                    <a:pt x="1" y="0"/>
                  </a:cubicBezTo>
                </a:path>
              </a:pathLst>
            </a:custGeom>
            <a:solidFill>
              <a:srgbClr val="579A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16" name="Freeform 178"/>
            <p:cNvSpPr/>
            <p:nvPr/>
          </p:nvSpPr>
          <p:spPr bwMode="auto">
            <a:xfrm>
              <a:off x="2011363" y="5227638"/>
              <a:ext cx="155575" cy="330200"/>
            </a:xfrm>
            <a:custGeom>
              <a:avLst/>
              <a:gdLst>
                <a:gd name="T0" fmla="*/ 90 w 93"/>
                <a:gd name="T1" fmla="*/ 198 h 199"/>
                <a:gd name="T2" fmla="*/ 91 w 93"/>
                <a:gd name="T3" fmla="*/ 193 h 199"/>
                <a:gd name="T4" fmla="*/ 92 w 93"/>
                <a:gd name="T5" fmla="*/ 181 h 199"/>
                <a:gd name="T6" fmla="*/ 93 w 93"/>
                <a:gd name="T7" fmla="*/ 163 h 199"/>
                <a:gd name="T8" fmla="*/ 93 w 93"/>
                <a:gd name="T9" fmla="*/ 152 h 199"/>
                <a:gd name="T10" fmla="*/ 93 w 93"/>
                <a:gd name="T11" fmla="*/ 150 h 199"/>
                <a:gd name="T12" fmla="*/ 93 w 93"/>
                <a:gd name="T13" fmla="*/ 147 h 199"/>
                <a:gd name="T14" fmla="*/ 93 w 93"/>
                <a:gd name="T15" fmla="*/ 142 h 199"/>
                <a:gd name="T16" fmla="*/ 81 w 93"/>
                <a:gd name="T17" fmla="*/ 91 h 199"/>
                <a:gd name="T18" fmla="*/ 68 w 93"/>
                <a:gd name="T19" fmla="*/ 55 h 199"/>
                <a:gd name="T20" fmla="*/ 55 w 93"/>
                <a:gd name="T21" fmla="*/ 0 h 199"/>
                <a:gd name="T22" fmla="*/ 13 w 93"/>
                <a:gd name="T23" fmla="*/ 48 h 199"/>
                <a:gd name="T24" fmla="*/ 0 w 93"/>
                <a:gd name="T25" fmla="*/ 101 h 199"/>
                <a:gd name="T26" fmla="*/ 9 w 93"/>
                <a:gd name="T27" fmla="*/ 146 h 199"/>
                <a:gd name="T28" fmla="*/ 29 w 93"/>
                <a:gd name="T29" fmla="*/ 176 h 199"/>
                <a:gd name="T30" fmla="*/ 34 w 93"/>
                <a:gd name="T31" fmla="*/ 181 h 199"/>
                <a:gd name="T32" fmla="*/ 37 w 93"/>
                <a:gd name="T33" fmla="*/ 184 h 199"/>
                <a:gd name="T34" fmla="*/ 40 w 93"/>
                <a:gd name="T35" fmla="*/ 186 h 199"/>
                <a:gd name="T36" fmla="*/ 51 w 93"/>
                <a:gd name="T37" fmla="*/ 193 h 199"/>
                <a:gd name="T38" fmla="*/ 71 w 93"/>
                <a:gd name="T39" fmla="*/ 199 h 199"/>
                <a:gd name="T40" fmla="*/ 85 w 93"/>
                <a:gd name="T41" fmla="*/ 199 h 199"/>
                <a:gd name="T42" fmla="*/ 90 w 93"/>
                <a:gd name="T43" fmla="*/ 19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3" h="199">
                  <a:moveTo>
                    <a:pt x="90" y="198"/>
                  </a:moveTo>
                  <a:cubicBezTo>
                    <a:pt x="90" y="198"/>
                    <a:pt x="90" y="196"/>
                    <a:pt x="91" y="193"/>
                  </a:cubicBezTo>
                  <a:cubicBezTo>
                    <a:pt x="91" y="190"/>
                    <a:pt x="92" y="186"/>
                    <a:pt x="92" y="181"/>
                  </a:cubicBezTo>
                  <a:cubicBezTo>
                    <a:pt x="93" y="175"/>
                    <a:pt x="93" y="169"/>
                    <a:pt x="93" y="163"/>
                  </a:cubicBezTo>
                  <a:cubicBezTo>
                    <a:pt x="93" y="159"/>
                    <a:pt x="93" y="156"/>
                    <a:pt x="93" y="152"/>
                  </a:cubicBezTo>
                  <a:cubicBezTo>
                    <a:pt x="93" y="150"/>
                    <a:pt x="93" y="150"/>
                    <a:pt x="93" y="150"/>
                  </a:cubicBezTo>
                  <a:cubicBezTo>
                    <a:pt x="93" y="147"/>
                    <a:pt x="93" y="147"/>
                    <a:pt x="93" y="147"/>
                  </a:cubicBezTo>
                  <a:cubicBezTo>
                    <a:pt x="93" y="145"/>
                    <a:pt x="93" y="143"/>
                    <a:pt x="93" y="142"/>
                  </a:cubicBezTo>
                  <a:cubicBezTo>
                    <a:pt x="92" y="127"/>
                    <a:pt x="89" y="111"/>
                    <a:pt x="81" y="91"/>
                  </a:cubicBezTo>
                  <a:cubicBezTo>
                    <a:pt x="78" y="81"/>
                    <a:pt x="73" y="69"/>
                    <a:pt x="68" y="55"/>
                  </a:cubicBezTo>
                  <a:cubicBezTo>
                    <a:pt x="63" y="40"/>
                    <a:pt x="58" y="23"/>
                    <a:pt x="55" y="0"/>
                  </a:cubicBezTo>
                  <a:cubicBezTo>
                    <a:pt x="35" y="13"/>
                    <a:pt x="21" y="30"/>
                    <a:pt x="13" y="48"/>
                  </a:cubicBezTo>
                  <a:cubicBezTo>
                    <a:pt x="4" y="66"/>
                    <a:pt x="0" y="85"/>
                    <a:pt x="0" y="101"/>
                  </a:cubicBezTo>
                  <a:cubicBezTo>
                    <a:pt x="0" y="118"/>
                    <a:pt x="3" y="133"/>
                    <a:pt x="9" y="146"/>
                  </a:cubicBezTo>
                  <a:cubicBezTo>
                    <a:pt x="14" y="158"/>
                    <a:pt x="21" y="168"/>
                    <a:pt x="29" y="176"/>
                  </a:cubicBezTo>
                  <a:cubicBezTo>
                    <a:pt x="30" y="178"/>
                    <a:pt x="32" y="180"/>
                    <a:pt x="34" y="181"/>
                  </a:cubicBezTo>
                  <a:cubicBezTo>
                    <a:pt x="37" y="184"/>
                    <a:pt x="37" y="184"/>
                    <a:pt x="37" y="184"/>
                  </a:cubicBezTo>
                  <a:cubicBezTo>
                    <a:pt x="40" y="186"/>
                    <a:pt x="40" y="186"/>
                    <a:pt x="40" y="186"/>
                  </a:cubicBezTo>
                  <a:cubicBezTo>
                    <a:pt x="44" y="189"/>
                    <a:pt x="48" y="191"/>
                    <a:pt x="51" y="193"/>
                  </a:cubicBezTo>
                  <a:cubicBezTo>
                    <a:pt x="59" y="196"/>
                    <a:pt x="66" y="198"/>
                    <a:pt x="71" y="199"/>
                  </a:cubicBezTo>
                  <a:cubicBezTo>
                    <a:pt x="77" y="199"/>
                    <a:pt x="82" y="199"/>
                    <a:pt x="85" y="199"/>
                  </a:cubicBezTo>
                  <a:cubicBezTo>
                    <a:pt x="88" y="199"/>
                    <a:pt x="90" y="198"/>
                    <a:pt x="90" y="198"/>
                  </a:cubicBezTo>
                </a:path>
              </a:pathLst>
            </a:custGeom>
            <a:solidFill>
              <a:srgbClr val="8EC3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17" name="Freeform 179"/>
            <p:cNvSpPr/>
            <p:nvPr/>
          </p:nvSpPr>
          <p:spPr bwMode="auto">
            <a:xfrm>
              <a:off x="2071688" y="5256213"/>
              <a:ext cx="90488" cy="301625"/>
            </a:xfrm>
            <a:custGeom>
              <a:avLst/>
              <a:gdLst>
                <a:gd name="T0" fmla="*/ 12 w 55"/>
                <a:gd name="T1" fmla="*/ 0 h 182"/>
                <a:gd name="T2" fmla="*/ 0 w 55"/>
                <a:gd name="T3" fmla="*/ 62 h 182"/>
                <a:gd name="T4" fmla="*/ 9 w 55"/>
                <a:gd name="T5" fmla="*/ 116 h 182"/>
                <a:gd name="T6" fmla="*/ 50 w 55"/>
                <a:gd name="T7" fmla="*/ 182 h 182"/>
                <a:gd name="T8" fmla="*/ 54 w 55"/>
                <a:gd name="T9" fmla="*/ 181 h 182"/>
                <a:gd name="T10" fmla="*/ 55 w 55"/>
                <a:gd name="T11" fmla="*/ 177 h 182"/>
                <a:gd name="T12" fmla="*/ 17 w 55"/>
                <a:gd name="T13" fmla="*/ 113 h 182"/>
                <a:gd name="T14" fmla="*/ 6 w 55"/>
                <a:gd name="T15" fmla="*/ 62 h 182"/>
                <a:gd name="T16" fmla="*/ 12 w 55"/>
                <a:gd name="T17" fmla="*/ 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 h="182">
                  <a:moveTo>
                    <a:pt x="12" y="0"/>
                  </a:moveTo>
                  <a:cubicBezTo>
                    <a:pt x="4" y="21"/>
                    <a:pt x="0" y="43"/>
                    <a:pt x="0" y="62"/>
                  </a:cubicBezTo>
                  <a:cubicBezTo>
                    <a:pt x="0" y="82"/>
                    <a:pt x="4" y="100"/>
                    <a:pt x="9" y="116"/>
                  </a:cubicBezTo>
                  <a:cubicBezTo>
                    <a:pt x="19" y="147"/>
                    <a:pt x="35" y="168"/>
                    <a:pt x="50" y="182"/>
                  </a:cubicBezTo>
                  <a:cubicBezTo>
                    <a:pt x="52" y="182"/>
                    <a:pt x="54" y="181"/>
                    <a:pt x="54" y="181"/>
                  </a:cubicBezTo>
                  <a:cubicBezTo>
                    <a:pt x="54" y="181"/>
                    <a:pt x="54" y="180"/>
                    <a:pt x="55" y="177"/>
                  </a:cubicBezTo>
                  <a:cubicBezTo>
                    <a:pt x="42" y="163"/>
                    <a:pt x="27" y="142"/>
                    <a:pt x="17" y="113"/>
                  </a:cubicBezTo>
                  <a:cubicBezTo>
                    <a:pt x="12" y="98"/>
                    <a:pt x="8" y="81"/>
                    <a:pt x="6" y="62"/>
                  </a:cubicBezTo>
                  <a:cubicBezTo>
                    <a:pt x="5" y="43"/>
                    <a:pt x="6" y="22"/>
                    <a:pt x="12" y="0"/>
                  </a:cubicBezTo>
                </a:path>
              </a:pathLst>
            </a:custGeom>
            <a:solidFill>
              <a:srgbClr val="579A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18" name="Freeform 180"/>
            <p:cNvSpPr/>
            <p:nvPr/>
          </p:nvSpPr>
          <p:spPr bwMode="auto">
            <a:xfrm>
              <a:off x="1227138" y="5986463"/>
              <a:ext cx="893763" cy="723900"/>
            </a:xfrm>
            <a:custGeom>
              <a:avLst/>
              <a:gdLst>
                <a:gd name="T0" fmla="*/ 451 w 540"/>
                <a:gd name="T1" fmla="*/ 118 h 437"/>
                <a:gd name="T2" fmla="*/ 298 w 540"/>
                <a:gd name="T3" fmla="*/ 85 h 437"/>
                <a:gd name="T4" fmla="*/ 231 w 540"/>
                <a:gd name="T5" fmla="*/ 65 h 437"/>
                <a:gd name="T6" fmla="*/ 235 w 540"/>
                <a:gd name="T7" fmla="*/ 117 h 437"/>
                <a:gd name="T8" fmla="*/ 290 w 540"/>
                <a:gd name="T9" fmla="*/ 146 h 437"/>
                <a:gd name="T10" fmla="*/ 370 w 540"/>
                <a:gd name="T11" fmla="*/ 185 h 437"/>
                <a:gd name="T12" fmla="*/ 373 w 540"/>
                <a:gd name="T13" fmla="*/ 193 h 437"/>
                <a:gd name="T14" fmla="*/ 368 w 540"/>
                <a:gd name="T15" fmla="*/ 201 h 437"/>
                <a:gd name="T16" fmla="*/ 257 w 540"/>
                <a:gd name="T17" fmla="*/ 177 h 437"/>
                <a:gd name="T18" fmla="*/ 154 w 540"/>
                <a:gd name="T19" fmla="*/ 144 h 437"/>
                <a:gd name="T20" fmla="*/ 77 w 540"/>
                <a:gd name="T21" fmla="*/ 25 h 437"/>
                <a:gd name="T22" fmla="*/ 0 w 540"/>
                <a:gd name="T23" fmla="*/ 20 h 437"/>
                <a:gd name="T24" fmla="*/ 30 w 540"/>
                <a:gd name="T25" fmla="*/ 89 h 437"/>
                <a:gd name="T26" fmla="*/ 85 w 540"/>
                <a:gd name="T27" fmla="*/ 187 h 437"/>
                <a:gd name="T28" fmla="*/ 198 w 540"/>
                <a:gd name="T29" fmla="*/ 245 h 437"/>
                <a:gd name="T30" fmla="*/ 310 w 540"/>
                <a:gd name="T31" fmla="*/ 301 h 437"/>
                <a:gd name="T32" fmla="*/ 383 w 540"/>
                <a:gd name="T33" fmla="*/ 435 h 437"/>
                <a:gd name="T34" fmla="*/ 536 w 540"/>
                <a:gd name="T35" fmla="*/ 437 h 437"/>
                <a:gd name="T36" fmla="*/ 540 w 540"/>
                <a:gd name="T37" fmla="*/ 295 h 437"/>
                <a:gd name="T38" fmla="*/ 451 w 540"/>
                <a:gd name="T39" fmla="*/ 118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40" h="437">
                  <a:moveTo>
                    <a:pt x="451" y="118"/>
                  </a:moveTo>
                  <a:cubicBezTo>
                    <a:pt x="403" y="107"/>
                    <a:pt x="303" y="85"/>
                    <a:pt x="298" y="85"/>
                  </a:cubicBezTo>
                  <a:cubicBezTo>
                    <a:pt x="276" y="87"/>
                    <a:pt x="231" y="65"/>
                    <a:pt x="231" y="65"/>
                  </a:cubicBezTo>
                  <a:cubicBezTo>
                    <a:pt x="231" y="65"/>
                    <a:pt x="217" y="89"/>
                    <a:pt x="235" y="117"/>
                  </a:cubicBezTo>
                  <a:cubicBezTo>
                    <a:pt x="244" y="135"/>
                    <a:pt x="282" y="142"/>
                    <a:pt x="290" y="146"/>
                  </a:cubicBezTo>
                  <a:cubicBezTo>
                    <a:pt x="290" y="146"/>
                    <a:pt x="331" y="172"/>
                    <a:pt x="370" y="185"/>
                  </a:cubicBezTo>
                  <a:cubicBezTo>
                    <a:pt x="373" y="186"/>
                    <a:pt x="374" y="190"/>
                    <a:pt x="373" y="193"/>
                  </a:cubicBezTo>
                  <a:cubicBezTo>
                    <a:pt x="372" y="196"/>
                    <a:pt x="370" y="202"/>
                    <a:pt x="368" y="201"/>
                  </a:cubicBezTo>
                  <a:cubicBezTo>
                    <a:pt x="349" y="193"/>
                    <a:pt x="265" y="182"/>
                    <a:pt x="257" y="177"/>
                  </a:cubicBezTo>
                  <a:cubicBezTo>
                    <a:pt x="237" y="162"/>
                    <a:pt x="154" y="144"/>
                    <a:pt x="154" y="144"/>
                  </a:cubicBezTo>
                  <a:cubicBezTo>
                    <a:pt x="154" y="144"/>
                    <a:pt x="115" y="49"/>
                    <a:pt x="77" y="25"/>
                  </a:cubicBezTo>
                  <a:cubicBezTo>
                    <a:pt x="77" y="25"/>
                    <a:pt x="36" y="0"/>
                    <a:pt x="0" y="20"/>
                  </a:cubicBezTo>
                  <a:cubicBezTo>
                    <a:pt x="0" y="20"/>
                    <a:pt x="30" y="80"/>
                    <a:pt x="30" y="89"/>
                  </a:cubicBezTo>
                  <a:cubicBezTo>
                    <a:pt x="30" y="104"/>
                    <a:pt x="71" y="150"/>
                    <a:pt x="85" y="187"/>
                  </a:cubicBezTo>
                  <a:cubicBezTo>
                    <a:pt x="85" y="187"/>
                    <a:pt x="151" y="230"/>
                    <a:pt x="198" y="245"/>
                  </a:cubicBezTo>
                  <a:cubicBezTo>
                    <a:pt x="237" y="258"/>
                    <a:pt x="249" y="295"/>
                    <a:pt x="310" y="301"/>
                  </a:cubicBezTo>
                  <a:cubicBezTo>
                    <a:pt x="391" y="308"/>
                    <a:pt x="383" y="435"/>
                    <a:pt x="383" y="435"/>
                  </a:cubicBezTo>
                  <a:cubicBezTo>
                    <a:pt x="536" y="437"/>
                    <a:pt x="536" y="437"/>
                    <a:pt x="536" y="437"/>
                  </a:cubicBezTo>
                  <a:cubicBezTo>
                    <a:pt x="536" y="437"/>
                    <a:pt x="540" y="310"/>
                    <a:pt x="540" y="295"/>
                  </a:cubicBezTo>
                  <a:cubicBezTo>
                    <a:pt x="537" y="139"/>
                    <a:pt x="475" y="124"/>
                    <a:pt x="451" y="118"/>
                  </a:cubicBezTo>
                  <a:close/>
                </a:path>
              </a:pathLst>
            </a:custGeom>
            <a:solidFill>
              <a:srgbClr val="FEB1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19" name="Freeform 181"/>
            <p:cNvSpPr/>
            <p:nvPr/>
          </p:nvSpPr>
          <p:spPr bwMode="auto">
            <a:xfrm>
              <a:off x="2120901" y="5986463"/>
              <a:ext cx="895350" cy="723900"/>
            </a:xfrm>
            <a:custGeom>
              <a:avLst/>
              <a:gdLst>
                <a:gd name="T0" fmla="*/ 463 w 540"/>
                <a:gd name="T1" fmla="*/ 25 h 437"/>
                <a:gd name="T2" fmla="*/ 385 w 540"/>
                <a:gd name="T3" fmla="*/ 144 h 437"/>
                <a:gd name="T4" fmla="*/ 282 w 540"/>
                <a:gd name="T5" fmla="*/ 177 h 437"/>
                <a:gd name="T6" fmla="*/ 171 w 540"/>
                <a:gd name="T7" fmla="*/ 201 h 437"/>
                <a:gd name="T8" fmla="*/ 166 w 540"/>
                <a:gd name="T9" fmla="*/ 193 h 437"/>
                <a:gd name="T10" fmla="*/ 170 w 540"/>
                <a:gd name="T11" fmla="*/ 185 h 437"/>
                <a:gd name="T12" fmla="*/ 249 w 540"/>
                <a:gd name="T13" fmla="*/ 146 h 437"/>
                <a:gd name="T14" fmla="*/ 305 w 540"/>
                <a:gd name="T15" fmla="*/ 117 h 437"/>
                <a:gd name="T16" fmla="*/ 308 w 540"/>
                <a:gd name="T17" fmla="*/ 65 h 437"/>
                <a:gd name="T18" fmla="*/ 241 w 540"/>
                <a:gd name="T19" fmla="*/ 85 h 437"/>
                <a:gd name="T20" fmla="*/ 88 w 540"/>
                <a:gd name="T21" fmla="*/ 118 h 437"/>
                <a:gd name="T22" fmla="*/ 0 w 540"/>
                <a:gd name="T23" fmla="*/ 295 h 437"/>
                <a:gd name="T24" fmla="*/ 3 w 540"/>
                <a:gd name="T25" fmla="*/ 437 h 437"/>
                <a:gd name="T26" fmla="*/ 157 w 540"/>
                <a:gd name="T27" fmla="*/ 435 h 437"/>
                <a:gd name="T28" fmla="*/ 229 w 540"/>
                <a:gd name="T29" fmla="*/ 301 h 437"/>
                <a:gd name="T30" fmla="*/ 341 w 540"/>
                <a:gd name="T31" fmla="*/ 245 h 437"/>
                <a:gd name="T32" fmla="*/ 455 w 540"/>
                <a:gd name="T33" fmla="*/ 187 h 437"/>
                <a:gd name="T34" fmla="*/ 509 w 540"/>
                <a:gd name="T35" fmla="*/ 89 h 437"/>
                <a:gd name="T36" fmla="*/ 540 w 540"/>
                <a:gd name="T37" fmla="*/ 20 h 437"/>
                <a:gd name="T38" fmla="*/ 463 w 540"/>
                <a:gd name="T39" fmla="*/ 25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40" h="437">
                  <a:moveTo>
                    <a:pt x="463" y="25"/>
                  </a:moveTo>
                  <a:cubicBezTo>
                    <a:pt x="425" y="49"/>
                    <a:pt x="385" y="144"/>
                    <a:pt x="385" y="144"/>
                  </a:cubicBezTo>
                  <a:cubicBezTo>
                    <a:pt x="385" y="144"/>
                    <a:pt x="302" y="162"/>
                    <a:pt x="282" y="177"/>
                  </a:cubicBezTo>
                  <a:cubicBezTo>
                    <a:pt x="275" y="182"/>
                    <a:pt x="191" y="193"/>
                    <a:pt x="171" y="201"/>
                  </a:cubicBezTo>
                  <a:cubicBezTo>
                    <a:pt x="169" y="202"/>
                    <a:pt x="167" y="196"/>
                    <a:pt x="166" y="193"/>
                  </a:cubicBezTo>
                  <a:cubicBezTo>
                    <a:pt x="165" y="190"/>
                    <a:pt x="167" y="186"/>
                    <a:pt x="170" y="185"/>
                  </a:cubicBezTo>
                  <a:cubicBezTo>
                    <a:pt x="208" y="172"/>
                    <a:pt x="249" y="146"/>
                    <a:pt x="249" y="146"/>
                  </a:cubicBezTo>
                  <a:cubicBezTo>
                    <a:pt x="258" y="142"/>
                    <a:pt x="295" y="135"/>
                    <a:pt x="305" y="117"/>
                  </a:cubicBezTo>
                  <a:cubicBezTo>
                    <a:pt x="323" y="89"/>
                    <a:pt x="308" y="65"/>
                    <a:pt x="308" y="65"/>
                  </a:cubicBezTo>
                  <a:cubicBezTo>
                    <a:pt x="308" y="65"/>
                    <a:pt x="263" y="87"/>
                    <a:pt x="241" y="85"/>
                  </a:cubicBezTo>
                  <a:cubicBezTo>
                    <a:pt x="237" y="85"/>
                    <a:pt x="136" y="107"/>
                    <a:pt x="88" y="118"/>
                  </a:cubicBezTo>
                  <a:cubicBezTo>
                    <a:pt x="64" y="124"/>
                    <a:pt x="2" y="139"/>
                    <a:pt x="0" y="295"/>
                  </a:cubicBezTo>
                  <a:cubicBezTo>
                    <a:pt x="0" y="310"/>
                    <a:pt x="3" y="437"/>
                    <a:pt x="3" y="437"/>
                  </a:cubicBezTo>
                  <a:cubicBezTo>
                    <a:pt x="157" y="435"/>
                    <a:pt x="157" y="435"/>
                    <a:pt x="157" y="435"/>
                  </a:cubicBezTo>
                  <a:cubicBezTo>
                    <a:pt x="157" y="435"/>
                    <a:pt x="148" y="308"/>
                    <a:pt x="229" y="301"/>
                  </a:cubicBezTo>
                  <a:cubicBezTo>
                    <a:pt x="291" y="295"/>
                    <a:pt x="303" y="258"/>
                    <a:pt x="341" y="245"/>
                  </a:cubicBezTo>
                  <a:cubicBezTo>
                    <a:pt x="388" y="230"/>
                    <a:pt x="455" y="187"/>
                    <a:pt x="455" y="187"/>
                  </a:cubicBezTo>
                  <a:cubicBezTo>
                    <a:pt x="469" y="150"/>
                    <a:pt x="509" y="104"/>
                    <a:pt x="509" y="89"/>
                  </a:cubicBezTo>
                  <a:cubicBezTo>
                    <a:pt x="509" y="80"/>
                    <a:pt x="540" y="20"/>
                    <a:pt x="540" y="20"/>
                  </a:cubicBezTo>
                  <a:cubicBezTo>
                    <a:pt x="503" y="0"/>
                    <a:pt x="463" y="25"/>
                    <a:pt x="463" y="25"/>
                  </a:cubicBezTo>
                  <a:close/>
                </a:path>
              </a:pathLst>
            </a:custGeom>
            <a:solidFill>
              <a:srgbClr val="FEB1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grpSp>
      <p:grpSp>
        <p:nvGrpSpPr>
          <p:cNvPr id="20" name="组合 19"/>
          <p:cNvGrpSpPr/>
          <p:nvPr/>
        </p:nvGrpSpPr>
        <p:grpSpPr>
          <a:xfrm rot="287365">
            <a:off x="1033522" y="3792906"/>
            <a:ext cx="1255284" cy="1503492"/>
            <a:chOff x="832045" y="4979440"/>
            <a:chExt cx="979488" cy="1173163"/>
          </a:xfrm>
          <a:solidFill>
            <a:srgbClr val="45BC9A"/>
          </a:solidFill>
        </p:grpSpPr>
        <p:sp>
          <p:nvSpPr>
            <p:cNvPr id="21" name="Freeform 7"/>
            <p:cNvSpPr/>
            <p:nvPr/>
          </p:nvSpPr>
          <p:spPr bwMode="auto">
            <a:xfrm>
              <a:off x="1019370" y="5404890"/>
              <a:ext cx="792163" cy="747713"/>
            </a:xfrm>
            <a:custGeom>
              <a:avLst/>
              <a:gdLst>
                <a:gd name="T0" fmla="*/ 133 w 187"/>
                <a:gd name="T1" fmla="*/ 2 h 176"/>
                <a:gd name="T2" fmla="*/ 84 w 187"/>
                <a:gd name="T3" fmla="*/ 176 h 176"/>
                <a:gd name="T4" fmla="*/ 118 w 187"/>
                <a:gd name="T5" fmla="*/ 0 h 176"/>
                <a:gd name="T6" fmla="*/ 98 w 187"/>
                <a:gd name="T7" fmla="*/ 95 h 176"/>
                <a:gd name="T8" fmla="*/ 133 w 187"/>
                <a:gd name="T9" fmla="*/ 2 h 176"/>
              </a:gdLst>
              <a:ahLst/>
              <a:cxnLst>
                <a:cxn ang="0">
                  <a:pos x="T0" y="T1"/>
                </a:cxn>
                <a:cxn ang="0">
                  <a:pos x="T2" y="T3"/>
                </a:cxn>
                <a:cxn ang="0">
                  <a:pos x="T4" y="T5"/>
                </a:cxn>
                <a:cxn ang="0">
                  <a:pos x="T6" y="T7"/>
                </a:cxn>
                <a:cxn ang="0">
                  <a:pos x="T8" y="T9"/>
                </a:cxn>
              </a:cxnLst>
              <a:rect l="0" t="0" r="r" b="b"/>
              <a:pathLst>
                <a:path w="187" h="176">
                  <a:moveTo>
                    <a:pt x="133" y="2"/>
                  </a:moveTo>
                  <a:cubicBezTo>
                    <a:pt x="133" y="2"/>
                    <a:pt x="187" y="89"/>
                    <a:pt x="84" y="176"/>
                  </a:cubicBezTo>
                  <a:cubicBezTo>
                    <a:pt x="84" y="176"/>
                    <a:pt x="0" y="66"/>
                    <a:pt x="118" y="0"/>
                  </a:cubicBezTo>
                  <a:cubicBezTo>
                    <a:pt x="118" y="0"/>
                    <a:pt x="112" y="68"/>
                    <a:pt x="98" y="95"/>
                  </a:cubicBezTo>
                  <a:cubicBezTo>
                    <a:pt x="98" y="95"/>
                    <a:pt x="135" y="36"/>
                    <a:pt x="13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22" name="Freeform 8"/>
            <p:cNvSpPr/>
            <p:nvPr/>
          </p:nvSpPr>
          <p:spPr bwMode="auto">
            <a:xfrm>
              <a:off x="832045" y="4979440"/>
              <a:ext cx="666750" cy="671513"/>
            </a:xfrm>
            <a:custGeom>
              <a:avLst/>
              <a:gdLst>
                <a:gd name="T0" fmla="*/ 157 w 157"/>
                <a:gd name="T1" fmla="*/ 84 h 158"/>
                <a:gd name="T2" fmla="*/ 0 w 157"/>
                <a:gd name="T3" fmla="*/ 107 h 158"/>
                <a:gd name="T4" fmla="*/ 153 w 157"/>
                <a:gd name="T5" fmla="*/ 71 h 158"/>
                <a:gd name="T6" fmla="*/ 69 w 157"/>
                <a:gd name="T7" fmla="*/ 88 h 158"/>
                <a:gd name="T8" fmla="*/ 157 w 157"/>
                <a:gd name="T9" fmla="*/ 84 h 158"/>
              </a:gdLst>
              <a:ahLst/>
              <a:cxnLst>
                <a:cxn ang="0">
                  <a:pos x="T0" y="T1"/>
                </a:cxn>
                <a:cxn ang="0">
                  <a:pos x="T2" y="T3"/>
                </a:cxn>
                <a:cxn ang="0">
                  <a:pos x="T4" y="T5"/>
                </a:cxn>
                <a:cxn ang="0">
                  <a:pos x="T6" y="T7"/>
                </a:cxn>
                <a:cxn ang="0">
                  <a:pos x="T8" y="T9"/>
                </a:cxn>
              </a:cxnLst>
              <a:rect l="0" t="0" r="r" b="b"/>
              <a:pathLst>
                <a:path w="157" h="158">
                  <a:moveTo>
                    <a:pt x="157" y="84"/>
                  </a:moveTo>
                  <a:cubicBezTo>
                    <a:pt x="157" y="84"/>
                    <a:pt x="106" y="158"/>
                    <a:pt x="0" y="107"/>
                  </a:cubicBezTo>
                  <a:cubicBezTo>
                    <a:pt x="0" y="107"/>
                    <a:pt x="58" y="0"/>
                    <a:pt x="153" y="71"/>
                  </a:cubicBezTo>
                  <a:cubicBezTo>
                    <a:pt x="153" y="71"/>
                    <a:pt x="96" y="90"/>
                    <a:pt x="69" y="88"/>
                  </a:cubicBezTo>
                  <a:cubicBezTo>
                    <a:pt x="69" y="88"/>
                    <a:pt x="130" y="98"/>
                    <a:pt x="157"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grpSp>
      <p:pic>
        <p:nvPicPr>
          <p:cNvPr id="23" name="图片 22"/>
          <p:cNvPicPr>
            <a:picLocks noChangeAspect="1"/>
          </p:cNvPicPr>
          <p:nvPr/>
        </p:nvPicPr>
        <p:blipFill rotWithShape="1">
          <a:blip r:embed="rId3" cstate="print">
            <a:extLst>
              <a:ext uri="{28A0092B-C50C-407E-A947-70E740481C1C}">
                <a14:useLocalDpi xmlns:a14="http://schemas.microsoft.com/office/drawing/2010/main" val="0"/>
              </a:ext>
            </a:extLst>
          </a:blip>
          <a:srcRect r="52594" b="21017"/>
          <a:stretch>
            <a:fillRect/>
          </a:stretch>
        </p:blipFill>
        <p:spPr>
          <a:xfrm rot="20801038">
            <a:off x="9027599" y="1131787"/>
            <a:ext cx="1326455" cy="1312252"/>
          </a:xfrm>
          <a:prstGeom prst="rect">
            <a:avLst/>
          </a:prstGeom>
        </p:spPr>
      </p:pic>
      <p:pic>
        <p:nvPicPr>
          <p:cNvPr id="24" name="图片 23"/>
          <p:cNvPicPr>
            <a:picLocks noChangeAspect="1"/>
          </p:cNvPicPr>
          <p:nvPr/>
        </p:nvPicPr>
        <p:blipFill rotWithShape="1">
          <a:blip r:embed="rId4" cstate="print">
            <a:extLst>
              <a:ext uri="{28A0092B-C50C-407E-A947-70E740481C1C}">
                <a14:useLocalDpi xmlns:a14="http://schemas.microsoft.com/office/drawing/2010/main" val="0"/>
              </a:ext>
            </a:extLst>
          </a:blip>
          <a:srcRect t="77191" r="52594" b="-7270"/>
          <a:stretch>
            <a:fillRect/>
          </a:stretch>
        </p:blipFill>
        <p:spPr>
          <a:xfrm rot="20801038">
            <a:off x="9709543" y="3445633"/>
            <a:ext cx="1812182" cy="682731"/>
          </a:xfrm>
          <a:prstGeom prst="rect">
            <a:avLst/>
          </a:prstGeom>
        </p:spPr>
      </p:pic>
      <p:pic>
        <p:nvPicPr>
          <p:cNvPr id="25" name="图片 24"/>
          <p:cNvPicPr>
            <a:picLocks noChangeAspect="1"/>
          </p:cNvPicPr>
          <p:nvPr/>
        </p:nvPicPr>
        <p:blipFill rotWithShape="1">
          <a:blip r:embed="rId5">
            <a:extLst>
              <a:ext uri="{28A0092B-C50C-407E-A947-70E740481C1C}">
                <a14:useLocalDpi xmlns:a14="http://schemas.microsoft.com/office/drawing/2010/main" val="0"/>
              </a:ext>
            </a:extLst>
          </a:blip>
          <a:srcRect l="83284" t="67378"/>
          <a:stretch>
            <a:fillRect/>
          </a:stretch>
        </p:blipFill>
        <p:spPr>
          <a:xfrm>
            <a:off x="561668" y="1963187"/>
            <a:ext cx="838205" cy="971305"/>
          </a:xfrm>
          <a:prstGeom prst="rect">
            <a:avLst/>
          </a:prstGeom>
        </p:spPr>
      </p:pic>
      <p:grpSp>
        <p:nvGrpSpPr>
          <p:cNvPr id="26" name="组合 25"/>
          <p:cNvGrpSpPr/>
          <p:nvPr/>
        </p:nvGrpSpPr>
        <p:grpSpPr>
          <a:xfrm rot="11662092">
            <a:off x="4432710" y="2395250"/>
            <a:ext cx="1117870" cy="1338907"/>
            <a:chOff x="832045" y="4979440"/>
            <a:chExt cx="979488" cy="1173163"/>
          </a:xfrm>
          <a:solidFill>
            <a:srgbClr val="45BC9A"/>
          </a:solidFill>
        </p:grpSpPr>
        <p:sp>
          <p:nvSpPr>
            <p:cNvPr id="27" name="Freeform 7"/>
            <p:cNvSpPr/>
            <p:nvPr/>
          </p:nvSpPr>
          <p:spPr bwMode="auto">
            <a:xfrm>
              <a:off x="1019370" y="5404890"/>
              <a:ext cx="792163" cy="747713"/>
            </a:xfrm>
            <a:custGeom>
              <a:avLst/>
              <a:gdLst>
                <a:gd name="T0" fmla="*/ 133 w 187"/>
                <a:gd name="T1" fmla="*/ 2 h 176"/>
                <a:gd name="T2" fmla="*/ 84 w 187"/>
                <a:gd name="T3" fmla="*/ 176 h 176"/>
                <a:gd name="T4" fmla="*/ 118 w 187"/>
                <a:gd name="T5" fmla="*/ 0 h 176"/>
                <a:gd name="T6" fmla="*/ 98 w 187"/>
                <a:gd name="T7" fmla="*/ 95 h 176"/>
                <a:gd name="T8" fmla="*/ 133 w 187"/>
                <a:gd name="T9" fmla="*/ 2 h 176"/>
              </a:gdLst>
              <a:ahLst/>
              <a:cxnLst>
                <a:cxn ang="0">
                  <a:pos x="T0" y="T1"/>
                </a:cxn>
                <a:cxn ang="0">
                  <a:pos x="T2" y="T3"/>
                </a:cxn>
                <a:cxn ang="0">
                  <a:pos x="T4" y="T5"/>
                </a:cxn>
                <a:cxn ang="0">
                  <a:pos x="T6" y="T7"/>
                </a:cxn>
                <a:cxn ang="0">
                  <a:pos x="T8" y="T9"/>
                </a:cxn>
              </a:cxnLst>
              <a:rect l="0" t="0" r="r" b="b"/>
              <a:pathLst>
                <a:path w="187" h="176">
                  <a:moveTo>
                    <a:pt x="133" y="2"/>
                  </a:moveTo>
                  <a:cubicBezTo>
                    <a:pt x="133" y="2"/>
                    <a:pt x="187" y="89"/>
                    <a:pt x="84" y="176"/>
                  </a:cubicBezTo>
                  <a:cubicBezTo>
                    <a:pt x="84" y="176"/>
                    <a:pt x="0" y="66"/>
                    <a:pt x="118" y="0"/>
                  </a:cubicBezTo>
                  <a:cubicBezTo>
                    <a:pt x="118" y="0"/>
                    <a:pt x="112" y="68"/>
                    <a:pt x="98" y="95"/>
                  </a:cubicBezTo>
                  <a:cubicBezTo>
                    <a:pt x="98" y="95"/>
                    <a:pt x="135" y="36"/>
                    <a:pt x="13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28" name="Freeform 8"/>
            <p:cNvSpPr/>
            <p:nvPr/>
          </p:nvSpPr>
          <p:spPr bwMode="auto">
            <a:xfrm>
              <a:off x="832045" y="4979440"/>
              <a:ext cx="666750" cy="671513"/>
            </a:xfrm>
            <a:custGeom>
              <a:avLst/>
              <a:gdLst>
                <a:gd name="T0" fmla="*/ 157 w 157"/>
                <a:gd name="T1" fmla="*/ 84 h 158"/>
                <a:gd name="T2" fmla="*/ 0 w 157"/>
                <a:gd name="T3" fmla="*/ 107 h 158"/>
                <a:gd name="T4" fmla="*/ 153 w 157"/>
                <a:gd name="T5" fmla="*/ 71 h 158"/>
                <a:gd name="T6" fmla="*/ 69 w 157"/>
                <a:gd name="T7" fmla="*/ 88 h 158"/>
                <a:gd name="T8" fmla="*/ 157 w 157"/>
                <a:gd name="T9" fmla="*/ 84 h 158"/>
              </a:gdLst>
              <a:ahLst/>
              <a:cxnLst>
                <a:cxn ang="0">
                  <a:pos x="T0" y="T1"/>
                </a:cxn>
                <a:cxn ang="0">
                  <a:pos x="T2" y="T3"/>
                </a:cxn>
                <a:cxn ang="0">
                  <a:pos x="T4" y="T5"/>
                </a:cxn>
                <a:cxn ang="0">
                  <a:pos x="T6" y="T7"/>
                </a:cxn>
                <a:cxn ang="0">
                  <a:pos x="T8" y="T9"/>
                </a:cxn>
              </a:cxnLst>
              <a:rect l="0" t="0" r="r" b="b"/>
              <a:pathLst>
                <a:path w="157" h="158">
                  <a:moveTo>
                    <a:pt x="157" y="84"/>
                  </a:moveTo>
                  <a:cubicBezTo>
                    <a:pt x="157" y="84"/>
                    <a:pt x="106" y="158"/>
                    <a:pt x="0" y="107"/>
                  </a:cubicBezTo>
                  <a:cubicBezTo>
                    <a:pt x="0" y="107"/>
                    <a:pt x="58" y="0"/>
                    <a:pt x="153" y="71"/>
                  </a:cubicBezTo>
                  <a:cubicBezTo>
                    <a:pt x="153" y="71"/>
                    <a:pt x="96" y="90"/>
                    <a:pt x="69" y="88"/>
                  </a:cubicBezTo>
                  <a:cubicBezTo>
                    <a:pt x="69" y="88"/>
                    <a:pt x="130" y="98"/>
                    <a:pt x="157"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grpSp>
      <p:pic>
        <p:nvPicPr>
          <p:cNvPr id="29" name="图片 28"/>
          <p:cNvPicPr>
            <a:picLocks noChangeAspect="1"/>
          </p:cNvPicPr>
          <p:nvPr/>
        </p:nvPicPr>
        <p:blipFill rotWithShape="1">
          <a:blip r:embed="rId5">
            <a:extLst>
              <a:ext uri="{28A0092B-C50C-407E-A947-70E740481C1C}">
                <a14:useLocalDpi xmlns:a14="http://schemas.microsoft.com/office/drawing/2010/main" val="0"/>
              </a:ext>
            </a:extLst>
          </a:blip>
          <a:srcRect l="59173" b="63827"/>
          <a:stretch>
            <a:fillRect/>
          </a:stretch>
        </p:blipFill>
        <p:spPr>
          <a:xfrm rot="21097172">
            <a:off x="5732621" y="2153518"/>
            <a:ext cx="2122585" cy="111668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heel(1)">
                                      <p:cBhvr>
                                        <p:cTn id="7" dur="20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wheel(1)">
                                      <p:cBhvr>
                                        <p:cTn id="12" dur="20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1" presetClass="entr" presetSubtype="0" fill="hold" nodeType="click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1000" fill="hold"/>
                                        <p:tgtEl>
                                          <p:spTgt spid="25"/>
                                        </p:tgtEl>
                                        <p:attrNameLst>
                                          <p:attrName>ppt_w</p:attrName>
                                        </p:attrNameLst>
                                      </p:cBhvr>
                                      <p:tavLst>
                                        <p:tav tm="0">
                                          <p:val>
                                            <p:fltVal val="0"/>
                                          </p:val>
                                        </p:tav>
                                        <p:tav tm="100000">
                                          <p:val>
                                            <p:strVal val="#ppt_w"/>
                                          </p:val>
                                        </p:tav>
                                      </p:tavLst>
                                    </p:anim>
                                    <p:anim calcmode="lin" valueType="num">
                                      <p:cBhvr>
                                        <p:cTn id="25" dur="1000" fill="hold"/>
                                        <p:tgtEl>
                                          <p:spTgt spid="25"/>
                                        </p:tgtEl>
                                        <p:attrNameLst>
                                          <p:attrName>ppt_h</p:attrName>
                                        </p:attrNameLst>
                                      </p:cBhvr>
                                      <p:tavLst>
                                        <p:tav tm="0">
                                          <p:val>
                                            <p:fltVal val="0"/>
                                          </p:val>
                                        </p:tav>
                                        <p:tav tm="100000">
                                          <p:val>
                                            <p:strVal val="#ppt_h"/>
                                          </p:val>
                                        </p:tav>
                                      </p:tavLst>
                                    </p:anim>
                                    <p:anim calcmode="lin" valueType="num">
                                      <p:cBhvr>
                                        <p:cTn id="26" dur="1000" fill="hold"/>
                                        <p:tgtEl>
                                          <p:spTgt spid="25"/>
                                        </p:tgtEl>
                                        <p:attrNameLst>
                                          <p:attrName>style.rotation</p:attrName>
                                        </p:attrNameLst>
                                      </p:cBhvr>
                                      <p:tavLst>
                                        <p:tav tm="0">
                                          <p:val>
                                            <p:fltVal val="90"/>
                                          </p:val>
                                        </p:tav>
                                        <p:tav tm="100000">
                                          <p:val>
                                            <p:fltVal val="0"/>
                                          </p:val>
                                        </p:tav>
                                      </p:tavLst>
                                    </p:anim>
                                    <p:animEffect transition="in" filter="fade">
                                      <p:cBhvr>
                                        <p:cTn id="27" dur="1000"/>
                                        <p:tgtEl>
                                          <p:spTgt spid="25"/>
                                        </p:tgtEl>
                                      </p:cBhvr>
                                    </p:animEffect>
                                  </p:childTnLst>
                                </p:cTn>
                              </p:par>
                              <p:par>
                                <p:cTn id="28" presetID="31" presetClass="entr" presetSubtype="0" fill="hold" nodeType="withEffect">
                                  <p:stCondLst>
                                    <p:cond delay="500"/>
                                  </p:stCondLst>
                                  <p:childTnLst>
                                    <p:set>
                                      <p:cBhvr>
                                        <p:cTn id="29" dur="1" fill="hold">
                                          <p:stCondLst>
                                            <p:cond delay="0"/>
                                          </p:stCondLst>
                                        </p:cTn>
                                        <p:tgtEl>
                                          <p:spTgt spid="23"/>
                                        </p:tgtEl>
                                        <p:attrNameLst>
                                          <p:attrName>style.visibility</p:attrName>
                                        </p:attrNameLst>
                                      </p:cBhvr>
                                      <p:to>
                                        <p:strVal val="visible"/>
                                      </p:to>
                                    </p:set>
                                    <p:anim calcmode="lin" valueType="num">
                                      <p:cBhvr>
                                        <p:cTn id="30" dur="1000" fill="hold"/>
                                        <p:tgtEl>
                                          <p:spTgt spid="23"/>
                                        </p:tgtEl>
                                        <p:attrNameLst>
                                          <p:attrName>ppt_w</p:attrName>
                                        </p:attrNameLst>
                                      </p:cBhvr>
                                      <p:tavLst>
                                        <p:tav tm="0">
                                          <p:val>
                                            <p:fltVal val="0"/>
                                          </p:val>
                                        </p:tav>
                                        <p:tav tm="100000">
                                          <p:val>
                                            <p:strVal val="#ppt_w"/>
                                          </p:val>
                                        </p:tav>
                                      </p:tavLst>
                                    </p:anim>
                                    <p:anim calcmode="lin" valueType="num">
                                      <p:cBhvr>
                                        <p:cTn id="31" dur="1000" fill="hold"/>
                                        <p:tgtEl>
                                          <p:spTgt spid="23"/>
                                        </p:tgtEl>
                                        <p:attrNameLst>
                                          <p:attrName>ppt_h</p:attrName>
                                        </p:attrNameLst>
                                      </p:cBhvr>
                                      <p:tavLst>
                                        <p:tav tm="0">
                                          <p:val>
                                            <p:fltVal val="0"/>
                                          </p:val>
                                        </p:tav>
                                        <p:tav tm="100000">
                                          <p:val>
                                            <p:strVal val="#ppt_h"/>
                                          </p:val>
                                        </p:tav>
                                      </p:tavLst>
                                    </p:anim>
                                    <p:anim calcmode="lin" valueType="num">
                                      <p:cBhvr>
                                        <p:cTn id="32" dur="1000" fill="hold"/>
                                        <p:tgtEl>
                                          <p:spTgt spid="23"/>
                                        </p:tgtEl>
                                        <p:attrNameLst>
                                          <p:attrName>style.rotation</p:attrName>
                                        </p:attrNameLst>
                                      </p:cBhvr>
                                      <p:tavLst>
                                        <p:tav tm="0">
                                          <p:val>
                                            <p:fltVal val="90"/>
                                          </p:val>
                                        </p:tav>
                                        <p:tav tm="100000">
                                          <p:val>
                                            <p:fltVal val="0"/>
                                          </p:val>
                                        </p:tav>
                                      </p:tavLst>
                                    </p:anim>
                                    <p:animEffect transition="in" filter="fade">
                                      <p:cBhvr>
                                        <p:cTn id="33" dur="1000"/>
                                        <p:tgtEl>
                                          <p:spTgt spid="23"/>
                                        </p:tgtEl>
                                      </p:cBhvr>
                                    </p:animEffect>
                                  </p:childTnLst>
                                </p:cTn>
                              </p:par>
                              <p:par>
                                <p:cTn id="34" presetID="31" presetClass="entr" presetSubtype="0" fill="hold" nodeType="withEffect">
                                  <p:stCondLst>
                                    <p:cond delay="80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style.rotation</p:attrName>
                                        </p:attrNameLst>
                                      </p:cBhvr>
                                      <p:tavLst>
                                        <p:tav tm="0">
                                          <p:val>
                                            <p:fltVal val="90"/>
                                          </p:val>
                                        </p:tav>
                                        <p:tav tm="100000">
                                          <p:val>
                                            <p:fltVal val="0"/>
                                          </p:val>
                                        </p:tav>
                                      </p:tavLst>
                                    </p:anim>
                                    <p:animEffect transition="in" filter="fade">
                                      <p:cBhvr>
                                        <p:cTn id="39" dur="1000"/>
                                        <p:tgtEl>
                                          <p:spTgt spid="24"/>
                                        </p:tgtEl>
                                      </p:cBhvr>
                                    </p:animEffect>
                                  </p:childTnLst>
                                </p:cTn>
                              </p:par>
                            </p:childTnLst>
                          </p:cTn>
                        </p:par>
                      </p:childTnLst>
                    </p:cTn>
                  </p:par>
                  <p:par>
                    <p:cTn id="40" fill="hold">
                      <p:stCondLst>
                        <p:cond delay="indefinite"/>
                      </p:stCondLst>
                      <p:childTnLst>
                        <p:par>
                          <p:cTn id="41" fill="hold">
                            <p:stCondLst>
                              <p:cond delay="0"/>
                            </p:stCondLst>
                            <p:childTnLst>
                              <p:par>
                                <p:cTn id="42" presetID="31" presetClass="entr" presetSubtype="0" fill="hold" nodeType="clickEffect">
                                  <p:stCondLst>
                                    <p:cond delay="0"/>
                                  </p:stCondLst>
                                  <p:childTnLst>
                                    <p:set>
                                      <p:cBhvr>
                                        <p:cTn id="43" dur="1" fill="hold">
                                          <p:stCondLst>
                                            <p:cond delay="0"/>
                                          </p:stCondLst>
                                        </p:cTn>
                                        <p:tgtEl>
                                          <p:spTgt spid="29"/>
                                        </p:tgtEl>
                                        <p:attrNameLst>
                                          <p:attrName>style.visibility</p:attrName>
                                        </p:attrNameLst>
                                      </p:cBhvr>
                                      <p:to>
                                        <p:strVal val="visible"/>
                                      </p:to>
                                    </p:set>
                                    <p:anim calcmode="lin" valueType="num">
                                      <p:cBhvr>
                                        <p:cTn id="44" dur="1000" fill="hold"/>
                                        <p:tgtEl>
                                          <p:spTgt spid="29"/>
                                        </p:tgtEl>
                                        <p:attrNameLst>
                                          <p:attrName>ppt_w</p:attrName>
                                        </p:attrNameLst>
                                      </p:cBhvr>
                                      <p:tavLst>
                                        <p:tav tm="0">
                                          <p:val>
                                            <p:fltVal val="0"/>
                                          </p:val>
                                        </p:tav>
                                        <p:tav tm="100000">
                                          <p:val>
                                            <p:strVal val="#ppt_w"/>
                                          </p:val>
                                        </p:tav>
                                      </p:tavLst>
                                    </p:anim>
                                    <p:anim calcmode="lin" valueType="num">
                                      <p:cBhvr>
                                        <p:cTn id="45" dur="1000" fill="hold"/>
                                        <p:tgtEl>
                                          <p:spTgt spid="29"/>
                                        </p:tgtEl>
                                        <p:attrNameLst>
                                          <p:attrName>ppt_h</p:attrName>
                                        </p:attrNameLst>
                                      </p:cBhvr>
                                      <p:tavLst>
                                        <p:tav tm="0">
                                          <p:val>
                                            <p:fltVal val="0"/>
                                          </p:val>
                                        </p:tav>
                                        <p:tav tm="100000">
                                          <p:val>
                                            <p:strVal val="#ppt_h"/>
                                          </p:val>
                                        </p:tav>
                                      </p:tavLst>
                                    </p:anim>
                                    <p:anim calcmode="lin" valueType="num">
                                      <p:cBhvr>
                                        <p:cTn id="46" dur="1000" fill="hold"/>
                                        <p:tgtEl>
                                          <p:spTgt spid="29"/>
                                        </p:tgtEl>
                                        <p:attrNameLst>
                                          <p:attrName>style.rotation</p:attrName>
                                        </p:attrNameLst>
                                      </p:cBhvr>
                                      <p:tavLst>
                                        <p:tav tm="0">
                                          <p:val>
                                            <p:fltVal val="90"/>
                                          </p:val>
                                        </p:tav>
                                        <p:tav tm="100000">
                                          <p:val>
                                            <p:fltVal val="0"/>
                                          </p:val>
                                        </p:tav>
                                      </p:tavLst>
                                    </p:anim>
                                    <p:animEffect transition="in" filter="fade">
                                      <p:cBhvr>
                                        <p:cTn id="47" dur="1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绿色卡通环保风格植树节主题PPT模板"/>
</p:tagLst>
</file>

<file path=ppt/theme/theme1.xml><?xml version="1.0" encoding="utf-8"?>
<a:theme xmlns:a="http://schemas.openxmlformats.org/drawingml/2006/main" name=" www.2ppt.com">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lle2spky">
      <a:majorFont>
        <a:latin typeface="微软雅黑"/>
        <a:ea typeface="微软雅黑"/>
        <a:cs typeface=""/>
      </a:majorFont>
      <a:minorFont>
        <a:latin typeface="微软雅黑"/>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1568</Words>
  <Application>Microsoft Office PowerPoint</Application>
  <PresentationFormat>宽屏</PresentationFormat>
  <Paragraphs>145</Paragraphs>
  <Slides>20</Slides>
  <Notes>20</Notes>
  <HiddenSlides>0</HiddenSlides>
  <MMClips>0</MMClips>
  <ScaleCrop>false</ScaleCrop>
  <HeadingPairs>
    <vt:vector size="6" baseType="variant">
      <vt:variant>
        <vt:lpstr>已用的字体</vt:lpstr>
      </vt:variant>
      <vt:variant>
        <vt:i4>6</vt:i4>
      </vt:variant>
      <vt:variant>
        <vt:lpstr>主题</vt:lpstr>
      </vt:variant>
      <vt:variant>
        <vt:i4>2</vt:i4>
      </vt:variant>
      <vt:variant>
        <vt:lpstr>幻灯片标题</vt:lpstr>
      </vt:variant>
      <vt:variant>
        <vt:i4>20</vt:i4>
      </vt:variant>
    </vt:vector>
  </HeadingPairs>
  <TitlesOfParts>
    <vt:vector size="28" baseType="lpstr">
      <vt:lpstr>宋体</vt:lpstr>
      <vt:lpstr>微软雅黑</vt:lpstr>
      <vt:lpstr>Arial</vt:lpstr>
      <vt:lpstr>Calibri</vt:lpstr>
      <vt:lpstr>Calibri Light</vt:lpstr>
      <vt:lpstr>Wingdings</vt:lpstr>
      <vt:lpstr> www.2ppt.com</vt:lpstr>
      <vt:lpstr>自定义设计方案</vt:lpstr>
      <vt:lpstr>PowerPoint 演示文稿</vt:lpstr>
      <vt:lpstr>前 言</vt:lpstr>
      <vt:lpstr>目 录</vt:lpstr>
      <vt:lpstr>01活动的背景和目的</vt:lpstr>
      <vt:lpstr>3.12植树节活动的背景</vt:lpstr>
      <vt:lpstr>3.12植树节活动的目的</vt:lpstr>
      <vt:lpstr>3.12植树节活动的目标</vt:lpstr>
      <vt:lpstr>02活动的主题和主旨</vt:lpstr>
      <vt:lpstr>3.12植树节活动的主题</vt:lpstr>
      <vt:lpstr>3.12植树节活动的主题</vt:lpstr>
      <vt:lpstr>3.12植树节活动的主旨</vt:lpstr>
      <vt:lpstr>03活动的流程和安排</vt:lpstr>
      <vt:lpstr>植树节活动的筹备阶段（3月2日-3月11日）</vt:lpstr>
      <vt:lpstr>植树节活动的开展阶段（3月12日）</vt:lpstr>
      <vt:lpstr>植树节活动的筹备阶段（3月13日-3月15日）</vt:lpstr>
      <vt:lpstr>3.12植树节活动的内容</vt:lpstr>
      <vt:lpstr>活动的要求和保障</vt:lpstr>
      <vt:lpstr>3.12植树节活动总体要求</vt:lpstr>
      <vt:lpstr>3.12植树节活动组织保障</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3</cp:revision>
  <dcterms:created xsi:type="dcterms:W3CDTF">2022-03-09T03:32:17Z</dcterms:created>
  <dcterms:modified xsi:type="dcterms:W3CDTF">2023-01-10T06:26:30Z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2052-11.1.0.10495</vt:lpwstr>
  </property>
  <property fmtid="{D5CDD505-2E9C-101B-9397-08002B2CF9AE}" pid="3" name="ICV">
    <vt:lpwstr>5301F7B253104D078413B8D64DB1C23B</vt:lpwstr>
  </property>
  <property fmtid="{A09F084E-AD41-489F-8076-AA5BE3082BCA}" pid="100">
    <vt:ui4>5</vt:ui4>
  </property>
  <property fmtid="{64440492-4C8B-11D1-8B70-080036B11A03}" pid="11">
    <vt:lpwstr>www.2ppt.com-爱PPT提供资源下载</vt:lpwstr>
  </property>
</Properties>
</file>