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7" r:id="rId2"/>
    <p:sldId id="258" r:id="rId3"/>
    <p:sldId id="256" r:id="rId4"/>
    <p:sldId id="259" r:id="rId5"/>
    <p:sldId id="265" r:id="rId6"/>
    <p:sldId id="266" r:id="rId7"/>
    <p:sldId id="267" r:id="rId8"/>
    <p:sldId id="268" r:id="rId9"/>
    <p:sldId id="260" r:id="rId10"/>
    <p:sldId id="269" r:id="rId11"/>
    <p:sldId id="270" r:id="rId12"/>
    <p:sldId id="271" r:id="rId13"/>
    <p:sldId id="272" r:id="rId14"/>
    <p:sldId id="261" r:id="rId15"/>
    <p:sldId id="273" r:id="rId16"/>
    <p:sldId id="274" r:id="rId17"/>
    <p:sldId id="275" r:id="rId18"/>
    <p:sldId id="276" r:id="rId19"/>
    <p:sldId id="262" r:id="rId20"/>
    <p:sldId id="277" r:id="rId21"/>
    <p:sldId id="278" r:id="rId22"/>
    <p:sldId id="279" r:id="rId23"/>
    <p:sldId id="280" r:id="rId24"/>
    <p:sldId id="263" r:id="rId25"/>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C55A11"/>
    <a:srgbClr val="D7674D"/>
    <a:srgbClr val="9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8" d="100"/>
          <a:sy n="58" d="100"/>
        </p:scale>
        <p:origin x="-78" y="-1530"/>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96D8B5E-F3C4-40B7-BA08-A205EDC4AF13}"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96D8B5E-F3C4-40B7-BA08-A205EDC4AF13}" type="slidenum">
              <a:rPr lang="zh-CN" altLang="en-US" smtClean="0"/>
              <a:t>24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l="-1000" r="-1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1"/>
          <p:cNvPicPr>
            <a:picLocks noChangeAspect="1"/>
          </p:cNvPicPr>
          <p:nvPr userDrawn="1"/>
        </p:nvPicPr>
        <p:blipFill>
          <a:blip r:embed="rId13"/>
          <a:stretch>
            <a:fillRect/>
          </a:stretch>
        </p:blipFill>
        <p:spPr>
          <a:xfrm>
            <a:off x="-40640" y="-46990"/>
            <a:ext cx="12339320" cy="703770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16.jpeg"/><Relationship Id="rId5" Type="http://schemas.openxmlformats.org/officeDocument/2006/relationships/image" Target="../media/image5.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20.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xml"/><Relationship Id="rId7" Type="http://schemas.openxmlformats.org/officeDocument/2006/relationships/image" Target="../media/image11.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slideLayout" Target="../slideLayouts/slideLayout3.xml"/><Relationship Id="rId4" Type="http://schemas.openxmlformats.org/officeDocument/2006/relationships/tags" Target="../tags/tag7.xml"/><Relationship Id="rId9"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screen"/>
          <a:stretch>
            <a:fillRect/>
          </a:stretch>
        </p:blipFill>
        <p:spPr>
          <a:xfrm>
            <a:off x="7540625" y="4455795"/>
            <a:ext cx="4737100" cy="2436495"/>
          </a:xfrm>
          <a:prstGeom prst="rect">
            <a:avLst/>
          </a:prstGeom>
        </p:spPr>
      </p:pic>
      <p:pic>
        <p:nvPicPr>
          <p:cNvPr id="13" name="图片 12"/>
          <p:cNvPicPr>
            <a:picLocks noChangeAspect="1"/>
          </p:cNvPicPr>
          <p:nvPr/>
        </p:nvPicPr>
        <p:blipFill rotWithShape="1">
          <a:blip r:embed="rId4" cstate="screen"/>
          <a:srcRect t="68149"/>
          <a:stretch>
            <a:fillRect/>
          </a:stretch>
        </p:blipFill>
        <p:spPr>
          <a:xfrm>
            <a:off x="0" y="4709624"/>
            <a:ext cx="12192000" cy="2148376"/>
          </a:xfrm>
          <a:prstGeom prst="rect">
            <a:avLst/>
          </a:prstGeom>
        </p:spPr>
      </p:pic>
      <p:pic>
        <p:nvPicPr>
          <p:cNvPr id="12" name="图片 11"/>
          <p:cNvPicPr>
            <a:picLocks noChangeAspect="1"/>
          </p:cNvPicPr>
          <p:nvPr/>
        </p:nvPicPr>
        <p:blipFill rotWithShape="1">
          <a:blip r:embed="rId5" cstate="screen"/>
          <a:srcRect t="84090"/>
          <a:stretch>
            <a:fillRect/>
          </a:stretch>
        </p:blipFill>
        <p:spPr>
          <a:xfrm>
            <a:off x="0" y="5805264"/>
            <a:ext cx="12192000" cy="1073108"/>
          </a:xfrm>
          <a:prstGeom prst="rect">
            <a:avLst/>
          </a:prstGeom>
        </p:spPr>
      </p:pic>
      <p:sp>
        <p:nvSpPr>
          <p:cNvPr id="16" name="文本框 15"/>
          <p:cNvSpPr txBox="1"/>
          <p:nvPr/>
        </p:nvSpPr>
        <p:spPr>
          <a:xfrm>
            <a:off x="3270543" y="3937754"/>
            <a:ext cx="5616624" cy="645160"/>
          </a:xfrm>
          <a:prstGeom prst="rect">
            <a:avLst/>
          </a:prstGeom>
          <a:noFill/>
        </p:spPr>
        <p:txBody>
          <a:bodyPr wrap="square" rtlCol="0">
            <a:spAutoFit/>
          </a:bodyPr>
          <a:lstStyle/>
          <a:p>
            <a:pPr algn="dist"/>
            <a:r>
              <a:rPr lang="zh-CN" altLang="en-US" sz="3600" b="1" dirty="0">
                <a:latin typeface="微软雅黑" panose="020B0503020204020204" charset="-122"/>
                <a:ea typeface="微软雅黑" panose="020B0503020204020204" charset="-122"/>
              </a:rPr>
              <a:t>五一劳动节主题班会</a:t>
            </a:r>
          </a:p>
        </p:txBody>
      </p:sp>
      <p:pic>
        <p:nvPicPr>
          <p:cNvPr id="2" name="图片 1" descr="30ddc0a156b1af6550bd2a3a52cc0cb4"/>
          <p:cNvPicPr>
            <a:picLocks noChangeAspect="1"/>
          </p:cNvPicPr>
          <p:nvPr/>
        </p:nvPicPr>
        <p:blipFill>
          <a:blip r:embed="rId6" cstate="screen"/>
          <a:stretch>
            <a:fillRect/>
          </a:stretch>
        </p:blipFill>
        <p:spPr>
          <a:xfrm>
            <a:off x="3177540" y="200025"/>
            <a:ext cx="5320030" cy="3527425"/>
          </a:xfrm>
          <a:prstGeom prst="rect">
            <a:avLst/>
          </a:prstGeom>
        </p:spPr>
      </p:pic>
      <p:sp>
        <p:nvSpPr>
          <p:cNvPr id="9" name="矩形 8"/>
          <p:cNvSpPr/>
          <p:nvPr/>
        </p:nvSpPr>
        <p:spPr>
          <a:xfrm>
            <a:off x="5088031" y="4709690"/>
            <a:ext cx="2016224" cy="669384"/>
          </a:xfrm>
          <a:prstGeom prst="rect">
            <a:avLst/>
          </a:prstGeom>
          <a:solidFill>
            <a:srgbClr val="C0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charset="-122"/>
                <a:ea typeface="微软雅黑" panose="020B0503020204020204" charset="-122"/>
              </a:rPr>
              <a:t>三年（</a:t>
            </a:r>
            <a:r>
              <a:rPr lang="en-US" altLang="zh-CN" sz="2400" dirty="0">
                <a:latin typeface="微软雅黑" panose="020B0503020204020204" charset="-122"/>
                <a:ea typeface="微软雅黑" panose="020B0503020204020204" charset="-122"/>
              </a:rPr>
              <a:t>2</a:t>
            </a:r>
            <a:r>
              <a:rPr lang="zh-CN" altLang="en-US" sz="2400" dirty="0">
                <a:latin typeface="微软雅黑" panose="020B0503020204020204" charset="-122"/>
                <a:ea typeface="微软雅黑" panose="020B0503020204020204" charset="-122"/>
              </a:rPr>
              <a:t>）班</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par>
                          <p:cTn id="8" fill="hold">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strVal val="#ppt_w*0.70"/>
                                          </p:val>
                                        </p:tav>
                                        <p:tav tm="100000">
                                          <p:val>
                                            <p:strVal val="#ppt_w"/>
                                          </p:val>
                                        </p:tav>
                                      </p:tavLst>
                                    </p:anim>
                                    <p:anim calcmode="lin" valueType="num">
                                      <p:cBhvr>
                                        <p:cTn id="12" dur="1000" fill="hold"/>
                                        <p:tgtEl>
                                          <p:spTgt spid="16"/>
                                        </p:tgtEl>
                                        <p:attrNameLst>
                                          <p:attrName>ppt_h</p:attrName>
                                        </p:attrNameLst>
                                      </p:cBhvr>
                                      <p:tavLst>
                                        <p:tav tm="0">
                                          <p:val>
                                            <p:strVal val="#ppt_h"/>
                                          </p:val>
                                        </p:tav>
                                        <p:tav tm="100000">
                                          <p:val>
                                            <p:strVal val="#ppt_h"/>
                                          </p:val>
                                        </p:tav>
                                      </p:tavLst>
                                    </p:anim>
                                    <p:animEffect transition="in" filter="fade">
                                      <p:cBhvr>
                                        <p:cTn id="13" dur="1000"/>
                                        <p:tgtEl>
                                          <p:spTgt spid="16"/>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1000" fill="hold"/>
                                        <p:tgtEl>
                                          <p:spTgt spid="9"/>
                                        </p:tgtEl>
                                        <p:attrNameLst>
                                          <p:attrName>ppt_w</p:attrName>
                                        </p:attrNameLst>
                                      </p:cBhvr>
                                      <p:tavLst>
                                        <p:tav tm="0">
                                          <p:val>
                                            <p:strVal val="#ppt_w*0.70"/>
                                          </p:val>
                                        </p:tav>
                                        <p:tav tm="100000">
                                          <p:val>
                                            <p:strVal val="#ppt_w"/>
                                          </p:val>
                                        </p:tav>
                                      </p:tavLst>
                                    </p:anim>
                                    <p:anim calcmode="lin" valueType="num">
                                      <p:cBhvr>
                                        <p:cTn id="17" dur="1000" fill="hold"/>
                                        <p:tgtEl>
                                          <p:spTgt spid="9"/>
                                        </p:tgtEl>
                                        <p:attrNameLst>
                                          <p:attrName>ppt_h</p:attrName>
                                        </p:attrNameLst>
                                      </p:cBhvr>
                                      <p:tavLst>
                                        <p:tav tm="0">
                                          <p:val>
                                            <p:strVal val="#ppt_h"/>
                                          </p:val>
                                        </p:tav>
                                        <p:tav tm="100000">
                                          <p:val>
                                            <p:strVal val="#ppt_h"/>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userDrawn="1"/>
        </p:nvGrpSpPr>
        <p:grpSpPr>
          <a:xfrm>
            <a:off x="-39628" y="-34191"/>
            <a:ext cx="12231628" cy="791694"/>
            <a:chOff x="619549" y="3992106"/>
            <a:chExt cx="9142858" cy="1253002"/>
          </a:xfrm>
        </p:grpSpPr>
        <p:pic>
          <p:nvPicPr>
            <p:cNvPr id="50" name="图片 49"/>
            <p:cNvPicPr>
              <a:picLocks noChangeAspect="1"/>
            </p:cNvPicPr>
            <p:nvPr/>
          </p:nvPicPr>
          <p:blipFill rotWithShape="1">
            <a:blip r:embed="rId2" cstate="screen"/>
            <a:srcRect t="78072"/>
            <a:stretch>
              <a:fillRect/>
            </a:stretch>
          </p:blipFill>
          <p:spPr>
            <a:xfrm>
              <a:off x="619549" y="3992106"/>
              <a:ext cx="9142858" cy="1253002"/>
            </a:xfrm>
            <a:prstGeom prst="rect">
              <a:avLst/>
            </a:prstGeom>
          </p:spPr>
        </p:pic>
        <p:pic>
          <p:nvPicPr>
            <p:cNvPr id="51" name="图片 50"/>
            <p:cNvPicPr>
              <a:picLocks noChangeAspect="1"/>
            </p:cNvPicPr>
            <p:nvPr/>
          </p:nvPicPr>
          <p:blipFill rotWithShape="1">
            <a:blip r:embed="rId3" cstate="screen"/>
            <a:srcRect/>
            <a:stretch>
              <a:fillRect/>
            </a:stretch>
          </p:blipFill>
          <p:spPr>
            <a:xfrm>
              <a:off x="619549" y="4032635"/>
              <a:ext cx="9142858" cy="283371"/>
            </a:xfrm>
            <a:prstGeom prst="rect">
              <a:avLst/>
            </a:prstGeom>
          </p:spPr>
        </p:pic>
      </p:grpSp>
      <p:pic>
        <p:nvPicPr>
          <p:cNvPr id="12" name="图片 11"/>
          <p:cNvPicPr>
            <a:picLocks noChangeAspect="1"/>
          </p:cNvPicPr>
          <p:nvPr/>
        </p:nvPicPr>
        <p:blipFill rotWithShape="1">
          <a:blip r:embed="rId4" cstate="screen"/>
          <a:srcRect t="84090"/>
          <a:stretch>
            <a:fillRect/>
          </a:stretch>
        </p:blipFill>
        <p:spPr>
          <a:xfrm>
            <a:off x="-43180" y="5911215"/>
            <a:ext cx="12278360" cy="1073150"/>
          </a:xfrm>
          <a:prstGeom prst="rect">
            <a:avLst/>
          </a:prstGeom>
        </p:spPr>
      </p:pic>
      <p:sp>
        <p:nvSpPr>
          <p:cNvPr id="4" name="文本框 3"/>
          <p:cNvSpPr txBox="1"/>
          <p:nvPr/>
        </p:nvSpPr>
        <p:spPr>
          <a:xfrm>
            <a:off x="4765675" y="173990"/>
            <a:ext cx="2621280" cy="583565"/>
          </a:xfrm>
          <a:prstGeom prst="rect">
            <a:avLst/>
          </a:prstGeom>
          <a:noFill/>
        </p:spPr>
        <p:txBody>
          <a:bodyPr wrap="none" rtlCol="0" anchor="t">
            <a:spAutoFit/>
          </a:bodyPr>
          <a:lstStyle/>
          <a:p>
            <a:pPr algn="r"/>
            <a:r>
              <a:rPr lang="zh-CN" altLang="en-US" sz="3200" b="1" dirty="0">
                <a:solidFill>
                  <a:schemeClr val="bg1"/>
                </a:solidFill>
                <a:latin typeface="微软雅黑" panose="020B0503020204020204" charset="-122"/>
                <a:ea typeface="微软雅黑" panose="020B0503020204020204" charset="-122"/>
                <a:sym typeface="+mn-ea"/>
              </a:rPr>
              <a:t>班会主题互动</a:t>
            </a:r>
          </a:p>
        </p:txBody>
      </p:sp>
      <p:grpSp>
        <p:nvGrpSpPr>
          <p:cNvPr id="8" name="组合 7"/>
          <p:cNvGrpSpPr/>
          <p:nvPr/>
        </p:nvGrpSpPr>
        <p:grpSpPr>
          <a:xfrm>
            <a:off x="645160" y="1216025"/>
            <a:ext cx="10824845" cy="4772871"/>
            <a:chOff x="1352" y="1980"/>
            <a:chExt cx="11728" cy="5639"/>
          </a:xfrm>
        </p:grpSpPr>
        <p:sp>
          <p:nvSpPr>
            <p:cNvPr id="3" name="Freeform 42"/>
            <p:cNvSpPr/>
            <p:nvPr/>
          </p:nvSpPr>
          <p:spPr bwMode="auto">
            <a:xfrm>
              <a:off x="2069" y="2215"/>
              <a:ext cx="4152" cy="948"/>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chemeClr val="tx1">
                  <a:lumMod val="65000"/>
                  <a:lumOff val="35000"/>
                </a:schemeClr>
              </a:solidFill>
              <a:prstDash val="dash"/>
              <a:round/>
              <a:headEnd type="oval" w="med" len="med"/>
              <a:tailEnd type="oval" w="med" len="med"/>
            </a:ln>
            <a:effectLst/>
            <a:extLst>
              <a:ext uri="{909E8E84-426E-40DD-AFC4-6F175D3DCCD1}">
                <a14:hiddenFill xmlns:a14="http://schemas.microsoft.com/office/drawing/2010/main">
                  <a:solidFill>
                    <a:srgbClr val="FFFFFF"/>
                  </a:solidFill>
                </a14:hiddenFill>
              </a:ext>
            </a:extLst>
          </p:spPr>
          <p:txBody>
            <a:bodyPr lIns="82758" tIns="41378" rIns="82758" bIns="41378"/>
            <a:lstStyle/>
            <a:p>
              <a:pPr defTabSz="1218565"/>
              <a:endParaRPr lang="zh-CN" altLang="en-US" sz="2000">
                <a:solidFill>
                  <a:schemeClr val="bg1"/>
                </a:solidFill>
                <a:latin typeface="+mn-ea"/>
                <a:cs typeface="+mn-ea"/>
              </a:endParaRPr>
            </a:p>
          </p:txBody>
        </p:sp>
        <p:sp>
          <p:nvSpPr>
            <p:cNvPr id="2" name="Freeform 42"/>
            <p:cNvSpPr/>
            <p:nvPr/>
          </p:nvSpPr>
          <p:spPr bwMode="auto">
            <a:xfrm flipH="1">
              <a:off x="8190" y="2215"/>
              <a:ext cx="4152" cy="948"/>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chemeClr val="tx2">
                  <a:lumMod val="75000"/>
                </a:schemeClr>
              </a:solidFill>
              <a:prstDash val="dash"/>
              <a:round/>
              <a:headEnd type="oval" w="med" len="med"/>
              <a:tailEnd type="oval" w="med" len="med"/>
            </a:ln>
            <a:effectLst/>
            <a:extLst>
              <a:ext uri="{909E8E84-426E-40DD-AFC4-6F175D3DCCD1}">
                <a14:hiddenFill xmlns:a14="http://schemas.microsoft.com/office/drawing/2010/main">
                  <a:solidFill>
                    <a:srgbClr val="FFFFFF"/>
                  </a:solidFill>
                </a14:hiddenFill>
              </a:ext>
            </a:extLst>
          </p:spPr>
          <p:txBody>
            <a:bodyPr lIns="82758" tIns="41378" rIns="82758" bIns="41378"/>
            <a:lstStyle/>
            <a:p>
              <a:pPr defTabSz="1218565"/>
              <a:endParaRPr lang="zh-CN" altLang="en-US" sz="2000">
                <a:solidFill>
                  <a:schemeClr val="bg1"/>
                </a:solidFill>
                <a:latin typeface="+mn-ea"/>
                <a:cs typeface="+mn-ea"/>
              </a:endParaRPr>
            </a:p>
          </p:txBody>
        </p:sp>
        <p:sp>
          <p:nvSpPr>
            <p:cNvPr id="6" name="Freeform 42"/>
            <p:cNvSpPr/>
            <p:nvPr/>
          </p:nvSpPr>
          <p:spPr bwMode="auto">
            <a:xfrm flipV="1">
              <a:off x="2069" y="6483"/>
              <a:ext cx="4152" cy="946"/>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chemeClr val="tx1">
                  <a:lumMod val="75000"/>
                  <a:lumOff val="25000"/>
                </a:schemeClr>
              </a:solidFill>
              <a:prstDash val="dash"/>
              <a:round/>
              <a:headEnd type="oval" w="med" len="med"/>
              <a:tailEnd type="oval" w="med" len="med"/>
            </a:ln>
            <a:effectLst/>
            <a:extLst>
              <a:ext uri="{909E8E84-426E-40DD-AFC4-6F175D3DCCD1}">
                <a14:hiddenFill xmlns:a14="http://schemas.microsoft.com/office/drawing/2010/main">
                  <a:solidFill>
                    <a:srgbClr val="FFFFFF"/>
                  </a:solidFill>
                </a14:hiddenFill>
              </a:ext>
            </a:extLst>
          </p:spPr>
          <p:txBody>
            <a:bodyPr lIns="82758" tIns="41378" rIns="82758" bIns="41378"/>
            <a:lstStyle/>
            <a:p>
              <a:pPr defTabSz="1218565"/>
              <a:endParaRPr lang="zh-CN" altLang="en-US" sz="2000">
                <a:solidFill>
                  <a:schemeClr val="bg1"/>
                </a:solidFill>
                <a:latin typeface="+mn-ea"/>
                <a:cs typeface="+mn-ea"/>
              </a:endParaRPr>
            </a:p>
          </p:txBody>
        </p:sp>
        <p:sp>
          <p:nvSpPr>
            <p:cNvPr id="7" name="Freeform 42"/>
            <p:cNvSpPr/>
            <p:nvPr/>
          </p:nvSpPr>
          <p:spPr bwMode="auto">
            <a:xfrm flipH="1" flipV="1">
              <a:off x="8190" y="6483"/>
              <a:ext cx="4152" cy="946"/>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chemeClr val="tx2">
                  <a:lumMod val="75000"/>
                </a:schemeClr>
              </a:solidFill>
              <a:prstDash val="dash"/>
              <a:round/>
              <a:headEnd type="oval" w="med" len="med"/>
              <a:tailEnd type="oval" w="med" len="med"/>
            </a:ln>
            <a:effectLst/>
            <a:extLst>
              <a:ext uri="{909E8E84-426E-40DD-AFC4-6F175D3DCCD1}">
                <a14:hiddenFill xmlns:a14="http://schemas.microsoft.com/office/drawing/2010/main">
                  <a:solidFill>
                    <a:srgbClr val="FFFFFF"/>
                  </a:solidFill>
                </a14:hiddenFill>
              </a:ext>
            </a:extLst>
          </p:spPr>
          <p:txBody>
            <a:bodyPr lIns="82758" tIns="41378" rIns="82758" bIns="41378"/>
            <a:lstStyle/>
            <a:p>
              <a:pPr defTabSz="1218565"/>
              <a:endParaRPr lang="zh-CN" altLang="en-US" sz="2000">
                <a:solidFill>
                  <a:schemeClr val="bg1"/>
                </a:solidFill>
                <a:latin typeface="+mn-ea"/>
                <a:cs typeface="+mn-ea"/>
              </a:endParaRPr>
            </a:p>
          </p:txBody>
        </p:sp>
        <p:sp>
          <p:nvSpPr>
            <p:cNvPr id="9" name="Oval 30"/>
            <p:cNvSpPr>
              <a:spLocks noChangeArrowheads="1"/>
            </p:cNvSpPr>
            <p:nvPr/>
          </p:nvSpPr>
          <p:spPr bwMode="auto">
            <a:xfrm>
              <a:off x="1352" y="3071"/>
              <a:ext cx="1476" cy="1480"/>
            </a:xfrm>
            <a:prstGeom prst="ellipse">
              <a:avLst/>
            </a:prstGeom>
            <a:solidFill>
              <a:srgbClr val="980000"/>
            </a:solidFill>
            <a:ln w="63500">
              <a:noFill/>
              <a:round/>
            </a:ln>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1218565" eaLnBrk="1" hangingPunct="1">
                <a:spcBef>
                  <a:spcPct val="0"/>
                </a:spcBef>
                <a:buNone/>
              </a:pPr>
              <a:endParaRPr lang="zh-CN" altLang="en-US" sz="1600">
                <a:solidFill>
                  <a:schemeClr val="bg1"/>
                </a:solidFill>
                <a:latin typeface="+mn-ea"/>
                <a:ea typeface="+mn-ea"/>
                <a:cs typeface="+mn-ea"/>
              </a:endParaRPr>
            </a:p>
          </p:txBody>
        </p:sp>
        <p:sp>
          <p:nvSpPr>
            <p:cNvPr id="5" name="Oval 31"/>
            <p:cNvSpPr>
              <a:spLocks noChangeArrowheads="1"/>
            </p:cNvSpPr>
            <p:nvPr/>
          </p:nvSpPr>
          <p:spPr bwMode="auto">
            <a:xfrm>
              <a:off x="1385" y="5088"/>
              <a:ext cx="1476" cy="1480"/>
            </a:xfrm>
            <a:prstGeom prst="ellipse">
              <a:avLst/>
            </a:prstGeom>
            <a:solidFill>
              <a:srgbClr val="C55A11"/>
            </a:solidFill>
            <a:ln w="63500">
              <a:noFill/>
              <a:round/>
            </a:ln>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1218565" eaLnBrk="1" hangingPunct="1">
                <a:spcBef>
                  <a:spcPct val="0"/>
                </a:spcBef>
                <a:buNone/>
              </a:pPr>
              <a:endParaRPr lang="zh-CN" altLang="en-US" sz="1600">
                <a:solidFill>
                  <a:schemeClr val="bg1"/>
                </a:solidFill>
                <a:latin typeface="+mn-ea"/>
                <a:ea typeface="+mn-ea"/>
                <a:cs typeface="+mn-ea"/>
              </a:endParaRPr>
            </a:p>
          </p:txBody>
        </p:sp>
        <p:sp>
          <p:nvSpPr>
            <p:cNvPr id="15" name="Oval 33"/>
            <p:cNvSpPr>
              <a:spLocks noChangeArrowheads="1"/>
            </p:cNvSpPr>
            <p:nvPr/>
          </p:nvSpPr>
          <p:spPr bwMode="auto">
            <a:xfrm>
              <a:off x="11543" y="3112"/>
              <a:ext cx="1478" cy="1480"/>
            </a:xfrm>
            <a:prstGeom prst="ellipse">
              <a:avLst/>
            </a:prstGeom>
            <a:solidFill>
              <a:srgbClr val="980000"/>
            </a:solidFill>
            <a:ln w="63500">
              <a:noFill/>
              <a:round/>
            </a:ln>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1218565" eaLnBrk="1" hangingPunct="1">
                <a:spcBef>
                  <a:spcPct val="0"/>
                </a:spcBef>
                <a:buNone/>
              </a:pPr>
              <a:endParaRPr lang="zh-CN" altLang="en-US" sz="1400">
                <a:solidFill>
                  <a:schemeClr val="bg1"/>
                </a:solidFill>
                <a:latin typeface="+mn-ea"/>
                <a:ea typeface="+mn-ea"/>
                <a:cs typeface="+mn-ea"/>
              </a:endParaRPr>
            </a:p>
          </p:txBody>
        </p:sp>
        <p:sp>
          <p:nvSpPr>
            <p:cNvPr id="18" name="Oval 32"/>
            <p:cNvSpPr>
              <a:spLocks noChangeArrowheads="1"/>
            </p:cNvSpPr>
            <p:nvPr/>
          </p:nvSpPr>
          <p:spPr bwMode="auto">
            <a:xfrm>
              <a:off x="11604" y="5127"/>
              <a:ext cx="1476" cy="1480"/>
            </a:xfrm>
            <a:prstGeom prst="ellipse">
              <a:avLst/>
            </a:prstGeom>
            <a:solidFill>
              <a:srgbClr val="C55A11"/>
            </a:solidFill>
            <a:ln w="63500">
              <a:noFill/>
              <a:round/>
            </a:ln>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1218565" eaLnBrk="1" hangingPunct="1">
                <a:spcBef>
                  <a:spcPct val="0"/>
                </a:spcBef>
                <a:buNone/>
              </a:pPr>
              <a:endParaRPr lang="zh-CN" altLang="en-US" sz="1400">
                <a:solidFill>
                  <a:schemeClr val="bg1"/>
                </a:solidFill>
                <a:latin typeface="+mn-ea"/>
                <a:ea typeface="+mn-ea"/>
                <a:cs typeface="+mn-ea"/>
              </a:endParaRPr>
            </a:p>
          </p:txBody>
        </p:sp>
        <p:sp>
          <p:nvSpPr>
            <p:cNvPr id="31" name="KSO_Shape"/>
            <p:cNvSpPr/>
            <p:nvPr/>
          </p:nvSpPr>
          <p:spPr bwMode="auto">
            <a:xfrm>
              <a:off x="1832" y="3523"/>
              <a:ext cx="539" cy="539"/>
            </a:xfrm>
            <a:custGeom>
              <a:avLst/>
              <a:gdLst>
                <a:gd name="T0" fmla="*/ 893205 w 2703"/>
                <a:gd name="T1" fmla="*/ 454036 h 2697"/>
                <a:gd name="T2" fmla="*/ 1800397 w 2703"/>
                <a:gd name="T3" fmla="*/ 454036 h 2697"/>
                <a:gd name="T4" fmla="*/ 1240229 w 2703"/>
                <a:gd name="T5" fmla="*/ 374696 h 2697"/>
                <a:gd name="T6" fmla="*/ 1199599 w 2703"/>
                <a:gd name="T7" fmla="*/ 454702 h 2697"/>
                <a:gd name="T8" fmla="*/ 1304838 w 2703"/>
                <a:gd name="T9" fmla="*/ 398698 h 2697"/>
                <a:gd name="T10" fmla="*/ 1200931 w 2703"/>
                <a:gd name="T11" fmla="*/ 700055 h 2697"/>
                <a:gd name="T12" fmla="*/ 1461366 w 2703"/>
                <a:gd name="T13" fmla="*/ 608714 h 2697"/>
                <a:gd name="T14" fmla="*/ 1357458 w 2703"/>
                <a:gd name="T15" fmla="*/ 674053 h 2697"/>
                <a:gd name="T16" fmla="*/ 1362121 w 2703"/>
                <a:gd name="T17" fmla="*/ 608714 h 2697"/>
                <a:gd name="T18" fmla="*/ 1380105 w 2703"/>
                <a:gd name="T19" fmla="*/ 312024 h 2697"/>
                <a:gd name="T20" fmla="*/ 1431392 w 2703"/>
                <a:gd name="T21" fmla="*/ 140011 h 2697"/>
                <a:gd name="T22" fmla="*/ 1418071 w 2703"/>
                <a:gd name="T23" fmla="*/ 278022 h 2697"/>
                <a:gd name="T24" fmla="*/ 1431392 w 2703"/>
                <a:gd name="T25" fmla="*/ 140011 h 2697"/>
                <a:gd name="T26" fmla="*/ 841917 w 2703"/>
                <a:gd name="T27" fmla="*/ 651384 h 2697"/>
                <a:gd name="T28" fmla="*/ 803951 w 2703"/>
                <a:gd name="T29" fmla="*/ 726724 h 2697"/>
                <a:gd name="T30" fmla="*/ 1124998 w 2703"/>
                <a:gd name="T31" fmla="*/ 980077 h 2697"/>
                <a:gd name="T32" fmla="*/ 1192938 w 2703"/>
                <a:gd name="T33" fmla="*/ 975410 h 2697"/>
                <a:gd name="T34" fmla="*/ 1212254 w 2703"/>
                <a:gd name="T35" fmla="*/ 980077 h 2697"/>
                <a:gd name="T36" fmla="*/ 1540628 w 2703"/>
                <a:gd name="T37" fmla="*/ 961409 h 2697"/>
                <a:gd name="T38" fmla="*/ 769981 w 2703"/>
                <a:gd name="T39" fmla="*/ 1797474 h 2697"/>
                <a:gd name="T40" fmla="*/ 767317 w 2703"/>
                <a:gd name="T41" fmla="*/ 1798141 h 2697"/>
                <a:gd name="T42" fmla="*/ 763986 w 2703"/>
                <a:gd name="T43" fmla="*/ 1797474 h 2697"/>
                <a:gd name="T44" fmla="*/ 763986 w 2703"/>
                <a:gd name="T45" fmla="*/ 242019 h 2697"/>
                <a:gd name="T46" fmla="*/ 767317 w 2703"/>
                <a:gd name="T47" fmla="*/ 241352 h 2697"/>
                <a:gd name="T48" fmla="*/ 769981 w 2703"/>
                <a:gd name="T49" fmla="*/ 242019 h 2697"/>
                <a:gd name="T50" fmla="*/ 823267 w 2703"/>
                <a:gd name="T51" fmla="*/ 312691 h 2697"/>
                <a:gd name="T52" fmla="*/ 803951 w 2703"/>
                <a:gd name="T53" fmla="*/ 452035 h 2697"/>
                <a:gd name="T54" fmla="*/ 803951 w 2703"/>
                <a:gd name="T55" fmla="*/ 456702 h 2697"/>
                <a:gd name="T56" fmla="*/ 1470024 w 2703"/>
                <a:gd name="T57" fmla="*/ 1054083 h 2697"/>
                <a:gd name="T58" fmla="*/ 1115673 w 2703"/>
                <a:gd name="T59" fmla="*/ 1400110 h 2697"/>
                <a:gd name="T60" fmla="*/ 1470024 w 2703"/>
                <a:gd name="T61" fmla="*/ 1054083 h 2697"/>
                <a:gd name="T62" fmla="*/ 1090363 w 2703"/>
                <a:gd name="T63" fmla="*/ 1457448 h 2697"/>
                <a:gd name="T64" fmla="*/ 1246224 w 2703"/>
                <a:gd name="T65" fmla="*/ 1544121 h 2697"/>
                <a:gd name="T66" fmla="*/ 870558 w 2703"/>
                <a:gd name="T67" fmla="*/ 1720802 h 2697"/>
                <a:gd name="T68" fmla="*/ 803951 w 2703"/>
                <a:gd name="T69" fmla="*/ 1384109 h 2697"/>
                <a:gd name="T70" fmla="*/ 803951 w 2703"/>
                <a:gd name="T71" fmla="*/ 1312770 h 2697"/>
                <a:gd name="T72" fmla="*/ 1124998 w 2703"/>
                <a:gd name="T73" fmla="*/ 1054083 h 2697"/>
                <a:gd name="T74" fmla="*/ 803951 w 2703"/>
                <a:gd name="T75" fmla="*/ 1312770 h 2697"/>
                <a:gd name="T76" fmla="*/ 452930 w 2703"/>
                <a:gd name="T77" fmla="*/ 1457448 h 2697"/>
                <a:gd name="T78" fmla="*/ 580816 w 2703"/>
                <a:gd name="T79" fmla="*/ 1697466 h 2697"/>
                <a:gd name="T80" fmla="*/ 427619 w 2703"/>
                <a:gd name="T81" fmla="*/ 1400110 h 2697"/>
                <a:gd name="T82" fmla="*/ 72602 w 2703"/>
                <a:gd name="T83" fmla="*/ 1054083 h 2697"/>
                <a:gd name="T84" fmla="*/ 72602 w 2703"/>
                <a:gd name="T85" fmla="*/ 980077 h 2697"/>
                <a:gd name="T86" fmla="*/ 427619 w 2703"/>
                <a:gd name="T87" fmla="*/ 639383 h 2697"/>
                <a:gd name="T88" fmla="*/ 72602 w 2703"/>
                <a:gd name="T89" fmla="*/ 980077 h 2697"/>
                <a:gd name="T90" fmla="*/ 450266 w 2703"/>
                <a:gd name="T91" fmla="*/ 580045 h 2697"/>
                <a:gd name="T92" fmla="*/ 297069 w 2703"/>
                <a:gd name="T93" fmla="*/ 495372 h 2697"/>
                <a:gd name="T94" fmla="*/ 672734 w 2703"/>
                <a:gd name="T95" fmla="*/ 318692 h 2697"/>
                <a:gd name="T96" fmla="*/ 732681 w 2703"/>
                <a:gd name="T97" fmla="*/ 655385 h 2697"/>
                <a:gd name="T98" fmla="*/ 732681 w 2703"/>
                <a:gd name="T99" fmla="*/ 726724 h 2697"/>
                <a:gd name="T100" fmla="*/ 418294 w 2703"/>
                <a:gd name="T101" fmla="*/ 980077 h 2697"/>
                <a:gd name="T102" fmla="*/ 732681 w 2703"/>
                <a:gd name="T103" fmla="*/ 726724 h 2697"/>
                <a:gd name="T104" fmla="*/ 418294 w 2703"/>
                <a:gd name="T105" fmla="*/ 1054083 h 2697"/>
                <a:gd name="T106" fmla="*/ 732681 w 2703"/>
                <a:gd name="T107" fmla="*/ 1312770 h 2697"/>
                <a:gd name="T108" fmla="*/ 732681 w 2703"/>
                <a:gd name="T109" fmla="*/ 1384109 h 2697"/>
                <a:gd name="T110" fmla="*/ 672734 w 2703"/>
                <a:gd name="T111" fmla="*/ 1720802 h 2697"/>
                <a:gd name="T112" fmla="*/ 732681 w 2703"/>
                <a:gd name="T113" fmla="*/ 1384109 h 26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3" h="2697">
                  <a:moveTo>
                    <a:pt x="2022" y="1362"/>
                  </a:moveTo>
                  <a:cubicBezTo>
                    <a:pt x="1646" y="1362"/>
                    <a:pt x="1341" y="1057"/>
                    <a:pt x="1341" y="681"/>
                  </a:cubicBezTo>
                  <a:cubicBezTo>
                    <a:pt x="1341" y="305"/>
                    <a:pt x="1646" y="0"/>
                    <a:pt x="2022" y="0"/>
                  </a:cubicBezTo>
                  <a:cubicBezTo>
                    <a:pt x="2398" y="0"/>
                    <a:pt x="2703" y="305"/>
                    <a:pt x="2703" y="681"/>
                  </a:cubicBezTo>
                  <a:cubicBezTo>
                    <a:pt x="2703" y="1057"/>
                    <a:pt x="2398" y="1362"/>
                    <a:pt x="2022" y="1362"/>
                  </a:cubicBezTo>
                  <a:close/>
                  <a:moveTo>
                    <a:pt x="1862" y="562"/>
                  </a:moveTo>
                  <a:cubicBezTo>
                    <a:pt x="1844" y="580"/>
                    <a:pt x="1782" y="638"/>
                    <a:pt x="1782" y="664"/>
                  </a:cubicBezTo>
                  <a:cubicBezTo>
                    <a:pt x="1782" y="672"/>
                    <a:pt x="1791" y="682"/>
                    <a:pt x="1801" y="682"/>
                  </a:cubicBezTo>
                  <a:cubicBezTo>
                    <a:pt x="1826" y="682"/>
                    <a:pt x="1893" y="560"/>
                    <a:pt x="1945" y="560"/>
                  </a:cubicBezTo>
                  <a:cubicBezTo>
                    <a:pt x="1956" y="560"/>
                    <a:pt x="1968" y="573"/>
                    <a:pt x="1959" y="598"/>
                  </a:cubicBezTo>
                  <a:cubicBezTo>
                    <a:pt x="1861" y="844"/>
                    <a:pt x="1861" y="844"/>
                    <a:pt x="1861" y="844"/>
                  </a:cubicBezTo>
                  <a:cubicBezTo>
                    <a:pt x="1851" y="868"/>
                    <a:pt x="1803" y="983"/>
                    <a:pt x="1803" y="1050"/>
                  </a:cubicBezTo>
                  <a:cubicBezTo>
                    <a:pt x="1803" y="1103"/>
                    <a:pt x="1838" y="1127"/>
                    <a:pt x="1889" y="1127"/>
                  </a:cubicBezTo>
                  <a:cubicBezTo>
                    <a:pt x="2030" y="1127"/>
                    <a:pt x="2194" y="953"/>
                    <a:pt x="2194" y="913"/>
                  </a:cubicBezTo>
                  <a:cubicBezTo>
                    <a:pt x="2194" y="900"/>
                    <a:pt x="2184" y="892"/>
                    <a:pt x="2177" y="892"/>
                  </a:cubicBezTo>
                  <a:cubicBezTo>
                    <a:pt x="2157" y="892"/>
                    <a:pt x="2080" y="1011"/>
                    <a:pt x="2038" y="1011"/>
                  </a:cubicBezTo>
                  <a:cubicBezTo>
                    <a:pt x="2027" y="1011"/>
                    <a:pt x="2022" y="1001"/>
                    <a:pt x="2022" y="991"/>
                  </a:cubicBezTo>
                  <a:cubicBezTo>
                    <a:pt x="2022" y="969"/>
                    <a:pt x="2037" y="934"/>
                    <a:pt x="2045" y="913"/>
                  </a:cubicBezTo>
                  <a:cubicBezTo>
                    <a:pt x="2146" y="640"/>
                    <a:pt x="2146" y="640"/>
                    <a:pt x="2146" y="640"/>
                  </a:cubicBezTo>
                  <a:cubicBezTo>
                    <a:pt x="2197" y="504"/>
                    <a:pt x="2132" y="468"/>
                    <a:pt x="2072" y="468"/>
                  </a:cubicBezTo>
                  <a:cubicBezTo>
                    <a:pt x="1991" y="468"/>
                    <a:pt x="1918" y="508"/>
                    <a:pt x="1862" y="562"/>
                  </a:cubicBezTo>
                  <a:close/>
                  <a:moveTo>
                    <a:pt x="2149" y="210"/>
                  </a:moveTo>
                  <a:cubicBezTo>
                    <a:pt x="2087" y="210"/>
                    <a:pt x="2034" y="261"/>
                    <a:pt x="2034" y="322"/>
                  </a:cubicBezTo>
                  <a:cubicBezTo>
                    <a:pt x="2034" y="380"/>
                    <a:pt x="2072" y="417"/>
                    <a:pt x="2129" y="417"/>
                  </a:cubicBezTo>
                  <a:cubicBezTo>
                    <a:pt x="2192" y="417"/>
                    <a:pt x="2246" y="370"/>
                    <a:pt x="2246" y="306"/>
                  </a:cubicBezTo>
                  <a:cubicBezTo>
                    <a:pt x="2246" y="248"/>
                    <a:pt x="2205" y="210"/>
                    <a:pt x="2149" y="210"/>
                  </a:cubicBezTo>
                  <a:close/>
                  <a:moveTo>
                    <a:pt x="1207" y="983"/>
                  </a:moveTo>
                  <a:cubicBezTo>
                    <a:pt x="1226" y="982"/>
                    <a:pt x="1245" y="979"/>
                    <a:pt x="1264" y="977"/>
                  </a:cubicBezTo>
                  <a:cubicBezTo>
                    <a:pt x="1277" y="1012"/>
                    <a:pt x="1292" y="1045"/>
                    <a:pt x="1310" y="1077"/>
                  </a:cubicBezTo>
                  <a:cubicBezTo>
                    <a:pt x="1275" y="1083"/>
                    <a:pt x="1241" y="1088"/>
                    <a:pt x="1207" y="1090"/>
                  </a:cubicBezTo>
                  <a:cubicBezTo>
                    <a:pt x="1207" y="1470"/>
                    <a:pt x="1207" y="1470"/>
                    <a:pt x="1207" y="1470"/>
                  </a:cubicBezTo>
                  <a:cubicBezTo>
                    <a:pt x="1689" y="1470"/>
                    <a:pt x="1689" y="1470"/>
                    <a:pt x="1689" y="1470"/>
                  </a:cubicBezTo>
                  <a:cubicBezTo>
                    <a:pt x="1688" y="1454"/>
                    <a:pt x="1686" y="1438"/>
                    <a:pt x="1684" y="1422"/>
                  </a:cubicBezTo>
                  <a:cubicBezTo>
                    <a:pt x="1719" y="1438"/>
                    <a:pt x="1754" y="1452"/>
                    <a:pt x="1791" y="1463"/>
                  </a:cubicBezTo>
                  <a:cubicBezTo>
                    <a:pt x="1791" y="1465"/>
                    <a:pt x="1792" y="1468"/>
                    <a:pt x="1792" y="1470"/>
                  </a:cubicBezTo>
                  <a:cubicBezTo>
                    <a:pt x="1820" y="1470"/>
                    <a:pt x="1820" y="1470"/>
                    <a:pt x="1820" y="1470"/>
                  </a:cubicBezTo>
                  <a:cubicBezTo>
                    <a:pt x="1885" y="1487"/>
                    <a:pt x="1952" y="1496"/>
                    <a:pt x="2022" y="1496"/>
                  </a:cubicBezTo>
                  <a:cubicBezTo>
                    <a:pt x="2125" y="1496"/>
                    <a:pt x="2223" y="1476"/>
                    <a:pt x="2313" y="1442"/>
                  </a:cubicBezTo>
                  <a:cubicBezTo>
                    <a:pt x="2315" y="1471"/>
                    <a:pt x="2317" y="1500"/>
                    <a:pt x="2317" y="1529"/>
                  </a:cubicBezTo>
                  <a:cubicBezTo>
                    <a:pt x="2317" y="2174"/>
                    <a:pt x="1797" y="2683"/>
                    <a:pt x="1156" y="2696"/>
                  </a:cubicBezTo>
                  <a:cubicBezTo>
                    <a:pt x="1156" y="2697"/>
                    <a:pt x="1156" y="2697"/>
                    <a:pt x="1156" y="2697"/>
                  </a:cubicBezTo>
                  <a:cubicBezTo>
                    <a:pt x="1155" y="2697"/>
                    <a:pt x="1153" y="2697"/>
                    <a:pt x="1152" y="2697"/>
                  </a:cubicBezTo>
                  <a:cubicBezTo>
                    <a:pt x="1150" y="2697"/>
                    <a:pt x="1149" y="2697"/>
                    <a:pt x="1147" y="2697"/>
                  </a:cubicBezTo>
                  <a:cubicBezTo>
                    <a:pt x="1147" y="2696"/>
                    <a:pt x="1147" y="2696"/>
                    <a:pt x="1147" y="2696"/>
                  </a:cubicBezTo>
                  <a:cubicBezTo>
                    <a:pt x="506" y="2683"/>
                    <a:pt x="0" y="2174"/>
                    <a:pt x="0" y="1529"/>
                  </a:cubicBezTo>
                  <a:cubicBezTo>
                    <a:pt x="0" y="885"/>
                    <a:pt x="506" y="376"/>
                    <a:pt x="1147" y="363"/>
                  </a:cubicBezTo>
                  <a:cubicBezTo>
                    <a:pt x="1147" y="362"/>
                    <a:pt x="1147" y="362"/>
                    <a:pt x="1147" y="362"/>
                  </a:cubicBezTo>
                  <a:cubicBezTo>
                    <a:pt x="1149" y="362"/>
                    <a:pt x="1150" y="362"/>
                    <a:pt x="1152" y="362"/>
                  </a:cubicBezTo>
                  <a:cubicBezTo>
                    <a:pt x="1153" y="362"/>
                    <a:pt x="1155" y="362"/>
                    <a:pt x="1156" y="362"/>
                  </a:cubicBezTo>
                  <a:cubicBezTo>
                    <a:pt x="1156" y="363"/>
                    <a:pt x="1156" y="363"/>
                    <a:pt x="1156" y="363"/>
                  </a:cubicBezTo>
                  <a:cubicBezTo>
                    <a:pt x="1194" y="363"/>
                    <a:pt x="1232" y="366"/>
                    <a:pt x="1269" y="370"/>
                  </a:cubicBezTo>
                  <a:cubicBezTo>
                    <a:pt x="1256" y="402"/>
                    <a:pt x="1245" y="435"/>
                    <a:pt x="1236" y="469"/>
                  </a:cubicBezTo>
                  <a:cubicBezTo>
                    <a:pt x="1227" y="469"/>
                    <a:pt x="1218" y="468"/>
                    <a:pt x="1207" y="468"/>
                  </a:cubicBezTo>
                  <a:cubicBezTo>
                    <a:pt x="1207" y="678"/>
                    <a:pt x="1207" y="678"/>
                    <a:pt x="1207" y="678"/>
                  </a:cubicBezTo>
                  <a:cubicBezTo>
                    <a:pt x="1207" y="679"/>
                    <a:pt x="1207" y="680"/>
                    <a:pt x="1207" y="681"/>
                  </a:cubicBezTo>
                  <a:cubicBezTo>
                    <a:pt x="1207" y="682"/>
                    <a:pt x="1207" y="683"/>
                    <a:pt x="1207" y="685"/>
                  </a:cubicBezTo>
                  <a:lnTo>
                    <a:pt x="1207" y="983"/>
                  </a:lnTo>
                  <a:close/>
                  <a:moveTo>
                    <a:pt x="2207" y="1581"/>
                  </a:moveTo>
                  <a:cubicBezTo>
                    <a:pt x="1792" y="1581"/>
                    <a:pt x="1792" y="1581"/>
                    <a:pt x="1792" y="1581"/>
                  </a:cubicBezTo>
                  <a:cubicBezTo>
                    <a:pt x="1788" y="1725"/>
                    <a:pt x="1747" y="1914"/>
                    <a:pt x="1675" y="2100"/>
                  </a:cubicBezTo>
                  <a:cubicBezTo>
                    <a:pt x="1778" y="2144"/>
                    <a:pt x="1871" y="2193"/>
                    <a:pt x="1943" y="2244"/>
                  </a:cubicBezTo>
                  <a:cubicBezTo>
                    <a:pt x="2101" y="2069"/>
                    <a:pt x="2197" y="1839"/>
                    <a:pt x="2207" y="1581"/>
                  </a:cubicBezTo>
                  <a:close/>
                  <a:moveTo>
                    <a:pt x="1871" y="2316"/>
                  </a:moveTo>
                  <a:cubicBezTo>
                    <a:pt x="1806" y="2268"/>
                    <a:pt x="1726" y="2223"/>
                    <a:pt x="1637" y="2186"/>
                  </a:cubicBezTo>
                  <a:cubicBezTo>
                    <a:pt x="1589" y="2316"/>
                    <a:pt x="1524" y="2440"/>
                    <a:pt x="1445" y="2546"/>
                  </a:cubicBezTo>
                  <a:cubicBezTo>
                    <a:pt x="1606" y="2509"/>
                    <a:pt x="1751" y="2426"/>
                    <a:pt x="1871" y="2316"/>
                  </a:cubicBezTo>
                  <a:close/>
                  <a:moveTo>
                    <a:pt x="1207" y="2591"/>
                  </a:moveTo>
                  <a:cubicBezTo>
                    <a:pt x="1242" y="2591"/>
                    <a:pt x="1270" y="2588"/>
                    <a:pt x="1307" y="2581"/>
                  </a:cubicBezTo>
                  <a:cubicBezTo>
                    <a:pt x="1404" y="2454"/>
                    <a:pt x="1486" y="2302"/>
                    <a:pt x="1548" y="2148"/>
                  </a:cubicBezTo>
                  <a:cubicBezTo>
                    <a:pt x="1431" y="2107"/>
                    <a:pt x="1317" y="2083"/>
                    <a:pt x="1207" y="2076"/>
                  </a:cubicBezTo>
                  <a:lnTo>
                    <a:pt x="1207" y="2591"/>
                  </a:lnTo>
                  <a:close/>
                  <a:moveTo>
                    <a:pt x="1207" y="1969"/>
                  </a:moveTo>
                  <a:cubicBezTo>
                    <a:pt x="1324" y="1976"/>
                    <a:pt x="1452" y="2010"/>
                    <a:pt x="1582" y="2065"/>
                  </a:cubicBezTo>
                  <a:cubicBezTo>
                    <a:pt x="1644" y="1900"/>
                    <a:pt x="1682" y="1736"/>
                    <a:pt x="1689" y="1581"/>
                  </a:cubicBezTo>
                  <a:cubicBezTo>
                    <a:pt x="1207" y="1581"/>
                    <a:pt x="1207" y="1581"/>
                    <a:pt x="1207" y="1581"/>
                  </a:cubicBezTo>
                  <a:lnTo>
                    <a:pt x="1207" y="1969"/>
                  </a:lnTo>
                  <a:close/>
                  <a:moveTo>
                    <a:pt x="872" y="2546"/>
                  </a:moveTo>
                  <a:cubicBezTo>
                    <a:pt x="793" y="2440"/>
                    <a:pt x="728" y="2316"/>
                    <a:pt x="680" y="2186"/>
                  </a:cubicBezTo>
                  <a:cubicBezTo>
                    <a:pt x="590" y="2223"/>
                    <a:pt x="511" y="2268"/>
                    <a:pt x="446" y="2316"/>
                  </a:cubicBezTo>
                  <a:cubicBezTo>
                    <a:pt x="566" y="2426"/>
                    <a:pt x="711" y="2509"/>
                    <a:pt x="872" y="2546"/>
                  </a:cubicBezTo>
                  <a:close/>
                  <a:moveTo>
                    <a:pt x="374" y="2244"/>
                  </a:moveTo>
                  <a:cubicBezTo>
                    <a:pt x="446" y="2193"/>
                    <a:pt x="539" y="2144"/>
                    <a:pt x="642" y="2100"/>
                  </a:cubicBezTo>
                  <a:cubicBezTo>
                    <a:pt x="570" y="1914"/>
                    <a:pt x="529" y="1725"/>
                    <a:pt x="525" y="1581"/>
                  </a:cubicBezTo>
                  <a:cubicBezTo>
                    <a:pt x="109" y="1581"/>
                    <a:pt x="109" y="1581"/>
                    <a:pt x="109" y="1581"/>
                  </a:cubicBezTo>
                  <a:cubicBezTo>
                    <a:pt x="120" y="1839"/>
                    <a:pt x="216" y="2069"/>
                    <a:pt x="374" y="2244"/>
                  </a:cubicBezTo>
                  <a:close/>
                  <a:moveTo>
                    <a:pt x="109" y="1470"/>
                  </a:moveTo>
                  <a:cubicBezTo>
                    <a:pt x="525" y="1470"/>
                    <a:pt x="525" y="1470"/>
                    <a:pt x="525" y="1470"/>
                  </a:cubicBezTo>
                  <a:cubicBezTo>
                    <a:pt x="532" y="1322"/>
                    <a:pt x="573" y="1145"/>
                    <a:pt x="642" y="959"/>
                  </a:cubicBezTo>
                  <a:cubicBezTo>
                    <a:pt x="539" y="914"/>
                    <a:pt x="446" y="866"/>
                    <a:pt x="374" y="815"/>
                  </a:cubicBezTo>
                  <a:cubicBezTo>
                    <a:pt x="216" y="990"/>
                    <a:pt x="120" y="1212"/>
                    <a:pt x="109" y="1470"/>
                  </a:cubicBezTo>
                  <a:close/>
                  <a:moveTo>
                    <a:pt x="446" y="743"/>
                  </a:moveTo>
                  <a:cubicBezTo>
                    <a:pt x="508" y="787"/>
                    <a:pt x="587" y="832"/>
                    <a:pt x="676" y="870"/>
                  </a:cubicBezTo>
                  <a:cubicBezTo>
                    <a:pt x="728" y="739"/>
                    <a:pt x="797" y="612"/>
                    <a:pt x="872" y="509"/>
                  </a:cubicBezTo>
                  <a:cubicBezTo>
                    <a:pt x="711" y="550"/>
                    <a:pt x="566" y="633"/>
                    <a:pt x="446" y="743"/>
                  </a:cubicBezTo>
                  <a:close/>
                  <a:moveTo>
                    <a:pt x="1100" y="468"/>
                  </a:moveTo>
                  <a:cubicBezTo>
                    <a:pt x="1066" y="468"/>
                    <a:pt x="1047" y="471"/>
                    <a:pt x="1010" y="478"/>
                  </a:cubicBezTo>
                  <a:cubicBezTo>
                    <a:pt x="917" y="605"/>
                    <a:pt x="831" y="750"/>
                    <a:pt x="766" y="908"/>
                  </a:cubicBezTo>
                  <a:cubicBezTo>
                    <a:pt x="879" y="949"/>
                    <a:pt x="987" y="976"/>
                    <a:pt x="1100" y="983"/>
                  </a:cubicBezTo>
                  <a:lnTo>
                    <a:pt x="1100" y="468"/>
                  </a:lnTo>
                  <a:close/>
                  <a:moveTo>
                    <a:pt x="1100" y="1090"/>
                  </a:moveTo>
                  <a:cubicBezTo>
                    <a:pt x="983" y="1083"/>
                    <a:pt x="865" y="1048"/>
                    <a:pt x="735" y="993"/>
                  </a:cubicBezTo>
                  <a:cubicBezTo>
                    <a:pt x="673" y="1155"/>
                    <a:pt x="635" y="1308"/>
                    <a:pt x="628" y="1470"/>
                  </a:cubicBezTo>
                  <a:cubicBezTo>
                    <a:pt x="1100" y="1470"/>
                    <a:pt x="1100" y="1470"/>
                    <a:pt x="1100" y="1470"/>
                  </a:cubicBezTo>
                  <a:lnTo>
                    <a:pt x="1100" y="1090"/>
                  </a:lnTo>
                  <a:close/>
                  <a:moveTo>
                    <a:pt x="1100" y="1581"/>
                  </a:moveTo>
                  <a:cubicBezTo>
                    <a:pt x="628" y="1581"/>
                    <a:pt x="628" y="1581"/>
                    <a:pt x="628" y="1581"/>
                  </a:cubicBezTo>
                  <a:cubicBezTo>
                    <a:pt x="635" y="1736"/>
                    <a:pt x="673" y="1900"/>
                    <a:pt x="735" y="2065"/>
                  </a:cubicBezTo>
                  <a:cubicBezTo>
                    <a:pt x="865" y="2010"/>
                    <a:pt x="983" y="1976"/>
                    <a:pt x="1100" y="1969"/>
                  </a:cubicBezTo>
                  <a:lnTo>
                    <a:pt x="1100" y="1581"/>
                  </a:lnTo>
                  <a:close/>
                  <a:moveTo>
                    <a:pt x="1100" y="2076"/>
                  </a:moveTo>
                  <a:cubicBezTo>
                    <a:pt x="990" y="2083"/>
                    <a:pt x="886" y="2107"/>
                    <a:pt x="769" y="2148"/>
                  </a:cubicBezTo>
                  <a:cubicBezTo>
                    <a:pt x="831" y="2302"/>
                    <a:pt x="913" y="2454"/>
                    <a:pt x="1010" y="2581"/>
                  </a:cubicBezTo>
                  <a:cubicBezTo>
                    <a:pt x="1047" y="2588"/>
                    <a:pt x="1066" y="2591"/>
                    <a:pt x="1100" y="2591"/>
                  </a:cubicBezTo>
                  <a:lnTo>
                    <a:pt x="1100" y="2076"/>
                  </a:ln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defTabSz="1218565"/>
              <a:endParaRPr lang="zh-CN" altLang="en-US" sz="2400">
                <a:solidFill>
                  <a:schemeClr val="bg1"/>
                </a:solidFill>
                <a:latin typeface="+mn-ea"/>
                <a:cs typeface="+mn-ea"/>
              </a:endParaRPr>
            </a:p>
          </p:txBody>
        </p:sp>
        <p:sp>
          <p:nvSpPr>
            <p:cNvPr id="35" name="KSO_Shape"/>
            <p:cNvSpPr/>
            <p:nvPr/>
          </p:nvSpPr>
          <p:spPr bwMode="auto">
            <a:xfrm>
              <a:off x="6907" y="1980"/>
              <a:ext cx="602" cy="457"/>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tx1">
                <a:lumMod val="50000"/>
                <a:lumOff val="50000"/>
              </a:schemeClr>
            </a:solidFill>
            <a:ln>
              <a:noFill/>
            </a:ln>
            <a:effec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defTabSz="1218565"/>
              <a:endParaRPr lang="zh-CN" altLang="en-US" sz="2000">
                <a:solidFill>
                  <a:schemeClr val="bg1"/>
                </a:solidFill>
                <a:latin typeface="+mn-ea"/>
                <a:cs typeface="+mn-ea"/>
              </a:endParaRPr>
            </a:p>
          </p:txBody>
        </p:sp>
        <p:sp>
          <p:nvSpPr>
            <p:cNvPr id="36" name="KSO_Shape"/>
            <p:cNvSpPr/>
            <p:nvPr/>
          </p:nvSpPr>
          <p:spPr bwMode="auto">
            <a:xfrm>
              <a:off x="12159" y="5661"/>
              <a:ext cx="418" cy="418"/>
            </a:xfrm>
            <a:custGeom>
              <a:avLst/>
              <a:gdLst>
                <a:gd name="T0" fmla="*/ 366124 w 1611313"/>
                <a:gd name="T1" fmla="*/ 1610945 h 1611313"/>
                <a:gd name="T2" fmla="*/ 489434 w 1611313"/>
                <a:gd name="T3" fmla="*/ 1727064 h 1611313"/>
                <a:gd name="T4" fmla="*/ 599113 w 1611313"/>
                <a:gd name="T5" fmla="*/ 1611260 h 1611313"/>
                <a:gd name="T6" fmla="*/ 599113 w 1611313"/>
                <a:gd name="T7" fmla="*/ 1952659 h 1611313"/>
                <a:gd name="T8" fmla="*/ 366124 w 1611313"/>
                <a:gd name="T9" fmla="*/ 1952659 h 1611313"/>
                <a:gd name="T10" fmla="*/ 1027366 w 1611313"/>
                <a:gd name="T11" fmla="*/ 1324703 h 1611313"/>
                <a:gd name="T12" fmla="*/ 1156381 w 1611313"/>
                <a:gd name="T13" fmla="*/ 1446550 h 1611313"/>
                <a:gd name="T14" fmla="*/ 1252430 w 1611313"/>
                <a:gd name="T15" fmla="*/ 1537618 h 1611313"/>
                <a:gd name="T16" fmla="*/ 1260354 w 1611313"/>
                <a:gd name="T17" fmla="*/ 1529368 h 1611313"/>
                <a:gd name="T18" fmla="*/ 1260354 w 1611313"/>
                <a:gd name="T19" fmla="*/ 1952661 h 1611313"/>
                <a:gd name="T20" fmla="*/ 1027366 w 1611313"/>
                <a:gd name="T21" fmla="*/ 1952661 h 1611313"/>
                <a:gd name="T22" fmla="*/ 929733 w 1611313"/>
                <a:gd name="T23" fmla="*/ 1260353 h 1611313"/>
                <a:gd name="T24" fmla="*/ 929733 w 1611313"/>
                <a:gd name="T25" fmla="*/ 1952659 h 1611313"/>
                <a:gd name="T26" fmla="*/ 696745 w 1611313"/>
                <a:gd name="T27" fmla="*/ 1952659 h 1611313"/>
                <a:gd name="T28" fmla="*/ 696745 w 1611313"/>
                <a:gd name="T29" fmla="*/ 1507605 h 1611313"/>
                <a:gd name="T30" fmla="*/ 1590975 w 1611313"/>
                <a:gd name="T31" fmla="*/ 1180471 h 1611313"/>
                <a:gd name="T32" fmla="*/ 1590975 w 1611313"/>
                <a:gd name="T33" fmla="*/ 1952659 h 1611313"/>
                <a:gd name="T34" fmla="*/ 1357986 w 1611313"/>
                <a:gd name="T35" fmla="*/ 1952659 h 1611313"/>
                <a:gd name="T36" fmla="*/ 1357986 w 1611313"/>
                <a:gd name="T37" fmla="*/ 1427204 h 1611313"/>
                <a:gd name="T38" fmla="*/ 1846571 w 1611313"/>
                <a:gd name="T39" fmla="*/ 909762 h 1611313"/>
                <a:gd name="T40" fmla="*/ 1921595 w 1611313"/>
                <a:gd name="T41" fmla="*/ 980386 h 1611313"/>
                <a:gd name="T42" fmla="*/ 1921595 w 1611313"/>
                <a:gd name="T43" fmla="*/ 1952659 h 1611313"/>
                <a:gd name="T44" fmla="*/ 1688608 w 1611313"/>
                <a:gd name="T45" fmla="*/ 1952659 h 1611313"/>
                <a:gd name="T46" fmla="*/ 1688608 w 1611313"/>
                <a:gd name="T47" fmla="*/ 1077614 h 1611313"/>
                <a:gd name="T48" fmla="*/ 1369516 w 1611313"/>
                <a:gd name="T49" fmla="*/ 201924 h 1611313"/>
                <a:gd name="T50" fmla="*/ 1966622 w 1611313"/>
                <a:gd name="T51" fmla="*/ 256445 h 1611313"/>
                <a:gd name="T52" fmla="*/ 2048074 w 1611313"/>
                <a:gd name="T53" fmla="*/ 848901 h 1611313"/>
                <a:gd name="T54" fmla="*/ 1846503 w 1611313"/>
                <a:gd name="T55" fmla="*/ 655536 h 1611313"/>
                <a:gd name="T56" fmla="*/ 1253200 w 1611313"/>
                <a:gd name="T57" fmla="*/ 1284446 h 1611313"/>
                <a:gd name="T58" fmla="*/ 1157170 w 1611313"/>
                <a:gd name="T59" fmla="*/ 1193787 h 1611313"/>
                <a:gd name="T60" fmla="*/ 977783 w 1611313"/>
                <a:gd name="T61" fmla="*/ 1024514 h 1611313"/>
                <a:gd name="T62" fmla="*/ 944188 w 1611313"/>
                <a:gd name="T63" fmla="*/ 992815 h 1611313"/>
                <a:gd name="T64" fmla="*/ 490970 w 1611313"/>
                <a:gd name="T65" fmla="*/ 1473371 h 1611313"/>
                <a:gd name="T66" fmla="*/ 215237 w 1611313"/>
                <a:gd name="T67" fmla="*/ 1213123 h 1611313"/>
                <a:gd name="T68" fmla="*/ 668454 w 1611313"/>
                <a:gd name="T69" fmla="*/ 732565 h 1611313"/>
                <a:gd name="T70" fmla="*/ 793961 w 1611313"/>
                <a:gd name="T71" fmla="*/ 599429 h 1611313"/>
                <a:gd name="T72" fmla="*/ 919784 w 1611313"/>
                <a:gd name="T73" fmla="*/ 466293 h 1611313"/>
                <a:gd name="T74" fmla="*/ 1228796 w 1611313"/>
                <a:gd name="T75" fmla="*/ 757924 h 1611313"/>
                <a:gd name="T76" fmla="*/ 1570770 w 1611313"/>
                <a:gd name="T77" fmla="*/ 395287 h 1611313"/>
                <a:gd name="T78" fmla="*/ 0 w 1611313"/>
                <a:gd name="T79" fmla="*/ 0 h 1611313"/>
                <a:gd name="T80" fmla="*/ 96958 w 1611313"/>
                <a:gd name="T81" fmla="*/ 0 h 1611313"/>
                <a:gd name="T82" fmla="*/ 96958 w 1611313"/>
                <a:gd name="T83" fmla="*/ 2155273 h 1611313"/>
                <a:gd name="T84" fmla="*/ 2252216 w 1611313"/>
                <a:gd name="T85" fmla="*/ 2155273 h 1611313"/>
                <a:gd name="T86" fmla="*/ 2252216 w 1611313"/>
                <a:gd name="T87" fmla="*/ 2252216 h 1611313"/>
                <a:gd name="T88" fmla="*/ 96958 w 1611313"/>
                <a:gd name="T89" fmla="*/ 2252216 h 1611313"/>
                <a:gd name="T90" fmla="*/ 0 w 1611313"/>
                <a:gd name="T91" fmla="*/ 2252216 h 1611313"/>
                <a:gd name="T92" fmla="*/ 0 w 1611313"/>
                <a:gd name="T93" fmla="*/ 2155273 h 16113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11313" h="1611313">
                  <a:moveTo>
                    <a:pt x="261938" y="1152525"/>
                  </a:moveTo>
                  <a:lnTo>
                    <a:pt x="350158" y="1235601"/>
                  </a:lnTo>
                  <a:lnTo>
                    <a:pt x="428626" y="1152751"/>
                  </a:lnTo>
                  <a:lnTo>
                    <a:pt x="428626" y="1397000"/>
                  </a:lnTo>
                  <a:lnTo>
                    <a:pt x="261938" y="1397000"/>
                  </a:lnTo>
                  <a:lnTo>
                    <a:pt x="261938" y="1152525"/>
                  </a:lnTo>
                  <a:close/>
                  <a:moveTo>
                    <a:pt x="735013" y="947738"/>
                  </a:moveTo>
                  <a:lnTo>
                    <a:pt x="827315" y="1034912"/>
                  </a:lnTo>
                  <a:lnTo>
                    <a:pt x="896031" y="1100065"/>
                  </a:lnTo>
                  <a:lnTo>
                    <a:pt x="901701" y="1094163"/>
                  </a:lnTo>
                  <a:lnTo>
                    <a:pt x="901701" y="1397001"/>
                  </a:lnTo>
                  <a:lnTo>
                    <a:pt x="735013" y="1397001"/>
                  </a:lnTo>
                  <a:lnTo>
                    <a:pt x="735013" y="947738"/>
                  </a:lnTo>
                  <a:close/>
                  <a:moveTo>
                    <a:pt x="665163" y="901700"/>
                  </a:moveTo>
                  <a:lnTo>
                    <a:pt x="665163" y="1397000"/>
                  </a:lnTo>
                  <a:lnTo>
                    <a:pt x="498475" y="1397000"/>
                  </a:lnTo>
                  <a:lnTo>
                    <a:pt x="498475" y="1078593"/>
                  </a:lnTo>
                  <a:lnTo>
                    <a:pt x="665163" y="901700"/>
                  </a:lnTo>
                  <a:close/>
                  <a:moveTo>
                    <a:pt x="1138238" y="844550"/>
                  </a:moveTo>
                  <a:lnTo>
                    <a:pt x="1138238" y="1397000"/>
                  </a:lnTo>
                  <a:lnTo>
                    <a:pt x="971550" y="1397000"/>
                  </a:lnTo>
                  <a:lnTo>
                    <a:pt x="971550" y="1021071"/>
                  </a:lnTo>
                  <a:lnTo>
                    <a:pt x="1138238" y="844550"/>
                  </a:lnTo>
                  <a:close/>
                  <a:moveTo>
                    <a:pt x="1321101" y="650875"/>
                  </a:moveTo>
                  <a:lnTo>
                    <a:pt x="1374776" y="701402"/>
                  </a:lnTo>
                  <a:lnTo>
                    <a:pt x="1374776" y="1397000"/>
                  </a:lnTo>
                  <a:lnTo>
                    <a:pt x="1208088" y="1397000"/>
                  </a:lnTo>
                  <a:lnTo>
                    <a:pt x="1208088" y="770962"/>
                  </a:lnTo>
                  <a:lnTo>
                    <a:pt x="1321101" y="650875"/>
                  </a:lnTo>
                  <a:close/>
                  <a:moveTo>
                    <a:pt x="979799" y="144463"/>
                  </a:moveTo>
                  <a:lnTo>
                    <a:pt x="1406989" y="183470"/>
                  </a:lnTo>
                  <a:lnTo>
                    <a:pt x="1465263" y="607333"/>
                  </a:lnTo>
                  <a:lnTo>
                    <a:pt x="1321052" y="468993"/>
                  </a:lnTo>
                  <a:lnTo>
                    <a:pt x="896583" y="918937"/>
                  </a:lnTo>
                  <a:lnTo>
                    <a:pt x="827879" y="854076"/>
                  </a:lnTo>
                  <a:lnTo>
                    <a:pt x="699540" y="732972"/>
                  </a:lnTo>
                  <a:lnTo>
                    <a:pt x="675505" y="710294"/>
                  </a:lnTo>
                  <a:lnTo>
                    <a:pt x="351257" y="1054101"/>
                  </a:lnTo>
                  <a:lnTo>
                    <a:pt x="153988" y="867910"/>
                  </a:lnTo>
                  <a:lnTo>
                    <a:pt x="478235" y="524102"/>
                  </a:lnTo>
                  <a:lnTo>
                    <a:pt x="568027" y="428852"/>
                  </a:lnTo>
                  <a:lnTo>
                    <a:pt x="658045" y="333602"/>
                  </a:lnTo>
                  <a:lnTo>
                    <a:pt x="879123" y="542245"/>
                  </a:lnTo>
                  <a:lnTo>
                    <a:pt x="1123783" y="282802"/>
                  </a:lnTo>
                  <a:lnTo>
                    <a:pt x="979799" y="144463"/>
                  </a:lnTo>
                  <a:close/>
                  <a:moveTo>
                    <a:pt x="0" y="0"/>
                  </a:moveTo>
                  <a:lnTo>
                    <a:pt x="69367" y="0"/>
                  </a:lnTo>
                  <a:lnTo>
                    <a:pt x="69367" y="1541956"/>
                  </a:lnTo>
                  <a:lnTo>
                    <a:pt x="1611313" y="1541956"/>
                  </a:lnTo>
                  <a:lnTo>
                    <a:pt x="1611313" y="1611313"/>
                  </a:lnTo>
                  <a:lnTo>
                    <a:pt x="69367" y="1611313"/>
                  </a:lnTo>
                  <a:lnTo>
                    <a:pt x="0" y="1611313"/>
                  </a:lnTo>
                  <a:lnTo>
                    <a:pt x="0" y="1541956"/>
                  </a:lnTo>
                  <a:lnTo>
                    <a:pt x="0" y="0"/>
                  </a:ln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defTabSz="1218565"/>
              <a:endParaRPr lang="zh-CN" altLang="en-US" sz="2000">
                <a:solidFill>
                  <a:schemeClr val="bg1"/>
                </a:solidFill>
                <a:latin typeface="+mn-ea"/>
                <a:cs typeface="+mn-ea"/>
              </a:endParaRPr>
            </a:p>
          </p:txBody>
        </p:sp>
        <p:sp>
          <p:nvSpPr>
            <p:cNvPr id="37" name="KSO_Shape"/>
            <p:cNvSpPr/>
            <p:nvPr/>
          </p:nvSpPr>
          <p:spPr bwMode="auto">
            <a:xfrm>
              <a:off x="1874" y="5580"/>
              <a:ext cx="497" cy="497"/>
            </a:xfrm>
            <a:custGeom>
              <a:avLst/>
              <a:gdLst>
                <a:gd name="T0" fmla="*/ 1183381 w 1462088"/>
                <a:gd name="T1" fmla="*/ 486587 h 1462088"/>
                <a:gd name="T2" fmla="*/ 1100605 w 1462088"/>
                <a:gd name="T3" fmla="*/ 646371 h 1462088"/>
                <a:gd name="T4" fmla="*/ 953090 w 1462088"/>
                <a:gd name="T5" fmla="*/ 632195 h 1462088"/>
                <a:gd name="T6" fmla="*/ 881846 w 1462088"/>
                <a:gd name="T7" fmla="*/ 664978 h 1462088"/>
                <a:gd name="T8" fmla="*/ 861743 w 1462088"/>
                <a:gd name="T9" fmla="*/ 719028 h 1462088"/>
                <a:gd name="T10" fmla="*/ 892488 w 1462088"/>
                <a:gd name="T11" fmla="*/ 777802 h 1462088"/>
                <a:gd name="T12" fmla="*/ 1066609 w 1462088"/>
                <a:gd name="T13" fmla="*/ 863748 h 1462088"/>
                <a:gd name="T14" fmla="*/ 1219150 w 1462088"/>
                <a:gd name="T15" fmla="*/ 968892 h 1462088"/>
                <a:gd name="T16" fmla="*/ 1273249 w 1462088"/>
                <a:gd name="T17" fmla="*/ 1118044 h 1462088"/>
                <a:gd name="T18" fmla="*/ 1237184 w 1462088"/>
                <a:gd name="T19" fmla="*/ 1287279 h 1462088"/>
                <a:gd name="T20" fmla="*/ 1104745 w 1462088"/>
                <a:gd name="T21" fmla="*/ 1404532 h 1462088"/>
                <a:gd name="T22" fmla="*/ 789020 w 1462088"/>
                <a:gd name="T23" fmla="*/ 1431409 h 1462088"/>
                <a:gd name="T24" fmla="*/ 700038 w 1462088"/>
                <a:gd name="T25" fmla="*/ 1206944 h 1462088"/>
                <a:gd name="T26" fmla="*/ 906087 w 1462088"/>
                <a:gd name="T27" fmla="*/ 1261878 h 1462088"/>
                <a:gd name="T28" fmla="*/ 1000981 w 1462088"/>
                <a:gd name="T29" fmla="*/ 1245043 h 1462088"/>
                <a:gd name="T30" fmla="*/ 1050054 w 1462088"/>
                <a:gd name="T31" fmla="*/ 1192177 h 1462088"/>
                <a:gd name="T32" fmla="*/ 1042960 w 1462088"/>
                <a:gd name="T33" fmla="*/ 1120406 h 1462088"/>
                <a:gd name="T34" fmla="*/ 977331 w 1462088"/>
                <a:gd name="T35" fmla="*/ 1063108 h 1462088"/>
                <a:gd name="T36" fmla="*/ 783699 w 1462088"/>
                <a:gd name="T37" fmla="*/ 976572 h 1462088"/>
                <a:gd name="T38" fmla="*/ 665154 w 1462088"/>
                <a:gd name="T39" fmla="*/ 856365 h 1462088"/>
                <a:gd name="T40" fmla="*/ 648303 w 1462088"/>
                <a:gd name="T41" fmla="*/ 682699 h 1462088"/>
                <a:gd name="T42" fmla="*/ 730783 w 1462088"/>
                <a:gd name="T43" fmla="*/ 541227 h 1462088"/>
                <a:gd name="T44" fmla="*/ 884507 w 1462088"/>
                <a:gd name="T45" fmla="*/ 320602 h 1462088"/>
                <a:gd name="T46" fmla="*/ 698392 w 1462088"/>
                <a:gd name="T47" fmla="*/ 201132 h 1462088"/>
                <a:gd name="T48" fmla="*/ 463036 w 1462088"/>
                <a:gd name="T49" fmla="*/ 328723 h 1462088"/>
                <a:gd name="T50" fmla="*/ 284672 w 1462088"/>
                <a:gd name="T51" fmla="*/ 525131 h 1462088"/>
                <a:gd name="T52" fmla="*/ 179840 w 1462088"/>
                <a:gd name="T53" fmla="*/ 773519 h 1462088"/>
                <a:gd name="T54" fmla="*/ 166255 w 1462088"/>
                <a:gd name="T55" fmla="*/ 1053510 h 1462088"/>
                <a:gd name="T56" fmla="*/ 246283 w 1462088"/>
                <a:gd name="T57" fmla="*/ 1313417 h 1462088"/>
                <a:gd name="T58" fmla="*/ 405451 w 1462088"/>
                <a:gd name="T59" fmla="*/ 1526659 h 1462088"/>
                <a:gd name="T60" fmla="*/ 626043 w 1462088"/>
                <a:gd name="T61" fmla="*/ 1675219 h 1462088"/>
                <a:gd name="T62" fmla="*/ 891520 w 1462088"/>
                <a:gd name="T63" fmla="*/ 1743149 h 1462088"/>
                <a:gd name="T64" fmla="*/ 1169695 w 1462088"/>
                <a:gd name="T65" fmla="*/ 1715386 h 1462088"/>
                <a:gd name="T66" fmla="*/ 1411549 w 1462088"/>
                <a:gd name="T67" fmla="*/ 1599018 h 1462088"/>
                <a:gd name="T68" fmla="*/ 1599067 w 1462088"/>
                <a:gd name="T69" fmla="*/ 1411472 h 1462088"/>
                <a:gd name="T70" fmla="*/ 1715120 w 1462088"/>
                <a:gd name="T71" fmla="*/ 1169581 h 1462088"/>
                <a:gd name="T72" fmla="*/ 1742879 w 1462088"/>
                <a:gd name="T73" fmla="*/ 891363 h 1462088"/>
                <a:gd name="T74" fmla="*/ 1675254 w 1462088"/>
                <a:gd name="T75" fmla="*/ 626139 h 1462088"/>
                <a:gd name="T76" fmla="*/ 1526126 w 1462088"/>
                <a:gd name="T77" fmla="*/ 405514 h 1462088"/>
                <a:gd name="T78" fmla="*/ 1313213 w 1462088"/>
                <a:gd name="T79" fmla="*/ 246322 h 1462088"/>
                <a:gd name="T80" fmla="*/ 1053641 w 1462088"/>
                <a:gd name="T81" fmla="*/ 165986 h 1462088"/>
                <a:gd name="T82" fmla="*/ 1144299 w 1462088"/>
                <a:gd name="T83" fmla="*/ 19493 h 1462088"/>
                <a:gd name="T84" fmla="*/ 1446394 w 1462088"/>
                <a:gd name="T85" fmla="*/ 137928 h 1462088"/>
                <a:gd name="T86" fmla="*/ 1687362 w 1462088"/>
                <a:gd name="T87" fmla="*/ 346444 h 1462088"/>
                <a:gd name="T88" fmla="*/ 1847120 w 1462088"/>
                <a:gd name="T89" fmla="*/ 624959 h 1462088"/>
                <a:gd name="T90" fmla="*/ 1905000 w 1462088"/>
                <a:gd name="T91" fmla="*/ 952500 h 1462088"/>
                <a:gd name="T92" fmla="*/ 1847120 w 1462088"/>
                <a:gd name="T93" fmla="*/ 1280043 h 1462088"/>
                <a:gd name="T94" fmla="*/ 1687362 w 1462088"/>
                <a:gd name="T95" fmla="*/ 1558261 h 1462088"/>
                <a:gd name="T96" fmla="*/ 1446394 w 1462088"/>
                <a:gd name="T97" fmla="*/ 1767073 h 1462088"/>
                <a:gd name="T98" fmla="*/ 1144299 w 1462088"/>
                <a:gd name="T99" fmla="*/ 1885507 h 1462088"/>
                <a:gd name="T100" fmla="*/ 807359 w 1462088"/>
                <a:gd name="T101" fmla="*/ 1894072 h 1462088"/>
                <a:gd name="T102" fmla="*/ 498471 w 1462088"/>
                <a:gd name="T103" fmla="*/ 1790110 h 1462088"/>
                <a:gd name="T104" fmla="*/ 247464 w 1462088"/>
                <a:gd name="T105" fmla="*/ 1593112 h 1462088"/>
                <a:gd name="T106" fmla="*/ 75007 w 1462088"/>
                <a:gd name="T107" fmla="*/ 1323163 h 1462088"/>
                <a:gd name="T108" fmla="*/ 1476 w 1462088"/>
                <a:gd name="T109" fmla="*/ 1001232 h 1462088"/>
                <a:gd name="T110" fmla="*/ 43114 w 1462088"/>
                <a:gd name="T111" fmla="*/ 669261 h 1462088"/>
                <a:gd name="T112" fmla="*/ 189290 w 1462088"/>
                <a:gd name="T113" fmla="*/ 382477 h 1462088"/>
                <a:gd name="T114" fmla="*/ 419920 w 1462088"/>
                <a:gd name="T115" fmla="*/ 162442 h 1462088"/>
                <a:gd name="T116" fmla="*/ 714339 w 1462088"/>
                <a:gd name="T117" fmla="*/ 30126 h 1462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62088" h="1462088">
                  <a:moveTo>
                    <a:pt x="678859" y="246062"/>
                  </a:moveTo>
                  <a:lnTo>
                    <a:pt x="787085" y="246062"/>
                  </a:lnTo>
                  <a:lnTo>
                    <a:pt x="787085" y="351242"/>
                  </a:lnTo>
                  <a:lnTo>
                    <a:pt x="800472" y="351695"/>
                  </a:lnTo>
                  <a:lnTo>
                    <a:pt x="813178" y="352602"/>
                  </a:lnTo>
                  <a:lnTo>
                    <a:pt x="825657" y="353962"/>
                  </a:lnTo>
                  <a:lnTo>
                    <a:pt x="837455" y="355775"/>
                  </a:lnTo>
                  <a:lnTo>
                    <a:pt x="849026" y="357589"/>
                  </a:lnTo>
                  <a:lnTo>
                    <a:pt x="859690" y="359629"/>
                  </a:lnTo>
                  <a:lnTo>
                    <a:pt x="870354" y="362122"/>
                  </a:lnTo>
                  <a:lnTo>
                    <a:pt x="880337" y="364616"/>
                  </a:lnTo>
                  <a:lnTo>
                    <a:pt x="890093" y="367336"/>
                  </a:lnTo>
                  <a:lnTo>
                    <a:pt x="899396" y="370510"/>
                  </a:lnTo>
                  <a:lnTo>
                    <a:pt x="908245" y="373456"/>
                  </a:lnTo>
                  <a:lnTo>
                    <a:pt x="916867" y="376857"/>
                  </a:lnTo>
                  <a:lnTo>
                    <a:pt x="925035" y="380030"/>
                  </a:lnTo>
                  <a:lnTo>
                    <a:pt x="932976" y="383430"/>
                  </a:lnTo>
                  <a:lnTo>
                    <a:pt x="940690" y="387057"/>
                  </a:lnTo>
                  <a:lnTo>
                    <a:pt x="947951" y="390457"/>
                  </a:lnTo>
                  <a:lnTo>
                    <a:pt x="915051" y="525559"/>
                  </a:lnTo>
                  <a:lnTo>
                    <a:pt x="903480" y="519665"/>
                  </a:lnTo>
                  <a:lnTo>
                    <a:pt x="896900" y="516265"/>
                  </a:lnTo>
                  <a:lnTo>
                    <a:pt x="889640" y="512865"/>
                  </a:lnTo>
                  <a:lnTo>
                    <a:pt x="881925" y="509465"/>
                  </a:lnTo>
                  <a:lnTo>
                    <a:pt x="873530" y="506064"/>
                  </a:lnTo>
                  <a:lnTo>
                    <a:pt x="864682" y="502664"/>
                  </a:lnTo>
                  <a:lnTo>
                    <a:pt x="855152" y="499264"/>
                  </a:lnTo>
                  <a:lnTo>
                    <a:pt x="844715" y="496090"/>
                  </a:lnTo>
                  <a:lnTo>
                    <a:pt x="834052" y="493144"/>
                  </a:lnTo>
                  <a:lnTo>
                    <a:pt x="822480" y="490650"/>
                  </a:lnTo>
                  <a:lnTo>
                    <a:pt x="810682" y="488383"/>
                  </a:lnTo>
                  <a:lnTo>
                    <a:pt x="797976" y="486343"/>
                  </a:lnTo>
                  <a:lnTo>
                    <a:pt x="791396" y="485436"/>
                  </a:lnTo>
                  <a:lnTo>
                    <a:pt x="784589" y="484983"/>
                  </a:lnTo>
                  <a:lnTo>
                    <a:pt x="777783" y="484303"/>
                  </a:lnTo>
                  <a:lnTo>
                    <a:pt x="770749" y="484076"/>
                  </a:lnTo>
                  <a:lnTo>
                    <a:pt x="763489" y="483850"/>
                  </a:lnTo>
                  <a:lnTo>
                    <a:pt x="756001" y="483623"/>
                  </a:lnTo>
                  <a:lnTo>
                    <a:pt x="749421" y="483850"/>
                  </a:lnTo>
                  <a:lnTo>
                    <a:pt x="743295" y="484076"/>
                  </a:lnTo>
                  <a:lnTo>
                    <a:pt x="737396" y="484530"/>
                  </a:lnTo>
                  <a:lnTo>
                    <a:pt x="731497" y="485210"/>
                  </a:lnTo>
                  <a:lnTo>
                    <a:pt x="726052" y="486117"/>
                  </a:lnTo>
                  <a:lnTo>
                    <a:pt x="720833" y="487023"/>
                  </a:lnTo>
                  <a:lnTo>
                    <a:pt x="715842" y="488383"/>
                  </a:lnTo>
                  <a:lnTo>
                    <a:pt x="711077" y="489743"/>
                  </a:lnTo>
                  <a:lnTo>
                    <a:pt x="706766" y="491103"/>
                  </a:lnTo>
                  <a:lnTo>
                    <a:pt x="702455" y="492690"/>
                  </a:lnTo>
                  <a:lnTo>
                    <a:pt x="698598" y="494504"/>
                  </a:lnTo>
                  <a:lnTo>
                    <a:pt x="694514" y="496544"/>
                  </a:lnTo>
                  <a:lnTo>
                    <a:pt x="691111" y="498584"/>
                  </a:lnTo>
                  <a:lnTo>
                    <a:pt x="687707" y="500624"/>
                  </a:lnTo>
                  <a:lnTo>
                    <a:pt x="684758" y="502891"/>
                  </a:lnTo>
                  <a:lnTo>
                    <a:pt x="681808" y="505158"/>
                  </a:lnTo>
                  <a:lnTo>
                    <a:pt x="679086" y="507651"/>
                  </a:lnTo>
                  <a:lnTo>
                    <a:pt x="676817" y="510371"/>
                  </a:lnTo>
                  <a:lnTo>
                    <a:pt x="674321" y="512865"/>
                  </a:lnTo>
                  <a:lnTo>
                    <a:pt x="672279" y="515585"/>
                  </a:lnTo>
                  <a:lnTo>
                    <a:pt x="670464" y="518305"/>
                  </a:lnTo>
                  <a:lnTo>
                    <a:pt x="668875" y="521252"/>
                  </a:lnTo>
                  <a:lnTo>
                    <a:pt x="667287" y="523972"/>
                  </a:lnTo>
                  <a:lnTo>
                    <a:pt x="665926" y="527146"/>
                  </a:lnTo>
                  <a:lnTo>
                    <a:pt x="664791" y="530092"/>
                  </a:lnTo>
                  <a:lnTo>
                    <a:pt x="663884" y="533266"/>
                  </a:lnTo>
                  <a:lnTo>
                    <a:pt x="663203" y="536213"/>
                  </a:lnTo>
                  <a:lnTo>
                    <a:pt x="662523" y="539160"/>
                  </a:lnTo>
                  <a:lnTo>
                    <a:pt x="662069" y="542333"/>
                  </a:lnTo>
                  <a:lnTo>
                    <a:pt x="661615" y="545507"/>
                  </a:lnTo>
                  <a:lnTo>
                    <a:pt x="661388" y="548680"/>
                  </a:lnTo>
                  <a:lnTo>
                    <a:pt x="661388" y="551854"/>
                  </a:lnTo>
                  <a:lnTo>
                    <a:pt x="661388" y="555481"/>
                  </a:lnTo>
                  <a:lnTo>
                    <a:pt x="661842" y="558881"/>
                  </a:lnTo>
                  <a:lnTo>
                    <a:pt x="662296" y="562281"/>
                  </a:lnTo>
                  <a:lnTo>
                    <a:pt x="663203" y="565681"/>
                  </a:lnTo>
                  <a:lnTo>
                    <a:pt x="664111" y="568855"/>
                  </a:lnTo>
                  <a:lnTo>
                    <a:pt x="665472" y="572255"/>
                  </a:lnTo>
                  <a:lnTo>
                    <a:pt x="666833" y="575429"/>
                  </a:lnTo>
                  <a:lnTo>
                    <a:pt x="668875" y="578602"/>
                  </a:lnTo>
                  <a:lnTo>
                    <a:pt x="670917" y="581776"/>
                  </a:lnTo>
                  <a:lnTo>
                    <a:pt x="673186" y="584949"/>
                  </a:lnTo>
                  <a:lnTo>
                    <a:pt x="675682" y="587896"/>
                  </a:lnTo>
                  <a:lnTo>
                    <a:pt x="678632" y="590843"/>
                  </a:lnTo>
                  <a:lnTo>
                    <a:pt x="681581" y="594016"/>
                  </a:lnTo>
                  <a:lnTo>
                    <a:pt x="684985" y="596963"/>
                  </a:lnTo>
                  <a:lnTo>
                    <a:pt x="688388" y="600137"/>
                  </a:lnTo>
                  <a:lnTo>
                    <a:pt x="692472" y="603084"/>
                  </a:lnTo>
                  <a:lnTo>
                    <a:pt x="696556" y="605804"/>
                  </a:lnTo>
                  <a:lnTo>
                    <a:pt x="701094" y="608977"/>
                  </a:lnTo>
                  <a:lnTo>
                    <a:pt x="705859" y="611924"/>
                  </a:lnTo>
                  <a:lnTo>
                    <a:pt x="710850" y="615098"/>
                  </a:lnTo>
                  <a:lnTo>
                    <a:pt x="721741" y="621218"/>
                  </a:lnTo>
                  <a:lnTo>
                    <a:pt x="733766" y="627112"/>
                  </a:lnTo>
                  <a:lnTo>
                    <a:pt x="747153" y="633459"/>
                  </a:lnTo>
                  <a:lnTo>
                    <a:pt x="761674" y="639806"/>
                  </a:lnTo>
                  <a:lnTo>
                    <a:pt x="777556" y="646606"/>
                  </a:lnTo>
                  <a:lnTo>
                    <a:pt x="794800" y="653407"/>
                  </a:lnTo>
                  <a:lnTo>
                    <a:pt x="806825" y="658167"/>
                  </a:lnTo>
                  <a:lnTo>
                    <a:pt x="818623" y="662927"/>
                  </a:lnTo>
                  <a:lnTo>
                    <a:pt x="829514" y="667914"/>
                  </a:lnTo>
                  <a:lnTo>
                    <a:pt x="840405" y="672901"/>
                  </a:lnTo>
                  <a:lnTo>
                    <a:pt x="850615" y="678115"/>
                  </a:lnTo>
                  <a:lnTo>
                    <a:pt x="860371" y="683328"/>
                  </a:lnTo>
                  <a:lnTo>
                    <a:pt x="869900" y="688769"/>
                  </a:lnTo>
                  <a:lnTo>
                    <a:pt x="878749" y="694209"/>
                  </a:lnTo>
                  <a:lnTo>
                    <a:pt x="887371" y="699876"/>
                  </a:lnTo>
                  <a:lnTo>
                    <a:pt x="895312" y="705770"/>
                  </a:lnTo>
                  <a:lnTo>
                    <a:pt x="903026" y="711663"/>
                  </a:lnTo>
                  <a:lnTo>
                    <a:pt x="910287" y="717784"/>
                  </a:lnTo>
                  <a:lnTo>
                    <a:pt x="917320" y="723904"/>
                  </a:lnTo>
                  <a:lnTo>
                    <a:pt x="923900" y="730251"/>
                  </a:lnTo>
                  <a:lnTo>
                    <a:pt x="930026" y="736825"/>
                  </a:lnTo>
                  <a:lnTo>
                    <a:pt x="935698" y="743625"/>
                  </a:lnTo>
                  <a:lnTo>
                    <a:pt x="940917" y="750426"/>
                  </a:lnTo>
                  <a:lnTo>
                    <a:pt x="945908" y="757680"/>
                  </a:lnTo>
                  <a:lnTo>
                    <a:pt x="950446" y="764933"/>
                  </a:lnTo>
                  <a:lnTo>
                    <a:pt x="954530" y="772187"/>
                  </a:lnTo>
                  <a:lnTo>
                    <a:pt x="958387" y="779894"/>
                  </a:lnTo>
                  <a:lnTo>
                    <a:pt x="961791" y="787601"/>
                  </a:lnTo>
                  <a:lnTo>
                    <a:pt x="965194" y="795762"/>
                  </a:lnTo>
                  <a:lnTo>
                    <a:pt x="967690" y="803922"/>
                  </a:lnTo>
                  <a:lnTo>
                    <a:pt x="970186" y="812309"/>
                  </a:lnTo>
                  <a:lnTo>
                    <a:pt x="972455" y="821150"/>
                  </a:lnTo>
                  <a:lnTo>
                    <a:pt x="974043" y="829991"/>
                  </a:lnTo>
                  <a:lnTo>
                    <a:pt x="975404" y="839058"/>
                  </a:lnTo>
                  <a:lnTo>
                    <a:pt x="976539" y="848352"/>
                  </a:lnTo>
                  <a:lnTo>
                    <a:pt x="977219" y="858099"/>
                  </a:lnTo>
                  <a:lnTo>
                    <a:pt x="977673" y="867846"/>
                  </a:lnTo>
                  <a:lnTo>
                    <a:pt x="977900" y="877820"/>
                  </a:lnTo>
                  <a:lnTo>
                    <a:pt x="977673" y="887794"/>
                  </a:lnTo>
                  <a:lnTo>
                    <a:pt x="976992" y="897541"/>
                  </a:lnTo>
                  <a:lnTo>
                    <a:pt x="976085" y="907288"/>
                  </a:lnTo>
                  <a:lnTo>
                    <a:pt x="974724" y="917036"/>
                  </a:lnTo>
                  <a:lnTo>
                    <a:pt x="973135" y="926330"/>
                  </a:lnTo>
                  <a:lnTo>
                    <a:pt x="970640" y="935623"/>
                  </a:lnTo>
                  <a:lnTo>
                    <a:pt x="968144" y="944691"/>
                  </a:lnTo>
                  <a:lnTo>
                    <a:pt x="965421" y="953758"/>
                  </a:lnTo>
                  <a:lnTo>
                    <a:pt x="961791" y="962825"/>
                  </a:lnTo>
                  <a:lnTo>
                    <a:pt x="958161" y="971439"/>
                  </a:lnTo>
                  <a:lnTo>
                    <a:pt x="954077" y="979826"/>
                  </a:lnTo>
                  <a:lnTo>
                    <a:pt x="949539" y="987987"/>
                  </a:lnTo>
                  <a:lnTo>
                    <a:pt x="944774" y="996147"/>
                  </a:lnTo>
                  <a:lnTo>
                    <a:pt x="939556" y="1004081"/>
                  </a:lnTo>
                  <a:lnTo>
                    <a:pt x="933883" y="1011561"/>
                  </a:lnTo>
                  <a:lnTo>
                    <a:pt x="927984" y="1019042"/>
                  </a:lnTo>
                  <a:lnTo>
                    <a:pt x="921631" y="1026069"/>
                  </a:lnTo>
                  <a:lnTo>
                    <a:pt x="914825" y="1033096"/>
                  </a:lnTo>
                  <a:lnTo>
                    <a:pt x="907791" y="1039670"/>
                  </a:lnTo>
                  <a:lnTo>
                    <a:pt x="900304" y="1046017"/>
                  </a:lnTo>
                  <a:lnTo>
                    <a:pt x="892362" y="1052137"/>
                  </a:lnTo>
                  <a:lnTo>
                    <a:pt x="884194" y="1058031"/>
                  </a:lnTo>
                  <a:lnTo>
                    <a:pt x="875573" y="1063471"/>
                  </a:lnTo>
                  <a:lnTo>
                    <a:pt x="866724" y="1068685"/>
                  </a:lnTo>
                  <a:lnTo>
                    <a:pt x="857421" y="1073445"/>
                  </a:lnTo>
                  <a:lnTo>
                    <a:pt x="847892" y="1077979"/>
                  </a:lnTo>
                  <a:lnTo>
                    <a:pt x="837682" y="1082286"/>
                  </a:lnTo>
                  <a:lnTo>
                    <a:pt x="827472" y="1085912"/>
                  </a:lnTo>
                  <a:lnTo>
                    <a:pt x="816808" y="1089539"/>
                  </a:lnTo>
                  <a:lnTo>
                    <a:pt x="805690" y="1092486"/>
                  </a:lnTo>
                  <a:lnTo>
                    <a:pt x="794573" y="1095433"/>
                  </a:lnTo>
                  <a:lnTo>
                    <a:pt x="782774" y="1097700"/>
                  </a:lnTo>
                  <a:lnTo>
                    <a:pt x="782774" y="1220787"/>
                  </a:lnTo>
                  <a:lnTo>
                    <a:pt x="673413" y="1220787"/>
                  </a:lnTo>
                  <a:lnTo>
                    <a:pt x="673413" y="1106994"/>
                  </a:lnTo>
                  <a:lnTo>
                    <a:pt x="659573" y="1106314"/>
                  </a:lnTo>
                  <a:lnTo>
                    <a:pt x="645960" y="1104954"/>
                  </a:lnTo>
                  <a:lnTo>
                    <a:pt x="632346" y="1103367"/>
                  </a:lnTo>
                  <a:lnTo>
                    <a:pt x="618960" y="1101100"/>
                  </a:lnTo>
                  <a:lnTo>
                    <a:pt x="605573" y="1098607"/>
                  </a:lnTo>
                  <a:lnTo>
                    <a:pt x="592640" y="1096113"/>
                  </a:lnTo>
                  <a:lnTo>
                    <a:pt x="580161" y="1092713"/>
                  </a:lnTo>
                  <a:lnTo>
                    <a:pt x="567682" y="1089539"/>
                  </a:lnTo>
                  <a:lnTo>
                    <a:pt x="555657" y="1085912"/>
                  </a:lnTo>
                  <a:lnTo>
                    <a:pt x="544086" y="1082059"/>
                  </a:lnTo>
                  <a:lnTo>
                    <a:pt x="532968" y="1077979"/>
                  </a:lnTo>
                  <a:lnTo>
                    <a:pt x="522531" y="1073898"/>
                  </a:lnTo>
                  <a:lnTo>
                    <a:pt x="512548" y="1069592"/>
                  </a:lnTo>
                  <a:lnTo>
                    <a:pt x="502792" y="1064831"/>
                  </a:lnTo>
                  <a:lnTo>
                    <a:pt x="494170" y="1060524"/>
                  </a:lnTo>
                  <a:lnTo>
                    <a:pt x="485775" y="1055764"/>
                  </a:lnTo>
                  <a:lnTo>
                    <a:pt x="518901" y="915902"/>
                  </a:lnTo>
                  <a:lnTo>
                    <a:pt x="527977" y="921116"/>
                  </a:lnTo>
                  <a:lnTo>
                    <a:pt x="537279" y="926330"/>
                  </a:lnTo>
                  <a:lnTo>
                    <a:pt x="546808" y="931090"/>
                  </a:lnTo>
                  <a:lnTo>
                    <a:pt x="557245" y="935850"/>
                  </a:lnTo>
                  <a:lnTo>
                    <a:pt x="567455" y="940384"/>
                  </a:lnTo>
                  <a:lnTo>
                    <a:pt x="578346" y="944691"/>
                  </a:lnTo>
                  <a:lnTo>
                    <a:pt x="589464" y="948771"/>
                  </a:lnTo>
                  <a:lnTo>
                    <a:pt x="600808" y="952625"/>
                  </a:lnTo>
                  <a:lnTo>
                    <a:pt x="612834" y="956251"/>
                  </a:lnTo>
                  <a:lnTo>
                    <a:pt x="624859" y="959198"/>
                  </a:lnTo>
                  <a:lnTo>
                    <a:pt x="637111" y="962145"/>
                  </a:lnTo>
                  <a:lnTo>
                    <a:pt x="649817" y="964185"/>
                  </a:lnTo>
                  <a:lnTo>
                    <a:pt x="662523" y="965999"/>
                  </a:lnTo>
                  <a:lnTo>
                    <a:pt x="675682" y="967359"/>
                  </a:lnTo>
                  <a:lnTo>
                    <a:pt x="688615" y="968265"/>
                  </a:lnTo>
                  <a:lnTo>
                    <a:pt x="695422" y="968492"/>
                  </a:lnTo>
                  <a:lnTo>
                    <a:pt x="702001" y="968492"/>
                  </a:lnTo>
                  <a:lnTo>
                    <a:pt x="708127" y="968492"/>
                  </a:lnTo>
                  <a:lnTo>
                    <a:pt x="714027" y="968265"/>
                  </a:lnTo>
                  <a:lnTo>
                    <a:pt x="719472" y="967812"/>
                  </a:lnTo>
                  <a:lnTo>
                    <a:pt x="724917" y="967359"/>
                  </a:lnTo>
                  <a:lnTo>
                    <a:pt x="730590" y="966679"/>
                  </a:lnTo>
                  <a:lnTo>
                    <a:pt x="735808" y="965772"/>
                  </a:lnTo>
                  <a:lnTo>
                    <a:pt x="740800" y="964865"/>
                  </a:lnTo>
                  <a:lnTo>
                    <a:pt x="745791" y="963732"/>
                  </a:lnTo>
                  <a:lnTo>
                    <a:pt x="750783" y="962372"/>
                  </a:lnTo>
                  <a:lnTo>
                    <a:pt x="755321" y="960785"/>
                  </a:lnTo>
                  <a:lnTo>
                    <a:pt x="759858" y="959198"/>
                  </a:lnTo>
                  <a:lnTo>
                    <a:pt x="763942" y="957385"/>
                  </a:lnTo>
                  <a:lnTo>
                    <a:pt x="768253" y="955571"/>
                  </a:lnTo>
                  <a:lnTo>
                    <a:pt x="772337" y="953531"/>
                  </a:lnTo>
                  <a:lnTo>
                    <a:pt x="775968" y="951264"/>
                  </a:lnTo>
                  <a:lnTo>
                    <a:pt x="779598" y="948998"/>
                  </a:lnTo>
                  <a:lnTo>
                    <a:pt x="783001" y="946731"/>
                  </a:lnTo>
                  <a:lnTo>
                    <a:pt x="786178" y="944011"/>
                  </a:lnTo>
                  <a:lnTo>
                    <a:pt x="789354" y="941291"/>
                  </a:lnTo>
                  <a:lnTo>
                    <a:pt x="792077" y="938344"/>
                  </a:lnTo>
                  <a:lnTo>
                    <a:pt x="794800" y="935397"/>
                  </a:lnTo>
                  <a:lnTo>
                    <a:pt x="797295" y="932450"/>
                  </a:lnTo>
                  <a:lnTo>
                    <a:pt x="799337" y="929050"/>
                  </a:lnTo>
                  <a:lnTo>
                    <a:pt x="801379" y="925876"/>
                  </a:lnTo>
                  <a:lnTo>
                    <a:pt x="803195" y="922249"/>
                  </a:lnTo>
                  <a:lnTo>
                    <a:pt x="804783" y="918849"/>
                  </a:lnTo>
                  <a:lnTo>
                    <a:pt x="805917" y="914996"/>
                  </a:lnTo>
                  <a:lnTo>
                    <a:pt x="807052" y="911142"/>
                  </a:lnTo>
                  <a:lnTo>
                    <a:pt x="807959" y="907062"/>
                  </a:lnTo>
                  <a:lnTo>
                    <a:pt x="808413" y="903208"/>
                  </a:lnTo>
                  <a:lnTo>
                    <a:pt x="809094" y="898901"/>
                  </a:lnTo>
                  <a:lnTo>
                    <a:pt x="809321" y="894368"/>
                  </a:lnTo>
                  <a:lnTo>
                    <a:pt x="809094" y="890287"/>
                  </a:lnTo>
                  <a:lnTo>
                    <a:pt x="808640" y="886207"/>
                  </a:lnTo>
                  <a:lnTo>
                    <a:pt x="808186" y="882354"/>
                  </a:lnTo>
                  <a:lnTo>
                    <a:pt x="807279" y="878273"/>
                  </a:lnTo>
                  <a:lnTo>
                    <a:pt x="806371" y="874420"/>
                  </a:lnTo>
                  <a:lnTo>
                    <a:pt x="805237" y="870566"/>
                  </a:lnTo>
                  <a:lnTo>
                    <a:pt x="803875" y="866939"/>
                  </a:lnTo>
                  <a:lnTo>
                    <a:pt x="802287" y="863313"/>
                  </a:lnTo>
                  <a:lnTo>
                    <a:pt x="800472" y="859912"/>
                  </a:lnTo>
                  <a:lnTo>
                    <a:pt x="798430" y="856285"/>
                  </a:lnTo>
                  <a:lnTo>
                    <a:pt x="796161" y="852885"/>
                  </a:lnTo>
                  <a:lnTo>
                    <a:pt x="793438" y="849485"/>
                  </a:lnTo>
                  <a:lnTo>
                    <a:pt x="790716" y="846311"/>
                  </a:lnTo>
                  <a:lnTo>
                    <a:pt x="787993" y="843138"/>
                  </a:lnTo>
                  <a:lnTo>
                    <a:pt x="784589" y="839964"/>
                  </a:lnTo>
                  <a:lnTo>
                    <a:pt x="781186" y="836791"/>
                  </a:lnTo>
                  <a:lnTo>
                    <a:pt x="777329" y="833617"/>
                  </a:lnTo>
                  <a:lnTo>
                    <a:pt x="773472" y="830671"/>
                  </a:lnTo>
                  <a:lnTo>
                    <a:pt x="769161" y="827497"/>
                  </a:lnTo>
                  <a:lnTo>
                    <a:pt x="764850" y="824777"/>
                  </a:lnTo>
                  <a:lnTo>
                    <a:pt x="760085" y="821830"/>
                  </a:lnTo>
                  <a:lnTo>
                    <a:pt x="755094" y="818883"/>
                  </a:lnTo>
                  <a:lnTo>
                    <a:pt x="750102" y="815936"/>
                  </a:lnTo>
                  <a:lnTo>
                    <a:pt x="744430" y="812989"/>
                  </a:lnTo>
                  <a:lnTo>
                    <a:pt x="732632" y="807549"/>
                  </a:lnTo>
                  <a:lnTo>
                    <a:pt x="719699" y="801882"/>
                  </a:lnTo>
                  <a:lnTo>
                    <a:pt x="706085" y="796215"/>
                  </a:lnTo>
                  <a:lnTo>
                    <a:pt x="691111" y="790548"/>
                  </a:lnTo>
                  <a:lnTo>
                    <a:pt x="679993" y="786695"/>
                  </a:lnTo>
                  <a:lnTo>
                    <a:pt x="669556" y="782388"/>
                  </a:lnTo>
                  <a:lnTo>
                    <a:pt x="658892" y="778081"/>
                  </a:lnTo>
                  <a:lnTo>
                    <a:pt x="648682" y="773547"/>
                  </a:lnTo>
                  <a:lnTo>
                    <a:pt x="638699" y="769240"/>
                  </a:lnTo>
                  <a:lnTo>
                    <a:pt x="628943" y="764480"/>
                  </a:lnTo>
                  <a:lnTo>
                    <a:pt x="619413" y="759493"/>
                  </a:lnTo>
                  <a:lnTo>
                    <a:pt x="610338" y="754733"/>
                  </a:lnTo>
                  <a:lnTo>
                    <a:pt x="601489" y="749519"/>
                  </a:lnTo>
                  <a:lnTo>
                    <a:pt x="592640" y="744305"/>
                  </a:lnTo>
                  <a:lnTo>
                    <a:pt x="584245" y="738638"/>
                  </a:lnTo>
                  <a:lnTo>
                    <a:pt x="576304" y="733198"/>
                  </a:lnTo>
                  <a:lnTo>
                    <a:pt x="568590" y="727304"/>
                  </a:lnTo>
                  <a:lnTo>
                    <a:pt x="561329" y="721411"/>
                  </a:lnTo>
                  <a:lnTo>
                    <a:pt x="554296" y="715064"/>
                  </a:lnTo>
                  <a:lnTo>
                    <a:pt x="547489" y="708717"/>
                  </a:lnTo>
                  <a:lnTo>
                    <a:pt x="541136" y="701916"/>
                  </a:lnTo>
                  <a:lnTo>
                    <a:pt x="535237" y="695342"/>
                  </a:lnTo>
                  <a:lnTo>
                    <a:pt x="529565" y="688315"/>
                  </a:lnTo>
                  <a:lnTo>
                    <a:pt x="524119" y="680835"/>
                  </a:lnTo>
                  <a:lnTo>
                    <a:pt x="519128" y="673354"/>
                  </a:lnTo>
                  <a:lnTo>
                    <a:pt x="514817" y="665647"/>
                  </a:lnTo>
                  <a:lnTo>
                    <a:pt x="510506" y="657260"/>
                  </a:lnTo>
                  <a:lnTo>
                    <a:pt x="506876" y="649100"/>
                  </a:lnTo>
                  <a:lnTo>
                    <a:pt x="503472" y="640486"/>
                  </a:lnTo>
                  <a:lnTo>
                    <a:pt x="500750" y="631645"/>
                  </a:lnTo>
                  <a:lnTo>
                    <a:pt x="498254" y="622578"/>
                  </a:lnTo>
                  <a:lnTo>
                    <a:pt x="496212" y="612831"/>
                  </a:lnTo>
                  <a:lnTo>
                    <a:pt x="494624" y="603310"/>
                  </a:lnTo>
                  <a:lnTo>
                    <a:pt x="493489" y="593336"/>
                  </a:lnTo>
                  <a:lnTo>
                    <a:pt x="492809" y="582682"/>
                  </a:lnTo>
                  <a:lnTo>
                    <a:pt x="492582" y="572028"/>
                  </a:lnTo>
                  <a:lnTo>
                    <a:pt x="492809" y="562281"/>
                  </a:lnTo>
                  <a:lnTo>
                    <a:pt x="493262" y="552307"/>
                  </a:lnTo>
                  <a:lnTo>
                    <a:pt x="494170" y="542787"/>
                  </a:lnTo>
                  <a:lnTo>
                    <a:pt x="495531" y="533493"/>
                  </a:lnTo>
                  <a:lnTo>
                    <a:pt x="497573" y="523972"/>
                  </a:lnTo>
                  <a:lnTo>
                    <a:pt x="499615" y="514905"/>
                  </a:lnTo>
                  <a:lnTo>
                    <a:pt x="502111" y="506064"/>
                  </a:lnTo>
                  <a:lnTo>
                    <a:pt x="505061" y="497451"/>
                  </a:lnTo>
                  <a:lnTo>
                    <a:pt x="508237" y="488837"/>
                  </a:lnTo>
                  <a:lnTo>
                    <a:pt x="511867" y="480676"/>
                  </a:lnTo>
                  <a:lnTo>
                    <a:pt x="515951" y="472289"/>
                  </a:lnTo>
                  <a:lnTo>
                    <a:pt x="520489" y="464355"/>
                  </a:lnTo>
                  <a:lnTo>
                    <a:pt x="525027" y="456648"/>
                  </a:lnTo>
                  <a:lnTo>
                    <a:pt x="530245" y="449168"/>
                  </a:lnTo>
                  <a:lnTo>
                    <a:pt x="535691" y="441914"/>
                  </a:lnTo>
                  <a:lnTo>
                    <a:pt x="541363" y="434887"/>
                  </a:lnTo>
                  <a:lnTo>
                    <a:pt x="547489" y="428086"/>
                  </a:lnTo>
                  <a:lnTo>
                    <a:pt x="554069" y="421739"/>
                  </a:lnTo>
                  <a:lnTo>
                    <a:pt x="560876" y="415392"/>
                  </a:lnTo>
                  <a:lnTo>
                    <a:pt x="568136" y="409272"/>
                  </a:lnTo>
                  <a:lnTo>
                    <a:pt x="575624" y="403378"/>
                  </a:lnTo>
                  <a:lnTo>
                    <a:pt x="583338" y="397938"/>
                  </a:lnTo>
                  <a:lnTo>
                    <a:pt x="591506" y="392951"/>
                  </a:lnTo>
                  <a:lnTo>
                    <a:pt x="599901" y="387964"/>
                  </a:lnTo>
                  <a:lnTo>
                    <a:pt x="608976" y="383204"/>
                  </a:lnTo>
                  <a:lnTo>
                    <a:pt x="618052" y="378897"/>
                  </a:lnTo>
                  <a:lnTo>
                    <a:pt x="627355" y="374817"/>
                  </a:lnTo>
                  <a:lnTo>
                    <a:pt x="636884" y="371190"/>
                  </a:lnTo>
                  <a:lnTo>
                    <a:pt x="647094" y="367789"/>
                  </a:lnTo>
                  <a:lnTo>
                    <a:pt x="657304" y="364616"/>
                  </a:lnTo>
                  <a:lnTo>
                    <a:pt x="668195" y="362122"/>
                  </a:lnTo>
                  <a:lnTo>
                    <a:pt x="678859" y="359402"/>
                  </a:lnTo>
                  <a:lnTo>
                    <a:pt x="678859" y="246062"/>
                  </a:lnTo>
                  <a:close/>
                  <a:moveTo>
                    <a:pt x="730931" y="122407"/>
                  </a:moveTo>
                  <a:lnTo>
                    <a:pt x="715292" y="122634"/>
                  </a:lnTo>
                  <a:lnTo>
                    <a:pt x="699654" y="123088"/>
                  </a:lnTo>
                  <a:lnTo>
                    <a:pt x="684242" y="124221"/>
                  </a:lnTo>
                  <a:lnTo>
                    <a:pt x="668830" y="125581"/>
                  </a:lnTo>
                  <a:lnTo>
                    <a:pt x="653645" y="127394"/>
                  </a:lnTo>
                  <a:lnTo>
                    <a:pt x="638459" y="129435"/>
                  </a:lnTo>
                  <a:lnTo>
                    <a:pt x="623501" y="131928"/>
                  </a:lnTo>
                  <a:lnTo>
                    <a:pt x="608316" y="134875"/>
                  </a:lnTo>
                  <a:lnTo>
                    <a:pt x="593810" y="138048"/>
                  </a:lnTo>
                  <a:lnTo>
                    <a:pt x="579078" y="141675"/>
                  </a:lnTo>
                  <a:lnTo>
                    <a:pt x="564573" y="145529"/>
                  </a:lnTo>
                  <a:lnTo>
                    <a:pt x="550068" y="149836"/>
                  </a:lnTo>
                  <a:lnTo>
                    <a:pt x="536016" y="154369"/>
                  </a:lnTo>
                  <a:lnTo>
                    <a:pt x="521737" y="159356"/>
                  </a:lnTo>
                  <a:lnTo>
                    <a:pt x="507912" y="164570"/>
                  </a:lnTo>
                  <a:lnTo>
                    <a:pt x="494086" y="170237"/>
                  </a:lnTo>
                  <a:lnTo>
                    <a:pt x="480488" y="176131"/>
                  </a:lnTo>
                  <a:lnTo>
                    <a:pt x="467116" y="182478"/>
                  </a:lnTo>
                  <a:lnTo>
                    <a:pt x="453970" y="189052"/>
                  </a:lnTo>
                  <a:lnTo>
                    <a:pt x="441051" y="195852"/>
                  </a:lnTo>
                  <a:lnTo>
                    <a:pt x="428133" y="203106"/>
                  </a:lnTo>
                  <a:lnTo>
                    <a:pt x="415441" y="210586"/>
                  </a:lnTo>
                  <a:lnTo>
                    <a:pt x="403202" y="218293"/>
                  </a:lnTo>
                  <a:lnTo>
                    <a:pt x="390736" y="226227"/>
                  </a:lnTo>
                  <a:lnTo>
                    <a:pt x="378951" y="234614"/>
                  </a:lnTo>
                  <a:lnTo>
                    <a:pt x="366939" y="243228"/>
                  </a:lnTo>
                  <a:lnTo>
                    <a:pt x="355380" y="252295"/>
                  </a:lnTo>
                  <a:lnTo>
                    <a:pt x="344047" y="261363"/>
                  </a:lnTo>
                  <a:lnTo>
                    <a:pt x="332715" y="270883"/>
                  </a:lnTo>
                  <a:lnTo>
                    <a:pt x="321836" y="280404"/>
                  </a:lnTo>
                  <a:lnTo>
                    <a:pt x="311184" y="290604"/>
                  </a:lnTo>
                  <a:lnTo>
                    <a:pt x="300758" y="300578"/>
                  </a:lnTo>
                  <a:lnTo>
                    <a:pt x="290559" y="311232"/>
                  </a:lnTo>
                  <a:lnTo>
                    <a:pt x="280587" y="321886"/>
                  </a:lnTo>
                  <a:lnTo>
                    <a:pt x="270841" y="332540"/>
                  </a:lnTo>
                  <a:lnTo>
                    <a:pt x="261549" y="343874"/>
                  </a:lnTo>
                  <a:lnTo>
                    <a:pt x="252256" y="355435"/>
                  </a:lnTo>
                  <a:lnTo>
                    <a:pt x="243417" y="366769"/>
                  </a:lnTo>
                  <a:lnTo>
                    <a:pt x="234804" y="378783"/>
                  </a:lnTo>
                  <a:lnTo>
                    <a:pt x="226419" y="390570"/>
                  </a:lnTo>
                  <a:lnTo>
                    <a:pt x="218486" y="403038"/>
                  </a:lnTo>
                  <a:lnTo>
                    <a:pt x="210780" y="415505"/>
                  </a:lnTo>
                  <a:lnTo>
                    <a:pt x="203301" y="427973"/>
                  </a:lnTo>
                  <a:lnTo>
                    <a:pt x="196048" y="440893"/>
                  </a:lnTo>
                  <a:lnTo>
                    <a:pt x="189022" y="454041"/>
                  </a:lnTo>
                  <a:lnTo>
                    <a:pt x="182449" y="467188"/>
                  </a:lnTo>
                  <a:lnTo>
                    <a:pt x="176330" y="480562"/>
                  </a:lnTo>
                  <a:lnTo>
                    <a:pt x="170211" y="494163"/>
                  </a:lnTo>
                  <a:lnTo>
                    <a:pt x="164771" y="507764"/>
                  </a:lnTo>
                  <a:lnTo>
                    <a:pt x="159558" y="521818"/>
                  </a:lnTo>
                  <a:lnTo>
                    <a:pt x="154345" y="535872"/>
                  </a:lnTo>
                  <a:lnTo>
                    <a:pt x="150039" y="550153"/>
                  </a:lnTo>
                  <a:lnTo>
                    <a:pt x="145506" y="564434"/>
                  </a:lnTo>
                  <a:lnTo>
                    <a:pt x="141880" y="578942"/>
                  </a:lnTo>
                  <a:lnTo>
                    <a:pt x="138027" y="593676"/>
                  </a:lnTo>
                  <a:lnTo>
                    <a:pt x="135081" y="608410"/>
                  </a:lnTo>
                  <a:lnTo>
                    <a:pt x="131907" y="623371"/>
                  </a:lnTo>
                  <a:lnTo>
                    <a:pt x="129641" y="638332"/>
                  </a:lnTo>
                  <a:lnTo>
                    <a:pt x="127601" y="653520"/>
                  </a:lnTo>
                  <a:lnTo>
                    <a:pt x="125561" y="668707"/>
                  </a:lnTo>
                  <a:lnTo>
                    <a:pt x="124202" y="684121"/>
                  </a:lnTo>
                  <a:lnTo>
                    <a:pt x="123295" y="699762"/>
                  </a:lnTo>
                  <a:lnTo>
                    <a:pt x="122842" y="715177"/>
                  </a:lnTo>
                  <a:lnTo>
                    <a:pt x="122615" y="731044"/>
                  </a:lnTo>
                  <a:lnTo>
                    <a:pt x="122842" y="746685"/>
                  </a:lnTo>
                  <a:lnTo>
                    <a:pt x="123295" y="762553"/>
                  </a:lnTo>
                  <a:lnTo>
                    <a:pt x="124202" y="777967"/>
                  </a:lnTo>
                  <a:lnTo>
                    <a:pt x="125561" y="793381"/>
                  </a:lnTo>
                  <a:lnTo>
                    <a:pt x="127601" y="808569"/>
                  </a:lnTo>
                  <a:lnTo>
                    <a:pt x="129641" y="823756"/>
                  </a:lnTo>
                  <a:lnTo>
                    <a:pt x="131907" y="838717"/>
                  </a:lnTo>
                  <a:lnTo>
                    <a:pt x="135081" y="853678"/>
                  </a:lnTo>
                  <a:lnTo>
                    <a:pt x="138027" y="868412"/>
                  </a:lnTo>
                  <a:lnTo>
                    <a:pt x="141880" y="883147"/>
                  </a:lnTo>
                  <a:lnTo>
                    <a:pt x="145506" y="897654"/>
                  </a:lnTo>
                  <a:lnTo>
                    <a:pt x="150039" y="912162"/>
                  </a:lnTo>
                  <a:lnTo>
                    <a:pt x="154345" y="926216"/>
                  </a:lnTo>
                  <a:lnTo>
                    <a:pt x="159558" y="940270"/>
                  </a:lnTo>
                  <a:lnTo>
                    <a:pt x="164771" y="954098"/>
                  </a:lnTo>
                  <a:lnTo>
                    <a:pt x="170211" y="967925"/>
                  </a:lnTo>
                  <a:lnTo>
                    <a:pt x="176330" y="981526"/>
                  </a:lnTo>
                  <a:lnTo>
                    <a:pt x="182449" y="994900"/>
                  </a:lnTo>
                  <a:lnTo>
                    <a:pt x="189022" y="1008048"/>
                  </a:lnTo>
                  <a:lnTo>
                    <a:pt x="196048" y="1020968"/>
                  </a:lnTo>
                  <a:lnTo>
                    <a:pt x="203301" y="1033889"/>
                  </a:lnTo>
                  <a:lnTo>
                    <a:pt x="210780" y="1046583"/>
                  </a:lnTo>
                  <a:lnTo>
                    <a:pt x="218486" y="1059051"/>
                  </a:lnTo>
                  <a:lnTo>
                    <a:pt x="226419" y="1071291"/>
                  </a:lnTo>
                  <a:lnTo>
                    <a:pt x="234804" y="1083305"/>
                  </a:lnTo>
                  <a:lnTo>
                    <a:pt x="243417" y="1095319"/>
                  </a:lnTo>
                  <a:lnTo>
                    <a:pt x="252256" y="1106653"/>
                  </a:lnTo>
                  <a:lnTo>
                    <a:pt x="261549" y="1118214"/>
                  </a:lnTo>
                  <a:lnTo>
                    <a:pt x="270841" y="1129322"/>
                  </a:lnTo>
                  <a:lnTo>
                    <a:pt x="280587" y="1140429"/>
                  </a:lnTo>
                  <a:lnTo>
                    <a:pt x="290559" y="1150856"/>
                  </a:lnTo>
                  <a:lnTo>
                    <a:pt x="300758" y="1161283"/>
                  </a:lnTo>
                  <a:lnTo>
                    <a:pt x="311184" y="1171711"/>
                  </a:lnTo>
                  <a:lnTo>
                    <a:pt x="321836" y="1181458"/>
                  </a:lnTo>
                  <a:lnTo>
                    <a:pt x="332715" y="1191205"/>
                  </a:lnTo>
                  <a:lnTo>
                    <a:pt x="344047" y="1200726"/>
                  </a:lnTo>
                  <a:lnTo>
                    <a:pt x="355380" y="1209793"/>
                  </a:lnTo>
                  <a:lnTo>
                    <a:pt x="366939" y="1218634"/>
                  </a:lnTo>
                  <a:lnTo>
                    <a:pt x="378951" y="1227247"/>
                  </a:lnTo>
                  <a:lnTo>
                    <a:pt x="390736" y="1235635"/>
                  </a:lnTo>
                  <a:lnTo>
                    <a:pt x="403202" y="1243795"/>
                  </a:lnTo>
                  <a:lnTo>
                    <a:pt x="415441" y="1251502"/>
                  </a:lnTo>
                  <a:lnTo>
                    <a:pt x="428133" y="1258983"/>
                  </a:lnTo>
                  <a:lnTo>
                    <a:pt x="441051" y="1266236"/>
                  </a:lnTo>
                  <a:lnTo>
                    <a:pt x="453970" y="1273264"/>
                  </a:lnTo>
                  <a:lnTo>
                    <a:pt x="467116" y="1279611"/>
                  </a:lnTo>
                  <a:lnTo>
                    <a:pt x="480488" y="1285731"/>
                  </a:lnTo>
                  <a:lnTo>
                    <a:pt x="494086" y="1291851"/>
                  </a:lnTo>
                  <a:lnTo>
                    <a:pt x="507912" y="1297518"/>
                  </a:lnTo>
                  <a:lnTo>
                    <a:pt x="521737" y="1302732"/>
                  </a:lnTo>
                  <a:lnTo>
                    <a:pt x="536016" y="1307719"/>
                  </a:lnTo>
                  <a:lnTo>
                    <a:pt x="550068" y="1312253"/>
                  </a:lnTo>
                  <a:lnTo>
                    <a:pt x="564573" y="1316559"/>
                  </a:lnTo>
                  <a:lnTo>
                    <a:pt x="579078" y="1320413"/>
                  </a:lnTo>
                  <a:lnTo>
                    <a:pt x="593810" y="1324040"/>
                  </a:lnTo>
                  <a:lnTo>
                    <a:pt x="608316" y="1327213"/>
                  </a:lnTo>
                  <a:lnTo>
                    <a:pt x="623501" y="1330160"/>
                  </a:lnTo>
                  <a:lnTo>
                    <a:pt x="638459" y="1332654"/>
                  </a:lnTo>
                  <a:lnTo>
                    <a:pt x="653645" y="1334694"/>
                  </a:lnTo>
                  <a:lnTo>
                    <a:pt x="668830" y="1336507"/>
                  </a:lnTo>
                  <a:lnTo>
                    <a:pt x="684242" y="1337867"/>
                  </a:lnTo>
                  <a:lnTo>
                    <a:pt x="699654" y="1338774"/>
                  </a:lnTo>
                  <a:lnTo>
                    <a:pt x="715292" y="1339227"/>
                  </a:lnTo>
                  <a:lnTo>
                    <a:pt x="730931" y="1339681"/>
                  </a:lnTo>
                  <a:lnTo>
                    <a:pt x="746796" y="1339227"/>
                  </a:lnTo>
                  <a:lnTo>
                    <a:pt x="762208" y="1338774"/>
                  </a:lnTo>
                  <a:lnTo>
                    <a:pt x="777846" y="1337867"/>
                  </a:lnTo>
                  <a:lnTo>
                    <a:pt x="793031" y="1336507"/>
                  </a:lnTo>
                  <a:lnTo>
                    <a:pt x="808670" y="1334694"/>
                  </a:lnTo>
                  <a:lnTo>
                    <a:pt x="823855" y="1332654"/>
                  </a:lnTo>
                  <a:lnTo>
                    <a:pt x="838814" y="1330160"/>
                  </a:lnTo>
                  <a:lnTo>
                    <a:pt x="853772" y="1327213"/>
                  </a:lnTo>
                  <a:lnTo>
                    <a:pt x="868504" y="1324040"/>
                  </a:lnTo>
                  <a:lnTo>
                    <a:pt x="883236" y="1320413"/>
                  </a:lnTo>
                  <a:lnTo>
                    <a:pt x="897741" y="1316559"/>
                  </a:lnTo>
                  <a:lnTo>
                    <a:pt x="911793" y="1312253"/>
                  </a:lnTo>
                  <a:lnTo>
                    <a:pt x="926072" y="1307719"/>
                  </a:lnTo>
                  <a:lnTo>
                    <a:pt x="940124" y="1302732"/>
                  </a:lnTo>
                  <a:lnTo>
                    <a:pt x="954176" y="1297518"/>
                  </a:lnTo>
                  <a:lnTo>
                    <a:pt x="967775" y="1291851"/>
                  </a:lnTo>
                  <a:lnTo>
                    <a:pt x="981374" y="1285731"/>
                  </a:lnTo>
                  <a:lnTo>
                    <a:pt x="994972" y="1279611"/>
                  </a:lnTo>
                  <a:lnTo>
                    <a:pt x="1007891" y="1273264"/>
                  </a:lnTo>
                  <a:lnTo>
                    <a:pt x="1021037" y="1266236"/>
                  </a:lnTo>
                  <a:lnTo>
                    <a:pt x="1033955" y="1258983"/>
                  </a:lnTo>
                  <a:lnTo>
                    <a:pt x="1046647" y="1251502"/>
                  </a:lnTo>
                  <a:lnTo>
                    <a:pt x="1058886" y="1243795"/>
                  </a:lnTo>
                  <a:lnTo>
                    <a:pt x="1071352" y="1235635"/>
                  </a:lnTo>
                  <a:lnTo>
                    <a:pt x="1083364" y="1227247"/>
                  </a:lnTo>
                  <a:lnTo>
                    <a:pt x="1095149" y="1218634"/>
                  </a:lnTo>
                  <a:lnTo>
                    <a:pt x="1106708" y="1209793"/>
                  </a:lnTo>
                  <a:lnTo>
                    <a:pt x="1118041" y="1200726"/>
                  </a:lnTo>
                  <a:lnTo>
                    <a:pt x="1129373" y="1191205"/>
                  </a:lnTo>
                  <a:lnTo>
                    <a:pt x="1140025" y="1181458"/>
                  </a:lnTo>
                  <a:lnTo>
                    <a:pt x="1150904" y="1171711"/>
                  </a:lnTo>
                  <a:lnTo>
                    <a:pt x="1161330" y="1161283"/>
                  </a:lnTo>
                  <a:lnTo>
                    <a:pt x="1171302" y="1150856"/>
                  </a:lnTo>
                  <a:lnTo>
                    <a:pt x="1181501" y="1140429"/>
                  </a:lnTo>
                  <a:lnTo>
                    <a:pt x="1191020" y="1129322"/>
                  </a:lnTo>
                  <a:lnTo>
                    <a:pt x="1200539" y="1118214"/>
                  </a:lnTo>
                  <a:lnTo>
                    <a:pt x="1209832" y="1106653"/>
                  </a:lnTo>
                  <a:lnTo>
                    <a:pt x="1218671" y="1095319"/>
                  </a:lnTo>
                  <a:lnTo>
                    <a:pt x="1227284" y="1083305"/>
                  </a:lnTo>
                  <a:lnTo>
                    <a:pt x="1235669" y="1071291"/>
                  </a:lnTo>
                  <a:lnTo>
                    <a:pt x="1243602" y="1059051"/>
                  </a:lnTo>
                  <a:lnTo>
                    <a:pt x="1251308" y="1046583"/>
                  </a:lnTo>
                  <a:lnTo>
                    <a:pt x="1258787" y="1033889"/>
                  </a:lnTo>
                  <a:lnTo>
                    <a:pt x="1266040" y="1020968"/>
                  </a:lnTo>
                  <a:lnTo>
                    <a:pt x="1272839" y="1008048"/>
                  </a:lnTo>
                  <a:lnTo>
                    <a:pt x="1279412" y="994900"/>
                  </a:lnTo>
                  <a:lnTo>
                    <a:pt x="1285758" y="981526"/>
                  </a:lnTo>
                  <a:lnTo>
                    <a:pt x="1291877" y="967925"/>
                  </a:lnTo>
                  <a:lnTo>
                    <a:pt x="1297317" y="954098"/>
                  </a:lnTo>
                  <a:lnTo>
                    <a:pt x="1302530" y="940270"/>
                  </a:lnTo>
                  <a:lnTo>
                    <a:pt x="1307516" y="926216"/>
                  </a:lnTo>
                  <a:lnTo>
                    <a:pt x="1312049" y="912162"/>
                  </a:lnTo>
                  <a:lnTo>
                    <a:pt x="1316355" y="897654"/>
                  </a:lnTo>
                  <a:lnTo>
                    <a:pt x="1320435" y="883147"/>
                  </a:lnTo>
                  <a:lnTo>
                    <a:pt x="1323835" y="868412"/>
                  </a:lnTo>
                  <a:lnTo>
                    <a:pt x="1327007" y="853678"/>
                  </a:lnTo>
                  <a:lnTo>
                    <a:pt x="1329954" y="838717"/>
                  </a:lnTo>
                  <a:lnTo>
                    <a:pt x="1332447" y="823756"/>
                  </a:lnTo>
                  <a:lnTo>
                    <a:pt x="1334487" y="808569"/>
                  </a:lnTo>
                  <a:lnTo>
                    <a:pt x="1336527" y="793381"/>
                  </a:lnTo>
                  <a:lnTo>
                    <a:pt x="1337660" y="777967"/>
                  </a:lnTo>
                  <a:lnTo>
                    <a:pt x="1338793" y="762553"/>
                  </a:lnTo>
                  <a:lnTo>
                    <a:pt x="1339246" y="746685"/>
                  </a:lnTo>
                  <a:lnTo>
                    <a:pt x="1339473" y="731044"/>
                  </a:lnTo>
                  <a:lnTo>
                    <a:pt x="1339246" y="715177"/>
                  </a:lnTo>
                  <a:lnTo>
                    <a:pt x="1338793" y="699762"/>
                  </a:lnTo>
                  <a:lnTo>
                    <a:pt x="1337660" y="684121"/>
                  </a:lnTo>
                  <a:lnTo>
                    <a:pt x="1336527" y="668707"/>
                  </a:lnTo>
                  <a:lnTo>
                    <a:pt x="1334487" y="653520"/>
                  </a:lnTo>
                  <a:lnTo>
                    <a:pt x="1332447" y="638332"/>
                  </a:lnTo>
                  <a:lnTo>
                    <a:pt x="1329954" y="623371"/>
                  </a:lnTo>
                  <a:lnTo>
                    <a:pt x="1327007" y="608410"/>
                  </a:lnTo>
                  <a:lnTo>
                    <a:pt x="1323835" y="593676"/>
                  </a:lnTo>
                  <a:lnTo>
                    <a:pt x="1320435" y="578942"/>
                  </a:lnTo>
                  <a:lnTo>
                    <a:pt x="1316355" y="564434"/>
                  </a:lnTo>
                  <a:lnTo>
                    <a:pt x="1312049" y="550153"/>
                  </a:lnTo>
                  <a:lnTo>
                    <a:pt x="1307516" y="535872"/>
                  </a:lnTo>
                  <a:lnTo>
                    <a:pt x="1302530" y="521818"/>
                  </a:lnTo>
                  <a:lnTo>
                    <a:pt x="1297317" y="507764"/>
                  </a:lnTo>
                  <a:lnTo>
                    <a:pt x="1291877" y="494163"/>
                  </a:lnTo>
                  <a:lnTo>
                    <a:pt x="1285758" y="480562"/>
                  </a:lnTo>
                  <a:lnTo>
                    <a:pt x="1279412" y="467188"/>
                  </a:lnTo>
                  <a:lnTo>
                    <a:pt x="1272839" y="454041"/>
                  </a:lnTo>
                  <a:lnTo>
                    <a:pt x="1266040" y="440893"/>
                  </a:lnTo>
                  <a:lnTo>
                    <a:pt x="1258787" y="427973"/>
                  </a:lnTo>
                  <a:lnTo>
                    <a:pt x="1251308" y="415505"/>
                  </a:lnTo>
                  <a:lnTo>
                    <a:pt x="1243602" y="403038"/>
                  </a:lnTo>
                  <a:lnTo>
                    <a:pt x="1235669" y="390570"/>
                  </a:lnTo>
                  <a:lnTo>
                    <a:pt x="1227284" y="378783"/>
                  </a:lnTo>
                  <a:lnTo>
                    <a:pt x="1218671" y="366769"/>
                  </a:lnTo>
                  <a:lnTo>
                    <a:pt x="1209832" y="355435"/>
                  </a:lnTo>
                  <a:lnTo>
                    <a:pt x="1200539" y="343874"/>
                  </a:lnTo>
                  <a:lnTo>
                    <a:pt x="1191020" y="332540"/>
                  </a:lnTo>
                  <a:lnTo>
                    <a:pt x="1181501" y="321886"/>
                  </a:lnTo>
                  <a:lnTo>
                    <a:pt x="1171302" y="311232"/>
                  </a:lnTo>
                  <a:lnTo>
                    <a:pt x="1161330" y="300578"/>
                  </a:lnTo>
                  <a:lnTo>
                    <a:pt x="1150904" y="290604"/>
                  </a:lnTo>
                  <a:lnTo>
                    <a:pt x="1140025" y="280404"/>
                  </a:lnTo>
                  <a:lnTo>
                    <a:pt x="1129373" y="270883"/>
                  </a:lnTo>
                  <a:lnTo>
                    <a:pt x="1118041" y="261363"/>
                  </a:lnTo>
                  <a:lnTo>
                    <a:pt x="1106708" y="252295"/>
                  </a:lnTo>
                  <a:lnTo>
                    <a:pt x="1095149" y="243228"/>
                  </a:lnTo>
                  <a:lnTo>
                    <a:pt x="1083364" y="234614"/>
                  </a:lnTo>
                  <a:lnTo>
                    <a:pt x="1071352" y="226227"/>
                  </a:lnTo>
                  <a:lnTo>
                    <a:pt x="1058886" y="218293"/>
                  </a:lnTo>
                  <a:lnTo>
                    <a:pt x="1046647" y="210586"/>
                  </a:lnTo>
                  <a:lnTo>
                    <a:pt x="1033955" y="203106"/>
                  </a:lnTo>
                  <a:lnTo>
                    <a:pt x="1021037" y="195852"/>
                  </a:lnTo>
                  <a:lnTo>
                    <a:pt x="1007891" y="189052"/>
                  </a:lnTo>
                  <a:lnTo>
                    <a:pt x="994972" y="182478"/>
                  </a:lnTo>
                  <a:lnTo>
                    <a:pt x="981374" y="176131"/>
                  </a:lnTo>
                  <a:lnTo>
                    <a:pt x="967775" y="170237"/>
                  </a:lnTo>
                  <a:lnTo>
                    <a:pt x="954176" y="164570"/>
                  </a:lnTo>
                  <a:lnTo>
                    <a:pt x="940124" y="159356"/>
                  </a:lnTo>
                  <a:lnTo>
                    <a:pt x="926072" y="154369"/>
                  </a:lnTo>
                  <a:lnTo>
                    <a:pt x="911793" y="149836"/>
                  </a:lnTo>
                  <a:lnTo>
                    <a:pt x="897741" y="145529"/>
                  </a:lnTo>
                  <a:lnTo>
                    <a:pt x="883236" y="141675"/>
                  </a:lnTo>
                  <a:lnTo>
                    <a:pt x="868504" y="138048"/>
                  </a:lnTo>
                  <a:lnTo>
                    <a:pt x="853772" y="134875"/>
                  </a:lnTo>
                  <a:lnTo>
                    <a:pt x="838814" y="131928"/>
                  </a:lnTo>
                  <a:lnTo>
                    <a:pt x="823855" y="129435"/>
                  </a:lnTo>
                  <a:lnTo>
                    <a:pt x="808670" y="127394"/>
                  </a:lnTo>
                  <a:lnTo>
                    <a:pt x="793031" y="125581"/>
                  </a:lnTo>
                  <a:lnTo>
                    <a:pt x="777846" y="124221"/>
                  </a:lnTo>
                  <a:lnTo>
                    <a:pt x="762208" y="123088"/>
                  </a:lnTo>
                  <a:lnTo>
                    <a:pt x="746796" y="122634"/>
                  </a:lnTo>
                  <a:lnTo>
                    <a:pt x="730931" y="122407"/>
                  </a:lnTo>
                  <a:close/>
                  <a:moveTo>
                    <a:pt x="730931" y="0"/>
                  </a:moveTo>
                  <a:lnTo>
                    <a:pt x="749969" y="227"/>
                  </a:lnTo>
                  <a:lnTo>
                    <a:pt x="768554" y="907"/>
                  </a:lnTo>
                  <a:lnTo>
                    <a:pt x="787365" y="2040"/>
                  </a:lnTo>
                  <a:lnTo>
                    <a:pt x="805724" y="3627"/>
                  </a:lnTo>
                  <a:lnTo>
                    <a:pt x="824309" y="5667"/>
                  </a:lnTo>
                  <a:lnTo>
                    <a:pt x="842213" y="8387"/>
                  </a:lnTo>
                  <a:lnTo>
                    <a:pt x="860572" y="11334"/>
                  </a:lnTo>
                  <a:lnTo>
                    <a:pt x="878250" y="14961"/>
                  </a:lnTo>
                  <a:lnTo>
                    <a:pt x="895928" y="18588"/>
                  </a:lnTo>
                  <a:lnTo>
                    <a:pt x="913833" y="23122"/>
                  </a:lnTo>
                  <a:lnTo>
                    <a:pt x="931058" y="27655"/>
                  </a:lnTo>
                  <a:lnTo>
                    <a:pt x="948283" y="32869"/>
                  </a:lnTo>
                  <a:lnTo>
                    <a:pt x="965508" y="38309"/>
                  </a:lnTo>
                  <a:lnTo>
                    <a:pt x="982280" y="44429"/>
                  </a:lnTo>
                  <a:lnTo>
                    <a:pt x="999052" y="50550"/>
                  </a:lnTo>
                  <a:lnTo>
                    <a:pt x="1015370" y="57350"/>
                  </a:lnTo>
                  <a:lnTo>
                    <a:pt x="1031915" y="64377"/>
                  </a:lnTo>
                  <a:lnTo>
                    <a:pt x="1048007" y="71858"/>
                  </a:lnTo>
                  <a:lnTo>
                    <a:pt x="1063873" y="79792"/>
                  </a:lnTo>
                  <a:lnTo>
                    <a:pt x="1079511" y="88179"/>
                  </a:lnTo>
                  <a:lnTo>
                    <a:pt x="1094923" y="96793"/>
                  </a:lnTo>
                  <a:lnTo>
                    <a:pt x="1110108" y="105860"/>
                  </a:lnTo>
                  <a:lnTo>
                    <a:pt x="1124840" y="115154"/>
                  </a:lnTo>
                  <a:lnTo>
                    <a:pt x="1139572" y="124674"/>
                  </a:lnTo>
                  <a:lnTo>
                    <a:pt x="1154077" y="134875"/>
                  </a:lnTo>
                  <a:lnTo>
                    <a:pt x="1168356" y="145076"/>
                  </a:lnTo>
                  <a:lnTo>
                    <a:pt x="1182408" y="155956"/>
                  </a:lnTo>
                  <a:lnTo>
                    <a:pt x="1196007" y="166837"/>
                  </a:lnTo>
                  <a:lnTo>
                    <a:pt x="1209379" y="178398"/>
                  </a:lnTo>
                  <a:lnTo>
                    <a:pt x="1222524" y="189732"/>
                  </a:lnTo>
                  <a:lnTo>
                    <a:pt x="1235216" y="201746"/>
                  </a:lnTo>
                  <a:lnTo>
                    <a:pt x="1247908" y="213986"/>
                  </a:lnTo>
                  <a:lnTo>
                    <a:pt x="1260147" y="226680"/>
                  </a:lnTo>
                  <a:lnTo>
                    <a:pt x="1272159" y="239375"/>
                  </a:lnTo>
                  <a:lnTo>
                    <a:pt x="1283718" y="252749"/>
                  </a:lnTo>
                  <a:lnTo>
                    <a:pt x="1295051" y="265896"/>
                  </a:lnTo>
                  <a:lnTo>
                    <a:pt x="1306156" y="279497"/>
                  </a:lnTo>
                  <a:lnTo>
                    <a:pt x="1316809" y="293551"/>
                  </a:lnTo>
                  <a:lnTo>
                    <a:pt x="1327007" y="307832"/>
                  </a:lnTo>
                  <a:lnTo>
                    <a:pt x="1337207" y="322340"/>
                  </a:lnTo>
                  <a:lnTo>
                    <a:pt x="1346726" y="337074"/>
                  </a:lnTo>
                  <a:lnTo>
                    <a:pt x="1356018" y="351808"/>
                  </a:lnTo>
                  <a:lnTo>
                    <a:pt x="1365311" y="366996"/>
                  </a:lnTo>
                  <a:lnTo>
                    <a:pt x="1373696" y="382410"/>
                  </a:lnTo>
                  <a:lnTo>
                    <a:pt x="1382082" y="398051"/>
                  </a:lnTo>
                  <a:lnTo>
                    <a:pt x="1390015" y="413918"/>
                  </a:lnTo>
                  <a:lnTo>
                    <a:pt x="1397494" y="430239"/>
                  </a:lnTo>
                  <a:lnTo>
                    <a:pt x="1404520" y="446560"/>
                  </a:lnTo>
                  <a:lnTo>
                    <a:pt x="1411319" y="462881"/>
                  </a:lnTo>
                  <a:lnTo>
                    <a:pt x="1417665" y="479656"/>
                  </a:lnTo>
                  <a:lnTo>
                    <a:pt x="1423785" y="496657"/>
                  </a:lnTo>
                  <a:lnTo>
                    <a:pt x="1428998" y="513658"/>
                  </a:lnTo>
                  <a:lnTo>
                    <a:pt x="1434211" y="530885"/>
                  </a:lnTo>
                  <a:lnTo>
                    <a:pt x="1438970" y="548340"/>
                  </a:lnTo>
                  <a:lnTo>
                    <a:pt x="1443277" y="566021"/>
                  </a:lnTo>
                  <a:lnTo>
                    <a:pt x="1447129" y="583702"/>
                  </a:lnTo>
                  <a:lnTo>
                    <a:pt x="1450529" y="601610"/>
                  </a:lnTo>
                  <a:lnTo>
                    <a:pt x="1453702" y="619518"/>
                  </a:lnTo>
                  <a:lnTo>
                    <a:pt x="1456195" y="637879"/>
                  </a:lnTo>
                  <a:lnTo>
                    <a:pt x="1458235" y="656240"/>
                  </a:lnTo>
                  <a:lnTo>
                    <a:pt x="1459821" y="674828"/>
                  </a:lnTo>
                  <a:lnTo>
                    <a:pt x="1461181" y="693415"/>
                  </a:lnTo>
                  <a:lnTo>
                    <a:pt x="1461861" y="712230"/>
                  </a:lnTo>
                  <a:lnTo>
                    <a:pt x="1462088" y="731044"/>
                  </a:lnTo>
                  <a:lnTo>
                    <a:pt x="1461861" y="749859"/>
                  </a:lnTo>
                  <a:lnTo>
                    <a:pt x="1461181" y="768446"/>
                  </a:lnTo>
                  <a:lnTo>
                    <a:pt x="1459821" y="787261"/>
                  </a:lnTo>
                  <a:lnTo>
                    <a:pt x="1458235" y="805622"/>
                  </a:lnTo>
                  <a:lnTo>
                    <a:pt x="1456195" y="824210"/>
                  </a:lnTo>
                  <a:lnTo>
                    <a:pt x="1453702" y="842344"/>
                  </a:lnTo>
                  <a:lnTo>
                    <a:pt x="1450529" y="860479"/>
                  </a:lnTo>
                  <a:lnTo>
                    <a:pt x="1447129" y="878386"/>
                  </a:lnTo>
                  <a:lnTo>
                    <a:pt x="1443277" y="896294"/>
                  </a:lnTo>
                  <a:lnTo>
                    <a:pt x="1438970" y="913749"/>
                  </a:lnTo>
                  <a:lnTo>
                    <a:pt x="1434211" y="930976"/>
                  </a:lnTo>
                  <a:lnTo>
                    <a:pt x="1428998" y="948431"/>
                  </a:lnTo>
                  <a:lnTo>
                    <a:pt x="1423785" y="965432"/>
                  </a:lnTo>
                  <a:lnTo>
                    <a:pt x="1417665" y="982433"/>
                  </a:lnTo>
                  <a:lnTo>
                    <a:pt x="1411319" y="999207"/>
                  </a:lnTo>
                  <a:lnTo>
                    <a:pt x="1404520" y="1015528"/>
                  </a:lnTo>
                  <a:lnTo>
                    <a:pt x="1397494" y="1031849"/>
                  </a:lnTo>
                  <a:lnTo>
                    <a:pt x="1390015" y="1047943"/>
                  </a:lnTo>
                  <a:lnTo>
                    <a:pt x="1382082" y="1063811"/>
                  </a:lnTo>
                  <a:lnTo>
                    <a:pt x="1373696" y="1079452"/>
                  </a:lnTo>
                  <a:lnTo>
                    <a:pt x="1365311" y="1094866"/>
                  </a:lnTo>
                  <a:lnTo>
                    <a:pt x="1356018" y="1110280"/>
                  </a:lnTo>
                  <a:lnTo>
                    <a:pt x="1346726" y="1125241"/>
                  </a:lnTo>
                  <a:lnTo>
                    <a:pt x="1337207" y="1139975"/>
                  </a:lnTo>
                  <a:lnTo>
                    <a:pt x="1327007" y="1154030"/>
                  </a:lnTo>
                  <a:lnTo>
                    <a:pt x="1316809" y="1168311"/>
                  </a:lnTo>
                  <a:lnTo>
                    <a:pt x="1306156" y="1182365"/>
                  </a:lnTo>
                  <a:lnTo>
                    <a:pt x="1295051" y="1195966"/>
                  </a:lnTo>
                  <a:lnTo>
                    <a:pt x="1283718" y="1209566"/>
                  </a:lnTo>
                  <a:lnTo>
                    <a:pt x="1272159" y="1222714"/>
                  </a:lnTo>
                  <a:lnTo>
                    <a:pt x="1260147" y="1235408"/>
                  </a:lnTo>
                  <a:lnTo>
                    <a:pt x="1247908" y="1247875"/>
                  </a:lnTo>
                  <a:lnTo>
                    <a:pt x="1235216" y="1260343"/>
                  </a:lnTo>
                  <a:lnTo>
                    <a:pt x="1222524" y="1272130"/>
                  </a:lnTo>
                  <a:lnTo>
                    <a:pt x="1209379" y="1283917"/>
                  </a:lnTo>
                  <a:lnTo>
                    <a:pt x="1196007" y="1295251"/>
                  </a:lnTo>
                  <a:lnTo>
                    <a:pt x="1182408" y="1306132"/>
                  </a:lnTo>
                  <a:lnTo>
                    <a:pt x="1168356" y="1316786"/>
                  </a:lnTo>
                  <a:lnTo>
                    <a:pt x="1154077" y="1327213"/>
                  </a:lnTo>
                  <a:lnTo>
                    <a:pt x="1139572" y="1337187"/>
                  </a:lnTo>
                  <a:lnTo>
                    <a:pt x="1124840" y="1346935"/>
                  </a:lnTo>
                  <a:lnTo>
                    <a:pt x="1110108" y="1356229"/>
                  </a:lnTo>
                  <a:lnTo>
                    <a:pt x="1094923" y="1365296"/>
                  </a:lnTo>
                  <a:lnTo>
                    <a:pt x="1079511" y="1373910"/>
                  </a:lnTo>
                  <a:lnTo>
                    <a:pt x="1063873" y="1382070"/>
                  </a:lnTo>
                  <a:lnTo>
                    <a:pt x="1048007" y="1390004"/>
                  </a:lnTo>
                  <a:lnTo>
                    <a:pt x="1031915" y="1397484"/>
                  </a:lnTo>
                  <a:lnTo>
                    <a:pt x="1015370" y="1404511"/>
                  </a:lnTo>
                  <a:lnTo>
                    <a:pt x="999052" y="1411312"/>
                  </a:lnTo>
                  <a:lnTo>
                    <a:pt x="982280" y="1417659"/>
                  </a:lnTo>
                  <a:lnTo>
                    <a:pt x="965508" y="1423779"/>
                  </a:lnTo>
                  <a:lnTo>
                    <a:pt x="948283" y="1429220"/>
                  </a:lnTo>
                  <a:lnTo>
                    <a:pt x="931058" y="1434207"/>
                  </a:lnTo>
                  <a:lnTo>
                    <a:pt x="913833" y="1439193"/>
                  </a:lnTo>
                  <a:lnTo>
                    <a:pt x="895928" y="1443500"/>
                  </a:lnTo>
                  <a:lnTo>
                    <a:pt x="878250" y="1447127"/>
                  </a:lnTo>
                  <a:lnTo>
                    <a:pt x="860572" y="1450754"/>
                  </a:lnTo>
                  <a:lnTo>
                    <a:pt x="842213" y="1453701"/>
                  </a:lnTo>
                  <a:lnTo>
                    <a:pt x="824309" y="1456195"/>
                  </a:lnTo>
                  <a:lnTo>
                    <a:pt x="805724" y="1458461"/>
                  </a:lnTo>
                  <a:lnTo>
                    <a:pt x="787365" y="1460048"/>
                  </a:lnTo>
                  <a:lnTo>
                    <a:pt x="768554" y="1461181"/>
                  </a:lnTo>
                  <a:lnTo>
                    <a:pt x="749969" y="1461862"/>
                  </a:lnTo>
                  <a:lnTo>
                    <a:pt x="730931" y="1462088"/>
                  </a:lnTo>
                  <a:lnTo>
                    <a:pt x="712346" y="1461862"/>
                  </a:lnTo>
                  <a:lnTo>
                    <a:pt x="693308" y="1461181"/>
                  </a:lnTo>
                  <a:lnTo>
                    <a:pt x="674723" y="1460048"/>
                  </a:lnTo>
                  <a:lnTo>
                    <a:pt x="656364" y="1458461"/>
                  </a:lnTo>
                  <a:lnTo>
                    <a:pt x="637779" y="1456195"/>
                  </a:lnTo>
                  <a:lnTo>
                    <a:pt x="619648" y="1453701"/>
                  </a:lnTo>
                  <a:lnTo>
                    <a:pt x="601743" y="1450754"/>
                  </a:lnTo>
                  <a:lnTo>
                    <a:pt x="583611" y="1447127"/>
                  </a:lnTo>
                  <a:lnTo>
                    <a:pt x="565933" y="1443500"/>
                  </a:lnTo>
                  <a:lnTo>
                    <a:pt x="548255" y="1439193"/>
                  </a:lnTo>
                  <a:lnTo>
                    <a:pt x="530803" y="1434207"/>
                  </a:lnTo>
                  <a:lnTo>
                    <a:pt x="513805" y="1429220"/>
                  </a:lnTo>
                  <a:lnTo>
                    <a:pt x="496580" y="1423779"/>
                  </a:lnTo>
                  <a:lnTo>
                    <a:pt x="479581" y="1417659"/>
                  </a:lnTo>
                  <a:lnTo>
                    <a:pt x="463036" y="1411312"/>
                  </a:lnTo>
                  <a:lnTo>
                    <a:pt x="446491" y="1404511"/>
                  </a:lnTo>
                  <a:lnTo>
                    <a:pt x="430173" y="1397484"/>
                  </a:lnTo>
                  <a:lnTo>
                    <a:pt x="414081" y="1390004"/>
                  </a:lnTo>
                  <a:lnTo>
                    <a:pt x="398216" y="1382070"/>
                  </a:lnTo>
                  <a:lnTo>
                    <a:pt x="382577" y="1373910"/>
                  </a:lnTo>
                  <a:lnTo>
                    <a:pt x="367165" y="1365296"/>
                  </a:lnTo>
                  <a:lnTo>
                    <a:pt x="351980" y="1356229"/>
                  </a:lnTo>
                  <a:lnTo>
                    <a:pt x="337021" y="1346935"/>
                  </a:lnTo>
                  <a:lnTo>
                    <a:pt x="322289" y="1337187"/>
                  </a:lnTo>
                  <a:lnTo>
                    <a:pt x="308011" y="1327213"/>
                  </a:lnTo>
                  <a:lnTo>
                    <a:pt x="293732" y="1316786"/>
                  </a:lnTo>
                  <a:lnTo>
                    <a:pt x="279680" y="1306132"/>
                  </a:lnTo>
                  <a:lnTo>
                    <a:pt x="266081" y="1295251"/>
                  </a:lnTo>
                  <a:lnTo>
                    <a:pt x="252483" y="1283917"/>
                  </a:lnTo>
                  <a:lnTo>
                    <a:pt x="239564" y="1272130"/>
                  </a:lnTo>
                  <a:lnTo>
                    <a:pt x="226645" y="1260343"/>
                  </a:lnTo>
                  <a:lnTo>
                    <a:pt x="214180" y="1247875"/>
                  </a:lnTo>
                  <a:lnTo>
                    <a:pt x="201941" y="1235408"/>
                  </a:lnTo>
                  <a:lnTo>
                    <a:pt x="189929" y="1222714"/>
                  </a:lnTo>
                  <a:lnTo>
                    <a:pt x="178143" y="1209566"/>
                  </a:lnTo>
                  <a:lnTo>
                    <a:pt x="167037" y="1195966"/>
                  </a:lnTo>
                  <a:lnTo>
                    <a:pt x="155932" y="1182365"/>
                  </a:lnTo>
                  <a:lnTo>
                    <a:pt x="145280" y="1168311"/>
                  </a:lnTo>
                  <a:lnTo>
                    <a:pt x="135081" y="1154030"/>
                  </a:lnTo>
                  <a:lnTo>
                    <a:pt x="124881" y="1139975"/>
                  </a:lnTo>
                  <a:lnTo>
                    <a:pt x="115136" y="1125241"/>
                  </a:lnTo>
                  <a:lnTo>
                    <a:pt x="106070" y="1110280"/>
                  </a:lnTo>
                  <a:lnTo>
                    <a:pt x="96777" y="1094866"/>
                  </a:lnTo>
                  <a:lnTo>
                    <a:pt x="88165" y="1079452"/>
                  </a:lnTo>
                  <a:lnTo>
                    <a:pt x="80006" y="1063811"/>
                  </a:lnTo>
                  <a:lnTo>
                    <a:pt x="72073" y="1047943"/>
                  </a:lnTo>
                  <a:lnTo>
                    <a:pt x="64594" y="1031849"/>
                  </a:lnTo>
                  <a:lnTo>
                    <a:pt x="57568" y="1015528"/>
                  </a:lnTo>
                  <a:lnTo>
                    <a:pt x="50769" y="999207"/>
                  </a:lnTo>
                  <a:lnTo>
                    <a:pt x="44422" y="982433"/>
                  </a:lnTo>
                  <a:lnTo>
                    <a:pt x="38530" y="965432"/>
                  </a:lnTo>
                  <a:lnTo>
                    <a:pt x="33090" y="948431"/>
                  </a:lnTo>
                  <a:lnTo>
                    <a:pt x="27877" y="930976"/>
                  </a:lnTo>
                  <a:lnTo>
                    <a:pt x="22891" y="913749"/>
                  </a:lnTo>
                  <a:lnTo>
                    <a:pt x="18812" y="896294"/>
                  </a:lnTo>
                  <a:lnTo>
                    <a:pt x="14732" y="878386"/>
                  </a:lnTo>
                  <a:lnTo>
                    <a:pt x="11559" y="860479"/>
                  </a:lnTo>
                  <a:lnTo>
                    <a:pt x="8613" y="842344"/>
                  </a:lnTo>
                  <a:lnTo>
                    <a:pt x="5893" y="824210"/>
                  </a:lnTo>
                  <a:lnTo>
                    <a:pt x="3853" y="805622"/>
                  </a:lnTo>
                  <a:lnTo>
                    <a:pt x="2266" y="787261"/>
                  </a:lnTo>
                  <a:lnTo>
                    <a:pt x="1133" y="768446"/>
                  </a:lnTo>
                  <a:lnTo>
                    <a:pt x="227" y="749859"/>
                  </a:lnTo>
                  <a:lnTo>
                    <a:pt x="0" y="731044"/>
                  </a:lnTo>
                  <a:lnTo>
                    <a:pt x="227" y="712230"/>
                  </a:lnTo>
                  <a:lnTo>
                    <a:pt x="1133" y="693415"/>
                  </a:lnTo>
                  <a:lnTo>
                    <a:pt x="2266" y="674828"/>
                  </a:lnTo>
                  <a:lnTo>
                    <a:pt x="3853" y="656240"/>
                  </a:lnTo>
                  <a:lnTo>
                    <a:pt x="5893" y="637879"/>
                  </a:lnTo>
                  <a:lnTo>
                    <a:pt x="8613" y="619518"/>
                  </a:lnTo>
                  <a:lnTo>
                    <a:pt x="11559" y="601610"/>
                  </a:lnTo>
                  <a:lnTo>
                    <a:pt x="14732" y="583702"/>
                  </a:lnTo>
                  <a:lnTo>
                    <a:pt x="18812" y="566021"/>
                  </a:lnTo>
                  <a:lnTo>
                    <a:pt x="22891" y="548340"/>
                  </a:lnTo>
                  <a:lnTo>
                    <a:pt x="27877" y="530885"/>
                  </a:lnTo>
                  <a:lnTo>
                    <a:pt x="33090" y="513658"/>
                  </a:lnTo>
                  <a:lnTo>
                    <a:pt x="38530" y="496657"/>
                  </a:lnTo>
                  <a:lnTo>
                    <a:pt x="44422" y="479656"/>
                  </a:lnTo>
                  <a:lnTo>
                    <a:pt x="50769" y="462881"/>
                  </a:lnTo>
                  <a:lnTo>
                    <a:pt x="57568" y="446560"/>
                  </a:lnTo>
                  <a:lnTo>
                    <a:pt x="64594" y="430239"/>
                  </a:lnTo>
                  <a:lnTo>
                    <a:pt x="72073" y="413918"/>
                  </a:lnTo>
                  <a:lnTo>
                    <a:pt x="80006" y="398051"/>
                  </a:lnTo>
                  <a:lnTo>
                    <a:pt x="88165" y="382410"/>
                  </a:lnTo>
                  <a:lnTo>
                    <a:pt x="96777" y="366996"/>
                  </a:lnTo>
                  <a:lnTo>
                    <a:pt x="106070" y="351808"/>
                  </a:lnTo>
                  <a:lnTo>
                    <a:pt x="115136" y="337074"/>
                  </a:lnTo>
                  <a:lnTo>
                    <a:pt x="124881" y="322340"/>
                  </a:lnTo>
                  <a:lnTo>
                    <a:pt x="135081" y="307832"/>
                  </a:lnTo>
                  <a:lnTo>
                    <a:pt x="145280" y="293551"/>
                  </a:lnTo>
                  <a:lnTo>
                    <a:pt x="155932" y="279497"/>
                  </a:lnTo>
                  <a:lnTo>
                    <a:pt x="167037" y="265896"/>
                  </a:lnTo>
                  <a:lnTo>
                    <a:pt x="178143" y="252749"/>
                  </a:lnTo>
                  <a:lnTo>
                    <a:pt x="189929" y="239375"/>
                  </a:lnTo>
                  <a:lnTo>
                    <a:pt x="201941" y="226680"/>
                  </a:lnTo>
                  <a:lnTo>
                    <a:pt x="214180" y="213986"/>
                  </a:lnTo>
                  <a:lnTo>
                    <a:pt x="226645" y="201746"/>
                  </a:lnTo>
                  <a:lnTo>
                    <a:pt x="239564" y="189732"/>
                  </a:lnTo>
                  <a:lnTo>
                    <a:pt x="252483" y="178398"/>
                  </a:lnTo>
                  <a:lnTo>
                    <a:pt x="266081" y="166837"/>
                  </a:lnTo>
                  <a:lnTo>
                    <a:pt x="279680" y="155956"/>
                  </a:lnTo>
                  <a:lnTo>
                    <a:pt x="293732" y="145076"/>
                  </a:lnTo>
                  <a:lnTo>
                    <a:pt x="308011" y="134875"/>
                  </a:lnTo>
                  <a:lnTo>
                    <a:pt x="322289" y="124674"/>
                  </a:lnTo>
                  <a:lnTo>
                    <a:pt x="337021" y="115154"/>
                  </a:lnTo>
                  <a:lnTo>
                    <a:pt x="351980" y="105860"/>
                  </a:lnTo>
                  <a:lnTo>
                    <a:pt x="367165" y="96793"/>
                  </a:lnTo>
                  <a:lnTo>
                    <a:pt x="382577" y="88179"/>
                  </a:lnTo>
                  <a:lnTo>
                    <a:pt x="398216" y="79792"/>
                  </a:lnTo>
                  <a:lnTo>
                    <a:pt x="414081" y="71858"/>
                  </a:lnTo>
                  <a:lnTo>
                    <a:pt x="430173" y="64377"/>
                  </a:lnTo>
                  <a:lnTo>
                    <a:pt x="446491" y="57350"/>
                  </a:lnTo>
                  <a:lnTo>
                    <a:pt x="463036" y="50550"/>
                  </a:lnTo>
                  <a:lnTo>
                    <a:pt x="479581" y="44429"/>
                  </a:lnTo>
                  <a:lnTo>
                    <a:pt x="496580" y="38309"/>
                  </a:lnTo>
                  <a:lnTo>
                    <a:pt x="513805" y="32869"/>
                  </a:lnTo>
                  <a:lnTo>
                    <a:pt x="530803" y="27655"/>
                  </a:lnTo>
                  <a:lnTo>
                    <a:pt x="548255" y="23122"/>
                  </a:lnTo>
                  <a:lnTo>
                    <a:pt x="565933" y="18588"/>
                  </a:lnTo>
                  <a:lnTo>
                    <a:pt x="583611" y="14961"/>
                  </a:lnTo>
                  <a:lnTo>
                    <a:pt x="601743" y="11334"/>
                  </a:lnTo>
                  <a:lnTo>
                    <a:pt x="619648" y="8387"/>
                  </a:lnTo>
                  <a:lnTo>
                    <a:pt x="637779" y="5667"/>
                  </a:lnTo>
                  <a:lnTo>
                    <a:pt x="656364" y="3627"/>
                  </a:lnTo>
                  <a:lnTo>
                    <a:pt x="674723" y="2040"/>
                  </a:lnTo>
                  <a:lnTo>
                    <a:pt x="693308" y="907"/>
                  </a:lnTo>
                  <a:lnTo>
                    <a:pt x="712346" y="227"/>
                  </a:lnTo>
                  <a:lnTo>
                    <a:pt x="730931" y="0"/>
                  </a:ln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defTabSz="1218565"/>
              <a:endParaRPr lang="zh-CN" altLang="en-US" sz="2400">
                <a:solidFill>
                  <a:schemeClr val="bg1"/>
                </a:solidFill>
                <a:latin typeface="+mn-ea"/>
                <a:cs typeface="+mn-ea"/>
              </a:endParaRPr>
            </a:p>
          </p:txBody>
        </p:sp>
        <p:sp>
          <p:nvSpPr>
            <p:cNvPr id="47" name="KSO_Shape"/>
            <p:cNvSpPr/>
            <p:nvPr/>
          </p:nvSpPr>
          <p:spPr bwMode="auto">
            <a:xfrm>
              <a:off x="6907" y="7238"/>
              <a:ext cx="602" cy="381"/>
            </a:xfrm>
            <a:custGeom>
              <a:avLst/>
              <a:gdLst>
                <a:gd name="T0" fmla="*/ 1168758 w 1887538"/>
                <a:gd name="T1" fmla="*/ 889736 h 1196975"/>
                <a:gd name="T2" fmla="*/ 1184541 w 1887538"/>
                <a:gd name="T3" fmla="*/ 875113 h 1196975"/>
                <a:gd name="T4" fmla="*/ 1186829 w 1887538"/>
                <a:gd name="T5" fmla="*/ 844723 h 1196975"/>
                <a:gd name="T6" fmla="*/ 1159151 w 1887538"/>
                <a:gd name="T7" fmla="*/ 817761 h 1196975"/>
                <a:gd name="T8" fmla="*/ 1060334 w 1887538"/>
                <a:gd name="T9" fmla="*/ 615776 h 1196975"/>
                <a:gd name="T10" fmla="*/ 1030370 w 1887538"/>
                <a:gd name="T11" fmla="*/ 637939 h 1196975"/>
                <a:gd name="T12" fmla="*/ 1034258 w 1887538"/>
                <a:gd name="T13" fmla="*/ 666730 h 1196975"/>
                <a:gd name="T14" fmla="*/ 1072916 w 1887538"/>
                <a:gd name="T15" fmla="*/ 690036 h 1196975"/>
                <a:gd name="T16" fmla="*/ 1170359 w 1887538"/>
                <a:gd name="T17" fmla="*/ 544259 h 1196975"/>
                <a:gd name="T18" fmla="*/ 1246759 w 1887538"/>
                <a:gd name="T19" fmla="*/ 571906 h 1196975"/>
                <a:gd name="T20" fmla="*/ 1238982 w 1887538"/>
                <a:gd name="T21" fmla="*/ 658047 h 1196975"/>
                <a:gd name="T22" fmla="*/ 1154347 w 1887538"/>
                <a:gd name="T23" fmla="*/ 621945 h 1196975"/>
                <a:gd name="T24" fmla="*/ 1184313 w 1887538"/>
                <a:gd name="T25" fmla="*/ 722024 h 1196975"/>
                <a:gd name="T26" fmla="*/ 1244243 w 1887538"/>
                <a:gd name="T27" fmla="*/ 754698 h 1196975"/>
                <a:gd name="T28" fmla="*/ 1282442 w 1887538"/>
                <a:gd name="T29" fmla="*/ 796969 h 1196975"/>
                <a:gd name="T30" fmla="*/ 1292736 w 1887538"/>
                <a:gd name="T31" fmla="*/ 855005 h 1196975"/>
                <a:gd name="T32" fmla="*/ 1272607 w 1887538"/>
                <a:gd name="T33" fmla="*/ 910300 h 1196975"/>
                <a:gd name="T34" fmla="*/ 1241955 w 1887538"/>
                <a:gd name="T35" fmla="*/ 940917 h 1196975"/>
                <a:gd name="T36" fmla="*/ 1190259 w 1887538"/>
                <a:gd name="T37" fmla="*/ 966281 h 1196975"/>
                <a:gd name="T38" fmla="*/ 1133990 w 1887538"/>
                <a:gd name="T39" fmla="*/ 1032085 h 1196975"/>
                <a:gd name="T40" fmla="*/ 1015501 w 1887538"/>
                <a:gd name="T41" fmla="*/ 963310 h 1196975"/>
                <a:gd name="T42" fmla="*/ 931096 w 1887538"/>
                <a:gd name="T43" fmla="*/ 928579 h 1196975"/>
                <a:gd name="T44" fmla="*/ 1001777 w 1887538"/>
                <a:gd name="T45" fmla="*/ 878769 h 1196975"/>
                <a:gd name="T46" fmla="*/ 1060105 w 1887538"/>
                <a:gd name="T47" fmla="*/ 897505 h 1196975"/>
                <a:gd name="T48" fmla="*/ 1011155 w 1887538"/>
                <a:gd name="T49" fmla="*/ 773206 h 1196975"/>
                <a:gd name="T50" fmla="*/ 959002 w 1887538"/>
                <a:gd name="T51" fmla="*/ 741903 h 1196975"/>
                <a:gd name="T52" fmla="*/ 933155 w 1887538"/>
                <a:gd name="T53" fmla="*/ 707172 h 1196975"/>
                <a:gd name="T54" fmla="*/ 925377 w 1887538"/>
                <a:gd name="T55" fmla="*/ 652563 h 1196975"/>
                <a:gd name="T56" fmla="*/ 942533 w 1887538"/>
                <a:gd name="T57" fmla="*/ 605265 h 1196975"/>
                <a:gd name="T58" fmla="*/ 976158 w 1887538"/>
                <a:gd name="T59" fmla="*/ 572363 h 1196975"/>
                <a:gd name="T60" fmla="*/ 1025795 w 1887538"/>
                <a:gd name="T61" fmla="*/ 548829 h 1196975"/>
                <a:gd name="T62" fmla="*/ 1080007 w 1887538"/>
                <a:gd name="T63" fmla="*/ 510442 h 1196975"/>
                <a:gd name="T64" fmla="*/ 1041262 w 1887538"/>
                <a:gd name="T65" fmla="*/ 402001 h 1196975"/>
                <a:gd name="T66" fmla="*/ 974380 w 1887538"/>
                <a:gd name="T67" fmla="*/ 426891 h 1196975"/>
                <a:gd name="T68" fmla="*/ 914827 w 1887538"/>
                <a:gd name="T69" fmla="*/ 467081 h 1196975"/>
                <a:gd name="T70" fmla="*/ 864666 w 1887538"/>
                <a:gd name="T71" fmla="*/ 520745 h 1196975"/>
                <a:gd name="T72" fmla="*/ 825498 w 1887538"/>
                <a:gd name="T73" fmla="*/ 585827 h 1196975"/>
                <a:gd name="T74" fmla="*/ 798928 w 1887538"/>
                <a:gd name="T75" fmla="*/ 660043 h 1196975"/>
                <a:gd name="T76" fmla="*/ 787247 w 1887538"/>
                <a:gd name="T77" fmla="*/ 741338 h 1196975"/>
                <a:gd name="T78" fmla="*/ 791828 w 1887538"/>
                <a:gd name="T79" fmla="*/ 824916 h 1196975"/>
                <a:gd name="T80" fmla="*/ 811984 w 1887538"/>
                <a:gd name="T81" fmla="*/ 902330 h 1196975"/>
                <a:gd name="T82" fmla="*/ 845655 w 1887538"/>
                <a:gd name="T83" fmla="*/ 971979 h 1196975"/>
                <a:gd name="T84" fmla="*/ 891235 w 1887538"/>
                <a:gd name="T85" fmla="*/ 1030894 h 1196975"/>
                <a:gd name="T86" fmla="*/ 946894 w 1887538"/>
                <a:gd name="T87" fmla="*/ 1077251 h 1196975"/>
                <a:gd name="T88" fmla="*/ 1010797 w 1887538"/>
                <a:gd name="T89" fmla="*/ 1109220 h 1196975"/>
                <a:gd name="T90" fmla="*/ 1081116 w 1887538"/>
                <a:gd name="T91" fmla="*/ 1124749 h 1196975"/>
                <a:gd name="T92" fmla="*/ 1153953 w 1887538"/>
                <a:gd name="T93" fmla="*/ 1121551 h 1196975"/>
                <a:gd name="T94" fmla="*/ 1222438 w 1887538"/>
                <a:gd name="T95" fmla="*/ 1100315 h 1196975"/>
                <a:gd name="T96" fmla="*/ 1283823 w 1887538"/>
                <a:gd name="T97" fmla="*/ 1063321 h 1196975"/>
                <a:gd name="T98" fmla="*/ 1336275 w 1887538"/>
                <a:gd name="T99" fmla="*/ 1012398 h 1196975"/>
                <a:gd name="T100" fmla="*/ 1377961 w 1887538"/>
                <a:gd name="T101" fmla="*/ 949828 h 1196975"/>
                <a:gd name="T102" fmla="*/ 1407509 w 1887538"/>
                <a:gd name="T103" fmla="*/ 877438 h 1196975"/>
                <a:gd name="T104" fmla="*/ 1422625 w 1887538"/>
                <a:gd name="T105" fmla="*/ 797514 h 1196975"/>
                <a:gd name="T106" fmla="*/ 1421710 w 1887538"/>
                <a:gd name="T107" fmla="*/ 713479 h 1196975"/>
                <a:gd name="T108" fmla="*/ 1404989 w 1887538"/>
                <a:gd name="T109" fmla="*/ 634239 h 1196975"/>
                <a:gd name="T110" fmla="*/ 1374067 w 1887538"/>
                <a:gd name="T111" fmla="*/ 563219 h 1196975"/>
                <a:gd name="T112" fmla="*/ 1331007 w 1887538"/>
                <a:gd name="T113" fmla="*/ 501792 h 1196975"/>
                <a:gd name="T114" fmla="*/ 1277409 w 1887538"/>
                <a:gd name="T115" fmla="*/ 452238 h 1196975"/>
                <a:gd name="T116" fmla="*/ 1215337 w 1887538"/>
                <a:gd name="T117" fmla="*/ 416615 h 1196975"/>
                <a:gd name="T118" fmla="*/ 1146165 w 1887538"/>
                <a:gd name="T119" fmla="*/ 397661 h 1196975"/>
                <a:gd name="T120" fmla="*/ 306018 w 1887538"/>
                <a:gd name="T121" fmla="*/ 1206500 h 1196975"/>
                <a:gd name="T122" fmla="*/ 0 w 1887538"/>
                <a:gd name="T123" fmla="*/ 0 h 11969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87538" h="1196975">
                  <a:moveTo>
                    <a:pt x="1123595" y="800651"/>
                  </a:moveTo>
                  <a:lnTo>
                    <a:pt x="1123595" y="894046"/>
                  </a:lnTo>
                  <a:lnTo>
                    <a:pt x="1129034" y="892912"/>
                  </a:lnTo>
                  <a:lnTo>
                    <a:pt x="1134474" y="891552"/>
                  </a:lnTo>
                  <a:lnTo>
                    <a:pt x="1139687" y="890192"/>
                  </a:lnTo>
                  <a:lnTo>
                    <a:pt x="1144673" y="888379"/>
                  </a:lnTo>
                  <a:lnTo>
                    <a:pt x="1149206" y="886565"/>
                  </a:lnTo>
                  <a:lnTo>
                    <a:pt x="1153739" y="884752"/>
                  </a:lnTo>
                  <a:lnTo>
                    <a:pt x="1158045" y="882712"/>
                  </a:lnTo>
                  <a:lnTo>
                    <a:pt x="1162124" y="880218"/>
                  </a:lnTo>
                  <a:lnTo>
                    <a:pt x="1163938" y="879085"/>
                  </a:lnTo>
                  <a:lnTo>
                    <a:pt x="1165751" y="877951"/>
                  </a:lnTo>
                  <a:lnTo>
                    <a:pt x="1167564" y="876591"/>
                  </a:lnTo>
                  <a:lnTo>
                    <a:pt x="1168924" y="875004"/>
                  </a:lnTo>
                  <a:lnTo>
                    <a:pt x="1170284" y="873417"/>
                  </a:lnTo>
                  <a:lnTo>
                    <a:pt x="1171644" y="871604"/>
                  </a:lnTo>
                  <a:lnTo>
                    <a:pt x="1172777" y="870017"/>
                  </a:lnTo>
                  <a:lnTo>
                    <a:pt x="1173683" y="868204"/>
                  </a:lnTo>
                  <a:lnTo>
                    <a:pt x="1174817" y="865937"/>
                  </a:lnTo>
                  <a:lnTo>
                    <a:pt x="1175496" y="864123"/>
                  </a:lnTo>
                  <a:lnTo>
                    <a:pt x="1176176" y="861856"/>
                  </a:lnTo>
                  <a:lnTo>
                    <a:pt x="1176856" y="859816"/>
                  </a:lnTo>
                  <a:lnTo>
                    <a:pt x="1177536" y="854829"/>
                  </a:lnTo>
                  <a:lnTo>
                    <a:pt x="1177763" y="849615"/>
                  </a:lnTo>
                  <a:lnTo>
                    <a:pt x="1177536" y="845762"/>
                  </a:lnTo>
                  <a:lnTo>
                    <a:pt x="1177083" y="841681"/>
                  </a:lnTo>
                  <a:lnTo>
                    <a:pt x="1175950" y="838054"/>
                  </a:lnTo>
                  <a:lnTo>
                    <a:pt x="1174590" y="834427"/>
                  </a:lnTo>
                  <a:lnTo>
                    <a:pt x="1172777" y="831254"/>
                  </a:lnTo>
                  <a:lnTo>
                    <a:pt x="1170737" y="827854"/>
                  </a:lnTo>
                  <a:lnTo>
                    <a:pt x="1168244" y="824907"/>
                  </a:lnTo>
                  <a:lnTo>
                    <a:pt x="1165071" y="822186"/>
                  </a:lnTo>
                  <a:lnTo>
                    <a:pt x="1161898" y="819466"/>
                  </a:lnTo>
                  <a:lnTo>
                    <a:pt x="1157818" y="816746"/>
                  </a:lnTo>
                  <a:lnTo>
                    <a:pt x="1153512" y="813799"/>
                  </a:lnTo>
                  <a:lnTo>
                    <a:pt x="1148526" y="811305"/>
                  </a:lnTo>
                  <a:lnTo>
                    <a:pt x="1142860" y="808585"/>
                  </a:lnTo>
                  <a:lnTo>
                    <a:pt x="1137193" y="805865"/>
                  </a:lnTo>
                  <a:lnTo>
                    <a:pt x="1130621" y="803145"/>
                  </a:lnTo>
                  <a:lnTo>
                    <a:pt x="1123595" y="800651"/>
                  </a:lnTo>
                  <a:close/>
                  <a:moveTo>
                    <a:pt x="1070107" y="607741"/>
                  </a:moveTo>
                  <a:lnTo>
                    <a:pt x="1065120" y="608194"/>
                  </a:lnTo>
                  <a:lnTo>
                    <a:pt x="1059908" y="608874"/>
                  </a:lnTo>
                  <a:lnTo>
                    <a:pt x="1054921" y="609781"/>
                  </a:lnTo>
                  <a:lnTo>
                    <a:pt x="1050615" y="610915"/>
                  </a:lnTo>
                  <a:lnTo>
                    <a:pt x="1045856" y="612275"/>
                  </a:lnTo>
                  <a:lnTo>
                    <a:pt x="1041776" y="613862"/>
                  </a:lnTo>
                  <a:lnTo>
                    <a:pt x="1037696" y="615902"/>
                  </a:lnTo>
                  <a:lnTo>
                    <a:pt x="1033843" y="618169"/>
                  </a:lnTo>
                  <a:lnTo>
                    <a:pt x="1030217" y="620435"/>
                  </a:lnTo>
                  <a:lnTo>
                    <a:pt x="1027271" y="623382"/>
                  </a:lnTo>
                  <a:lnTo>
                    <a:pt x="1024551" y="626329"/>
                  </a:lnTo>
                  <a:lnTo>
                    <a:pt x="1022511" y="629276"/>
                  </a:lnTo>
                  <a:lnTo>
                    <a:pt x="1020925" y="632903"/>
                  </a:lnTo>
                  <a:lnTo>
                    <a:pt x="1019565" y="636304"/>
                  </a:lnTo>
                  <a:lnTo>
                    <a:pt x="1018885" y="640157"/>
                  </a:lnTo>
                  <a:lnTo>
                    <a:pt x="1018658" y="644464"/>
                  </a:lnTo>
                  <a:lnTo>
                    <a:pt x="1018885" y="647184"/>
                  </a:lnTo>
                  <a:lnTo>
                    <a:pt x="1019338" y="649905"/>
                  </a:lnTo>
                  <a:lnTo>
                    <a:pt x="1020245" y="652852"/>
                  </a:lnTo>
                  <a:lnTo>
                    <a:pt x="1021378" y="655572"/>
                  </a:lnTo>
                  <a:lnTo>
                    <a:pt x="1022964" y="658519"/>
                  </a:lnTo>
                  <a:lnTo>
                    <a:pt x="1024778" y="661466"/>
                  </a:lnTo>
                  <a:lnTo>
                    <a:pt x="1027044" y="664413"/>
                  </a:lnTo>
                  <a:lnTo>
                    <a:pt x="1029537" y="667586"/>
                  </a:lnTo>
                  <a:lnTo>
                    <a:pt x="1032484" y="670533"/>
                  </a:lnTo>
                  <a:lnTo>
                    <a:pt x="1036336" y="673253"/>
                  </a:lnTo>
                  <a:lnTo>
                    <a:pt x="1040416" y="675974"/>
                  </a:lnTo>
                  <a:lnTo>
                    <a:pt x="1045176" y="678467"/>
                  </a:lnTo>
                  <a:lnTo>
                    <a:pt x="1050615" y="680507"/>
                  </a:lnTo>
                  <a:lnTo>
                    <a:pt x="1056735" y="682774"/>
                  </a:lnTo>
                  <a:lnTo>
                    <a:pt x="1063081" y="684588"/>
                  </a:lnTo>
                  <a:lnTo>
                    <a:pt x="1070107" y="686175"/>
                  </a:lnTo>
                  <a:lnTo>
                    <a:pt x="1070107" y="607741"/>
                  </a:lnTo>
                  <a:close/>
                  <a:moveTo>
                    <a:pt x="1070107" y="506412"/>
                  </a:moveTo>
                  <a:lnTo>
                    <a:pt x="1123595" y="506412"/>
                  </a:lnTo>
                  <a:lnTo>
                    <a:pt x="1123595" y="534068"/>
                  </a:lnTo>
                  <a:lnTo>
                    <a:pt x="1132661" y="535201"/>
                  </a:lnTo>
                  <a:lnTo>
                    <a:pt x="1141953" y="536562"/>
                  </a:lnTo>
                  <a:lnTo>
                    <a:pt x="1150792" y="538148"/>
                  </a:lnTo>
                  <a:lnTo>
                    <a:pt x="1159631" y="539962"/>
                  </a:lnTo>
                  <a:lnTo>
                    <a:pt x="1168244" y="542229"/>
                  </a:lnTo>
                  <a:lnTo>
                    <a:pt x="1176630" y="544496"/>
                  </a:lnTo>
                  <a:lnTo>
                    <a:pt x="1185016" y="546762"/>
                  </a:lnTo>
                  <a:lnTo>
                    <a:pt x="1192948" y="549709"/>
                  </a:lnTo>
                  <a:lnTo>
                    <a:pt x="1201107" y="552430"/>
                  </a:lnTo>
                  <a:lnTo>
                    <a:pt x="1209267" y="555830"/>
                  </a:lnTo>
                  <a:lnTo>
                    <a:pt x="1217652" y="559457"/>
                  </a:lnTo>
                  <a:lnTo>
                    <a:pt x="1226492" y="563311"/>
                  </a:lnTo>
                  <a:lnTo>
                    <a:pt x="1235331" y="567391"/>
                  </a:lnTo>
                  <a:lnTo>
                    <a:pt x="1244170" y="571925"/>
                  </a:lnTo>
                  <a:lnTo>
                    <a:pt x="1253236" y="576685"/>
                  </a:lnTo>
                  <a:lnTo>
                    <a:pt x="1262528" y="581899"/>
                  </a:lnTo>
                  <a:lnTo>
                    <a:pt x="1262528" y="675520"/>
                  </a:lnTo>
                  <a:lnTo>
                    <a:pt x="1256635" y="670987"/>
                  </a:lnTo>
                  <a:lnTo>
                    <a:pt x="1249836" y="666680"/>
                  </a:lnTo>
                  <a:lnTo>
                    <a:pt x="1242810" y="661919"/>
                  </a:lnTo>
                  <a:lnTo>
                    <a:pt x="1235557" y="657385"/>
                  </a:lnTo>
                  <a:lnTo>
                    <a:pt x="1227625" y="652852"/>
                  </a:lnTo>
                  <a:lnTo>
                    <a:pt x="1219466" y="648318"/>
                  </a:lnTo>
                  <a:lnTo>
                    <a:pt x="1210626" y="643557"/>
                  </a:lnTo>
                  <a:lnTo>
                    <a:pt x="1201787" y="639024"/>
                  </a:lnTo>
                  <a:lnTo>
                    <a:pt x="1192495" y="634490"/>
                  </a:lnTo>
                  <a:lnTo>
                    <a:pt x="1183202" y="630636"/>
                  </a:lnTo>
                  <a:lnTo>
                    <a:pt x="1173457" y="626556"/>
                  </a:lnTo>
                  <a:lnTo>
                    <a:pt x="1163711" y="623156"/>
                  </a:lnTo>
                  <a:lnTo>
                    <a:pt x="1153965" y="619982"/>
                  </a:lnTo>
                  <a:lnTo>
                    <a:pt x="1143766" y="617035"/>
                  </a:lnTo>
                  <a:lnTo>
                    <a:pt x="1133794" y="614315"/>
                  </a:lnTo>
                  <a:lnTo>
                    <a:pt x="1123595" y="612048"/>
                  </a:lnTo>
                  <a:lnTo>
                    <a:pt x="1123595" y="698416"/>
                  </a:lnTo>
                  <a:lnTo>
                    <a:pt x="1132434" y="701136"/>
                  </a:lnTo>
                  <a:lnTo>
                    <a:pt x="1141046" y="704309"/>
                  </a:lnTo>
                  <a:lnTo>
                    <a:pt x="1149432" y="707030"/>
                  </a:lnTo>
                  <a:lnTo>
                    <a:pt x="1157818" y="709977"/>
                  </a:lnTo>
                  <a:lnTo>
                    <a:pt x="1165751" y="713377"/>
                  </a:lnTo>
                  <a:lnTo>
                    <a:pt x="1173457" y="716324"/>
                  </a:lnTo>
                  <a:lnTo>
                    <a:pt x="1180936" y="719724"/>
                  </a:lnTo>
                  <a:lnTo>
                    <a:pt x="1188189" y="723124"/>
                  </a:lnTo>
                  <a:lnTo>
                    <a:pt x="1195441" y="726525"/>
                  </a:lnTo>
                  <a:lnTo>
                    <a:pt x="1202241" y="729925"/>
                  </a:lnTo>
                  <a:lnTo>
                    <a:pt x="1208813" y="733552"/>
                  </a:lnTo>
                  <a:lnTo>
                    <a:pt x="1215386" y="737179"/>
                  </a:lnTo>
                  <a:lnTo>
                    <a:pt x="1221505" y="741033"/>
                  </a:lnTo>
                  <a:lnTo>
                    <a:pt x="1227398" y="744660"/>
                  </a:lnTo>
                  <a:lnTo>
                    <a:pt x="1232838" y="748740"/>
                  </a:lnTo>
                  <a:lnTo>
                    <a:pt x="1238504" y="752594"/>
                  </a:lnTo>
                  <a:lnTo>
                    <a:pt x="1243717" y="756901"/>
                  </a:lnTo>
                  <a:lnTo>
                    <a:pt x="1248476" y="760981"/>
                  </a:lnTo>
                  <a:lnTo>
                    <a:pt x="1253009" y="765515"/>
                  </a:lnTo>
                  <a:lnTo>
                    <a:pt x="1257315" y="770275"/>
                  </a:lnTo>
                  <a:lnTo>
                    <a:pt x="1260942" y="775036"/>
                  </a:lnTo>
                  <a:lnTo>
                    <a:pt x="1264568" y="780249"/>
                  </a:lnTo>
                  <a:lnTo>
                    <a:pt x="1267514" y="785463"/>
                  </a:lnTo>
                  <a:lnTo>
                    <a:pt x="1270687" y="790677"/>
                  </a:lnTo>
                  <a:lnTo>
                    <a:pt x="1272954" y="796571"/>
                  </a:lnTo>
                  <a:lnTo>
                    <a:pt x="1274994" y="802238"/>
                  </a:lnTo>
                  <a:lnTo>
                    <a:pt x="1276807" y="808358"/>
                  </a:lnTo>
                  <a:lnTo>
                    <a:pt x="1278620" y="814706"/>
                  </a:lnTo>
                  <a:lnTo>
                    <a:pt x="1279753" y="820826"/>
                  </a:lnTo>
                  <a:lnTo>
                    <a:pt x="1280433" y="827400"/>
                  </a:lnTo>
                  <a:lnTo>
                    <a:pt x="1280886" y="834201"/>
                  </a:lnTo>
                  <a:lnTo>
                    <a:pt x="1281113" y="841228"/>
                  </a:lnTo>
                  <a:lnTo>
                    <a:pt x="1280886" y="848255"/>
                  </a:lnTo>
                  <a:lnTo>
                    <a:pt x="1280206" y="855056"/>
                  </a:lnTo>
                  <a:lnTo>
                    <a:pt x="1279073" y="862083"/>
                  </a:lnTo>
                  <a:lnTo>
                    <a:pt x="1277033" y="869110"/>
                  </a:lnTo>
                  <a:lnTo>
                    <a:pt x="1274994" y="875911"/>
                  </a:lnTo>
                  <a:lnTo>
                    <a:pt x="1272274" y="882938"/>
                  </a:lnTo>
                  <a:lnTo>
                    <a:pt x="1268874" y="889739"/>
                  </a:lnTo>
                  <a:lnTo>
                    <a:pt x="1265248" y="896539"/>
                  </a:lnTo>
                  <a:lnTo>
                    <a:pt x="1263435" y="899940"/>
                  </a:lnTo>
                  <a:lnTo>
                    <a:pt x="1260942" y="903113"/>
                  </a:lnTo>
                  <a:lnTo>
                    <a:pt x="1258675" y="906514"/>
                  </a:lnTo>
                  <a:lnTo>
                    <a:pt x="1256182" y="909687"/>
                  </a:lnTo>
                  <a:lnTo>
                    <a:pt x="1253462" y="912861"/>
                  </a:lnTo>
                  <a:lnTo>
                    <a:pt x="1250743" y="915808"/>
                  </a:lnTo>
                  <a:lnTo>
                    <a:pt x="1247570" y="918981"/>
                  </a:lnTo>
                  <a:lnTo>
                    <a:pt x="1244623" y="921928"/>
                  </a:lnTo>
                  <a:lnTo>
                    <a:pt x="1241450" y="924875"/>
                  </a:lnTo>
                  <a:lnTo>
                    <a:pt x="1237824" y="927822"/>
                  </a:lnTo>
                  <a:lnTo>
                    <a:pt x="1230571" y="933489"/>
                  </a:lnTo>
                  <a:lnTo>
                    <a:pt x="1222639" y="938703"/>
                  </a:lnTo>
                  <a:lnTo>
                    <a:pt x="1214253" y="943917"/>
                  </a:lnTo>
                  <a:lnTo>
                    <a:pt x="1209493" y="946184"/>
                  </a:lnTo>
                  <a:lnTo>
                    <a:pt x="1204960" y="948677"/>
                  </a:lnTo>
                  <a:lnTo>
                    <a:pt x="1200201" y="950944"/>
                  </a:lnTo>
                  <a:lnTo>
                    <a:pt x="1195215" y="952984"/>
                  </a:lnTo>
                  <a:lnTo>
                    <a:pt x="1190228" y="954798"/>
                  </a:lnTo>
                  <a:lnTo>
                    <a:pt x="1184789" y="956838"/>
                  </a:lnTo>
                  <a:lnTo>
                    <a:pt x="1179349" y="958652"/>
                  </a:lnTo>
                  <a:lnTo>
                    <a:pt x="1173683" y="960238"/>
                  </a:lnTo>
                  <a:lnTo>
                    <a:pt x="1168017" y="961598"/>
                  </a:lnTo>
                  <a:lnTo>
                    <a:pt x="1162124" y="963185"/>
                  </a:lnTo>
                  <a:lnTo>
                    <a:pt x="1156005" y="964319"/>
                  </a:lnTo>
                  <a:lnTo>
                    <a:pt x="1149886" y="965452"/>
                  </a:lnTo>
                  <a:lnTo>
                    <a:pt x="1143313" y="966359"/>
                  </a:lnTo>
                  <a:lnTo>
                    <a:pt x="1136740" y="967266"/>
                  </a:lnTo>
                  <a:lnTo>
                    <a:pt x="1123595" y="968626"/>
                  </a:lnTo>
                  <a:lnTo>
                    <a:pt x="1123595" y="1023937"/>
                  </a:lnTo>
                  <a:lnTo>
                    <a:pt x="1070107" y="1023937"/>
                  </a:lnTo>
                  <a:lnTo>
                    <a:pt x="1070107" y="968626"/>
                  </a:lnTo>
                  <a:lnTo>
                    <a:pt x="1061494" y="967719"/>
                  </a:lnTo>
                  <a:lnTo>
                    <a:pt x="1052882" y="966359"/>
                  </a:lnTo>
                  <a:lnTo>
                    <a:pt x="1044042" y="964772"/>
                  </a:lnTo>
                  <a:lnTo>
                    <a:pt x="1034977" y="962959"/>
                  </a:lnTo>
                  <a:lnTo>
                    <a:pt x="1025458" y="960692"/>
                  </a:lnTo>
                  <a:lnTo>
                    <a:pt x="1015938" y="958198"/>
                  </a:lnTo>
                  <a:lnTo>
                    <a:pt x="1006193" y="955705"/>
                  </a:lnTo>
                  <a:lnTo>
                    <a:pt x="995994" y="952531"/>
                  </a:lnTo>
                  <a:lnTo>
                    <a:pt x="986248" y="949357"/>
                  </a:lnTo>
                  <a:lnTo>
                    <a:pt x="976502" y="945957"/>
                  </a:lnTo>
                  <a:lnTo>
                    <a:pt x="967210" y="942330"/>
                  </a:lnTo>
                  <a:lnTo>
                    <a:pt x="957691" y="938476"/>
                  </a:lnTo>
                  <a:lnTo>
                    <a:pt x="948625" y="934623"/>
                  </a:lnTo>
                  <a:lnTo>
                    <a:pt x="939786" y="930316"/>
                  </a:lnTo>
                  <a:lnTo>
                    <a:pt x="931173" y="926009"/>
                  </a:lnTo>
                  <a:lnTo>
                    <a:pt x="922561" y="921248"/>
                  </a:lnTo>
                  <a:lnTo>
                    <a:pt x="922561" y="831480"/>
                  </a:lnTo>
                  <a:lnTo>
                    <a:pt x="933440" y="838961"/>
                  </a:lnTo>
                  <a:lnTo>
                    <a:pt x="944772" y="846215"/>
                  </a:lnTo>
                  <a:lnTo>
                    <a:pt x="956331" y="853242"/>
                  </a:lnTo>
                  <a:lnTo>
                    <a:pt x="968343" y="860043"/>
                  </a:lnTo>
                  <a:lnTo>
                    <a:pt x="974236" y="863217"/>
                  </a:lnTo>
                  <a:lnTo>
                    <a:pt x="980129" y="866164"/>
                  </a:lnTo>
                  <a:lnTo>
                    <a:pt x="986475" y="869110"/>
                  </a:lnTo>
                  <a:lnTo>
                    <a:pt x="992594" y="871831"/>
                  </a:lnTo>
                  <a:lnTo>
                    <a:pt x="998940" y="874551"/>
                  </a:lnTo>
                  <a:lnTo>
                    <a:pt x="1005059" y="877044"/>
                  </a:lnTo>
                  <a:lnTo>
                    <a:pt x="1011406" y="879311"/>
                  </a:lnTo>
                  <a:lnTo>
                    <a:pt x="1017752" y="881805"/>
                  </a:lnTo>
                  <a:lnTo>
                    <a:pt x="1024098" y="883845"/>
                  </a:lnTo>
                  <a:lnTo>
                    <a:pt x="1030670" y="885659"/>
                  </a:lnTo>
                  <a:lnTo>
                    <a:pt x="1037243" y="887245"/>
                  </a:lnTo>
                  <a:lnTo>
                    <a:pt x="1043589" y="889059"/>
                  </a:lnTo>
                  <a:lnTo>
                    <a:pt x="1050388" y="890419"/>
                  </a:lnTo>
                  <a:lnTo>
                    <a:pt x="1056961" y="891552"/>
                  </a:lnTo>
                  <a:lnTo>
                    <a:pt x="1063534" y="892686"/>
                  </a:lnTo>
                  <a:lnTo>
                    <a:pt x="1070107" y="893366"/>
                  </a:lnTo>
                  <a:lnTo>
                    <a:pt x="1070107" y="788183"/>
                  </a:lnTo>
                  <a:lnTo>
                    <a:pt x="1054468" y="784330"/>
                  </a:lnTo>
                  <a:lnTo>
                    <a:pt x="1039963" y="780476"/>
                  </a:lnTo>
                  <a:lnTo>
                    <a:pt x="1026591" y="776169"/>
                  </a:lnTo>
                  <a:lnTo>
                    <a:pt x="1013672" y="771862"/>
                  </a:lnTo>
                  <a:lnTo>
                    <a:pt x="1001886" y="767102"/>
                  </a:lnTo>
                  <a:lnTo>
                    <a:pt x="996447" y="764835"/>
                  </a:lnTo>
                  <a:lnTo>
                    <a:pt x="991234" y="762341"/>
                  </a:lnTo>
                  <a:lnTo>
                    <a:pt x="986021" y="759848"/>
                  </a:lnTo>
                  <a:lnTo>
                    <a:pt x="981262" y="757354"/>
                  </a:lnTo>
                  <a:lnTo>
                    <a:pt x="976729" y="754634"/>
                  </a:lnTo>
                  <a:lnTo>
                    <a:pt x="972196" y="752140"/>
                  </a:lnTo>
                  <a:lnTo>
                    <a:pt x="964263" y="746700"/>
                  </a:lnTo>
                  <a:lnTo>
                    <a:pt x="956784" y="741486"/>
                  </a:lnTo>
                  <a:lnTo>
                    <a:pt x="950211" y="736046"/>
                  </a:lnTo>
                  <a:lnTo>
                    <a:pt x="944092" y="730378"/>
                  </a:lnTo>
                  <a:lnTo>
                    <a:pt x="938879" y="724711"/>
                  </a:lnTo>
                  <a:lnTo>
                    <a:pt x="936386" y="721991"/>
                  </a:lnTo>
                  <a:lnTo>
                    <a:pt x="934346" y="719271"/>
                  </a:lnTo>
                  <a:lnTo>
                    <a:pt x="932306" y="716324"/>
                  </a:lnTo>
                  <a:lnTo>
                    <a:pt x="930493" y="713377"/>
                  </a:lnTo>
                  <a:lnTo>
                    <a:pt x="928680" y="710430"/>
                  </a:lnTo>
                  <a:lnTo>
                    <a:pt x="927320" y="707483"/>
                  </a:lnTo>
                  <a:lnTo>
                    <a:pt x="924601" y="701589"/>
                  </a:lnTo>
                  <a:lnTo>
                    <a:pt x="922334" y="695695"/>
                  </a:lnTo>
                  <a:lnTo>
                    <a:pt x="920294" y="690028"/>
                  </a:lnTo>
                  <a:lnTo>
                    <a:pt x="918708" y="683908"/>
                  </a:lnTo>
                  <a:lnTo>
                    <a:pt x="917575" y="677787"/>
                  </a:lnTo>
                  <a:lnTo>
                    <a:pt x="916668" y="671440"/>
                  </a:lnTo>
                  <a:lnTo>
                    <a:pt x="916215" y="665319"/>
                  </a:lnTo>
                  <a:lnTo>
                    <a:pt x="915988" y="658972"/>
                  </a:lnTo>
                  <a:lnTo>
                    <a:pt x="916215" y="653305"/>
                  </a:lnTo>
                  <a:lnTo>
                    <a:pt x="916895" y="647411"/>
                  </a:lnTo>
                  <a:lnTo>
                    <a:pt x="917801" y="641291"/>
                  </a:lnTo>
                  <a:lnTo>
                    <a:pt x="919161" y="635170"/>
                  </a:lnTo>
                  <a:lnTo>
                    <a:pt x="920748" y="629050"/>
                  </a:lnTo>
                  <a:lnTo>
                    <a:pt x="923014" y="622929"/>
                  </a:lnTo>
                  <a:lnTo>
                    <a:pt x="925507" y="616582"/>
                  </a:lnTo>
                  <a:lnTo>
                    <a:pt x="928453" y="610235"/>
                  </a:lnTo>
                  <a:lnTo>
                    <a:pt x="930267" y="606834"/>
                  </a:lnTo>
                  <a:lnTo>
                    <a:pt x="932080" y="603661"/>
                  </a:lnTo>
                  <a:lnTo>
                    <a:pt x="933893" y="600487"/>
                  </a:lnTo>
                  <a:lnTo>
                    <a:pt x="935933" y="597313"/>
                  </a:lnTo>
                  <a:lnTo>
                    <a:pt x="938426" y="594367"/>
                  </a:lnTo>
                  <a:lnTo>
                    <a:pt x="940919" y="591193"/>
                  </a:lnTo>
                  <a:lnTo>
                    <a:pt x="943639" y="588246"/>
                  </a:lnTo>
                  <a:lnTo>
                    <a:pt x="946585" y="585299"/>
                  </a:lnTo>
                  <a:lnTo>
                    <a:pt x="949531" y="582125"/>
                  </a:lnTo>
                  <a:lnTo>
                    <a:pt x="952704" y="579405"/>
                  </a:lnTo>
                  <a:lnTo>
                    <a:pt x="959730" y="573511"/>
                  </a:lnTo>
                  <a:lnTo>
                    <a:pt x="967210" y="567844"/>
                  </a:lnTo>
                  <a:lnTo>
                    <a:pt x="975596" y="562177"/>
                  </a:lnTo>
                  <a:lnTo>
                    <a:pt x="979902" y="559684"/>
                  </a:lnTo>
                  <a:lnTo>
                    <a:pt x="984435" y="557190"/>
                  </a:lnTo>
                  <a:lnTo>
                    <a:pt x="989421" y="554696"/>
                  </a:lnTo>
                  <a:lnTo>
                    <a:pt x="994181" y="552430"/>
                  </a:lnTo>
                  <a:lnTo>
                    <a:pt x="999620" y="550389"/>
                  </a:lnTo>
                  <a:lnTo>
                    <a:pt x="1005059" y="548349"/>
                  </a:lnTo>
                  <a:lnTo>
                    <a:pt x="1010499" y="546082"/>
                  </a:lnTo>
                  <a:lnTo>
                    <a:pt x="1016392" y="544496"/>
                  </a:lnTo>
                  <a:lnTo>
                    <a:pt x="1022511" y="542682"/>
                  </a:lnTo>
                  <a:lnTo>
                    <a:pt x="1028631" y="541095"/>
                  </a:lnTo>
                  <a:lnTo>
                    <a:pt x="1035203" y="539508"/>
                  </a:lnTo>
                  <a:lnTo>
                    <a:pt x="1041776" y="538148"/>
                  </a:lnTo>
                  <a:lnTo>
                    <a:pt x="1048575" y="537015"/>
                  </a:lnTo>
                  <a:lnTo>
                    <a:pt x="1055601" y="535881"/>
                  </a:lnTo>
                  <a:lnTo>
                    <a:pt x="1062627" y="534975"/>
                  </a:lnTo>
                  <a:lnTo>
                    <a:pt x="1070107" y="534068"/>
                  </a:lnTo>
                  <a:lnTo>
                    <a:pt x="1070107" y="506412"/>
                  </a:lnTo>
                  <a:close/>
                  <a:moveTo>
                    <a:pt x="1095489" y="391350"/>
                  </a:moveTo>
                  <a:lnTo>
                    <a:pt x="1087319" y="391577"/>
                  </a:lnTo>
                  <a:lnTo>
                    <a:pt x="1079149" y="391803"/>
                  </a:lnTo>
                  <a:lnTo>
                    <a:pt x="1071206" y="392483"/>
                  </a:lnTo>
                  <a:lnTo>
                    <a:pt x="1063262" y="393163"/>
                  </a:lnTo>
                  <a:lnTo>
                    <a:pt x="1055319" y="394522"/>
                  </a:lnTo>
                  <a:lnTo>
                    <a:pt x="1047149" y="395655"/>
                  </a:lnTo>
                  <a:lnTo>
                    <a:pt x="1039433" y="397014"/>
                  </a:lnTo>
                  <a:lnTo>
                    <a:pt x="1031717" y="398827"/>
                  </a:lnTo>
                  <a:lnTo>
                    <a:pt x="1024000" y="400639"/>
                  </a:lnTo>
                  <a:lnTo>
                    <a:pt x="1016511" y="402904"/>
                  </a:lnTo>
                  <a:lnTo>
                    <a:pt x="1008795" y="405170"/>
                  </a:lnTo>
                  <a:lnTo>
                    <a:pt x="1001532" y="407662"/>
                  </a:lnTo>
                  <a:lnTo>
                    <a:pt x="994043" y="410607"/>
                  </a:lnTo>
                  <a:lnTo>
                    <a:pt x="986781" y="413326"/>
                  </a:lnTo>
                  <a:lnTo>
                    <a:pt x="979518" y="416724"/>
                  </a:lnTo>
                  <a:lnTo>
                    <a:pt x="972483" y="419896"/>
                  </a:lnTo>
                  <a:lnTo>
                    <a:pt x="965448" y="423521"/>
                  </a:lnTo>
                  <a:lnTo>
                    <a:pt x="958639" y="427146"/>
                  </a:lnTo>
                  <a:lnTo>
                    <a:pt x="951831" y="431224"/>
                  </a:lnTo>
                  <a:lnTo>
                    <a:pt x="945022" y="435075"/>
                  </a:lnTo>
                  <a:lnTo>
                    <a:pt x="938214" y="439606"/>
                  </a:lnTo>
                  <a:lnTo>
                    <a:pt x="931632" y="443911"/>
                  </a:lnTo>
                  <a:lnTo>
                    <a:pt x="925278" y="448668"/>
                  </a:lnTo>
                  <a:lnTo>
                    <a:pt x="918923" y="453426"/>
                  </a:lnTo>
                  <a:lnTo>
                    <a:pt x="912569" y="458184"/>
                  </a:lnTo>
                  <a:lnTo>
                    <a:pt x="906441" y="463394"/>
                  </a:lnTo>
                  <a:lnTo>
                    <a:pt x="900541" y="468832"/>
                  </a:lnTo>
                  <a:lnTo>
                    <a:pt x="894640" y="474269"/>
                  </a:lnTo>
                  <a:lnTo>
                    <a:pt x="888739" y="479933"/>
                  </a:lnTo>
                  <a:lnTo>
                    <a:pt x="883066" y="485597"/>
                  </a:lnTo>
                  <a:lnTo>
                    <a:pt x="877619" y="491714"/>
                  </a:lnTo>
                  <a:lnTo>
                    <a:pt x="872172" y="497830"/>
                  </a:lnTo>
                  <a:lnTo>
                    <a:pt x="866725" y="503721"/>
                  </a:lnTo>
                  <a:lnTo>
                    <a:pt x="861505" y="510291"/>
                  </a:lnTo>
                  <a:lnTo>
                    <a:pt x="856740" y="516634"/>
                  </a:lnTo>
                  <a:lnTo>
                    <a:pt x="851747" y="523431"/>
                  </a:lnTo>
                  <a:lnTo>
                    <a:pt x="846981" y="530228"/>
                  </a:lnTo>
                  <a:lnTo>
                    <a:pt x="842442" y="537251"/>
                  </a:lnTo>
                  <a:lnTo>
                    <a:pt x="837903" y="544274"/>
                  </a:lnTo>
                  <a:lnTo>
                    <a:pt x="833591" y="551297"/>
                  </a:lnTo>
                  <a:lnTo>
                    <a:pt x="829279" y="558773"/>
                  </a:lnTo>
                  <a:lnTo>
                    <a:pt x="825421" y="566023"/>
                  </a:lnTo>
                  <a:lnTo>
                    <a:pt x="821563" y="573726"/>
                  </a:lnTo>
                  <a:lnTo>
                    <a:pt x="817931" y="581202"/>
                  </a:lnTo>
                  <a:lnTo>
                    <a:pt x="814073" y="589132"/>
                  </a:lnTo>
                  <a:lnTo>
                    <a:pt x="810896" y="596834"/>
                  </a:lnTo>
                  <a:lnTo>
                    <a:pt x="807492" y="604764"/>
                  </a:lnTo>
                  <a:lnTo>
                    <a:pt x="804541" y="612920"/>
                  </a:lnTo>
                  <a:lnTo>
                    <a:pt x="801364" y="621076"/>
                  </a:lnTo>
                  <a:lnTo>
                    <a:pt x="798868" y="629232"/>
                  </a:lnTo>
                  <a:lnTo>
                    <a:pt x="796371" y="637841"/>
                  </a:lnTo>
                  <a:lnTo>
                    <a:pt x="793875" y="646450"/>
                  </a:lnTo>
                  <a:lnTo>
                    <a:pt x="791605" y="654832"/>
                  </a:lnTo>
                  <a:lnTo>
                    <a:pt x="789563" y="663441"/>
                  </a:lnTo>
                  <a:lnTo>
                    <a:pt x="787520" y="672277"/>
                  </a:lnTo>
                  <a:lnTo>
                    <a:pt x="785932" y="680886"/>
                  </a:lnTo>
                  <a:lnTo>
                    <a:pt x="784570" y="689948"/>
                  </a:lnTo>
                  <a:lnTo>
                    <a:pt x="783208" y="699010"/>
                  </a:lnTo>
                  <a:lnTo>
                    <a:pt x="782301" y="707846"/>
                  </a:lnTo>
                  <a:lnTo>
                    <a:pt x="781393" y="716908"/>
                  </a:lnTo>
                  <a:lnTo>
                    <a:pt x="780712" y="726197"/>
                  </a:lnTo>
                  <a:lnTo>
                    <a:pt x="780031" y="735485"/>
                  </a:lnTo>
                  <a:lnTo>
                    <a:pt x="779577" y="744774"/>
                  </a:lnTo>
                  <a:lnTo>
                    <a:pt x="779577" y="754063"/>
                  </a:lnTo>
                  <a:lnTo>
                    <a:pt x="779577" y="763578"/>
                  </a:lnTo>
                  <a:lnTo>
                    <a:pt x="780031" y="772867"/>
                  </a:lnTo>
                  <a:lnTo>
                    <a:pt x="780712" y="782155"/>
                  </a:lnTo>
                  <a:lnTo>
                    <a:pt x="781393" y="791218"/>
                  </a:lnTo>
                  <a:lnTo>
                    <a:pt x="782301" y="800506"/>
                  </a:lnTo>
                  <a:lnTo>
                    <a:pt x="783208" y="809342"/>
                  </a:lnTo>
                  <a:lnTo>
                    <a:pt x="784570" y="818404"/>
                  </a:lnTo>
                  <a:lnTo>
                    <a:pt x="785932" y="827240"/>
                  </a:lnTo>
                  <a:lnTo>
                    <a:pt x="787520" y="836075"/>
                  </a:lnTo>
                  <a:lnTo>
                    <a:pt x="789563" y="844911"/>
                  </a:lnTo>
                  <a:lnTo>
                    <a:pt x="791605" y="853520"/>
                  </a:lnTo>
                  <a:lnTo>
                    <a:pt x="793875" y="862129"/>
                  </a:lnTo>
                  <a:lnTo>
                    <a:pt x="796371" y="870511"/>
                  </a:lnTo>
                  <a:lnTo>
                    <a:pt x="798868" y="878894"/>
                  </a:lnTo>
                  <a:lnTo>
                    <a:pt x="801364" y="887050"/>
                  </a:lnTo>
                  <a:lnTo>
                    <a:pt x="804541" y="895206"/>
                  </a:lnTo>
                  <a:lnTo>
                    <a:pt x="807492" y="903362"/>
                  </a:lnTo>
                  <a:lnTo>
                    <a:pt x="810896" y="911518"/>
                  </a:lnTo>
                  <a:lnTo>
                    <a:pt x="814073" y="919447"/>
                  </a:lnTo>
                  <a:lnTo>
                    <a:pt x="817931" y="927150"/>
                  </a:lnTo>
                  <a:lnTo>
                    <a:pt x="821563" y="934853"/>
                  </a:lnTo>
                  <a:lnTo>
                    <a:pt x="825421" y="942329"/>
                  </a:lnTo>
                  <a:lnTo>
                    <a:pt x="829279" y="949805"/>
                  </a:lnTo>
                  <a:lnTo>
                    <a:pt x="833591" y="957055"/>
                  </a:lnTo>
                  <a:lnTo>
                    <a:pt x="837903" y="964305"/>
                  </a:lnTo>
                  <a:lnTo>
                    <a:pt x="842442" y="971328"/>
                  </a:lnTo>
                  <a:lnTo>
                    <a:pt x="846981" y="978124"/>
                  </a:lnTo>
                  <a:lnTo>
                    <a:pt x="851747" y="984694"/>
                  </a:lnTo>
                  <a:lnTo>
                    <a:pt x="856740" y="991491"/>
                  </a:lnTo>
                  <a:lnTo>
                    <a:pt x="861505" y="998061"/>
                  </a:lnTo>
                  <a:lnTo>
                    <a:pt x="866725" y="1004405"/>
                  </a:lnTo>
                  <a:lnTo>
                    <a:pt x="872172" y="1010748"/>
                  </a:lnTo>
                  <a:lnTo>
                    <a:pt x="877619" y="1016865"/>
                  </a:lnTo>
                  <a:lnTo>
                    <a:pt x="883066" y="1022755"/>
                  </a:lnTo>
                  <a:lnTo>
                    <a:pt x="888739" y="1028419"/>
                  </a:lnTo>
                  <a:lnTo>
                    <a:pt x="894640" y="1034083"/>
                  </a:lnTo>
                  <a:lnTo>
                    <a:pt x="900541" y="1039520"/>
                  </a:lnTo>
                  <a:lnTo>
                    <a:pt x="906441" y="1044958"/>
                  </a:lnTo>
                  <a:lnTo>
                    <a:pt x="912569" y="1049942"/>
                  </a:lnTo>
                  <a:lnTo>
                    <a:pt x="918923" y="1054926"/>
                  </a:lnTo>
                  <a:lnTo>
                    <a:pt x="925278" y="1059910"/>
                  </a:lnTo>
                  <a:lnTo>
                    <a:pt x="931632" y="1064215"/>
                  </a:lnTo>
                  <a:lnTo>
                    <a:pt x="938214" y="1068746"/>
                  </a:lnTo>
                  <a:lnTo>
                    <a:pt x="945022" y="1073050"/>
                  </a:lnTo>
                  <a:lnTo>
                    <a:pt x="951831" y="1077128"/>
                  </a:lnTo>
                  <a:lnTo>
                    <a:pt x="958639" y="1080980"/>
                  </a:lnTo>
                  <a:lnTo>
                    <a:pt x="965448" y="1084831"/>
                  </a:lnTo>
                  <a:lnTo>
                    <a:pt x="972483" y="1088229"/>
                  </a:lnTo>
                  <a:lnTo>
                    <a:pt x="979518" y="1091628"/>
                  </a:lnTo>
                  <a:lnTo>
                    <a:pt x="986781" y="1094800"/>
                  </a:lnTo>
                  <a:lnTo>
                    <a:pt x="994043" y="1097971"/>
                  </a:lnTo>
                  <a:lnTo>
                    <a:pt x="1001532" y="1100463"/>
                  </a:lnTo>
                  <a:lnTo>
                    <a:pt x="1008795" y="1102955"/>
                  </a:lnTo>
                  <a:lnTo>
                    <a:pt x="1016511" y="1105448"/>
                  </a:lnTo>
                  <a:lnTo>
                    <a:pt x="1024000" y="1107487"/>
                  </a:lnTo>
                  <a:lnTo>
                    <a:pt x="1031717" y="1109525"/>
                  </a:lnTo>
                  <a:lnTo>
                    <a:pt x="1039433" y="1111338"/>
                  </a:lnTo>
                  <a:lnTo>
                    <a:pt x="1047149" y="1112697"/>
                  </a:lnTo>
                  <a:lnTo>
                    <a:pt x="1055319" y="1114057"/>
                  </a:lnTo>
                  <a:lnTo>
                    <a:pt x="1063262" y="1114963"/>
                  </a:lnTo>
                  <a:lnTo>
                    <a:pt x="1071206" y="1115869"/>
                  </a:lnTo>
                  <a:lnTo>
                    <a:pt x="1079149" y="1116322"/>
                  </a:lnTo>
                  <a:lnTo>
                    <a:pt x="1087319" y="1116775"/>
                  </a:lnTo>
                  <a:lnTo>
                    <a:pt x="1095489" y="1116775"/>
                  </a:lnTo>
                  <a:lnTo>
                    <a:pt x="1103659" y="1116775"/>
                  </a:lnTo>
                  <a:lnTo>
                    <a:pt x="1111602" y="1116322"/>
                  </a:lnTo>
                  <a:lnTo>
                    <a:pt x="1119772" y="1115869"/>
                  </a:lnTo>
                  <a:lnTo>
                    <a:pt x="1127716" y="1114963"/>
                  </a:lnTo>
                  <a:lnTo>
                    <a:pt x="1135659" y="1114057"/>
                  </a:lnTo>
                  <a:lnTo>
                    <a:pt x="1143375" y="1112697"/>
                  </a:lnTo>
                  <a:lnTo>
                    <a:pt x="1151318" y="1111338"/>
                  </a:lnTo>
                  <a:lnTo>
                    <a:pt x="1159261" y="1109525"/>
                  </a:lnTo>
                  <a:lnTo>
                    <a:pt x="1166751" y="1107487"/>
                  </a:lnTo>
                  <a:lnTo>
                    <a:pt x="1174467" y="1105448"/>
                  </a:lnTo>
                  <a:lnTo>
                    <a:pt x="1181956" y="1102955"/>
                  </a:lnTo>
                  <a:lnTo>
                    <a:pt x="1189446" y="1100463"/>
                  </a:lnTo>
                  <a:lnTo>
                    <a:pt x="1196708" y="1097971"/>
                  </a:lnTo>
                  <a:lnTo>
                    <a:pt x="1204197" y="1094800"/>
                  </a:lnTo>
                  <a:lnTo>
                    <a:pt x="1211233" y="1091628"/>
                  </a:lnTo>
                  <a:lnTo>
                    <a:pt x="1218495" y="1088229"/>
                  </a:lnTo>
                  <a:lnTo>
                    <a:pt x="1225303" y="1084831"/>
                  </a:lnTo>
                  <a:lnTo>
                    <a:pt x="1232339" y="1080980"/>
                  </a:lnTo>
                  <a:lnTo>
                    <a:pt x="1239147" y="1077128"/>
                  </a:lnTo>
                  <a:lnTo>
                    <a:pt x="1245956" y="1073050"/>
                  </a:lnTo>
                  <a:lnTo>
                    <a:pt x="1252537" y="1068746"/>
                  </a:lnTo>
                  <a:lnTo>
                    <a:pt x="1259119" y="1064215"/>
                  </a:lnTo>
                  <a:lnTo>
                    <a:pt x="1265700" y="1059910"/>
                  </a:lnTo>
                  <a:lnTo>
                    <a:pt x="1272055" y="1054926"/>
                  </a:lnTo>
                  <a:lnTo>
                    <a:pt x="1278409" y="1049942"/>
                  </a:lnTo>
                  <a:lnTo>
                    <a:pt x="1284310" y="1044958"/>
                  </a:lnTo>
                  <a:lnTo>
                    <a:pt x="1290437" y="1039520"/>
                  </a:lnTo>
                  <a:lnTo>
                    <a:pt x="1296338" y="1034083"/>
                  </a:lnTo>
                  <a:lnTo>
                    <a:pt x="1302012" y="1028419"/>
                  </a:lnTo>
                  <a:lnTo>
                    <a:pt x="1307912" y="1022755"/>
                  </a:lnTo>
                  <a:lnTo>
                    <a:pt x="1313132" y="1016865"/>
                  </a:lnTo>
                  <a:lnTo>
                    <a:pt x="1318806" y="1010748"/>
                  </a:lnTo>
                  <a:lnTo>
                    <a:pt x="1324026" y="1004405"/>
                  </a:lnTo>
                  <a:lnTo>
                    <a:pt x="1329019" y="998061"/>
                  </a:lnTo>
                  <a:lnTo>
                    <a:pt x="1334238" y="991491"/>
                  </a:lnTo>
                  <a:lnTo>
                    <a:pt x="1339231" y="984694"/>
                  </a:lnTo>
                  <a:lnTo>
                    <a:pt x="1343770" y="978124"/>
                  </a:lnTo>
                  <a:lnTo>
                    <a:pt x="1348536" y="971328"/>
                  </a:lnTo>
                  <a:lnTo>
                    <a:pt x="1353075" y="964305"/>
                  </a:lnTo>
                  <a:lnTo>
                    <a:pt x="1357160" y="957055"/>
                  </a:lnTo>
                  <a:lnTo>
                    <a:pt x="1361472" y="949805"/>
                  </a:lnTo>
                  <a:lnTo>
                    <a:pt x="1365330" y="942329"/>
                  </a:lnTo>
                  <a:lnTo>
                    <a:pt x="1369415" y="934853"/>
                  </a:lnTo>
                  <a:lnTo>
                    <a:pt x="1373047" y="927150"/>
                  </a:lnTo>
                  <a:lnTo>
                    <a:pt x="1376678" y="919447"/>
                  </a:lnTo>
                  <a:lnTo>
                    <a:pt x="1380082" y="911518"/>
                  </a:lnTo>
                  <a:lnTo>
                    <a:pt x="1383259" y="903362"/>
                  </a:lnTo>
                  <a:lnTo>
                    <a:pt x="1386436" y="895206"/>
                  </a:lnTo>
                  <a:lnTo>
                    <a:pt x="1389387" y="887050"/>
                  </a:lnTo>
                  <a:lnTo>
                    <a:pt x="1392110" y="878894"/>
                  </a:lnTo>
                  <a:lnTo>
                    <a:pt x="1394607" y="870511"/>
                  </a:lnTo>
                  <a:lnTo>
                    <a:pt x="1397103" y="862129"/>
                  </a:lnTo>
                  <a:lnTo>
                    <a:pt x="1399146" y="853520"/>
                  </a:lnTo>
                  <a:lnTo>
                    <a:pt x="1401188" y="844911"/>
                  </a:lnTo>
                  <a:lnTo>
                    <a:pt x="1403004" y="836075"/>
                  </a:lnTo>
                  <a:lnTo>
                    <a:pt x="1404819" y="827240"/>
                  </a:lnTo>
                  <a:lnTo>
                    <a:pt x="1406408" y="818404"/>
                  </a:lnTo>
                  <a:lnTo>
                    <a:pt x="1407543" y="809342"/>
                  </a:lnTo>
                  <a:lnTo>
                    <a:pt x="1408678" y="800506"/>
                  </a:lnTo>
                  <a:lnTo>
                    <a:pt x="1409585" y="791218"/>
                  </a:lnTo>
                  <a:lnTo>
                    <a:pt x="1410266" y="782155"/>
                  </a:lnTo>
                  <a:lnTo>
                    <a:pt x="1410720" y="772867"/>
                  </a:lnTo>
                  <a:lnTo>
                    <a:pt x="1410947" y="763578"/>
                  </a:lnTo>
                  <a:lnTo>
                    <a:pt x="1411401" y="754063"/>
                  </a:lnTo>
                  <a:lnTo>
                    <a:pt x="1410947" y="744774"/>
                  </a:lnTo>
                  <a:lnTo>
                    <a:pt x="1410720" y="735485"/>
                  </a:lnTo>
                  <a:lnTo>
                    <a:pt x="1410266" y="726197"/>
                  </a:lnTo>
                  <a:lnTo>
                    <a:pt x="1409585" y="716908"/>
                  </a:lnTo>
                  <a:lnTo>
                    <a:pt x="1408678" y="707846"/>
                  </a:lnTo>
                  <a:lnTo>
                    <a:pt x="1407543" y="699010"/>
                  </a:lnTo>
                  <a:lnTo>
                    <a:pt x="1406408" y="689948"/>
                  </a:lnTo>
                  <a:lnTo>
                    <a:pt x="1404819" y="680886"/>
                  </a:lnTo>
                  <a:lnTo>
                    <a:pt x="1403004" y="672277"/>
                  </a:lnTo>
                  <a:lnTo>
                    <a:pt x="1401188" y="663441"/>
                  </a:lnTo>
                  <a:lnTo>
                    <a:pt x="1399146" y="654832"/>
                  </a:lnTo>
                  <a:lnTo>
                    <a:pt x="1397103" y="646450"/>
                  </a:lnTo>
                  <a:lnTo>
                    <a:pt x="1394607" y="637841"/>
                  </a:lnTo>
                  <a:lnTo>
                    <a:pt x="1392110" y="629232"/>
                  </a:lnTo>
                  <a:lnTo>
                    <a:pt x="1389387" y="621076"/>
                  </a:lnTo>
                  <a:lnTo>
                    <a:pt x="1386436" y="612920"/>
                  </a:lnTo>
                  <a:lnTo>
                    <a:pt x="1383259" y="604764"/>
                  </a:lnTo>
                  <a:lnTo>
                    <a:pt x="1380082" y="596834"/>
                  </a:lnTo>
                  <a:lnTo>
                    <a:pt x="1376678" y="589132"/>
                  </a:lnTo>
                  <a:lnTo>
                    <a:pt x="1373047" y="581202"/>
                  </a:lnTo>
                  <a:lnTo>
                    <a:pt x="1369415" y="573726"/>
                  </a:lnTo>
                  <a:lnTo>
                    <a:pt x="1365330" y="566023"/>
                  </a:lnTo>
                  <a:lnTo>
                    <a:pt x="1361472" y="558773"/>
                  </a:lnTo>
                  <a:lnTo>
                    <a:pt x="1357160" y="551297"/>
                  </a:lnTo>
                  <a:lnTo>
                    <a:pt x="1353075" y="544274"/>
                  </a:lnTo>
                  <a:lnTo>
                    <a:pt x="1348536" y="537251"/>
                  </a:lnTo>
                  <a:lnTo>
                    <a:pt x="1343770" y="530228"/>
                  </a:lnTo>
                  <a:lnTo>
                    <a:pt x="1339231" y="523431"/>
                  </a:lnTo>
                  <a:lnTo>
                    <a:pt x="1334238" y="516634"/>
                  </a:lnTo>
                  <a:lnTo>
                    <a:pt x="1329019" y="510291"/>
                  </a:lnTo>
                  <a:lnTo>
                    <a:pt x="1324026" y="503721"/>
                  </a:lnTo>
                  <a:lnTo>
                    <a:pt x="1318806" y="497830"/>
                  </a:lnTo>
                  <a:lnTo>
                    <a:pt x="1313132" y="491714"/>
                  </a:lnTo>
                  <a:lnTo>
                    <a:pt x="1307912" y="485597"/>
                  </a:lnTo>
                  <a:lnTo>
                    <a:pt x="1302012" y="479933"/>
                  </a:lnTo>
                  <a:lnTo>
                    <a:pt x="1296338" y="474269"/>
                  </a:lnTo>
                  <a:lnTo>
                    <a:pt x="1290437" y="468832"/>
                  </a:lnTo>
                  <a:lnTo>
                    <a:pt x="1284310" y="463394"/>
                  </a:lnTo>
                  <a:lnTo>
                    <a:pt x="1278409" y="458184"/>
                  </a:lnTo>
                  <a:lnTo>
                    <a:pt x="1272055" y="453426"/>
                  </a:lnTo>
                  <a:lnTo>
                    <a:pt x="1265700" y="448668"/>
                  </a:lnTo>
                  <a:lnTo>
                    <a:pt x="1259119" y="443911"/>
                  </a:lnTo>
                  <a:lnTo>
                    <a:pt x="1252537" y="439606"/>
                  </a:lnTo>
                  <a:lnTo>
                    <a:pt x="1245956" y="435075"/>
                  </a:lnTo>
                  <a:lnTo>
                    <a:pt x="1239147" y="431224"/>
                  </a:lnTo>
                  <a:lnTo>
                    <a:pt x="1232339" y="427146"/>
                  </a:lnTo>
                  <a:lnTo>
                    <a:pt x="1225303" y="423521"/>
                  </a:lnTo>
                  <a:lnTo>
                    <a:pt x="1218495" y="419896"/>
                  </a:lnTo>
                  <a:lnTo>
                    <a:pt x="1211233" y="416724"/>
                  </a:lnTo>
                  <a:lnTo>
                    <a:pt x="1204197" y="413326"/>
                  </a:lnTo>
                  <a:lnTo>
                    <a:pt x="1196708" y="410607"/>
                  </a:lnTo>
                  <a:lnTo>
                    <a:pt x="1189446" y="407662"/>
                  </a:lnTo>
                  <a:lnTo>
                    <a:pt x="1181956" y="405170"/>
                  </a:lnTo>
                  <a:lnTo>
                    <a:pt x="1174467" y="402904"/>
                  </a:lnTo>
                  <a:lnTo>
                    <a:pt x="1166751" y="400639"/>
                  </a:lnTo>
                  <a:lnTo>
                    <a:pt x="1159261" y="398827"/>
                  </a:lnTo>
                  <a:lnTo>
                    <a:pt x="1151318" y="397014"/>
                  </a:lnTo>
                  <a:lnTo>
                    <a:pt x="1143375" y="395655"/>
                  </a:lnTo>
                  <a:lnTo>
                    <a:pt x="1135659" y="394522"/>
                  </a:lnTo>
                  <a:lnTo>
                    <a:pt x="1127716" y="393163"/>
                  </a:lnTo>
                  <a:lnTo>
                    <a:pt x="1119772" y="392483"/>
                  </a:lnTo>
                  <a:lnTo>
                    <a:pt x="1111602" y="391803"/>
                  </a:lnTo>
                  <a:lnTo>
                    <a:pt x="1103659" y="391577"/>
                  </a:lnTo>
                  <a:lnTo>
                    <a:pt x="1095489" y="391350"/>
                  </a:lnTo>
                  <a:close/>
                  <a:moveTo>
                    <a:pt x="303213" y="311150"/>
                  </a:moveTo>
                  <a:lnTo>
                    <a:pt x="1887538" y="311150"/>
                  </a:lnTo>
                  <a:lnTo>
                    <a:pt x="1887538" y="1196975"/>
                  </a:lnTo>
                  <a:lnTo>
                    <a:pt x="303213" y="1196975"/>
                  </a:lnTo>
                  <a:lnTo>
                    <a:pt x="303213" y="311150"/>
                  </a:lnTo>
                  <a:close/>
                  <a:moveTo>
                    <a:pt x="152400" y="152400"/>
                  </a:moveTo>
                  <a:lnTo>
                    <a:pt x="1735138" y="152400"/>
                  </a:lnTo>
                  <a:lnTo>
                    <a:pt x="1735138" y="253669"/>
                  </a:lnTo>
                  <a:lnTo>
                    <a:pt x="253517" y="253669"/>
                  </a:lnTo>
                  <a:lnTo>
                    <a:pt x="253517" y="1038225"/>
                  </a:lnTo>
                  <a:lnTo>
                    <a:pt x="152400" y="1038225"/>
                  </a:lnTo>
                  <a:lnTo>
                    <a:pt x="152400" y="152400"/>
                  </a:lnTo>
                  <a:close/>
                  <a:moveTo>
                    <a:pt x="0" y="0"/>
                  </a:moveTo>
                  <a:lnTo>
                    <a:pt x="1582738" y="0"/>
                  </a:lnTo>
                  <a:lnTo>
                    <a:pt x="1582738" y="101269"/>
                  </a:lnTo>
                  <a:lnTo>
                    <a:pt x="101344" y="101269"/>
                  </a:lnTo>
                  <a:lnTo>
                    <a:pt x="101344" y="885825"/>
                  </a:lnTo>
                  <a:lnTo>
                    <a:pt x="0" y="885825"/>
                  </a:lnTo>
                  <a:lnTo>
                    <a:pt x="0" y="0"/>
                  </a:lnTo>
                  <a:close/>
                </a:path>
              </a:pathLst>
            </a:custGeom>
            <a:solidFill>
              <a:schemeClr val="tx1">
                <a:lumMod val="50000"/>
                <a:lumOff val="50000"/>
              </a:schemeClr>
            </a:solidFill>
            <a:ln>
              <a:noFill/>
            </a:ln>
            <a:effec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defTabSz="1218565"/>
              <a:endParaRPr lang="zh-CN" altLang="en-US" sz="2000">
                <a:solidFill>
                  <a:schemeClr val="bg1"/>
                </a:solidFill>
                <a:latin typeface="+mn-ea"/>
                <a:cs typeface="+mn-ea"/>
              </a:endParaRPr>
            </a:p>
          </p:txBody>
        </p:sp>
        <p:sp>
          <p:nvSpPr>
            <p:cNvPr id="49" name="KSO_Shape"/>
            <p:cNvSpPr/>
            <p:nvPr/>
          </p:nvSpPr>
          <p:spPr bwMode="auto">
            <a:xfrm>
              <a:off x="12074" y="3602"/>
              <a:ext cx="417" cy="418"/>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defTabSz="1218565"/>
              <a:endParaRPr lang="zh-CN" altLang="en-US" sz="2000">
                <a:solidFill>
                  <a:schemeClr val="bg1"/>
                </a:solidFill>
                <a:latin typeface="+mn-ea"/>
                <a:cs typeface="+mn-ea"/>
              </a:endParaRPr>
            </a:p>
          </p:txBody>
        </p:sp>
      </p:grpSp>
      <p:grpSp>
        <p:nvGrpSpPr>
          <p:cNvPr id="10" name="组合 9"/>
          <p:cNvGrpSpPr/>
          <p:nvPr/>
        </p:nvGrpSpPr>
        <p:grpSpPr>
          <a:xfrm>
            <a:off x="2472690" y="2266315"/>
            <a:ext cx="1981200" cy="711835"/>
            <a:chOff x="2408" y="3190"/>
            <a:chExt cx="3120" cy="1121"/>
          </a:xfrm>
        </p:grpSpPr>
        <p:sp>
          <p:nvSpPr>
            <p:cNvPr id="13"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rPr>
                <a:t>标题文本预设</a:t>
              </a:r>
            </a:p>
          </p:txBody>
        </p:sp>
        <p:sp>
          <p:nvSpPr>
            <p:cNvPr id="11"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b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（建议使用主题字体）</a:t>
              </a:r>
            </a:p>
          </p:txBody>
        </p:sp>
      </p:grpSp>
      <p:grpSp>
        <p:nvGrpSpPr>
          <p:cNvPr id="14" name="组合 13"/>
          <p:cNvGrpSpPr/>
          <p:nvPr/>
        </p:nvGrpSpPr>
        <p:grpSpPr>
          <a:xfrm>
            <a:off x="2472690" y="4117340"/>
            <a:ext cx="1981200" cy="711835"/>
            <a:chOff x="2408" y="3190"/>
            <a:chExt cx="3120" cy="1121"/>
          </a:xfrm>
        </p:grpSpPr>
        <p:sp>
          <p:nvSpPr>
            <p:cNvPr id="16"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rPr>
                <a:t>标题文本预设</a:t>
              </a:r>
            </a:p>
          </p:txBody>
        </p:sp>
        <p:sp>
          <p:nvSpPr>
            <p:cNvPr id="17"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b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（建议使用主题字体）</a:t>
              </a:r>
            </a:p>
          </p:txBody>
        </p:sp>
      </p:grpSp>
      <p:grpSp>
        <p:nvGrpSpPr>
          <p:cNvPr id="19" name="组合 18"/>
          <p:cNvGrpSpPr/>
          <p:nvPr/>
        </p:nvGrpSpPr>
        <p:grpSpPr>
          <a:xfrm>
            <a:off x="7245350" y="2266950"/>
            <a:ext cx="1981200" cy="711835"/>
            <a:chOff x="2408" y="3190"/>
            <a:chExt cx="3120" cy="1121"/>
          </a:xfrm>
        </p:grpSpPr>
        <p:sp>
          <p:nvSpPr>
            <p:cNvPr id="20"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rPr>
                <a:t>标题文本预设</a:t>
              </a:r>
            </a:p>
          </p:txBody>
        </p:sp>
        <p:sp>
          <p:nvSpPr>
            <p:cNvPr id="21"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b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（建议使用主题字体）</a:t>
              </a:r>
            </a:p>
          </p:txBody>
        </p:sp>
      </p:grpSp>
      <p:grpSp>
        <p:nvGrpSpPr>
          <p:cNvPr id="22" name="组合 21"/>
          <p:cNvGrpSpPr/>
          <p:nvPr/>
        </p:nvGrpSpPr>
        <p:grpSpPr>
          <a:xfrm>
            <a:off x="7245350" y="4041140"/>
            <a:ext cx="1981200" cy="711835"/>
            <a:chOff x="2408" y="3190"/>
            <a:chExt cx="3120" cy="1121"/>
          </a:xfrm>
        </p:grpSpPr>
        <p:sp>
          <p:nvSpPr>
            <p:cNvPr id="23"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rPr>
                <a:t>标题文本预设</a:t>
              </a:r>
            </a:p>
          </p:txBody>
        </p:sp>
        <p:sp>
          <p:nvSpPr>
            <p:cNvPr id="2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b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（建议使用主题字体）</a:t>
              </a: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heckerboard(across)">
                                      <p:cBhvr>
                                        <p:cTn id="11" dur="500"/>
                                        <p:tgtEl>
                                          <p:spTgt spid="10"/>
                                        </p:tgtEl>
                                      </p:cBhvr>
                                    </p:animEffect>
                                  </p:childTnLst>
                                </p:cTn>
                              </p:par>
                            </p:childTnLst>
                          </p:cTn>
                        </p:par>
                        <p:par>
                          <p:cTn id="12" fill="hold">
                            <p:stCondLst>
                              <p:cond delay="2500"/>
                            </p:stCondLst>
                            <p:childTnLst>
                              <p:par>
                                <p:cTn id="13" presetID="5" presetClass="entr" presetSubtype="1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heckerboard(across)">
                                      <p:cBhvr>
                                        <p:cTn id="15" dur="500"/>
                                        <p:tgtEl>
                                          <p:spTgt spid="14"/>
                                        </p:tgtEl>
                                      </p:cBhvr>
                                    </p:animEffect>
                                  </p:childTnLst>
                                </p:cTn>
                              </p:par>
                            </p:childTnLst>
                          </p:cTn>
                        </p:par>
                        <p:par>
                          <p:cTn id="16" fill="hold">
                            <p:stCondLst>
                              <p:cond delay="3000"/>
                            </p:stCondLst>
                            <p:childTnLst>
                              <p:par>
                                <p:cTn id="17" presetID="5" presetClass="entr" presetSubtype="1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heckerboard(across)">
                                      <p:cBhvr>
                                        <p:cTn id="19" dur="500"/>
                                        <p:tgtEl>
                                          <p:spTgt spid="19"/>
                                        </p:tgtEl>
                                      </p:cBhvr>
                                    </p:animEffect>
                                  </p:childTnLst>
                                </p:cTn>
                              </p:par>
                            </p:childTnLst>
                          </p:cTn>
                        </p:par>
                        <p:par>
                          <p:cTn id="20" fill="hold">
                            <p:stCondLst>
                              <p:cond delay="3500"/>
                            </p:stCondLst>
                            <p:childTnLst>
                              <p:par>
                                <p:cTn id="21" presetID="5" presetClass="entr" presetSubtype="1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checkerboard(across)">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userDrawn="1"/>
        </p:nvGrpSpPr>
        <p:grpSpPr>
          <a:xfrm>
            <a:off x="-39628" y="-34191"/>
            <a:ext cx="12231628" cy="791694"/>
            <a:chOff x="619549" y="3992106"/>
            <a:chExt cx="9142858" cy="1253002"/>
          </a:xfrm>
        </p:grpSpPr>
        <p:pic>
          <p:nvPicPr>
            <p:cNvPr id="50" name="图片 49"/>
            <p:cNvPicPr>
              <a:picLocks noChangeAspect="1"/>
            </p:cNvPicPr>
            <p:nvPr/>
          </p:nvPicPr>
          <p:blipFill rotWithShape="1">
            <a:blip r:embed="rId2" cstate="screen"/>
            <a:srcRect t="78072"/>
            <a:stretch>
              <a:fillRect/>
            </a:stretch>
          </p:blipFill>
          <p:spPr>
            <a:xfrm>
              <a:off x="619549" y="3992106"/>
              <a:ext cx="9142858" cy="1253002"/>
            </a:xfrm>
            <a:prstGeom prst="rect">
              <a:avLst/>
            </a:prstGeom>
          </p:spPr>
        </p:pic>
        <p:pic>
          <p:nvPicPr>
            <p:cNvPr id="51" name="图片 50"/>
            <p:cNvPicPr>
              <a:picLocks noChangeAspect="1"/>
            </p:cNvPicPr>
            <p:nvPr/>
          </p:nvPicPr>
          <p:blipFill rotWithShape="1">
            <a:blip r:embed="rId3" cstate="screen"/>
            <a:srcRect/>
            <a:stretch>
              <a:fillRect/>
            </a:stretch>
          </p:blipFill>
          <p:spPr>
            <a:xfrm>
              <a:off x="619549" y="4032635"/>
              <a:ext cx="9142858" cy="283371"/>
            </a:xfrm>
            <a:prstGeom prst="rect">
              <a:avLst/>
            </a:prstGeom>
          </p:spPr>
        </p:pic>
      </p:grpSp>
      <p:pic>
        <p:nvPicPr>
          <p:cNvPr id="12" name="图片 11"/>
          <p:cNvPicPr>
            <a:picLocks noChangeAspect="1"/>
          </p:cNvPicPr>
          <p:nvPr/>
        </p:nvPicPr>
        <p:blipFill rotWithShape="1">
          <a:blip r:embed="rId4" cstate="screen"/>
          <a:srcRect t="84090"/>
          <a:stretch>
            <a:fillRect/>
          </a:stretch>
        </p:blipFill>
        <p:spPr>
          <a:xfrm>
            <a:off x="-43180" y="5911215"/>
            <a:ext cx="12278360" cy="1073150"/>
          </a:xfrm>
          <a:prstGeom prst="rect">
            <a:avLst/>
          </a:prstGeom>
        </p:spPr>
      </p:pic>
      <p:sp>
        <p:nvSpPr>
          <p:cNvPr id="4" name="文本框 3"/>
          <p:cNvSpPr txBox="1"/>
          <p:nvPr/>
        </p:nvSpPr>
        <p:spPr>
          <a:xfrm>
            <a:off x="4765675" y="173990"/>
            <a:ext cx="2621280" cy="583565"/>
          </a:xfrm>
          <a:prstGeom prst="rect">
            <a:avLst/>
          </a:prstGeom>
          <a:noFill/>
        </p:spPr>
        <p:txBody>
          <a:bodyPr wrap="none" rtlCol="0" anchor="t">
            <a:spAutoFit/>
          </a:bodyPr>
          <a:lstStyle/>
          <a:p>
            <a:pPr algn="r"/>
            <a:r>
              <a:rPr lang="zh-CN" altLang="en-US" sz="3200" b="1" dirty="0">
                <a:solidFill>
                  <a:schemeClr val="bg1"/>
                </a:solidFill>
                <a:latin typeface="微软雅黑" panose="020B0503020204020204" charset="-122"/>
                <a:ea typeface="微软雅黑" panose="020B0503020204020204" charset="-122"/>
                <a:sym typeface="+mn-ea"/>
              </a:rPr>
              <a:t>班会主题互动</a:t>
            </a:r>
          </a:p>
        </p:txBody>
      </p:sp>
      <p:cxnSp>
        <p:nvCxnSpPr>
          <p:cNvPr id="45" name="Straight Connector 54"/>
          <p:cNvCxnSpPr/>
          <p:nvPr/>
        </p:nvCxnSpPr>
        <p:spPr>
          <a:xfrm>
            <a:off x="5641081" y="1793699"/>
            <a:ext cx="0" cy="342688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5826794" y="2333877"/>
            <a:ext cx="416526" cy="1384995"/>
          </a:xfrm>
          <a:prstGeom prst="rect">
            <a:avLst/>
          </a:prstGeom>
          <a:noFill/>
          <a:effectLst>
            <a:innerShdw blurRad="114300">
              <a:prstClr val="black"/>
            </a:innerShdw>
          </a:effectLst>
        </p:spPr>
        <p:txBody>
          <a:bodyPr wrap="square" rtlCol="0">
            <a:spAutoFit/>
          </a:bodyPr>
          <a:lstStyle/>
          <a:p>
            <a:r>
              <a:rPr lang="en-US" altLang="zh-CN" sz="6600" b="1" dirty="0">
                <a:ea typeface="微软雅黑" panose="020B0503020204020204" charset="-122"/>
                <a:sym typeface="Arial" panose="020B0604020202020204" pitchFamily="34" charset="0"/>
              </a:rPr>
              <a:t>“</a:t>
            </a:r>
            <a:endParaRPr lang="en-US" altLang="zh-CN" sz="5400" dirty="0">
              <a:ea typeface="华文细黑" panose="02010600040101010101" charset="-122"/>
              <a:cs typeface="+mn-ea"/>
              <a:sym typeface="+mn-lt"/>
            </a:endParaRPr>
          </a:p>
          <a:p>
            <a:endParaRPr lang="en-US" altLang="zh-CN" dirty="0">
              <a:ea typeface="华文细黑" panose="02010600040101010101" charset="-122"/>
              <a:cs typeface="+mn-ea"/>
              <a:sym typeface="+mn-lt"/>
            </a:endParaRPr>
          </a:p>
        </p:txBody>
      </p:sp>
      <p:sp>
        <p:nvSpPr>
          <p:cNvPr id="8" name="文本框 7"/>
          <p:cNvSpPr txBox="1"/>
          <p:nvPr/>
        </p:nvSpPr>
        <p:spPr>
          <a:xfrm rot="10800000">
            <a:off x="11308749" y="3960112"/>
            <a:ext cx="416526" cy="1383665"/>
          </a:xfrm>
          <a:prstGeom prst="rect">
            <a:avLst/>
          </a:prstGeom>
          <a:noFill/>
          <a:effectLst>
            <a:innerShdw blurRad="114300">
              <a:prstClr val="black"/>
            </a:innerShdw>
          </a:effectLst>
        </p:spPr>
        <p:txBody>
          <a:bodyPr wrap="square" rtlCol="0">
            <a:spAutoFit/>
          </a:bodyPr>
          <a:lstStyle/>
          <a:p>
            <a:r>
              <a:rPr lang="en-US" altLang="zh-CN" sz="6600" b="1" dirty="0">
                <a:ea typeface="微软雅黑" panose="020B0503020204020204" charset="-122"/>
                <a:sym typeface="Arial" panose="020B0604020202020204" pitchFamily="34" charset="0"/>
              </a:rPr>
              <a:t>“</a:t>
            </a:r>
            <a:endParaRPr lang="en-US" altLang="zh-CN" sz="5400" dirty="0">
              <a:ea typeface="华文细黑" panose="02010600040101010101" charset="-122"/>
              <a:cs typeface="+mn-ea"/>
              <a:sym typeface="+mn-lt"/>
            </a:endParaRPr>
          </a:p>
          <a:p>
            <a:endParaRPr lang="en-US" altLang="zh-CN" dirty="0">
              <a:ea typeface="华文细黑" panose="02010600040101010101" charset="-122"/>
              <a:cs typeface="+mn-ea"/>
              <a:sym typeface="+mn-lt"/>
            </a:endParaRPr>
          </a:p>
        </p:txBody>
      </p:sp>
      <p:cxnSp>
        <p:nvCxnSpPr>
          <p:cNvPr id="9" name="直接连接符 8"/>
          <p:cNvCxnSpPr/>
          <p:nvPr/>
        </p:nvCxnSpPr>
        <p:spPr>
          <a:xfrm>
            <a:off x="6687291" y="3754696"/>
            <a:ext cx="890905" cy="635"/>
          </a:xfrm>
          <a:prstGeom prst="line">
            <a:avLst/>
          </a:prstGeom>
          <a:ln w="12700">
            <a:solidFill>
              <a:schemeClr val="tx1">
                <a:lumMod val="65000"/>
                <a:lumOff val="35000"/>
              </a:schemeClr>
            </a:solidFill>
            <a:prstDash val="sys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6687185" y="3959860"/>
            <a:ext cx="3835400" cy="989330"/>
          </a:xfrm>
          <a:prstGeom prst="rect">
            <a:avLst/>
          </a:prstGeom>
        </p:spPr>
        <p:txBody>
          <a:bodyPr wrap="square" lIns="0" tIns="0" rIns="0" bIns="0">
            <a:normAutofit/>
          </a:bodyPr>
          <a:lstStyle/>
          <a:p>
            <a:pPr>
              <a:lnSpc>
                <a:spcPct val="120000"/>
              </a:lnSpc>
            </a:pPr>
            <a:r>
              <a:rPr lang="zh-CN" altLang="en-US" sz="1200">
                <a:solidFill>
                  <a:schemeClr val="dk1">
                    <a:lumMod val="100000"/>
                  </a:schemeClr>
                </a:solidFill>
                <a:effectLst/>
                <a:latin typeface="微软雅黑" panose="020B0503020204020204" charset="-122"/>
                <a:ea typeface="微软雅黑" panose="020B0503020204020204" charset="-122"/>
                <a:cs typeface="+mn-ea"/>
                <a:sym typeface="+mn-lt"/>
              </a:rPr>
              <a:t>此部分内容作为文字排版占位显示（建议使用主题字体）</a:t>
            </a:r>
            <a:br>
              <a:rPr lang="zh-CN" altLang="en-US" sz="1200">
                <a:solidFill>
                  <a:schemeClr val="dk1">
                    <a:lumMod val="100000"/>
                  </a:schemeClr>
                </a:solidFill>
                <a:effectLst/>
                <a:latin typeface="微软雅黑" panose="020B0503020204020204" charset="-122"/>
                <a:ea typeface="微软雅黑" panose="020B0503020204020204" charset="-122"/>
                <a:cs typeface="+mn-ea"/>
                <a:sym typeface="+mn-lt"/>
              </a:rPr>
            </a:br>
            <a:r>
              <a:rPr lang="zh-CN" altLang="en-US" sz="1200">
                <a:solidFill>
                  <a:schemeClr val="dk1">
                    <a:lumMod val="100000"/>
                  </a:schemeClr>
                </a:solidFill>
                <a:effectLst/>
                <a:latin typeface="微软雅黑" panose="020B0503020204020204" charset="-122"/>
                <a:ea typeface="微软雅黑" panose="020B0503020204020204" charset="-122"/>
                <a:cs typeface="+mn-ea"/>
                <a:sym typeface="+mn-lt"/>
              </a:rPr>
              <a:t>如需更改请在（设置形状格式）菜单下（文本选项）中调整</a:t>
            </a:r>
          </a:p>
        </p:txBody>
      </p:sp>
      <p:sp>
        <p:nvSpPr>
          <p:cNvPr id="7" name="文本框 16"/>
          <p:cNvSpPr txBox="1"/>
          <p:nvPr/>
        </p:nvSpPr>
        <p:spPr>
          <a:xfrm>
            <a:off x="6687185" y="3368040"/>
            <a:ext cx="2788920" cy="336550"/>
          </a:xfrm>
          <a:prstGeom prst="rect">
            <a:avLst/>
          </a:prstGeom>
          <a:noFill/>
        </p:spPr>
        <p:txBody>
          <a:bodyPr wrap="square" lIns="0" tIns="0" rIns="0" bIns="0">
            <a:noAutofit/>
          </a:bodyPr>
          <a:lstStyle/>
          <a:p>
            <a:pPr>
              <a:lnSpc>
                <a:spcPct val="120000"/>
              </a:lnSpc>
            </a:pPr>
            <a:r>
              <a:rPr lang="zh-CN" altLang="en-US" sz="1100">
                <a:solidFill>
                  <a:schemeClr val="dk1">
                    <a:lumMod val="100000"/>
                  </a:schemeClr>
                </a:solidFill>
                <a:latin typeface="微软雅黑" panose="020B0503020204020204" charset="-122"/>
                <a:ea typeface="微软雅黑" panose="020B0503020204020204" charset="-122"/>
                <a:cs typeface="+mn-ea"/>
                <a:sym typeface="+mn-lt"/>
              </a:rPr>
              <a:t>此部分内容作为文字排版占位显示（建议使用主题字体）</a:t>
            </a:r>
          </a:p>
        </p:txBody>
      </p:sp>
      <p:sp>
        <p:nvSpPr>
          <p:cNvPr id="26" name="文本框 17"/>
          <p:cNvSpPr txBox="1"/>
          <p:nvPr/>
        </p:nvSpPr>
        <p:spPr>
          <a:xfrm>
            <a:off x="6687291" y="2939390"/>
            <a:ext cx="2789230" cy="276999"/>
          </a:xfrm>
          <a:prstGeom prst="rect">
            <a:avLst/>
          </a:prstGeom>
          <a:noFill/>
        </p:spPr>
        <p:txBody>
          <a:bodyPr wrap="none" lIns="0" tIns="0" rIns="0" bIns="0">
            <a:noAutofit/>
          </a:bodyPr>
          <a:lstStyle/>
          <a:p>
            <a:r>
              <a:rPr lang="zh-CN" altLang="en-US" sz="2000" b="1">
                <a:solidFill>
                  <a:srgbClr val="C55A11"/>
                </a:solidFill>
                <a:latin typeface="微软雅黑" panose="020B0503020204020204" charset="-122"/>
                <a:ea typeface="微软雅黑" panose="020B0503020204020204" charset="-122"/>
                <a:cs typeface="+mn-ea"/>
                <a:sym typeface="+mn-lt"/>
              </a:rPr>
              <a:t>标题文本预设</a:t>
            </a:r>
          </a:p>
        </p:txBody>
      </p:sp>
      <p:pic>
        <p:nvPicPr>
          <p:cNvPr id="2" name="图片 1"/>
          <p:cNvPicPr>
            <a:picLocks noChangeAspect="1"/>
          </p:cNvPicPr>
          <p:nvPr/>
        </p:nvPicPr>
        <p:blipFill>
          <a:blip r:embed="rId5"/>
          <a:stretch>
            <a:fillRect/>
          </a:stretch>
        </p:blipFill>
        <p:spPr>
          <a:xfrm>
            <a:off x="596900" y="1889125"/>
            <a:ext cx="4761865" cy="3295015"/>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2000"/>
                            </p:stCondLst>
                            <p:childTnLst>
                              <p:par>
                                <p:cTn id="41" presetID="18" presetClass="entr" presetSubtype="12"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strips(downLeft)">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8" grpId="0" bldLvl="0" animBg="1"/>
      <p:bldP spid="5" grpId="0"/>
      <p:bldP spid="7"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userDrawn="1"/>
        </p:nvGrpSpPr>
        <p:grpSpPr>
          <a:xfrm>
            <a:off x="-39628" y="-34191"/>
            <a:ext cx="12231628" cy="791694"/>
            <a:chOff x="619549" y="3992106"/>
            <a:chExt cx="9142858" cy="1253002"/>
          </a:xfrm>
        </p:grpSpPr>
        <p:pic>
          <p:nvPicPr>
            <p:cNvPr id="50" name="图片 49"/>
            <p:cNvPicPr>
              <a:picLocks noChangeAspect="1"/>
            </p:cNvPicPr>
            <p:nvPr/>
          </p:nvPicPr>
          <p:blipFill rotWithShape="1">
            <a:blip r:embed="rId3" cstate="screen"/>
            <a:srcRect t="78072"/>
            <a:stretch>
              <a:fillRect/>
            </a:stretch>
          </p:blipFill>
          <p:spPr>
            <a:xfrm>
              <a:off x="619549" y="3992106"/>
              <a:ext cx="9142858" cy="1253002"/>
            </a:xfrm>
            <a:prstGeom prst="rect">
              <a:avLst/>
            </a:prstGeom>
          </p:spPr>
        </p:pic>
        <p:pic>
          <p:nvPicPr>
            <p:cNvPr id="51" name="图片 50"/>
            <p:cNvPicPr>
              <a:picLocks noChangeAspect="1"/>
            </p:cNvPicPr>
            <p:nvPr/>
          </p:nvPicPr>
          <p:blipFill rotWithShape="1">
            <a:blip r:embed="rId4" cstate="screen"/>
            <a:srcRect/>
            <a:stretch>
              <a:fillRect/>
            </a:stretch>
          </p:blipFill>
          <p:spPr>
            <a:xfrm>
              <a:off x="619549" y="4032635"/>
              <a:ext cx="9142858" cy="283371"/>
            </a:xfrm>
            <a:prstGeom prst="rect">
              <a:avLst/>
            </a:prstGeom>
          </p:spPr>
        </p:pic>
      </p:grpSp>
      <p:pic>
        <p:nvPicPr>
          <p:cNvPr id="12" name="图片 11"/>
          <p:cNvPicPr>
            <a:picLocks noChangeAspect="1"/>
          </p:cNvPicPr>
          <p:nvPr/>
        </p:nvPicPr>
        <p:blipFill rotWithShape="1">
          <a:blip r:embed="rId5" cstate="screen"/>
          <a:srcRect t="84090"/>
          <a:stretch>
            <a:fillRect/>
          </a:stretch>
        </p:blipFill>
        <p:spPr>
          <a:xfrm>
            <a:off x="-43180" y="5911215"/>
            <a:ext cx="12278360" cy="1073150"/>
          </a:xfrm>
          <a:prstGeom prst="rect">
            <a:avLst/>
          </a:prstGeom>
        </p:spPr>
      </p:pic>
      <p:sp>
        <p:nvSpPr>
          <p:cNvPr id="4" name="文本框 3"/>
          <p:cNvSpPr txBox="1"/>
          <p:nvPr/>
        </p:nvSpPr>
        <p:spPr>
          <a:xfrm>
            <a:off x="4765675" y="173990"/>
            <a:ext cx="2621280" cy="583565"/>
          </a:xfrm>
          <a:prstGeom prst="rect">
            <a:avLst/>
          </a:prstGeom>
          <a:noFill/>
        </p:spPr>
        <p:txBody>
          <a:bodyPr wrap="none" rtlCol="0" anchor="t">
            <a:spAutoFit/>
          </a:bodyPr>
          <a:lstStyle/>
          <a:p>
            <a:pPr algn="r"/>
            <a:r>
              <a:rPr lang="zh-CN" altLang="en-US" sz="3200" b="1" dirty="0">
                <a:solidFill>
                  <a:schemeClr val="bg1"/>
                </a:solidFill>
                <a:latin typeface="微软雅黑" panose="020B0503020204020204" charset="-122"/>
                <a:ea typeface="微软雅黑" panose="020B0503020204020204" charset="-122"/>
                <a:sym typeface="+mn-ea"/>
              </a:rPr>
              <a:t>班会主题互动</a:t>
            </a:r>
          </a:p>
        </p:txBody>
      </p:sp>
      <p:grpSp>
        <p:nvGrpSpPr>
          <p:cNvPr id="7" name="PA_库_组合 6"/>
          <p:cNvGrpSpPr/>
          <p:nvPr>
            <p:custDataLst>
              <p:tags r:id="rId1"/>
            </p:custDataLst>
          </p:nvPr>
        </p:nvGrpSpPr>
        <p:grpSpPr>
          <a:xfrm>
            <a:off x="3999230" y="1541780"/>
            <a:ext cx="3947160" cy="3947160"/>
            <a:chOff x="6333" y="2428"/>
            <a:chExt cx="6216" cy="6216"/>
          </a:xfrm>
          <a:blipFill rotWithShape="1">
            <a:blip r:embed="rId6"/>
            <a:stretch>
              <a:fillRect/>
            </a:stretch>
          </a:blipFill>
        </p:grpSpPr>
        <p:grpSp>
          <p:nvGrpSpPr>
            <p:cNvPr id="3" name="组合 2"/>
            <p:cNvGrpSpPr/>
            <p:nvPr/>
          </p:nvGrpSpPr>
          <p:grpSpPr>
            <a:xfrm>
              <a:off x="6430" y="2546"/>
              <a:ext cx="5980" cy="5980"/>
              <a:chOff x="6264" y="2197"/>
              <a:chExt cx="5980" cy="5980"/>
            </a:xfrm>
            <a:grpFill/>
          </p:grpSpPr>
          <p:sp>
            <p:nvSpPr>
              <p:cNvPr id="2" name="椭圆 1"/>
              <p:cNvSpPr/>
              <p:nvPr/>
            </p:nvSpPr>
            <p:spPr>
              <a:xfrm>
                <a:off x="7179" y="3111"/>
                <a:ext cx="4151" cy="4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苏新诗柳楷简体" panose="02000000000000000000" pitchFamily="2" charset="-122"/>
                  <a:ea typeface="方正苏新诗柳楷简体" panose="02000000000000000000" pitchFamily="2" charset="-122"/>
                </a:endParaRPr>
              </a:p>
            </p:txBody>
          </p:sp>
          <p:sp>
            <p:nvSpPr>
              <p:cNvPr id="185" name="圆环"/>
              <p:cNvSpPr/>
              <p:nvPr/>
            </p:nvSpPr>
            <p:spPr>
              <a:xfrm>
                <a:off x="6264" y="2197"/>
                <a:ext cx="5980" cy="5980"/>
              </a:xfrm>
              <a:prstGeom prst="donut">
                <a:avLst>
                  <a:gd name="adj" fmla="val 1152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latin typeface="方正苏新诗柳楷简体" panose="02000000000000000000" pitchFamily="2" charset="-122"/>
                  <a:ea typeface="方正苏新诗柳楷简体" panose="02000000000000000000" pitchFamily="2" charset="-122"/>
                </a:endParaRPr>
              </a:p>
            </p:txBody>
          </p:sp>
        </p:grpSp>
        <p:sp>
          <p:nvSpPr>
            <p:cNvPr id="6" name="矩形 5"/>
            <p:cNvSpPr/>
            <p:nvPr/>
          </p:nvSpPr>
          <p:spPr>
            <a:xfrm>
              <a:off x="6333" y="5548"/>
              <a:ext cx="6216" cy="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苏新诗柳楷简体" panose="02000000000000000000" pitchFamily="2" charset="-122"/>
                <a:ea typeface="方正苏新诗柳楷简体" panose="02000000000000000000" pitchFamily="2" charset="-122"/>
              </a:endParaRPr>
            </a:p>
          </p:txBody>
        </p:sp>
        <p:sp>
          <p:nvSpPr>
            <p:cNvPr id="8" name="矩形 7"/>
            <p:cNvSpPr/>
            <p:nvPr/>
          </p:nvSpPr>
          <p:spPr>
            <a:xfrm rot="16200000">
              <a:off x="6408" y="5471"/>
              <a:ext cx="6216" cy="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苏新诗柳楷简体" panose="02000000000000000000" pitchFamily="2" charset="-122"/>
                <a:ea typeface="方正苏新诗柳楷简体" panose="02000000000000000000" pitchFamily="2" charset="-122"/>
              </a:endParaRPr>
            </a:p>
          </p:txBody>
        </p:sp>
      </p:grpSp>
      <p:grpSp>
        <p:nvGrpSpPr>
          <p:cNvPr id="10" name="组合 9"/>
          <p:cNvGrpSpPr/>
          <p:nvPr/>
        </p:nvGrpSpPr>
        <p:grpSpPr>
          <a:xfrm>
            <a:off x="1681480" y="2169795"/>
            <a:ext cx="1981200" cy="711835"/>
            <a:chOff x="2408" y="3190"/>
            <a:chExt cx="3120" cy="1121"/>
          </a:xfrm>
        </p:grpSpPr>
        <p:sp>
          <p:nvSpPr>
            <p:cNvPr id="13"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rPr>
                <a:t>标题文本预设</a:t>
              </a:r>
            </a:p>
          </p:txBody>
        </p:sp>
        <p:sp>
          <p:nvSpPr>
            <p:cNvPr id="11"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b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（建议使用主题字体）</a:t>
              </a:r>
            </a:p>
          </p:txBody>
        </p:sp>
      </p:grpSp>
      <p:grpSp>
        <p:nvGrpSpPr>
          <p:cNvPr id="14" name="组合 13"/>
          <p:cNvGrpSpPr/>
          <p:nvPr/>
        </p:nvGrpSpPr>
        <p:grpSpPr>
          <a:xfrm>
            <a:off x="1681480" y="4020820"/>
            <a:ext cx="1981200" cy="711835"/>
            <a:chOff x="2408" y="3190"/>
            <a:chExt cx="3120" cy="1121"/>
          </a:xfrm>
        </p:grpSpPr>
        <p:sp>
          <p:nvSpPr>
            <p:cNvPr id="16"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rPr>
                <a:t>标题文本预设</a:t>
              </a:r>
            </a:p>
          </p:txBody>
        </p:sp>
        <p:sp>
          <p:nvSpPr>
            <p:cNvPr id="17"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b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（建议使用主题字体）</a:t>
              </a:r>
            </a:p>
          </p:txBody>
        </p:sp>
      </p:grpSp>
      <p:grpSp>
        <p:nvGrpSpPr>
          <p:cNvPr id="5" name="组合 4"/>
          <p:cNvGrpSpPr/>
          <p:nvPr/>
        </p:nvGrpSpPr>
        <p:grpSpPr>
          <a:xfrm>
            <a:off x="8785860" y="2169795"/>
            <a:ext cx="1981200" cy="711835"/>
            <a:chOff x="2408" y="3190"/>
            <a:chExt cx="3120" cy="1121"/>
          </a:xfrm>
        </p:grpSpPr>
        <p:sp>
          <p:nvSpPr>
            <p:cNvPr id="9"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rPr>
                <a:t>标题文本预设</a:t>
              </a:r>
            </a:p>
          </p:txBody>
        </p:sp>
        <p:sp>
          <p:nvSpPr>
            <p:cNvPr id="1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b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（建议使用主题字体）</a:t>
              </a:r>
            </a:p>
          </p:txBody>
        </p:sp>
      </p:grpSp>
      <p:grpSp>
        <p:nvGrpSpPr>
          <p:cNvPr id="18" name="组合 17"/>
          <p:cNvGrpSpPr/>
          <p:nvPr/>
        </p:nvGrpSpPr>
        <p:grpSpPr>
          <a:xfrm>
            <a:off x="8785860" y="4020820"/>
            <a:ext cx="1981200" cy="711835"/>
            <a:chOff x="2408" y="3190"/>
            <a:chExt cx="3120" cy="1121"/>
          </a:xfrm>
        </p:grpSpPr>
        <p:sp>
          <p:nvSpPr>
            <p:cNvPr id="19"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rPr>
                <a:t>标题文本预设</a:t>
              </a:r>
            </a:p>
          </p:txBody>
        </p:sp>
        <p:sp>
          <p:nvSpPr>
            <p:cNvPr id="20"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b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（建议使用主题字体）</a:t>
              </a: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3*#ppt_h"/>
                                          </p:val>
                                        </p:tav>
                                        <p:tav tm="100000">
                                          <p:val>
                                            <p:strVal val="#ppt_h"/>
                                          </p:val>
                                        </p:tav>
                                      </p:tavLst>
                                    </p:anim>
                                  </p:childTnLst>
                                </p:cTn>
                              </p:par>
                            </p:childTnLst>
                          </p:cTn>
                        </p:par>
                        <p:par>
                          <p:cTn id="9" fill="hold">
                            <p:stCondLst>
                              <p:cond delay="750"/>
                            </p:stCondLst>
                            <p:childTnLst>
                              <p:par>
                                <p:cTn id="10" presetID="5" presetClass="entr" presetSubtype="1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par>
                          <p:cTn id="13" fill="hold">
                            <p:stCondLst>
                              <p:cond delay="1250"/>
                            </p:stCondLst>
                            <p:childTnLst>
                              <p:par>
                                <p:cTn id="14" presetID="5" presetClass="entr" presetSubtype="1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heckerboard(across)">
                                      <p:cBhvr>
                                        <p:cTn id="16" dur="500"/>
                                        <p:tgtEl>
                                          <p:spTgt spid="14"/>
                                        </p:tgtEl>
                                      </p:cBhvr>
                                    </p:animEffect>
                                  </p:childTnLst>
                                </p:cTn>
                              </p:par>
                            </p:childTnLst>
                          </p:cTn>
                        </p:par>
                        <p:par>
                          <p:cTn id="17" fill="hold">
                            <p:stCondLst>
                              <p:cond delay="1750"/>
                            </p:stCondLst>
                            <p:childTnLst>
                              <p:par>
                                <p:cTn id="18" presetID="5" presetClass="entr" presetSubtype="1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heckerboard(across)">
                                      <p:cBhvr>
                                        <p:cTn id="20" dur="500"/>
                                        <p:tgtEl>
                                          <p:spTgt spid="5"/>
                                        </p:tgtEl>
                                      </p:cBhvr>
                                    </p:animEffect>
                                  </p:childTnLst>
                                </p:cTn>
                              </p:par>
                            </p:childTnLst>
                          </p:cTn>
                        </p:par>
                        <p:par>
                          <p:cTn id="21" fill="hold">
                            <p:stCondLst>
                              <p:cond delay="2250"/>
                            </p:stCondLst>
                            <p:childTnLst>
                              <p:par>
                                <p:cTn id="22" presetID="5" presetClass="entr" presetSubtype="1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heckerboard(across)">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userDrawn="1"/>
        </p:nvGrpSpPr>
        <p:grpSpPr>
          <a:xfrm>
            <a:off x="-39628" y="-34191"/>
            <a:ext cx="12231628" cy="791694"/>
            <a:chOff x="619549" y="3992106"/>
            <a:chExt cx="9142858" cy="1253002"/>
          </a:xfrm>
        </p:grpSpPr>
        <p:pic>
          <p:nvPicPr>
            <p:cNvPr id="50" name="图片 49"/>
            <p:cNvPicPr>
              <a:picLocks noChangeAspect="1"/>
            </p:cNvPicPr>
            <p:nvPr/>
          </p:nvPicPr>
          <p:blipFill rotWithShape="1">
            <a:blip r:embed="rId2" cstate="screen"/>
            <a:srcRect t="78072"/>
            <a:stretch>
              <a:fillRect/>
            </a:stretch>
          </p:blipFill>
          <p:spPr>
            <a:xfrm>
              <a:off x="619549" y="3992106"/>
              <a:ext cx="9142858" cy="1253002"/>
            </a:xfrm>
            <a:prstGeom prst="rect">
              <a:avLst/>
            </a:prstGeom>
          </p:spPr>
        </p:pic>
        <p:pic>
          <p:nvPicPr>
            <p:cNvPr id="51" name="图片 50"/>
            <p:cNvPicPr>
              <a:picLocks noChangeAspect="1"/>
            </p:cNvPicPr>
            <p:nvPr/>
          </p:nvPicPr>
          <p:blipFill rotWithShape="1">
            <a:blip r:embed="rId3" cstate="screen"/>
            <a:srcRect/>
            <a:stretch>
              <a:fillRect/>
            </a:stretch>
          </p:blipFill>
          <p:spPr>
            <a:xfrm>
              <a:off x="619549" y="4032635"/>
              <a:ext cx="9142858" cy="283371"/>
            </a:xfrm>
            <a:prstGeom prst="rect">
              <a:avLst/>
            </a:prstGeom>
          </p:spPr>
        </p:pic>
      </p:grpSp>
      <p:pic>
        <p:nvPicPr>
          <p:cNvPr id="12" name="图片 11"/>
          <p:cNvPicPr>
            <a:picLocks noChangeAspect="1"/>
          </p:cNvPicPr>
          <p:nvPr/>
        </p:nvPicPr>
        <p:blipFill rotWithShape="1">
          <a:blip r:embed="rId4" cstate="screen"/>
          <a:srcRect t="84090"/>
          <a:stretch>
            <a:fillRect/>
          </a:stretch>
        </p:blipFill>
        <p:spPr>
          <a:xfrm>
            <a:off x="-43180" y="5911215"/>
            <a:ext cx="12278360" cy="1073150"/>
          </a:xfrm>
          <a:prstGeom prst="rect">
            <a:avLst/>
          </a:prstGeom>
        </p:spPr>
      </p:pic>
      <p:sp>
        <p:nvSpPr>
          <p:cNvPr id="4" name="文本框 3"/>
          <p:cNvSpPr txBox="1"/>
          <p:nvPr/>
        </p:nvSpPr>
        <p:spPr>
          <a:xfrm>
            <a:off x="4765675" y="173990"/>
            <a:ext cx="2621280" cy="583565"/>
          </a:xfrm>
          <a:prstGeom prst="rect">
            <a:avLst/>
          </a:prstGeom>
          <a:noFill/>
        </p:spPr>
        <p:txBody>
          <a:bodyPr wrap="none" rtlCol="0" anchor="t">
            <a:spAutoFit/>
          </a:bodyPr>
          <a:lstStyle/>
          <a:p>
            <a:pPr algn="r"/>
            <a:r>
              <a:rPr lang="zh-CN" altLang="en-US" sz="3200" b="1" dirty="0">
                <a:solidFill>
                  <a:schemeClr val="bg1"/>
                </a:solidFill>
                <a:latin typeface="微软雅黑" panose="020B0503020204020204" charset="-122"/>
                <a:ea typeface="微软雅黑" panose="020B0503020204020204" charset="-122"/>
                <a:sym typeface="+mn-ea"/>
              </a:rPr>
              <a:t>班会主题互动</a:t>
            </a:r>
          </a:p>
        </p:txBody>
      </p:sp>
      <p:sp>
        <p:nvSpPr>
          <p:cNvPr id="3" name="文本框 2"/>
          <p:cNvSpPr txBox="1"/>
          <p:nvPr/>
        </p:nvSpPr>
        <p:spPr>
          <a:xfrm>
            <a:off x="6315048" y="2194739"/>
            <a:ext cx="3535680" cy="768350"/>
          </a:xfrm>
          <a:prstGeom prst="rect">
            <a:avLst/>
          </a:prstGeom>
          <a:noFill/>
        </p:spPr>
        <p:txBody>
          <a:bodyPr vert="horz" wrap="none" rtlCol="0">
            <a:spAutoFit/>
          </a:bodyPr>
          <a:lstStyle/>
          <a:p>
            <a:r>
              <a:rPr lang="zh-CN" altLang="en-US" sz="4400" dirty="0" smtClean="0">
                <a:solidFill>
                  <a:srgbClr val="C00000"/>
                </a:solidFill>
                <a:latin typeface="微软雅黑" panose="020B0503020204020204" charset="-122"/>
                <a:ea typeface="微软雅黑" panose="020B0503020204020204" charset="-122"/>
              </a:rPr>
              <a:t>劳动最光荣！</a:t>
            </a:r>
          </a:p>
        </p:txBody>
      </p:sp>
      <p:sp>
        <p:nvSpPr>
          <p:cNvPr id="2" name="矩形 1"/>
          <p:cNvSpPr/>
          <p:nvPr/>
        </p:nvSpPr>
        <p:spPr>
          <a:xfrm>
            <a:off x="7418399" y="3085733"/>
            <a:ext cx="2432356" cy="2183765"/>
          </a:xfrm>
          <a:prstGeom prst="rect">
            <a:avLst/>
          </a:prstGeom>
        </p:spPr>
        <p:txBody>
          <a:bodyPr wrap="square">
            <a:spAutoFit/>
          </a:bodyPr>
          <a:lstStyle/>
          <a:p>
            <a:pPr algn="l">
              <a:lnSpc>
                <a:spcPct val="200000"/>
              </a:lnSpc>
            </a:pPr>
            <a:r>
              <a:rPr lang="zh-CN" altLang="en-US" sz="1400" dirty="0">
                <a:latin typeface="微软雅黑" panose="020B0503020204020204" charset="-122"/>
                <a:ea typeface="微软雅黑" panose="020B0503020204020204" charset="-122"/>
                <a:sym typeface="+mn-ea"/>
              </a:rPr>
              <a:t>点击此处添加文本信息，具体长短可根据实际需要填写，也可直接将文本复制于此，具体文字大小颜色均可调整。</a:t>
            </a:r>
            <a:endParaRPr lang="zh-CN" altLang="en-US" sz="1400" dirty="0">
              <a:solidFill>
                <a:schemeClr val="tx1"/>
              </a:solidFill>
              <a:latin typeface="微软雅黑" panose="020B0503020204020204" charset="-122"/>
              <a:ea typeface="微软雅黑" panose="020B0503020204020204" charset="-122"/>
              <a:sym typeface="+mn-ea"/>
            </a:endParaRPr>
          </a:p>
          <a:p>
            <a:pPr algn="l">
              <a:lnSpc>
                <a:spcPct val="200000"/>
              </a:lnSpc>
            </a:pPr>
            <a:endParaRPr lang="zh-CN" altLang="en-US" sz="1200" dirty="0">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5"/>
          <a:stretch>
            <a:fillRect/>
          </a:stretch>
        </p:blipFill>
        <p:spPr>
          <a:xfrm>
            <a:off x="963295" y="2413635"/>
            <a:ext cx="4761865" cy="2533650"/>
          </a:xfrm>
          <a:prstGeom prst="rect">
            <a:avLst/>
          </a:prstGeom>
        </p:spPr>
      </p:pic>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2000" fill="hold"/>
                                        <p:tgtEl>
                                          <p:spTgt spid="2"/>
                                        </p:tgtEl>
                                        <p:attrNameLst>
                                          <p:attrName>ppt_x</p:attrName>
                                        </p:attrNameLst>
                                      </p:cBhvr>
                                      <p:tavLst>
                                        <p:tav tm="0">
                                          <p:val>
                                            <p:strVal val="1+#ppt_w/2"/>
                                          </p:val>
                                        </p:tav>
                                        <p:tav tm="100000">
                                          <p:val>
                                            <p:strVal val="#ppt_x"/>
                                          </p:val>
                                        </p:tav>
                                      </p:tavLst>
                                    </p:anim>
                                    <p:anim calcmode="lin" valueType="num">
                                      <p:cBhvr additive="base">
                                        <p:cTn id="14"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screen"/>
          <a:stretch>
            <a:fillRect/>
          </a:stretch>
        </p:blipFill>
        <p:spPr>
          <a:xfrm>
            <a:off x="7540625" y="4455795"/>
            <a:ext cx="4737100" cy="2436495"/>
          </a:xfrm>
          <a:prstGeom prst="rect">
            <a:avLst/>
          </a:prstGeom>
        </p:spPr>
      </p:pic>
      <p:pic>
        <p:nvPicPr>
          <p:cNvPr id="13" name="图片 12"/>
          <p:cNvPicPr>
            <a:picLocks noChangeAspect="1"/>
          </p:cNvPicPr>
          <p:nvPr/>
        </p:nvPicPr>
        <p:blipFill rotWithShape="1">
          <a:blip r:embed="rId3" cstate="screen"/>
          <a:srcRect t="68149"/>
          <a:stretch>
            <a:fillRect/>
          </a:stretch>
        </p:blipFill>
        <p:spPr>
          <a:xfrm>
            <a:off x="0" y="4709624"/>
            <a:ext cx="12192000" cy="2148376"/>
          </a:xfrm>
          <a:prstGeom prst="rect">
            <a:avLst/>
          </a:prstGeom>
        </p:spPr>
      </p:pic>
      <p:pic>
        <p:nvPicPr>
          <p:cNvPr id="12" name="图片 11"/>
          <p:cNvPicPr>
            <a:picLocks noChangeAspect="1"/>
          </p:cNvPicPr>
          <p:nvPr/>
        </p:nvPicPr>
        <p:blipFill rotWithShape="1">
          <a:blip r:embed="rId4" cstate="screen"/>
          <a:srcRect t="84090"/>
          <a:stretch>
            <a:fillRect/>
          </a:stretch>
        </p:blipFill>
        <p:spPr>
          <a:xfrm>
            <a:off x="-43180" y="5911215"/>
            <a:ext cx="12278360" cy="1073150"/>
          </a:xfrm>
          <a:prstGeom prst="rect">
            <a:avLst/>
          </a:prstGeom>
        </p:spPr>
      </p:pic>
      <p:sp>
        <p:nvSpPr>
          <p:cNvPr id="7" name="文本框 6"/>
          <p:cNvSpPr txBox="1"/>
          <p:nvPr/>
        </p:nvSpPr>
        <p:spPr>
          <a:xfrm>
            <a:off x="4241887" y="3014465"/>
            <a:ext cx="3840480" cy="829945"/>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r"/>
            <a:r>
              <a:rPr lang="zh-CN" altLang="en-US" sz="4800" b="1">
                <a:solidFill>
                  <a:srgbClr val="A40000"/>
                </a:solidFill>
                <a:latin typeface="微软雅黑" panose="020B0503020204020204" charset="-122"/>
                <a:ea typeface="微软雅黑" panose="020B0503020204020204" charset="-122"/>
                <a:sym typeface="+mn-ea"/>
              </a:rPr>
              <a:t>班会主题交流</a:t>
            </a:r>
            <a:endParaRPr lang="zh-CN" altLang="en-US" sz="4800" b="1" dirty="0">
              <a:solidFill>
                <a:srgbClr val="A40000"/>
              </a:solidFill>
              <a:latin typeface="微软雅黑" panose="020B0503020204020204" charset="-122"/>
              <a:ea typeface="微软雅黑" panose="020B0503020204020204" charset="-122"/>
              <a:sym typeface="+mn-ea"/>
            </a:endParaRPr>
          </a:p>
        </p:txBody>
      </p:sp>
      <p:pic>
        <p:nvPicPr>
          <p:cNvPr id="20" name="图片 19"/>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40000" contrast="40000"/>
                    </a14:imgEffect>
                  </a14:imgLayer>
                </a14:imgProps>
              </a:ext>
            </a:extLst>
          </a:blip>
          <a:srcRect/>
          <a:stretch>
            <a:fillRect/>
          </a:stretch>
        </p:blipFill>
        <p:spPr>
          <a:xfrm>
            <a:off x="2729834" y="2795371"/>
            <a:ext cx="1280675" cy="1133374"/>
          </a:xfrm>
          <a:prstGeom prst="rect">
            <a:avLst/>
          </a:prstGeom>
        </p:spPr>
      </p:pic>
      <p:sp>
        <p:nvSpPr>
          <p:cNvPr id="4" name="矩形 3"/>
          <p:cNvSpPr/>
          <p:nvPr/>
        </p:nvSpPr>
        <p:spPr>
          <a:xfrm>
            <a:off x="3075147" y="3033962"/>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00000"/>
                </a:solidFill>
                <a:latin typeface="Broadway" panose="04040905080B02020502" pitchFamily="82" charset="0"/>
              </a:rPr>
              <a:t>3</a:t>
            </a:r>
            <a:endParaRPr lang="zh-CN" altLang="en-US" sz="3600" dirty="0">
              <a:solidFill>
                <a:srgbClr val="C00000"/>
              </a:solidFill>
              <a:latin typeface="Broadway" panose="04040905080B02020502" pitchFamily="82" charset="0"/>
            </a:endParaRPr>
          </a:p>
        </p:txBody>
      </p:sp>
      <p:pic>
        <p:nvPicPr>
          <p:cNvPr id="25" name="图片 24"/>
          <p:cNvPicPr>
            <a:picLocks noChangeAspect="1"/>
          </p:cNvPicPr>
          <p:nvPr/>
        </p:nvPicPr>
        <p:blipFill rotWithShape="1">
          <a:blip r:embed="rId7" cstate="screen">
            <a:extLst>
              <a:ext uri="{BEBA8EAE-BF5A-486C-A8C5-ECC9F3942E4B}">
                <a14:imgProps xmlns:a14="http://schemas.microsoft.com/office/drawing/2010/main">
                  <a14:imgLayer r:embed="rId8">
                    <a14:imgEffect>
                      <a14:brightnessContrast bright="-40000" contrast="40000"/>
                    </a14:imgEffect>
                  </a14:imgLayer>
                </a14:imgProps>
              </a:ext>
            </a:extLst>
          </a:blip>
          <a:srcRect/>
          <a:stretch>
            <a:fillRect/>
          </a:stretch>
        </p:blipFill>
        <p:spPr>
          <a:xfrm flipH="1">
            <a:off x="2783786" y="2911627"/>
            <a:ext cx="329069" cy="291220"/>
          </a:xfrm>
          <a:prstGeom prst="rect">
            <a:avLst/>
          </a:prstGeom>
        </p:spPr>
      </p:pic>
      <p:pic>
        <p:nvPicPr>
          <p:cNvPr id="5" name="图片 4" descr="30ddc0a156b1af6550bd2a3a52cc0cb4"/>
          <p:cNvPicPr>
            <a:picLocks noChangeAspect="1"/>
          </p:cNvPicPr>
          <p:nvPr/>
        </p:nvPicPr>
        <p:blipFill>
          <a:blip r:embed="rId9" cstate="screen"/>
          <a:stretch>
            <a:fillRect/>
          </a:stretch>
        </p:blipFill>
        <p:spPr>
          <a:xfrm>
            <a:off x="4366260" y="615950"/>
            <a:ext cx="3286125" cy="217932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0.70"/>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5"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0.70"/>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1000"/>
                            </p:stCondLst>
                            <p:childTnLst>
                              <p:par>
                                <p:cTn id="26" presetID="5" presetClass="entr" presetSubtype="1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heckerboard(across)">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userDrawn="1"/>
        </p:nvGrpSpPr>
        <p:grpSpPr>
          <a:xfrm>
            <a:off x="-39628" y="-34191"/>
            <a:ext cx="12231628" cy="791694"/>
            <a:chOff x="619549" y="3992106"/>
            <a:chExt cx="9142858" cy="1253002"/>
          </a:xfrm>
        </p:grpSpPr>
        <p:pic>
          <p:nvPicPr>
            <p:cNvPr id="50" name="图片 49"/>
            <p:cNvPicPr>
              <a:picLocks noChangeAspect="1"/>
            </p:cNvPicPr>
            <p:nvPr/>
          </p:nvPicPr>
          <p:blipFill rotWithShape="1">
            <a:blip r:embed="rId2" cstate="screen"/>
            <a:srcRect t="78072"/>
            <a:stretch>
              <a:fillRect/>
            </a:stretch>
          </p:blipFill>
          <p:spPr>
            <a:xfrm>
              <a:off x="619549" y="3992106"/>
              <a:ext cx="9142858" cy="1253002"/>
            </a:xfrm>
            <a:prstGeom prst="rect">
              <a:avLst/>
            </a:prstGeom>
          </p:spPr>
        </p:pic>
        <p:pic>
          <p:nvPicPr>
            <p:cNvPr id="51" name="图片 50"/>
            <p:cNvPicPr>
              <a:picLocks noChangeAspect="1"/>
            </p:cNvPicPr>
            <p:nvPr/>
          </p:nvPicPr>
          <p:blipFill rotWithShape="1">
            <a:blip r:embed="rId3" cstate="screen"/>
            <a:srcRect/>
            <a:stretch>
              <a:fillRect/>
            </a:stretch>
          </p:blipFill>
          <p:spPr>
            <a:xfrm>
              <a:off x="619549" y="4032635"/>
              <a:ext cx="9142858" cy="283371"/>
            </a:xfrm>
            <a:prstGeom prst="rect">
              <a:avLst/>
            </a:prstGeom>
          </p:spPr>
        </p:pic>
      </p:grpSp>
      <p:pic>
        <p:nvPicPr>
          <p:cNvPr id="12" name="图片 11"/>
          <p:cNvPicPr>
            <a:picLocks noChangeAspect="1"/>
          </p:cNvPicPr>
          <p:nvPr/>
        </p:nvPicPr>
        <p:blipFill rotWithShape="1">
          <a:blip r:embed="rId4" cstate="screen"/>
          <a:srcRect t="84090"/>
          <a:stretch>
            <a:fillRect/>
          </a:stretch>
        </p:blipFill>
        <p:spPr>
          <a:xfrm>
            <a:off x="-43180" y="5911215"/>
            <a:ext cx="12278360" cy="1073150"/>
          </a:xfrm>
          <a:prstGeom prst="rect">
            <a:avLst/>
          </a:prstGeom>
        </p:spPr>
      </p:pic>
      <p:sp>
        <p:nvSpPr>
          <p:cNvPr id="4" name="文本框 3"/>
          <p:cNvSpPr txBox="1"/>
          <p:nvPr/>
        </p:nvSpPr>
        <p:spPr>
          <a:xfrm>
            <a:off x="4765675" y="173990"/>
            <a:ext cx="2621280" cy="583565"/>
          </a:xfrm>
          <a:prstGeom prst="rect">
            <a:avLst/>
          </a:prstGeom>
          <a:noFill/>
        </p:spPr>
        <p:txBody>
          <a:bodyPr wrap="none" rtlCol="0" anchor="t">
            <a:spAutoFit/>
          </a:bodyPr>
          <a:lstStyle/>
          <a:p>
            <a:pPr algn="r"/>
            <a:r>
              <a:rPr lang="zh-CN" altLang="en-US" sz="3200" b="1" dirty="0">
                <a:solidFill>
                  <a:schemeClr val="bg1"/>
                </a:solidFill>
                <a:latin typeface="微软雅黑" panose="020B0503020204020204" charset="-122"/>
                <a:ea typeface="微软雅黑" panose="020B0503020204020204" charset="-122"/>
                <a:sym typeface="+mn-ea"/>
              </a:rPr>
              <a:t>班会主题交流</a:t>
            </a:r>
          </a:p>
        </p:txBody>
      </p:sp>
      <p:grpSp>
        <p:nvGrpSpPr>
          <p:cNvPr id="102" name="Group 38"/>
          <p:cNvGrpSpPr/>
          <p:nvPr/>
        </p:nvGrpSpPr>
        <p:grpSpPr bwMode="auto">
          <a:xfrm>
            <a:off x="7360719" y="1857367"/>
            <a:ext cx="1059712" cy="316406"/>
            <a:chOff x="7244862" y="2564012"/>
            <a:chExt cx="1005315" cy="299674"/>
          </a:xfrm>
        </p:grpSpPr>
        <p:cxnSp>
          <p:nvCxnSpPr>
            <p:cNvPr id="103" name="Straight Connector 39"/>
            <p:cNvCxnSpPr/>
            <p:nvPr/>
          </p:nvCxnSpPr>
          <p:spPr>
            <a:xfrm flipV="1">
              <a:off x="7244862" y="2564012"/>
              <a:ext cx="393867" cy="299674"/>
            </a:xfrm>
            <a:prstGeom prst="line">
              <a:avLst/>
            </a:prstGeom>
            <a:ln>
              <a:solidFill>
                <a:schemeClr val="tx1">
                  <a:lumMod val="65000"/>
                  <a:lumOff val="35000"/>
                </a:schemeClr>
              </a:solidFill>
              <a:headEnd type="oval" w="sm" len="sm"/>
              <a:tailEnd type="none" w="med" len="med"/>
            </a:ln>
          </p:spPr>
          <p:style>
            <a:lnRef idx="3">
              <a:schemeClr val="accent4"/>
            </a:lnRef>
            <a:fillRef idx="0">
              <a:schemeClr val="accent4"/>
            </a:fillRef>
            <a:effectRef idx="2">
              <a:schemeClr val="accent4"/>
            </a:effectRef>
            <a:fontRef idx="minor">
              <a:schemeClr val="tx1"/>
            </a:fontRef>
          </p:style>
        </p:cxnSp>
        <p:cxnSp>
          <p:nvCxnSpPr>
            <p:cNvPr id="104" name="Straight Connector 40"/>
            <p:cNvCxnSpPr/>
            <p:nvPr/>
          </p:nvCxnSpPr>
          <p:spPr>
            <a:xfrm>
              <a:off x="7643494" y="2564012"/>
              <a:ext cx="606683" cy="0"/>
            </a:xfrm>
            <a:prstGeom prst="line">
              <a:avLst/>
            </a:prstGeom>
            <a:ln>
              <a:solidFill>
                <a:schemeClr val="tx1">
                  <a:lumMod val="65000"/>
                  <a:lumOff val="35000"/>
                </a:schemeClr>
              </a:solidFill>
              <a:headEnd type="none" w="med" len="med"/>
              <a:tailEnd type="oval" w="sm" len="sm"/>
            </a:ln>
          </p:spPr>
          <p:style>
            <a:lnRef idx="3">
              <a:schemeClr val="accent4"/>
            </a:lnRef>
            <a:fillRef idx="0">
              <a:schemeClr val="accent4"/>
            </a:fillRef>
            <a:effectRef idx="2">
              <a:schemeClr val="accent4"/>
            </a:effectRef>
            <a:fontRef idx="minor">
              <a:schemeClr val="tx1"/>
            </a:fontRef>
          </p:style>
        </p:cxnSp>
      </p:grpSp>
      <p:grpSp>
        <p:nvGrpSpPr>
          <p:cNvPr id="105" name="Group 41"/>
          <p:cNvGrpSpPr/>
          <p:nvPr/>
        </p:nvGrpSpPr>
        <p:grpSpPr bwMode="auto">
          <a:xfrm flipH="1">
            <a:off x="3868526" y="1857367"/>
            <a:ext cx="1059712" cy="316406"/>
            <a:chOff x="7244862" y="2564012"/>
            <a:chExt cx="1005315" cy="299674"/>
          </a:xfrm>
        </p:grpSpPr>
        <p:cxnSp>
          <p:nvCxnSpPr>
            <p:cNvPr id="106" name="Straight Connector 42"/>
            <p:cNvCxnSpPr/>
            <p:nvPr/>
          </p:nvCxnSpPr>
          <p:spPr>
            <a:xfrm flipV="1">
              <a:off x="7244862" y="2564012"/>
              <a:ext cx="393867" cy="299674"/>
            </a:xfrm>
            <a:prstGeom prst="line">
              <a:avLst/>
            </a:prstGeom>
            <a:ln>
              <a:solidFill>
                <a:schemeClr val="tx1">
                  <a:lumMod val="65000"/>
                  <a:lumOff val="35000"/>
                </a:schemeClr>
              </a:solidFill>
              <a:headEnd type="oval" w="sm" len="sm"/>
              <a:tailEnd type="none" w="med" len="med"/>
            </a:ln>
          </p:spPr>
          <p:style>
            <a:lnRef idx="3">
              <a:schemeClr val="accent4"/>
            </a:lnRef>
            <a:fillRef idx="0">
              <a:schemeClr val="accent4"/>
            </a:fillRef>
            <a:effectRef idx="2">
              <a:schemeClr val="accent4"/>
            </a:effectRef>
            <a:fontRef idx="minor">
              <a:schemeClr val="tx1"/>
            </a:fontRef>
          </p:style>
        </p:cxnSp>
        <p:cxnSp>
          <p:nvCxnSpPr>
            <p:cNvPr id="107" name="Straight Connector 43"/>
            <p:cNvCxnSpPr/>
            <p:nvPr/>
          </p:nvCxnSpPr>
          <p:spPr>
            <a:xfrm>
              <a:off x="7643494" y="2564012"/>
              <a:ext cx="606683" cy="0"/>
            </a:xfrm>
            <a:prstGeom prst="line">
              <a:avLst/>
            </a:prstGeom>
            <a:ln>
              <a:solidFill>
                <a:schemeClr val="tx1">
                  <a:lumMod val="65000"/>
                  <a:lumOff val="35000"/>
                </a:schemeClr>
              </a:solidFill>
              <a:headEnd type="none" w="med" len="med"/>
              <a:tailEnd type="oval" w="sm" len="sm"/>
            </a:ln>
          </p:spPr>
          <p:style>
            <a:lnRef idx="3">
              <a:schemeClr val="accent4"/>
            </a:lnRef>
            <a:fillRef idx="0">
              <a:schemeClr val="accent4"/>
            </a:fillRef>
            <a:effectRef idx="2">
              <a:schemeClr val="accent4"/>
            </a:effectRef>
            <a:fontRef idx="minor">
              <a:schemeClr val="tx1"/>
            </a:fontRef>
          </p:style>
        </p:cxnSp>
      </p:grpSp>
      <p:grpSp>
        <p:nvGrpSpPr>
          <p:cNvPr id="108" name="Group 44"/>
          <p:cNvGrpSpPr/>
          <p:nvPr/>
        </p:nvGrpSpPr>
        <p:grpSpPr bwMode="auto">
          <a:xfrm rot="1354404" flipV="1">
            <a:off x="6523664" y="3898106"/>
            <a:ext cx="1059712" cy="316407"/>
            <a:chOff x="7244862" y="2564012"/>
            <a:chExt cx="1005315" cy="299674"/>
          </a:xfrm>
        </p:grpSpPr>
        <p:cxnSp>
          <p:nvCxnSpPr>
            <p:cNvPr id="109" name="Straight Connector 45"/>
            <p:cNvCxnSpPr/>
            <p:nvPr/>
          </p:nvCxnSpPr>
          <p:spPr>
            <a:xfrm flipV="1">
              <a:off x="7242482" y="2566640"/>
              <a:ext cx="393867" cy="299674"/>
            </a:xfrm>
            <a:prstGeom prst="line">
              <a:avLst/>
            </a:prstGeom>
            <a:ln>
              <a:solidFill>
                <a:schemeClr val="tx1">
                  <a:lumMod val="65000"/>
                  <a:lumOff val="35000"/>
                </a:schemeClr>
              </a:solidFill>
              <a:headEnd type="oval" w="sm" len="sm"/>
              <a:tailEnd type="none" w="med" len="med"/>
            </a:ln>
          </p:spPr>
          <p:style>
            <a:lnRef idx="3">
              <a:schemeClr val="accent5"/>
            </a:lnRef>
            <a:fillRef idx="0">
              <a:schemeClr val="accent5"/>
            </a:fillRef>
            <a:effectRef idx="2">
              <a:schemeClr val="accent5"/>
            </a:effectRef>
            <a:fontRef idx="minor">
              <a:schemeClr val="tx1"/>
            </a:fontRef>
          </p:style>
        </p:cxnSp>
        <p:cxnSp>
          <p:nvCxnSpPr>
            <p:cNvPr id="110" name="Straight Connector 46"/>
            <p:cNvCxnSpPr/>
            <p:nvPr/>
          </p:nvCxnSpPr>
          <p:spPr>
            <a:xfrm>
              <a:off x="7642153" y="2566779"/>
              <a:ext cx="606683" cy="0"/>
            </a:xfrm>
            <a:prstGeom prst="line">
              <a:avLst/>
            </a:prstGeom>
            <a:ln>
              <a:solidFill>
                <a:schemeClr val="tx1">
                  <a:lumMod val="65000"/>
                  <a:lumOff val="35000"/>
                </a:schemeClr>
              </a:solidFill>
              <a:headEnd type="none" w="med" len="med"/>
              <a:tailEnd type="oval" w="sm" len="sm"/>
            </a:ln>
          </p:spPr>
          <p:style>
            <a:lnRef idx="3">
              <a:schemeClr val="accent5"/>
            </a:lnRef>
            <a:fillRef idx="0">
              <a:schemeClr val="accent5"/>
            </a:fillRef>
            <a:effectRef idx="2">
              <a:schemeClr val="accent5"/>
            </a:effectRef>
            <a:fontRef idx="minor">
              <a:schemeClr val="tx1"/>
            </a:fontRef>
          </p:style>
        </p:cxnSp>
      </p:grpSp>
      <p:grpSp>
        <p:nvGrpSpPr>
          <p:cNvPr id="111" name="Group 47"/>
          <p:cNvGrpSpPr/>
          <p:nvPr/>
        </p:nvGrpSpPr>
        <p:grpSpPr bwMode="auto">
          <a:xfrm rot="-1354404" flipH="1" flipV="1">
            <a:off x="4725670" y="3898106"/>
            <a:ext cx="1059712" cy="316407"/>
            <a:chOff x="7244862" y="2564012"/>
            <a:chExt cx="1005315" cy="299674"/>
          </a:xfrm>
        </p:grpSpPr>
        <p:cxnSp>
          <p:nvCxnSpPr>
            <p:cNvPr id="112" name="Straight Connector 48"/>
            <p:cNvCxnSpPr/>
            <p:nvPr/>
          </p:nvCxnSpPr>
          <p:spPr>
            <a:xfrm flipV="1">
              <a:off x="7245168" y="2564320"/>
              <a:ext cx="393867" cy="299674"/>
            </a:xfrm>
            <a:prstGeom prst="line">
              <a:avLst/>
            </a:prstGeom>
            <a:ln>
              <a:solidFill>
                <a:schemeClr val="tx1">
                  <a:lumMod val="65000"/>
                  <a:lumOff val="35000"/>
                </a:schemeClr>
              </a:solidFill>
              <a:headEnd type="oval" w="sm" len="sm"/>
              <a:tailEnd type="none" w="med" len="med"/>
            </a:ln>
          </p:spPr>
          <p:style>
            <a:lnRef idx="3">
              <a:schemeClr val="accent5"/>
            </a:lnRef>
            <a:fillRef idx="0">
              <a:schemeClr val="accent5"/>
            </a:fillRef>
            <a:effectRef idx="2">
              <a:schemeClr val="accent5"/>
            </a:effectRef>
            <a:fontRef idx="minor">
              <a:schemeClr val="tx1"/>
            </a:fontRef>
          </p:style>
        </p:cxnSp>
        <p:cxnSp>
          <p:nvCxnSpPr>
            <p:cNvPr id="113" name="Straight Connector 49"/>
            <p:cNvCxnSpPr/>
            <p:nvPr/>
          </p:nvCxnSpPr>
          <p:spPr>
            <a:xfrm>
              <a:off x="7646305" y="2565069"/>
              <a:ext cx="606683" cy="0"/>
            </a:xfrm>
            <a:prstGeom prst="line">
              <a:avLst/>
            </a:prstGeom>
            <a:ln>
              <a:solidFill>
                <a:schemeClr val="tx1">
                  <a:lumMod val="65000"/>
                  <a:lumOff val="35000"/>
                </a:schemeClr>
              </a:solidFill>
              <a:headEnd type="none" w="med" len="med"/>
              <a:tailEnd type="oval" w="sm" len="sm"/>
            </a:ln>
          </p:spPr>
          <p:style>
            <a:lnRef idx="3">
              <a:schemeClr val="accent5"/>
            </a:lnRef>
            <a:fillRef idx="0">
              <a:schemeClr val="accent5"/>
            </a:fillRef>
            <a:effectRef idx="2">
              <a:schemeClr val="accent5"/>
            </a:effectRef>
            <a:fontRef idx="minor">
              <a:schemeClr val="tx1"/>
            </a:fontRef>
          </p:style>
        </p:cxnSp>
      </p:grpSp>
      <p:grpSp>
        <p:nvGrpSpPr>
          <p:cNvPr id="114" name="Group 1"/>
          <p:cNvGrpSpPr/>
          <p:nvPr/>
        </p:nvGrpSpPr>
        <p:grpSpPr bwMode="auto">
          <a:xfrm>
            <a:off x="4066072" y="1534264"/>
            <a:ext cx="4155140" cy="4047997"/>
            <a:chOff x="4121518" y="1915221"/>
            <a:chExt cx="3939219" cy="3837413"/>
          </a:xfrm>
        </p:grpSpPr>
        <p:grpSp>
          <p:nvGrpSpPr>
            <p:cNvPr id="115" name="Group 52"/>
            <p:cNvGrpSpPr/>
            <p:nvPr/>
          </p:nvGrpSpPr>
          <p:grpSpPr bwMode="auto">
            <a:xfrm>
              <a:off x="4121518" y="1915221"/>
              <a:ext cx="3939219" cy="3837413"/>
              <a:chOff x="3160707" y="1634350"/>
              <a:chExt cx="2825746" cy="2752719"/>
            </a:xfrm>
          </p:grpSpPr>
          <p:sp>
            <p:nvSpPr>
              <p:cNvPr id="120" name="Freeform 5"/>
              <p:cNvSpPr>
                <a:spLocks noEditPoints="1"/>
              </p:cNvSpPr>
              <p:nvPr/>
            </p:nvSpPr>
            <p:spPr bwMode="auto">
              <a:xfrm>
                <a:off x="3160707" y="1912126"/>
                <a:ext cx="1180620" cy="1243163"/>
              </a:xfrm>
              <a:custGeom>
                <a:avLst/>
                <a:gdLst/>
                <a:ahLst/>
                <a:cxnLst>
                  <a:cxn ang="0">
                    <a:pos x="85" y="294"/>
                  </a:cxn>
                  <a:cxn ang="0">
                    <a:pos x="0" y="330"/>
                  </a:cxn>
                  <a:cxn ang="0">
                    <a:pos x="314" y="0"/>
                  </a:cxn>
                  <a:cxn ang="0">
                    <a:pos x="167" y="327"/>
                  </a:cxn>
                  <a:cxn ang="0">
                    <a:pos x="85" y="294"/>
                  </a:cxn>
                  <a:cxn ang="0">
                    <a:pos x="85" y="294"/>
                  </a:cxn>
                  <a:cxn ang="0">
                    <a:pos x="85" y="294"/>
                  </a:cxn>
                </a:cxnLst>
                <a:rect l="0" t="0" r="r" b="b"/>
                <a:pathLst>
                  <a:path w="314" h="330">
                    <a:moveTo>
                      <a:pt x="85" y="294"/>
                    </a:moveTo>
                    <a:cubicBezTo>
                      <a:pt x="52" y="294"/>
                      <a:pt x="21" y="307"/>
                      <a:pt x="0" y="330"/>
                    </a:cubicBezTo>
                    <a:cubicBezTo>
                      <a:pt x="19" y="162"/>
                      <a:pt x="149" y="27"/>
                      <a:pt x="314" y="0"/>
                    </a:cubicBezTo>
                    <a:cubicBezTo>
                      <a:pt x="176" y="99"/>
                      <a:pt x="167" y="274"/>
                      <a:pt x="167" y="327"/>
                    </a:cubicBezTo>
                    <a:cubicBezTo>
                      <a:pt x="146" y="306"/>
                      <a:pt x="116" y="294"/>
                      <a:pt x="85" y="294"/>
                    </a:cubicBezTo>
                    <a:close/>
                    <a:moveTo>
                      <a:pt x="85" y="294"/>
                    </a:moveTo>
                    <a:cubicBezTo>
                      <a:pt x="85" y="294"/>
                      <a:pt x="85" y="294"/>
                      <a:pt x="85" y="294"/>
                    </a:cubicBezTo>
                  </a:path>
                </a:pathLst>
              </a:custGeom>
              <a:solidFill>
                <a:srgbClr val="980000"/>
              </a:solidFill>
              <a:ln w="9525">
                <a:noFill/>
                <a:round/>
              </a:ln>
              <a:effectLst/>
            </p:spPr>
            <p:txBody>
              <a:bodyPr/>
              <a:lstStyle/>
              <a:p>
                <a:pPr defTabSz="963930" fontAlgn="auto">
                  <a:spcBef>
                    <a:spcPts val="0"/>
                  </a:spcBef>
                  <a:spcAft>
                    <a:spcPts val="0"/>
                  </a:spcAft>
                  <a:defRPr/>
                </a:pPr>
                <a:endParaRPr lang="en-US" dirty="0">
                  <a:latin typeface="微软雅黑" panose="020B0503020204020204" charset="-122"/>
                  <a:ea typeface="微软雅黑" panose="020B0503020204020204" charset="-122"/>
                </a:endParaRPr>
              </a:p>
            </p:txBody>
          </p:sp>
          <p:sp>
            <p:nvSpPr>
              <p:cNvPr id="121" name="Freeform 6"/>
              <p:cNvSpPr>
                <a:spLocks noEditPoints="1"/>
              </p:cNvSpPr>
              <p:nvPr/>
            </p:nvSpPr>
            <p:spPr bwMode="auto">
              <a:xfrm>
                <a:off x="3885929" y="1916680"/>
                <a:ext cx="636419" cy="1238610"/>
              </a:xfrm>
              <a:custGeom>
                <a:avLst/>
                <a:gdLst/>
                <a:ahLst/>
                <a:cxnLst>
                  <a:cxn ang="0">
                    <a:pos x="84" y="293"/>
                  </a:cxn>
                  <a:cxn ang="0">
                    <a:pos x="1" y="327"/>
                  </a:cxn>
                  <a:cxn ang="0">
                    <a:pos x="169" y="0"/>
                  </a:cxn>
                  <a:cxn ang="0">
                    <a:pos x="169" y="329"/>
                  </a:cxn>
                  <a:cxn ang="0">
                    <a:pos x="84" y="293"/>
                  </a:cxn>
                  <a:cxn ang="0">
                    <a:pos x="84" y="293"/>
                  </a:cxn>
                  <a:cxn ang="0">
                    <a:pos x="84" y="293"/>
                  </a:cxn>
                </a:cxnLst>
                <a:rect l="0" t="0" r="r" b="b"/>
                <a:pathLst>
                  <a:path w="169" h="329">
                    <a:moveTo>
                      <a:pt x="84" y="293"/>
                    </a:moveTo>
                    <a:cubicBezTo>
                      <a:pt x="52" y="293"/>
                      <a:pt x="22" y="306"/>
                      <a:pt x="1" y="327"/>
                    </a:cubicBezTo>
                    <a:cubicBezTo>
                      <a:pt x="0" y="276"/>
                      <a:pt x="8" y="87"/>
                      <a:pt x="169" y="0"/>
                    </a:cubicBezTo>
                    <a:cubicBezTo>
                      <a:pt x="169" y="329"/>
                      <a:pt x="169" y="329"/>
                      <a:pt x="169" y="329"/>
                    </a:cubicBezTo>
                    <a:cubicBezTo>
                      <a:pt x="147" y="306"/>
                      <a:pt x="117" y="293"/>
                      <a:pt x="84" y="293"/>
                    </a:cubicBezTo>
                    <a:close/>
                    <a:moveTo>
                      <a:pt x="84" y="293"/>
                    </a:moveTo>
                    <a:cubicBezTo>
                      <a:pt x="84" y="293"/>
                      <a:pt x="84" y="293"/>
                      <a:pt x="84" y="293"/>
                    </a:cubicBezTo>
                  </a:path>
                </a:pathLst>
              </a:custGeom>
              <a:solidFill>
                <a:srgbClr val="C00000">
                  <a:alpha val="88000"/>
                </a:srgbClr>
              </a:solidFill>
              <a:ln w="9525">
                <a:noFill/>
                <a:round/>
              </a:ln>
              <a:effectLst/>
            </p:spPr>
            <p:txBody>
              <a:bodyPr/>
              <a:lstStyle/>
              <a:p>
                <a:pPr defTabSz="963930" fontAlgn="auto">
                  <a:spcBef>
                    <a:spcPts val="0"/>
                  </a:spcBef>
                  <a:spcAft>
                    <a:spcPts val="0"/>
                  </a:spcAft>
                  <a:defRPr/>
                </a:pPr>
                <a:endParaRPr lang="en-US" dirty="0">
                  <a:latin typeface="微软雅黑" panose="020B0503020204020204" charset="-122"/>
                  <a:ea typeface="微软雅黑" panose="020B0503020204020204" charset="-122"/>
                </a:endParaRPr>
              </a:p>
            </p:txBody>
          </p:sp>
          <p:sp>
            <p:nvSpPr>
              <p:cNvPr id="122" name="Freeform 7"/>
              <p:cNvSpPr>
                <a:spLocks noEditPoints="1"/>
              </p:cNvSpPr>
              <p:nvPr/>
            </p:nvSpPr>
            <p:spPr bwMode="auto">
              <a:xfrm>
                <a:off x="4621397" y="1916680"/>
                <a:ext cx="635281" cy="1238610"/>
              </a:xfrm>
              <a:custGeom>
                <a:avLst/>
                <a:gdLst/>
                <a:ahLst/>
                <a:cxnLst>
                  <a:cxn ang="0">
                    <a:pos x="85" y="293"/>
                  </a:cxn>
                  <a:cxn ang="0">
                    <a:pos x="0" y="329"/>
                  </a:cxn>
                  <a:cxn ang="0">
                    <a:pos x="0" y="0"/>
                  </a:cxn>
                  <a:cxn ang="0">
                    <a:pos x="168" y="327"/>
                  </a:cxn>
                  <a:cxn ang="0">
                    <a:pos x="85" y="293"/>
                  </a:cxn>
                  <a:cxn ang="0">
                    <a:pos x="85" y="293"/>
                  </a:cxn>
                  <a:cxn ang="0">
                    <a:pos x="85" y="293"/>
                  </a:cxn>
                </a:cxnLst>
                <a:rect l="0" t="0" r="r" b="b"/>
                <a:pathLst>
                  <a:path w="169" h="329">
                    <a:moveTo>
                      <a:pt x="85" y="293"/>
                    </a:moveTo>
                    <a:cubicBezTo>
                      <a:pt x="52" y="293"/>
                      <a:pt x="22" y="306"/>
                      <a:pt x="0" y="329"/>
                    </a:cubicBezTo>
                    <a:cubicBezTo>
                      <a:pt x="0" y="0"/>
                      <a:pt x="0" y="0"/>
                      <a:pt x="0" y="0"/>
                    </a:cubicBezTo>
                    <a:cubicBezTo>
                      <a:pt x="161" y="87"/>
                      <a:pt x="169" y="276"/>
                      <a:pt x="168" y="327"/>
                    </a:cubicBezTo>
                    <a:cubicBezTo>
                      <a:pt x="146" y="306"/>
                      <a:pt x="116" y="293"/>
                      <a:pt x="85" y="293"/>
                    </a:cubicBezTo>
                    <a:close/>
                    <a:moveTo>
                      <a:pt x="85" y="293"/>
                    </a:moveTo>
                    <a:cubicBezTo>
                      <a:pt x="85" y="293"/>
                      <a:pt x="85" y="293"/>
                      <a:pt x="85" y="293"/>
                    </a:cubicBezTo>
                  </a:path>
                </a:pathLst>
              </a:custGeom>
              <a:solidFill>
                <a:srgbClr val="980000"/>
              </a:solidFill>
              <a:ln w="9525">
                <a:noFill/>
                <a:round/>
              </a:ln>
              <a:effectLst/>
            </p:spPr>
            <p:txBody>
              <a:bodyPr/>
              <a:lstStyle/>
              <a:p>
                <a:pPr defTabSz="963930" fontAlgn="auto">
                  <a:spcBef>
                    <a:spcPts val="0"/>
                  </a:spcBef>
                  <a:spcAft>
                    <a:spcPts val="0"/>
                  </a:spcAft>
                  <a:defRPr/>
                </a:pPr>
                <a:endParaRPr lang="en-US" dirty="0">
                  <a:latin typeface="微软雅黑" panose="020B0503020204020204" charset="-122"/>
                  <a:ea typeface="微软雅黑" panose="020B0503020204020204" charset="-122"/>
                </a:endParaRPr>
              </a:p>
            </p:txBody>
          </p:sp>
          <p:sp>
            <p:nvSpPr>
              <p:cNvPr id="123" name="Freeform 8"/>
              <p:cNvSpPr>
                <a:spLocks noEditPoints="1"/>
              </p:cNvSpPr>
              <p:nvPr/>
            </p:nvSpPr>
            <p:spPr bwMode="auto">
              <a:xfrm>
                <a:off x="4797864" y="1912126"/>
                <a:ext cx="1188589" cy="1251133"/>
              </a:xfrm>
              <a:custGeom>
                <a:avLst/>
                <a:gdLst/>
                <a:ahLst/>
                <a:cxnLst>
                  <a:cxn ang="0">
                    <a:pos x="229" y="294"/>
                  </a:cxn>
                  <a:cxn ang="0">
                    <a:pos x="147" y="327"/>
                  </a:cxn>
                  <a:cxn ang="0">
                    <a:pos x="0" y="0"/>
                  </a:cxn>
                  <a:cxn ang="0">
                    <a:pos x="316" y="332"/>
                  </a:cxn>
                  <a:cxn ang="0">
                    <a:pos x="229" y="294"/>
                  </a:cxn>
                  <a:cxn ang="0">
                    <a:pos x="229" y="294"/>
                  </a:cxn>
                  <a:cxn ang="0">
                    <a:pos x="229" y="294"/>
                  </a:cxn>
                </a:cxnLst>
                <a:rect l="0" t="0" r="r" b="b"/>
                <a:pathLst>
                  <a:path w="316" h="332">
                    <a:moveTo>
                      <a:pt x="229" y="294"/>
                    </a:moveTo>
                    <a:cubicBezTo>
                      <a:pt x="198" y="294"/>
                      <a:pt x="169" y="306"/>
                      <a:pt x="147" y="327"/>
                    </a:cubicBezTo>
                    <a:cubicBezTo>
                      <a:pt x="148" y="274"/>
                      <a:pt x="138" y="99"/>
                      <a:pt x="0" y="0"/>
                    </a:cubicBezTo>
                    <a:cubicBezTo>
                      <a:pt x="167" y="26"/>
                      <a:pt x="298" y="162"/>
                      <a:pt x="316" y="332"/>
                    </a:cubicBezTo>
                    <a:cubicBezTo>
                      <a:pt x="295" y="308"/>
                      <a:pt x="263" y="294"/>
                      <a:pt x="229" y="294"/>
                    </a:cubicBezTo>
                    <a:close/>
                    <a:moveTo>
                      <a:pt x="229" y="294"/>
                    </a:moveTo>
                    <a:cubicBezTo>
                      <a:pt x="229" y="294"/>
                      <a:pt x="229" y="294"/>
                      <a:pt x="229" y="294"/>
                    </a:cubicBezTo>
                  </a:path>
                </a:pathLst>
              </a:custGeom>
              <a:solidFill>
                <a:srgbClr val="C00000"/>
              </a:solidFill>
              <a:ln w="9525">
                <a:noFill/>
                <a:round/>
              </a:ln>
              <a:effectLst/>
            </p:spPr>
            <p:txBody>
              <a:bodyPr/>
              <a:lstStyle/>
              <a:p>
                <a:pPr defTabSz="963930" fontAlgn="auto">
                  <a:spcBef>
                    <a:spcPts val="0"/>
                  </a:spcBef>
                  <a:spcAft>
                    <a:spcPts val="0"/>
                  </a:spcAft>
                  <a:defRPr/>
                </a:pPr>
                <a:endParaRPr lang="en-US" dirty="0">
                  <a:latin typeface="微软雅黑" panose="020B0503020204020204" charset="-122"/>
                  <a:ea typeface="微软雅黑" panose="020B0503020204020204" charset="-122"/>
                </a:endParaRPr>
              </a:p>
            </p:txBody>
          </p:sp>
          <p:sp>
            <p:nvSpPr>
              <p:cNvPr id="124" name="Freeform 9"/>
              <p:cNvSpPr>
                <a:spLocks noEditPoints="1"/>
              </p:cNvSpPr>
              <p:nvPr/>
            </p:nvSpPr>
            <p:spPr bwMode="auto">
              <a:xfrm>
                <a:off x="4522348" y="3336300"/>
                <a:ext cx="494107" cy="1050769"/>
              </a:xfrm>
              <a:custGeom>
                <a:avLst/>
                <a:gdLst/>
                <a:ahLst/>
                <a:cxnLst>
                  <a:cxn ang="0">
                    <a:pos x="13" y="7"/>
                  </a:cxn>
                  <a:cxn ang="0">
                    <a:pos x="0" y="0"/>
                  </a:cxn>
                  <a:cxn ang="0">
                    <a:pos x="0" y="214"/>
                  </a:cxn>
                  <a:cxn ang="0">
                    <a:pos x="2" y="219"/>
                  </a:cxn>
                  <a:cxn ang="0">
                    <a:pos x="66" y="279"/>
                  </a:cxn>
                  <a:cxn ang="0">
                    <a:pos x="131" y="214"/>
                  </a:cxn>
                  <a:cxn ang="0">
                    <a:pos x="118" y="201"/>
                  </a:cxn>
                  <a:cxn ang="0">
                    <a:pos x="105" y="214"/>
                  </a:cxn>
                  <a:cxn ang="0">
                    <a:pos x="66" y="253"/>
                  </a:cxn>
                  <a:cxn ang="0">
                    <a:pos x="27" y="214"/>
                  </a:cxn>
                  <a:cxn ang="0">
                    <a:pos x="26" y="211"/>
                  </a:cxn>
                  <a:cxn ang="0">
                    <a:pos x="26" y="0"/>
                  </a:cxn>
                  <a:cxn ang="0">
                    <a:pos x="13" y="7"/>
                  </a:cxn>
                  <a:cxn ang="0">
                    <a:pos x="13" y="7"/>
                  </a:cxn>
                  <a:cxn ang="0">
                    <a:pos x="13" y="7"/>
                  </a:cxn>
                </a:cxnLst>
                <a:rect l="0" t="0" r="r" b="b"/>
                <a:pathLst>
                  <a:path w="131" h="279">
                    <a:moveTo>
                      <a:pt x="13" y="7"/>
                    </a:moveTo>
                    <a:cubicBezTo>
                      <a:pt x="8" y="7"/>
                      <a:pt x="3" y="4"/>
                      <a:pt x="0" y="0"/>
                    </a:cubicBezTo>
                    <a:cubicBezTo>
                      <a:pt x="0" y="214"/>
                      <a:pt x="0" y="214"/>
                      <a:pt x="0" y="214"/>
                    </a:cubicBezTo>
                    <a:cubicBezTo>
                      <a:pt x="0" y="216"/>
                      <a:pt x="1" y="218"/>
                      <a:pt x="2" y="219"/>
                    </a:cubicBezTo>
                    <a:cubicBezTo>
                      <a:pt x="4" y="253"/>
                      <a:pt x="32" y="279"/>
                      <a:pt x="66" y="279"/>
                    </a:cubicBezTo>
                    <a:cubicBezTo>
                      <a:pt x="102" y="279"/>
                      <a:pt x="131" y="250"/>
                      <a:pt x="131" y="214"/>
                    </a:cubicBezTo>
                    <a:cubicBezTo>
                      <a:pt x="131" y="207"/>
                      <a:pt x="126" y="201"/>
                      <a:pt x="118" y="201"/>
                    </a:cubicBezTo>
                    <a:cubicBezTo>
                      <a:pt x="111" y="201"/>
                      <a:pt x="105" y="207"/>
                      <a:pt x="105" y="214"/>
                    </a:cubicBezTo>
                    <a:cubicBezTo>
                      <a:pt x="105" y="236"/>
                      <a:pt x="88" y="253"/>
                      <a:pt x="66" y="253"/>
                    </a:cubicBezTo>
                    <a:cubicBezTo>
                      <a:pt x="45" y="253"/>
                      <a:pt x="27" y="236"/>
                      <a:pt x="27" y="214"/>
                    </a:cubicBezTo>
                    <a:cubicBezTo>
                      <a:pt x="27" y="213"/>
                      <a:pt x="27" y="212"/>
                      <a:pt x="26" y="211"/>
                    </a:cubicBezTo>
                    <a:cubicBezTo>
                      <a:pt x="26" y="0"/>
                      <a:pt x="26" y="0"/>
                      <a:pt x="26" y="0"/>
                    </a:cubicBezTo>
                    <a:cubicBezTo>
                      <a:pt x="24" y="4"/>
                      <a:pt x="19" y="7"/>
                      <a:pt x="13" y="7"/>
                    </a:cubicBezTo>
                    <a:close/>
                    <a:moveTo>
                      <a:pt x="13" y="7"/>
                    </a:moveTo>
                    <a:cubicBezTo>
                      <a:pt x="13" y="7"/>
                      <a:pt x="13" y="7"/>
                      <a:pt x="13" y="7"/>
                    </a:cubicBezTo>
                  </a:path>
                </a:pathLst>
              </a:custGeom>
              <a:solidFill>
                <a:srgbClr val="C55A11"/>
              </a:solidFill>
              <a:ln w="9525">
                <a:noFill/>
                <a:round/>
              </a:ln>
              <a:effectLst/>
            </p:spPr>
            <p:txBody>
              <a:bodyPr/>
              <a:lstStyle/>
              <a:p>
                <a:pPr defTabSz="963930" fontAlgn="auto">
                  <a:spcBef>
                    <a:spcPts val="0"/>
                  </a:spcBef>
                  <a:spcAft>
                    <a:spcPts val="0"/>
                  </a:spcAft>
                  <a:defRPr/>
                </a:pPr>
                <a:endParaRPr lang="en-US" dirty="0">
                  <a:latin typeface="微软雅黑" panose="020B0503020204020204" charset="-122"/>
                  <a:ea typeface="微软雅黑" panose="020B0503020204020204" charset="-122"/>
                </a:endParaRPr>
              </a:p>
            </p:txBody>
          </p:sp>
          <p:sp>
            <p:nvSpPr>
              <p:cNvPr id="125" name="Freeform 10"/>
              <p:cNvSpPr>
                <a:spLocks noEditPoints="1"/>
              </p:cNvSpPr>
              <p:nvPr/>
            </p:nvSpPr>
            <p:spPr bwMode="auto">
              <a:xfrm>
                <a:off x="4522348" y="1634350"/>
                <a:ext cx="99049" cy="198086"/>
              </a:xfrm>
              <a:custGeom>
                <a:avLst/>
                <a:gdLst/>
                <a:ahLst/>
                <a:cxnLst>
                  <a:cxn ang="0">
                    <a:pos x="26" y="52"/>
                  </a:cxn>
                  <a:cxn ang="0">
                    <a:pos x="26" y="13"/>
                  </a:cxn>
                  <a:cxn ang="0">
                    <a:pos x="13" y="0"/>
                  </a:cxn>
                  <a:cxn ang="0">
                    <a:pos x="0" y="13"/>
                  </a:cxn>
                  <a:cxn ang="0">
                    <a:pos x="0" y="52"/>
                  </a:cxn>
                  <a:cxn ang="0">
                    <a:pos x="0" y="53"/>
                  </a:cxn>
                  <a:cxn ang="0">
                    <a:pos x="26" y="53"/>
                  </a:cxn>
                  <a:cxn ang="0">
                    <a:pos x="26" y="52"/>
                  </a:cxn>
                  <a:cxn ang="0">
                    <a:pos x="26" y="52"/>
                  </a:cxn>
                  <a:cxn ang="0">
                    <a:pos x="26" y="52"/>
                  </a:cxn>
                </a:cxnLst>
                <a:rect l="0" t="0" r="r" b="b"/>
                <a:pathLst>
                  <a:path w="26" h="53">
                    <a:moveTo>
                      <a:pt x="26" y="52"/>
                    </a:moveTo>
                    <a:cubicBezTo>
                      <a:pt x="26" y="13"/>
                      <a:pt x="26" y="13"/>
                      <a:pt x="26" y="13"/>
                    </a:cubicBezTo>
                    <a:cubicBezTo>
                      <a:pt x="26" y="6"/>
                      <a:pt x="20" y="0"/>
                      <a:pt x="13" y="0"/>
                    </a:cubicBezTo>
                    <a:cubicBezTo>
                      <a:pt x="6" y="0"/>
                      <a:pt x="0" y="6"/>
                      <a:pt x="0" y="13"/>
                    </a:cubicBezTo>
                    <a:cubicBezTo>
                      <a:pt x="0" y="52"/>
                      <a:pt x="0" y="52"/>
                      <a:pt x="0" y="52"/>
                    </a:cubicBezTo>
                    <a:cubicBezTo>
                      <a:pt x="0" y="52"/>
                      <a:pt x="0" y="52"/>
                      <a:pt x="0" y="53"/>
                    </a:cubicBezTo>
                    <a:cubicBezTo>
                      <a:pt x="26" y="53"/>
                      <a:pt x="26" y="53"/>
                      <a:pt x="26" y="53"/>
                    </a:cubicBezTo>
                    <a:cubicBezTo>
                      <a:pt x="26" y="52"/>
                      <a:pt x="26" y="52"/>
                      <a:pt x="26" y="52"/>
                    </a:cubicBezTo>
                    <a:close/>
                    <a:moveTo>
                      <a:pt x="26" y="52"/>
                    </a:moveTo>
                    <a:cubicBezTo>
                      <a:pt x="26" y="52"/>
                      <a:pt x="26" y="52"/>
                      <a:pt x="26" y="52"/>
                    </a:cubicBezTo>
                  </a:path>
                </a:pathLst>
              </a:custGeom>
              <a:solidFill>
                <a:schemeClr val="tx1">
                  <a:lumMod val="50000"/>
                  <a:lumOff val="50000"/>
                </a:schemeClr>
              </a:solidFill>
              <a:ln w="9525">
                <a:noFill/>
                <a:round/>
              </a:ln>
              <a:effectLst>
                <a:innerShdw blurRad="63500" dist="50800" dir="5400000">
                  <a:prstClr val="black">
                    <a:alpha val="50000"/>
                  </a:prstClr>
                </a:innerShdw>
              </a:effectLst>
            </p:spPr>
            <p:txBody>
              <a:bodyPr/>
              <a:lstStyle/>
              <a:p>
                <a:pPr defTabSz="963930" fontAlgn="auto">
                  <a:spcBef>
                    <a:spcPts val="0"/>
                  </a:spcBef>
                  <a:spcAft>
                    <a:spcPts val="0"/>
                  </a:spcAft>
                  <a:defRPr/>
                </a:pPr>
                <a:endParaRPr lang="en-US" dirty="0">
                  <a:latin typeface="微软雅黑" panose="020B0503020204020204" charset="-122"/>
                  <a:ea typeface="微软雅黑" panose="020B0503020204020204" charset="-122"/>
                </a:endParaRPr>
              </a:p>
            </p:txBody>
          </p:sp>
        </p:grpSp>
        <p:sp>
          <p:nvSpPr>
            <p:cNvPr id="116" name="Shape 1094"/>
            <p:cNvSpPr/>
            <p:nvPr/>
          </p:nvSpPr>
          <p:spPr bwMode="auto">
            <a:xfrm>
              <a:off x="4568684" y="3131690"/>
              <a:ext cx="376996" cy="269235"/>
            </a:xfrm>
            <a:custGeom>
              <a:avLst/>
              <a:gdLst>
                <a:gd name="T0" fmla="*/ 3289953 w 21600"/>
                <a:gd name="T1" fmla="*/ 1677957 h 21600"/>
                <a:gd name="T2" fmla="*/ 3289953 w 21600"/>
                <a:gd name="T3" fmla="*/ 1677957 h 21600"/>
                <a:gd name="T4" fmla="*/ 3289953 w 21600"/>
                <a:gd name="T5" fmla="*/ 1677957 h 21600"/>
                <a:gd name="T6" fmla="*/ 3289953 w 21600"/>
                <a:gd name="T7" fmla="*/ 1677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056" y="17282"/>
                  </a:moveTo>
                  <a:lnTo>
                    <a:pt x="1544" y="17282"/>
                  </a:lnTo>
                  <a:cubicBezTo>
                    <a:pt x="691" y="17282"/>
                    <a:pt x="0" y="18250"/>
                    <a:pt x="0" y="19441"/>
                  </a:cubicBezTo>
                  <a:cubicBezTo>
                    <a:pt x="0" y="20638"/>
                    <a:pt x="691" y="21600"/>
                    <a:pt x="1544" y="21600"/>
                  </a:cubicBezTo>
                  <a:lnTo>
                    <a:pt x="20056" y="21600"/>
                  </a:lnTo>
                  <a:cubicBezTo>
                    <a:pt x="20909" y="21600"/>
                    <a:pt x="21600" y="20638"/>
                    <a:pt x="21600" y="19441"/>
                  </a:cubicBezTo>
                  <a:cubicBezTo>
                    <a:pt x="21600" y="18250"/>
                    <a:pt x="20909" y="17282"/>
                    <a:pt x="20056" y="17282"/>
                  </a:cubicBezTo>
                  <a:close/>
                  <a:moveTo>
                    <a:pt x="1544" y="4321"/>
                  </a:moveTo>
                  <a:lnTo>
                    <a:pt x="20056" y="4321"/>
                  </a:lnTo>
                  <a:cubicBezTo>
                    <a:pt x="20909" y="4321"/>
                    <a:pt x="21600" y="3353"/>
                    <a:pt x="21600" y="2159"/>
                  </a:cubicBezTo>
                  <a:cubicBezTo>
                    <a:pt x="21600" y="965"/>
                    <a:pt x="20909" y="0"/>
                    <a:pt x="20056" y="0"/>
                  </a:cubicBezTo>
                  <a:lnTo>
                    <a:pt x="1544" y="0"/>
                  </a:lnTo>
                  <a:cubicBezTo>
                    <a:pt x="691" y="0"/>
                    <a:pt x="0" y="965"/>
                    <a:pt x="0" y="2159"/>
                  </a:cubicBezTo>
                  <a:cubicBezTo>
                    <a:pt x="0" y="3353"/>
                    <a:pt x="691" y="4321"/>
                    <a:pt x="1544" y="4321"/>
                  </a:cubicBezTo>
                  <a:close/>
                  <a:moveTo>
                    <a:pt x="20056" y="8640"/>
                  </a:moveTo>
                  <a:lnTo>
                    <a:pt x="1544" y="8640"/>
                  </a:lnTo>
                  <a:cubicBezTo>
                    <a:pt x="691" y="8640"/>
                    <a:pt x="0" y="9608"/>
                    <a:pt x="0" y="10799"/>
                  </a:cubicBezTo>
                  <a:cubicBezTo>
                    <a:pt x="0" y="11996"/>
                    <a:pt x="691" y="12958"/>
                    <a:pt x="1544" y="12958"/>
                  </a:cubicBezTo>
                  <a:lnTo>
                    <a:pt x="20056" y="12958"/>
                  </a:lnTo>
                  <a:cubicBezTo>
                    <a:pt x="20909" y="12958"/>
                    <a:pt x="21600" y="11996"/>
                    <a:pt x="21600" y="10799"/>
                  </a:cubicBezTo>
                  <a:cubicBezTo>
                    <a:pt x="21600" y="9608"/>
                    <a:pt x="20909" y="8640"/>
                    <a:pt x="20056" y="8640"/>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0179" tIns="40179" rIns="40179" bIns="40179" anchor="ctr"/>
            <a:lstStyle/>
            <a:p>
              <a:endParaRPr lang="zh-CN" altLang="en-US"/>
            </a:p>
          </p:txBody>
        </p:sp>
        <p:sp>
          <p:nvSpPr>
            <p:cNvPr id="117" name="Freeform 62"/>
            <p:cNvSpPr>
              <a:spLocks noEditPoints="1"/>
            </p:cNvSpPr>
            <p:nvPr/>
          </p:nvSpPr>
          <p:spPr bwMode="auto">
            <a:xfrm>
              <a:off x="5477986" y="3065772"/>
              <a:ext cx="320256" cy="360553"/>
            </a:xfrm>
            <a:custGeom>
              <a:avLst/>
              <a:gdLst>
                <a:gd name="T0" fmla="*/ 300480192 w 320"/>
                <a:gd name="T1" fmla="*/ 0 h 360"/>
                <a:gd name="T2" fmla="*/ 256409964 w 320"/>
                <a:gd name="T3" fmla="*/ 0 h 360"/>
                <a:gd name="T4" fmla="*/ 240384154 w 320"/>
                <a:gd name="T5" fmla="*/ 20061770 h 360"/>
                <a:gd name="T6" fmla="*/ 240384154 w 320"/>
                <a:gd name="T7" fmla="*/ 361106849 h 360"/>
                <a:gd name="T8" fmla="*/ 320512205 w 320"/>
                <a:gd name="T9" fmla="*/ 361106849 h 360"/>
                <a:gd name="T10" fmla="*/ 320512205 w 320"/>
                <a:gd name="T11" fmla="*/ 20061770 h 360"/>
                <a:gd name="T12" fmla="*/ 300480192 w 320"/>
                <a:gd name="T13" fmla="*/ 0 h 360"/>
                <a:gd name="T14" fmla="*/ 180288115 w 320"/>
                <a:gd name="T15" fmla="*/ 120368616 h 360"/>
                <a:gd name="T16" fmla="*/ 136217887 w 320"/>
                <a:gd name="T17" fmla="*/ 120368616 h 360"/>
                <a:gd name="T18" fmla="*/ 120192077 w 320"/>
                <a:gd name="T19" fmla="*/ 140430386 h 360"/>
                <a:gd name="T20" fmla="*/ 120192077 w 320"/>
                <a:gd name="T21" fmla="*/ 361106849 h 360"/>
                <a:gd name="T22" fmla="*/ 200320128 w 320"/>
                <a:gd name="T23" fmla="*/ 361106849 h 360"/>
                <a:gd name="T24" fmla="*/ 200320128 w 320"/>
                <a:gd name="T25" fmla="*/ 140430386 h 360"/>
                <a:gd name="T26" fmla="*/ 180288115 w 320"/>
                <a:gd name="T27" fmla="*/ 120368616 h 360"/>
                <a:gd name="T28" fmla="*/ 60096038 w 320"/>
                <a:gd name="T29" fmla="*/ 240738233 h 360"/>
                <a:gd name="T30" fmla="*/ 16025810 w 320"/>
                <a:gd name="T31" fmla="*/ 240738233 h 360"/>
                <a:gd name="T32" fmla="*/ 0 w 320"/>
                <a:gd name="T33" fmla="*/ 260799002 h 360"/>
                <a:gd name="T34" fmla="*/ 0 w 320"/>
                <a:gd name="T35" fmla="*/ 361106849 h 360"/>
                <a:gd name="T36" fmla="*/ 80128051 w 320"/>
                <a:gd name="T37" fmla="*/ 361106849 h 360"/>
                <a:gd name="T38" fmla="*/ 80128051 w 320"/>
                <a:gd name="T39" fmla="*/ 260799002 h 360"/>
                <a:gd name="T40" fmla="*/ 60096038 w 320"/>
                <a:gd name="T41" fmla="*/ 240738233 h 3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8" name="Shape 1090"/>
            <p:cNvSpPr/>
            <p:nvPr/>
          </p:nvSpPr>
          <p:spPr bwMode="auto">
            <a:xfrm>
              <a:off x="6331218" y="3128517"/>
              <a:ext cx="396184" cy="336517"/>
            </a:xfrm>
            <a:custGeom>
              <a:avLst/>
              <a:gdLst>
                <a:gd name="T0" fmla="*/ 3633374 w 21600"/>
                <a:gd name="T1" fmla="*/ 2621390 h 21600"/>
                <a:gd name="T2" fmla="*/ 3633374 w 21600"/>
                <a:gd name="T3" fmla="*/ 2621390 h 21600"/>
                <a:gd name="T4" fmla="*/ 3633374 w 21600"/>
                <a:gd name="T5" fmla="*/ 2621390 h 21600"/>
                <a:gd name="T6" fmla="*/ 3633374 w 21600"/>
                <a:gd name="T7" fmla="*/ 262139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7064" y="14989"/>
                  </a:moveTo>
                  <a:lnTo>
                    <a:pt x="16300" y="14989"/>
                  </a:lnTo>
                  <a:cubicBezTo>
                    <a:pt x="14781" y="14989"/>
                    <a:pt x="13615" y="14098"/>
                    <a:pt x="12532" y="12778"/>
                  </a:cubicBezTo>
                  <a:cubicBezTo>
                    <a:pt x="12422" y="12943"/>
                    <a:pt x="12313" y="13112"/>
                    <a:pt x="12204" y="13283"/>
                  </a:cubicBezTo>
                  <a:cubicBezTo>
                    <a:pt x="11728" y="14021"/>
                    <a:pt x="11216" y="14811"/>
                    <a:pt x="10650" y="15592"/>
                  </a:cubicBezTo>
                  <a:cubicBezTo>
                    <a:pt x="12115" y="17276"/>
                    <a:pt x="13891" y="18547"/>
                    <a:pt x="16300" y="18547"/>
                  </a:cubicBezTo>
                  <a:lnTo>
                    <a:pt x="17064" y="18547"/>
                  </a:lnTo>
                  <a:lnTo>
                    <a:pt x="17064" y="21600"/>
                  </a:lnTo>
                  <a:lnTo>
                    <a:pt x="21600" y="17022"/>
                  </a:lnTo>
                  <a:lnTo>
                    <a:pt x="17064" y="12444"/>
                  </a:lnTo>
                  <a:cubicBezTo>
                    <a:pt x="17064" y="12444"/>
                    <a:pt x="17064" y="14989"/>
                    <a:pt x="17064" y="14989"/>
                  </a:cubicBezTo>
                  <a:close/>
                  <a:moveTo>
                    <a:pt x="5844" y="8840"/>
                  </a:moveTo>
                  <a:cubicBezTo>
                    <a:pt x="6014" y="8580"/>
                    <a:pt x="6185" y="8316"/>
                    <a:pt x="6358" y="8047"/>
                  </a:cubicBezTo>
                  <a:cubicBezTo>
                    <a:pt x="6781" y="7394"/>
                    <a:pt x="7227" y="6705"/>
                    <a:pt x="7709" y="6019"/>
                  </a:cubicBezTo>
                  <a:cubicBezTo>
                    <a:pt x="6284" y="4449"/>
                    <a:pt x="4562" y="3290"/>
                    <a:pt x="2260" y="3290"/>
                  </a:cubicBezTo>
                  <a:lnTo>
                    <a:pt x="0" y="3290"/>
                  </a:lnTo>
                  <a:lnTo>
                    <a:pt x="0" y="6850"/>
                  </a:lnTo>
                  <a:lnTo>
                    <a:pt x="2260" y="6850"/>
                  </a:lnTo>
                  <a:cubicBezTo>
                    <a:pt x="3693" y="6850"/>
                    <a:pt x="4812" y="7643"/>
                    <a:pt x="5844" y="8840"/>
                  </a:cubicBezTo>
                  <a:close/>
                  <a:moveTo>
                    <a:pt x="16300" y="6596"/>
                  </a:moveTo>
                  <a:lnTo>
                    <a:pt x="17064" y="6596"/>
                  </a:lnTo>
                  <a:lnTo>
                    <a:pt x="17064" y="9155"/>
                  </a:lnTo>
                  <a:lnTo>
                    <a:pt x="21600" y="4578"/>
                  </a:lnTo>
                  <a:lnTo>
                    <a:pt x="17064" y="0"/>
                  </a:lnTo>
                  <a:lnTo>
                    <a:pt x="17064" y="3036"/>
                  </a:lnTo>
                  <a:lnTo>
                    <a:pt x="16300" y="3036"/>
                  </a:lnTo>
                  <a:cubicBezTo>
                    <a:pt x="12312" y="3036"/>
                    <a:pt x="10062" y="6516"/>
                    <a:pt x="8077" y="9587"/>
                  </a:cubicBezTo>
                  <a:cubicBezTo>
                    <a:pt x="6293" y="12349"/>
                    <a:pt x="4752" y="14735"/>
                    <a:pt x="2260" y="14735"/>
                  </a:cubicBezTo>
                  <a:lnTo>
                    <a:pt x="0" y="14735"/>
                  </a:lnTo>
                  <a:lnTo>
                    <a:pt x="0" y="18293"/>
                  </a:lnTo>
                  <a:lnTo>
                    <a:pt x="2260" y="18293"/>
                  </a:lnTo>
                  <a:cubicBezTo>
                    <a:pt x="6250" y="18293"/>
                    <a:pt x="8500" y="14814"/>
                    <a:pt x="10485" y="11743"/>
                  </a:cubicBezTo>
                  <a:cubicBezTo>
                    <a:pt x="12269" y="8981"/>
                    <a:pt x="13810" y="6596"/>
                    <a:pt x="16300" y="6596"/>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0179" tIns="40179" rIns="40179" bIns="40179" anchor="ctr"/>
            <a:lstStyle/>
            <a:p>
              <a:endParaRPr lang="zh-CN" altLang="en-US"/>
            </a:p>
          </p:txBody>
        </p:sp>
        <p:sp>
          <p:nvSpPr>
            <p:cNvPr id="119" name="Shape 1687"/>
            <p:cNvSpPr/>
            <p:nvPr/>
          </p:nvSpPr>
          <p:spPr bwMode="auto">
            <a:xfrm>
              <a:off x="7266129" y="3116104"/>
              <a:ext cx="361315" cy="361342"/>
            </a:xfrm>
            <a:custGeom>
              <a:avLst/>
              <a:gdLst>
                <a:gd name="T0" fmla="*/ 3021965 w 21600"/>
                <a:gd name="T1" fmla="*/ 3022408 h 21600"/>
                <a:gd name="T2" fmla="*/ 3021965 w 21600"/>
                <a:gd name="T3" fmla="*/ 3022408 h 21600"/>
                <a:gd name="T4" fmla="*/ 3021965 w 21600"/>
                <a:gd name="T5" fmla="*/ 3022408 h 21600"/>
                <a:gd name="T6" fmla="*/ 3021965 w 21600"/>
                <a:gd name="T7" fmla="*/ 302240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0179" tIns="40179" rIns="40179" bIns="40179" anchor="ctr"/>
            <a:lstStyle/>
            <a:p>
              <a:endParaRPr lang="zh-CN" altLang="en-US"/>
            </a:p>
          </p:txBody>
        </p:sp>
      </p:grpSp>
      <p:grpSp>
        <p:nvGrpSpPr>
          <p:cNvPr id="5" name="组合 4"/>
          <p:cNvGrpSpPr/>
          <p:nvPr/>
        </p:nvGrpSpPr>
        <p:grpSpPr>
          <a:xfrm>
            <a:off x="1413510" y="1659255"/>
            <a:ext cx="1981200" cy="711835"/>
            <a:chOff x="2408" y="3190"/>
            <a:chExt cx="3120" cy="1121"/>
          </a:xfrm>
        </p:grpSpPr>
        <p:sp>
          <p:nvSpPr>
            <p:cNvPr id="13"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solidFill>
                  <a:latin typeface="微软雅黑" panose="020B0503020204020204" charset="-122"/>
                  <a:ea typeface="微软雅黑" panose="020B0503020204020204" charset="-122"/>
                  <a:cs typeface="+mn-ea"/>
                  <a:sym typeface="+mn-lt"/>
                </a:rPr>
                <a:t>标题文本预设</a:t>
              </a:r>
            </a:p>
          </p:txBody>
        </p:sp>
        <p:sp>
          <p:nvSpPr>
            <p:cNvPr id="10"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solidFill>
                  <a:latin typeface="微软雅黑" panose="020B0503020204020204" charset="-122"/>
                  <a:ea typeface="微软雅黑" panose="020B0503020204020204" charset="-122"/>
                  <a:cs typeface="+mn-ea"/>
                  <a:sym typeface="+mn-lt"/>
                </a:rPr>
              </a:br>
              <a:r>
                <a:rPr lang="zh-CN" altLang="en-US" sz="1200">
                  <a:solidFill>
                    <a:schemeClr val="tx1"/>
                  </a:solidFill>
                  <a:latin typeface="微软雅黑" panose="020B0503020204020204" charset="-122"/>
                  <a:ea typeface="微软雅黑" panose="020B0503020204020204" charset="-122"/>
                  <a:cs typeface="+mn-ea"/>
                  <a:sym typeface="+mn-lt"/>
                </a:rPr>
                <a:t>（建议使用主题字体）</a:t>
              </a:r>
            </a:p>
          </p:txBody>
        </p:sp>
      </p:grpSp>
      <p:grpSp>
        <p:nvGrpSpPr>
          <p:cNvPr id="11" name="组合 10"/>
          <p:cNvGrpSpPr/>
          <p:nvPr/>
        </p:nvGrpSpPr>
        <p:grpSpPr>
          <a:xfrm>
            <a:off x="2184400" y="4406265"/>
            <a:ext cx="1981200" cy="711835"/>
            <a:chOff x="2408" y="3190"/>
            <a:chExt cx="3120" cy="1121"/>
          </a:xfrm>
        </p:grpSpPr>
        <p:sp>
          <p:nvSpPr>
            <p:cNvPr id="1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solidFill>
                  <a:latin typeface="微软雅黑" panose="020B0503020204020204" charset="-122"/>
                  <a:ea typeface="微软雅黑" panose="020B0503020204020204" charset="-122"/>
                  <a:cs typeface="+mn-ea"/>
                  <a:sym typeface="+mn-lt"/>
                </a:rPr>
                <a:t>标题文本预设</a:t>
              </a:r>
            </a:p>
          </p:txBody>
        </p:sp>
        <p:sp>
          <p:nvSpPr>
            <p:cNvPr id="1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solidFill>
                  <a:latin typeface="微软雅黑" panose="020B0503020204020204" charset="-122"/>
                  <a:ea typeface="微软雅黑" panose="020B0503020204020204" charset="-122"/>
                  <a:cs typeface="+mn-ea"/>
                  <a:sym typeface="+mn-lt"/>
                </a:rPr>
              </a:br>
              <a:r>
                <a:rPr lang="zh-CN" altLang="en-US" sz="1200">
                  <a:solidFill>
                    <a:schemeClr val="tx1"/>
                  </a:solidFill>
                  <a:latin typeface="微软雅黑" panose="020B0503020204020204" charset="-122"/>
                  <a:ea typeface="微软雅黑" panose="020B0503020204020204" charset="-122"/>
                  <a:cs typeface="+mn-ea"/>
                  <a:sym typeface="+mn-lt"/>
                </a:rPr>
                <a:t>（建议使用主题字体）</a:t>
              </a:r>
            </a:p>
          </p:txBody>
        </p:sp>
      </p:grpSp>
      <p:grpSp>
        <p:nvGrpSpPr>
          <p:cNvPr id="6" name="组合 5"/>
          <p:cNvGrpSpPr/>
          <p:nvPr/>
        </p:nvGrpSpPr>
        <p:grpSpPr>
          <a:xfrm>
            <a:off x="8882380" y="1659890"/>
            <a:ext cx="1981200" cy="711835"/>
            <a:chOff x="2408" y="3190"/>
            <a:chExt cx="3120" cy="1121"/>
          </a:xfrm>
        </p:grpSpPr>
        <p:sp>
          <p:nvSpPr>
            <p:cNvPr id="7"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solidFill>
                  <a:latin typeface="微软雅黑" panose="020B0503020204020204" charset="-122"/>
                  <a:ea typeface="微软雅黑" panose="020B0503020204020204" charset="-122"/>
                  <a:cs typeface="+mn-ea"/>
                  <a:sym typeface="+mn-lt"/>
                </a:rPr>
                <a:t>标题文本预设</a:t>
              </a:r>
            </a:p>
          </p:txBody>
        </p:sp>
        <p:sp>
          <p:nvSpPr>
            <p:cNvPr id="8"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solidFill>
                  <a:latin typeface="微软雅黑" panose="020B0503020204020204" charset="-122"/>
                  <a:ea typeface="微软雅黑" panose="020B0503020204020204" charset="-122"/>
                  <a:cs typeface="+mn-ea"/>
                  <a:sym typeface="+mn-lt"/>
                </a:rPr>
              </a:br>
              <a:r>
                <a:rPr lang="zh-CN" altLang="en-US" sz="1200">
                  <a:solidFill>
                    <a:schemeClr val="tx1"/>
                  </a:solidFill>
                  <a:latin typeface="微软雅黑" panose="020B0503020204020204" charset="-122"/>
                  <a:ea typeface="微软雅黑" panose="020B0503020204020204" charset="-122"/>
                  <a:cs typeface="+mn-ea"/>
                  <a:sym typeface="+mn-lt"/>
                </a:rPr>
                <a:t>（建议使用主题字体）</a:t>
              </a:r>
            </a:p>
          </p:txBody>
        </p:sp>
      </p:grpSp>
      <p:grpSp>
        <p:nvGrpSpPr>
          <p:cNvPr id="9" name="组合 8"/>
          <p:cNvGrpSpPr/>
          <p:nvPr/>
        </p:nvGrpSpPr>
        <p:grpSpPr>
          <a:xfrm>
            <a:off x="8420100" y="4403090"/>
            <a:ext cx="1981200" cy="711835"/>
            <a:chOff x="2408" y="3190"/>
            <a:chExt cx="3120" cy="1121"/>
          </a:xfrm>
        </p:grpSpPr>
        <p:sp>
          <p:nvSpPr>
            <p:cNvPr id="15"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solidFill>
                  <a:latin typeface="微软雅黑" panose="020B0503020204020204" charset="-122"/>
                  <a:ea typeface="微软雅黑" panose="020B0503020204020204" charset="-122"/>
                  <a:cs typeface="+mn-ea"/>
                  <a:sym typeface="+mn-lt"/>
                </a:rPr>
                <a:t>标题文本预设</a:t>
              </a:r>
            </a:p>
          </p:txBody>
        </p:sp>
        <p:sp>
          <p:nvSpPr>
            <p:cNvPr id="2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solidFill>
                  <a:latin typeface="微软雅黑" panose="020B0503020204020204" charset="-122"/>
                  <a:ea typeface="微软雅黑" panose="020B0503020204020204" charset="-122"/>
                  <a:cs typeface="+mn-ea"/>
                  <a:sym typeface="+mn-lt"/>
                </a:rPr>
              </a:br>
              <a:r>
                <a:rPr lang="zh-CN" altLang="en-US" sz="1200">
                  <a:solidFill>
                    <a:schemeClr val="tx1"/>
                  </a:solidFill>
                  <a:latin typeface="微软雅黑" panose="020B0503020204020204" charset="-122"/>
                  <a:ea typeface="微软雅黑" panose="020B0503020204020204" charset="-122"/>
                  <a:cs typeface="+mn-ea"/>
                  <a:sym typeface="+mn-lt"/>
                </a:rPr>
                <a:t>（建议使用主题字体）</a:t>
              </a: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anim calcmode="lin" valueType="num">
                                      <p:cBhvr>
                                        <p:cTn id="8" dur="1000" fill="hold"/>
                                        <p:tgtEl>
                                          <p:spTgt spid="114"/>
                                        </p:tgtEl>
                                        <p:attrNameLst>
                                          <p:attrName>ppt_x</p:attrName>
                                        </p:attrNameLst>
                                      </p:cBhvr>
                                      <p:tavLst>
                                        <p:tav tm="0">
                                          <p:val>
                                            <p:strVal val="#ppt_x"/>
                                          </p:val>
                                        </p:tav>
                                        <p:tav tm="100000">
                                          <p:val>
                                            <p:strVal val="#ppt_x"/>
                                          </p:val>
                                        </p:tav>
                                      </p:tavLst>
                                    </p:anim>
                                    <p:anim calcmode="lin" valueType="num">
                                      <p:cBhvr>
                                        <p:cTn id="9" dur="900" decel="100000" fill="hold"/>
                                        <p:tgtEl>
                                          <p:spTgt spid="1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105"/>
                                        </p:tgtEl>
                                        <p:attrNameLst>
                                          <p:attrName>style.visibility</p:attrName>
                                        </p:attrNameLst>
                                      </p:cBhvr>
                                      <p:to>
                                        <p:strVal val="visible"/>
                                      </p:to>
                                    </p:set>
                                    <p:animEffect transition="in" filter="wipe(right)">
                                      <p:cBhvr>
                                        <p:cTn id="14" dur="500"/>
                                        <p:tgtEl>
                                          <p:spTgt spid="105"/>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102"/>
                                        </p:tgtEl>
                                        <p:attrNameLst>
                                          <p:attrName>style.visibility</p:attrName>
                                        </p:attrNameLst>
                                      </p:cBhvr>
                                      <p:to>
                                        <p:strVal val="visible"/>
                                      </p:to>
                                    </p:set>
                                    <p:animEffect transition="in" filter="wipe(left)">
                                      <p:cBhvr>
                                        <p:cTn id="18" dur="500"/>
                                        <p:tgtEl>
                                          <p:spTgt spid="102"/>
                                        </p:tgtEl>
                                      </p:cBhvr>
                                    </p:animEffect>
                                  </p:childTnLst>
                                </p:cTn>
                              </p:par>
                            </p:childTnLst>
                          </p:cTn>
                        </p:par>
                        <p:par>
                          <p:cTn id="19" fill="hold">
                            <p:stCondLst>
                              <p:cond delay="2000"/>
                            </p:stCondLst>
                            <p:childTnLst>
                              <p:par>
                                <p:cTn id="20" presetID="22" presetClass="entr" presetSubtype="1" fill="hold" nodeType="afterEffect">
                                  <p:stCondLst>
                                    <p:cond delay="0"/>
                                  </p:stCondLst>
                                  <p:childTnLst>
                                    <p:set>
                                      <p:cBhvr>
                                        <p:cTn id="21" dur="1" fill="hold">
                                          <p:stCondLst>
                                            <p:cond delay="0"/>
                                          </p:stCondLst>
                                        </p:cTn>
                                        <p:tgtEl>
                                          <p:spTgt spid="111"/>
                                        </p:tgtEl>
                                        <p:attrNameLst>
                                          <p:attrName>style.visibility</p:attrName>
                                        </p:attrNameLst>
                                      </p:cBhvr>
                                      <p:to>
                                        <p:strVal val="visible"/>
                                      </p:to>
                                    </p:set>
                                    <p:animEffect transition="in" filter="wipe(up)">
                                      <p:cBhvr>
                                        <p:cTn id="22" dur="500"/>
                                        <p:tgtEl>
                                          <p:spTgt spid="111"/>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wipe(up)">
                                      <p:cBhvr>
                                        <p:cTn id="26" dur="500"/>
                                        <p:tgtEl>
                                          <p:spTgt spid="108"/>
                                        </p:tgtEl>
                                      </p:cBhvr>
                                    </p:animEffect>
                                  </p:childTnLst>
                                </p:cTn>
                              </p:par>
                            </p:childTnLst>
                          </p:cTn>
                        </p:par>
                        <p:par>
                          <p:cTn id="27" fill="hold">
                            <p:stCondLst>
                              <p:cond delay="3000"/>
                            </p:stCondLst>
                            <p:childTnLst>
                              <p:par>
                                <p:cTn id="28" presetID="5" presetClass="entr" presetSubtype="1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heckerboard(across)">
                                      <p:cBhvr>
                                        <p:cTn id="30" dur="500"/>
                                        <p:tgtEl>
                                          <p:spTgt spid="5"/>
                                        </p:tgtEl>
                                      </p:cBhvr>
                                    </p:animEffect>
                                  </p:childTnLst>
                                </p:cTn>
                              </p:par>
                            </p:childTnLst>
                          </p:cTn>
                        </p:par>
                        <p:par>
                          <p:cTn id="31" fill="hold">
                            <p:stCondLst>
                              <p:cond delay="3500"/>
                            </p:stCondLst>
                            <p:childTnLst>
                              <p:par>
                                <p:cTn id="32" presetID="5" presetClass="entr" presetSubtype="1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heckerboard(across)">
                                      <p:cBhvr>
                                        <p:cTn id="34" dur="500"/>
                                        <p:tgtEl>
                                          <p:spTgt spid="11"/>
                                        </p:tgtEl>
                                      </p:cBhvr>
                                    </p:animEffect>
                                  </p:childTnLst>
                                </p:cTn>
                              </p:par>
                            </p:childTnLst>
                          </p:cTn>
                        </p:par>
                        <p:par>
                          <p:cTn id="35" fill="hold">
                            <p:stCondLst>
                              <p:cond delay="4000"/>
                            </p:stCondLst>
                            <p:childTnLst>
                              <p:par>
                                <p:cTn id="36" presetID="5" presetClass="entr" presetSubtype="10"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checkerboard(across)">
                                      <p:cBhvr>
                                        <p:cTn id="38" dur="500"/>
                                        <p:tgtEl>
                                          <p:spTgt spid="6"/>
                                        </p:tgtEl>
                                      </p:cBhvr>
                                    </p:animEffect>
                                  </p:childTnLst>
                                </p:cTn>
                              </p:par>
                            </p:childTnLst>
                          </p:cTn>
                        </p:par>
                        <p:par>
                          <p:cTn id="39" fill="hold">
                            <p:stCondLst>
                              <p:cond delay="4500"/>
                            </p:stCondLst>
                            <p:childTnLst>
                              <p:par>
                                <p:cTn id="40" presetID="5" presetClass="entr" presetSubtype="10"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heckerboard(across)">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userDrawn="1"/>
        </p:nvGrpSpPr>
        <p:grpSpPr>
          <a:xfrm>
            <a:off x="-39628" y="-34191"/>
            <a:ext cx="12231628" cy="791694"/>
            <a:chOff x="619549" y="3992106"/>
            <a:chExt cx="9142858" cy="1253002"/>
          </a:xfrm>
        </p:grpSpPr>
        <p:pic>
          <p:nvPicPr>
            <p:cNvPr id="50" name="图片 49"/>
            <p:cNvPicPr>
              <a:picLocks noChangeAspect="1"/>
            </p:cNvPicPr>
            <p:nvPr/>
          </p:nvPicPr>
          <p:blipFill rotWithShape="1">
            <a:blip r:embed="rId2" cstate="screen"/>
            <a:srcRect t="78072"/>
            <a:stretch>
              <a:fillRect/>
            </a:stretch>
          </p:blipFill>
          <p:spPr>
            <a:xfrm>
              <a:off x="619549" y="3992106"/>
              <a:ext cx="9142858" cy="1253002"/>
            </a:xfrm>
            <a:prstGeom prst="rect">
              <a:avLst/>
            </a:prstGeom>
          </p:spPr>
        </p:pic>
        <p:pic>
          <p:nvPicPr>
            <p:cNvPr id="51" name="图片 50"/>
            <p:cNvPicPr>
              <a:picLocks noChangeAspect="1"/>
            </p:cNvPicPr>
            <p:nvPr/>
          </p:nvPicPr>
          <p:blipFill rotWithShape="1">
            <a:blip r:embed="rId3" cstate="screen"/>
            <a:srcRect/>
            <a:stretch>
              <a:fillRect/>
            </a:stretch>
          </p:blipFill>
          <p:spPr>
            <a:xfrm>
              <a:off x="619549" y="4032635"/>
              <a:ext cx="9142858" cy="283371"/>
            </a:xfrm>
            <a:prstGeom prst="rect">
              <a:avLst/>
            </a:prstGeom>
          </p:spPr>
        </p:pic>
      </p:grpSp>
      <p:pic>
        <p:nvPicPr>
          <p:cNvPr id="12" name="图片 11"/>
          <p:cNvPicPr>
            <a:picLocks noChangeAspect="1"/>
          </p:cNvPicPr>
          <p:nvPr/>
        </p:nvPicPr>
        <p:blipFill rotWithShape="1">
          <a:blip r:embed="rId4" cstate="screen"/>
          <a:srcRect t="84090"/>
          <a:stretch>
            <a:fillRect/>
          </a:stretch>
        </p:blipFill>
        <p:spPr>
          <a:xfrm>
            <a:off x="-43180" y="5911215"/>
            <a:ext cx="12278360" cy="1073150"/>
          </a:xfrm>
          <a:prstGeom prst="rect">
            <a:avLst/>
          </a:prstGeom>
        </p:spPr>
      </p:pic>
      <p:sp>
        <p:nvSpPr>
          <p:cNvPr id="4" name="文本框 3"/>
          <p:cNvSpPr txBox="1"/>
          <p:nvPr/>
        </p:nvSpPr>
        <p:spPr>
          <a:xfrm>
            <a:off x="4765675" y="173990"/>
            <a:ext cx="2621280" cy="583565"/>
          </a:xfrm>
          <a:prstGeom prst="rect">
            <a:avLst/>
          </a:prstGeom>
          <a:noFill/>
        </p:spPr>
        <p:txBody>
          <a:bodyPr wrap="none" rtlCol="0" anchor="t">
            <a:spAutoFit/>
          </a:bodyPr>
          <a:lstStyle/>
          <a:p>
            <a:pPr algn="r"/>
            <a:r>
              <a:rPr lang="zh-CN" altLang="en-US" sz="3200" b="1" dirty="0">
                <a:solidFill>
                  <a:schemeClr val="bg1"/>
                </a:solidFill>
                <a:latin typeface="微软雅黑" panose="020B0503020204020204" charset="-122"/>
                <a:ea typeface="微软雅黑" panose="020B0503020204020204" charset="-122"/>
                <a:sym typeface="+mn-ea"/>
              </a:rPr>
              <a:t>班会主题交流</a:t>
            </a:r>
          </a:p>
        </p:txBody>
      </p:sp>
      <p:grpSp>
        <p:nvGrpSpPr>
          <p:cNvPr id="8" name="组合 7"/>
          <p:cNvGrpSpPr/>
          <p:nvPr/>
        </p:nvGrpSpPr>
        <p:grpSpPr>
          <a:xfrm>
            <a:off x="1846697" y="2641386"/>
            <a:ext cx="4207889" cy="2862121"/>
            <a:chOff x="1567491" y="2821500"/>
            <a:chExt cx="4508188" cy="2740469"/>
          </a:xfrm>
        </p:grpSpPr>
        <p:sp>
          <p:nvSpPr>
            <p:cNvPr id="2" name="圆角矩形 25"/>
            <p:cNvSpPr/>
            <p:nvPr/>
          </p:nvSpPr>
          <p:spPr>
            <a:xfrm>
              <a:off x="1567491" y="2821500"/>
              <a:ext cx="4507508" cy="492758"/>
            </a:xfrm>
            <a:prstGeom prst="roundRect">
              <a:avLst>
                <a:gd name="adj" fmla="val 20638"/>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lIns="182459" tIns="91230" rIns="182459" bIns="91230" rtlCol="0" anchor="ctr"/>
            <a:lstStyle/>
            <a:p>
              <a:pPr algn="ctr"/>
              <a:endParaRPr lang="zh-CN" altLang="en-US" sz="1600">
                <a:solidFill>
                  <a:schemeClr val="tx1">
                    <a:lumMod val="75000"/>
                    <a:lumOff val="25000"/>
                  </a:schemeClr>
                </a:solidFill>
              </a:endParaRPr>
            </a:p>
          </p:txBody>
        </p:sp>
        <p:sp>
          <p:nvSpPr>
            <p:cNvPr id="3" name="圆角矩形 27"/>
            <p:cNvSpPr/>
            <p:nvPr/>
          </p:nvSpPr>
          <p:spPr>
            <a:xfrm>
              <a:off x="1567491" y="3594266"/>
              <a:ext cx="4507508" cy="492758"/>
            </a:xfrm>
            <a:prstGeom prst="roundRect">
              <a:avLst>
                <a:gd name="adj" fmla="val 25274"/>
              </a:avLst>
            </a:prstGeom>
            <a:solidFill>
              <a:srgbClr val="980000"/>
            </a:solidFill>
            <a:ln>
              <a:noFill/>
            </a:ln>
          </p:spPr>
          <p:style>
            <a:lnRef idx="3">
              <a:schemeClr val="lt1"/>
            </a:lnRef>
            <a:fillRef idx="1">
              <a:schemeClr val="accent1"/>
            </a:fillRef>
            <a:effectRef idx="1">
              <a:schemeClr val="accent1"/>
            </a:effectRef>
            <a:fontRef idx="minor">
              <a:schemeClr val="lt1"/>
            </a:fontRef>
          </p:style>
          <p:txBody>
            <a:bodyPr lIns="182459" tIns="91230" rIns="182459" bIns="91230" rtlCol="0" anchor="ctr"/>
            <a:lstStyle/>
            <a:p>
              <a:pPr algn="ctr"/>
              <a:endParaRPr lang="zh-CN" altLang="en-US" sz="1600">
                <a:solidFill>
                  <a:schemeClr val="tx1">
                    <a:lumMod val="75000"/>
                    <a:lumOff val="25000"/>
                  </a:schemeClr>
                </a:solidFill>
              </a:endParaRPr>
            </a:p>
          </p:txBody>
        </p:sp>
        <p:sp>
          <p:nvSpPr>
            <p:cNvPr id="6" name="圆角矩形 28"/>
            <p:cNvSpPr/>
            <p:nvPr/>
          </p:nvSpPr>
          <p:spPr>
            <a:xfrm>
              <a:off x="1567491" y="4343302"/>
              <a:ext cx="4507508" cy="492758"/>
            </a:xfrm>
            <a:prstGeom prst="roundRect">
              <a:avLst>
                <a:gd name="adj" fmla="val 25274"/>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lIns="182459" tIns="91230" rIns="182459" bIns="91230" rtlCol="0" anchor="ctr"/>
            <a:lstStyle/>
            <a:p>
              <a:pPr algn="ctr"/>
              <a:endParaRPr lang="zh-CN" altLang="en-US" sz="1600">
                <a:solidFill>
                  <a:schemeClr val="tx1">
                    <a:lumMod val="75000"/>
                    <a:lumOff val="25000"/>
                  </a:schemeClr>
                </a:solidFill>
              </a:endParaRPr>
            </a:p>
          </p:txBody>
        </p:sp>
        <p:sp>
          <p:nvSpPr>
            <p:cNvPr id="7" name="圆角矩形 29"/>
            <p:cNvSpPr/>
            <p:nvPr/>
          </p:nvSpPr>
          <p:spPr>
            <a:xfrm>
              <a:off x="1567491" y="5069211"/>
              <a:ext cx="4507508" cy="492758"/>
            </a:xfrm>
            <a:prstGeom prst="roundRect">
              <a:avLst>
                <a:gd name="adj" fmla="val 26820"/>
              </a:avLst>
            </a:prstGeom>
            <a:solidFill>
              <a:srgbClr val="980000"/>
            </a:solidFill>
            <a:ln>
              <a:noFill/>
            </a:ln>
          </p:spPr>
          <p:style>
            <a:lnRef idx="3">
              <a:schemeClr val="lt1"/>
            </a:lnRef>
            <a:fillRef idx="1">
              <a:schemeClr val="accent1"/>
            </a:fillRef>
            <a:effectRef idx="1">
              <a:schemeClr val="accent1"/>
            </a:effectRef>
            <a:fontRef idx="minor">
              <a:schemeClr val="lt1"/>
            </a:fontRef>
          </p:style>
          <p:txBody>
            <a:bodyPr lIns="182459" tIns="91230" rIns="182459" bIns="91230" rtlCol="0" anchor="ctr"/>
            <a:lstStyle/>
            <a:p>
              <a:pPr algn="ctr"/>
              <a:endParaRPr lang="zh-CN" altLang="en-US" sz="1600">
                <a:solidFill>
                  <a:schemeClr val="tx1">
                    <a:lumMod val="75000"/>
                    <a:lumOff val="25000"/>
                  </a:schemeClr>
                </a:solidFill>
              </a:endParaRPr>
            </a:p>
          </p:txBody>
        </p:sp>
        <p:sp>
          <p:nvSpPr>
            <p:cNvPr id="9" name="TextBox 30"/>
            <p:cNvSpPr txBox="1"/>
            <p:nvPr/>
          </p:nvSpPr>
          <p:spPr>
            <a:xfrm>
              <a:off x="1946626" y="2926311"/>
              <a:ext cx="4128373" cy="282908"/>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a:lnSpc>
                  <a:spcPct val="120000"/>
                </a:lnSpc>
              </a:pPr>
              <a:r>
                <a:rPr lang="zh-CN" altLang="en-US" sz="1600" dirty="0">
                  <a:solidFill>
                    <a:schemeClr val="bg1"/>
                  </a:solidFill>
                </a:rPr>
                <a:t>点击输入本栏的具体的说明分项内容。</a:t>
              </a:r>
              <a:endParaRPr lang="en-US" altLang="zh-CN" sz="1600" dirty="0">
                <a:solidFill>
                  <a:schemeClr val="bg1"/>
                </a:solidFill>
              </a:endParaRPr>
            </a:p>
          </p:txBody>
        </p:sp>
        <p:sp>
          <p:nvSpPr>
            <p:cNvPr id="10" name="TextBox 31"/>
            <p:cNvSpPr txBox="1"/>
            <p:nvPr/>
          </p:nvSpPr>
          <p:spPr>
            <a:xfrm>
              <a:off x="1946626" y="3660636"/>
              <a:ext cx="4128373" cy="282908"/>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a:lnSpc>
                  <a:spcPct val="120000"/>
                </a:lnSpc>
              </a:pPr>
              <a:r>
                <a:rPr lang="zh-CN" altLang="en-US" sz="1600" dirty="0">
                  <a:solidFill>
                    <a:schemeClr val="bg1"/>
                  </a:solidFill>
                </a:rPr>
                <a:t>点击输入本栏的具体的说明分项内容。</a:t>
              </a:r>
              <a:endParaRPr lang="en-US" altLang="zh-CN" sz="1600" dirty="0">
                <a:solidFill>
                  <a:schemeClr val="bg1"/>
                </a:solidFill>
              </a:endParaRPr>
            </a:p>
          </p:txBody>
        </p:sp>
        <p:sp>
          <p:nvSpPr>
            <p:cNvPr id="11" name="TextBox 32"/>
            <p:cNvSpPr txBox="1"/>
            <p:nvPr/>
          </p:nvSpPr>
          <p:spPr>
            <a:xfrm>
              <a:off x="1947306" y="4448879"/>
              <a:ext cx="4128373" cy="282908"/>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a:lnSpc>
                  <a:spcPct val="120000"/>
                </a:lnSpc>
              </a:pPr>
              <a:r>
                <a:rPr lang="zh-CN" altLang="en-US" sz="1600" dirty="0">
                  <a:solidFill>
                    <a:schemeClr val="bg1"/>
                  </a:solidFill>
                </a:rPr>
                <a:t>点击输入本栏的具体的说明分项内容。</a:t>
              </a:r>
              <a:endParaRPr lang="en-US" altLang="zh-CN" sz="1600" dirty="0">
                <a:solidFill>
                  <a:schemeClr val="bg1"/>
                </a:solidFill>
              </a:endParaRPr>
            </a:p>
          </p:txBody>
        </p:sp>
        <p:sp>
          <p:nvSpPr>
            <p:cNvPr id="18" name="TextBox 33"/>
            <p:cNvSpPr txBox="1"/>
            <p:nvPr/>
          </p:nvSpPr>
          <p:spPr>
            <a:xfrm>
              <a:off x="1946626" y="5173277"/>
              <a:ext cx="4128373" cy="282908"/>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a:lnSpc>
                  <a:spcPct val="120000"/>
                </a:lnSpc>
              </a:pPr>
              <a:r>
                <a:rPr lang="zh-CN" altLang="en-US" sz="1600" dirty="0">
                  <a:solidFill>
                    <a:schemeClr val="bg1"/>
                  </a:solidFill>
                </a:rPr>
                <a:t>点击输入本栏的具体的说明分项内容。</a:t>
              </a:r>
              <a:endParaRPr lang="en-US" altLang="zh-CN" sz="1600" dirty="0">
                <a:solidFill>
                  <a:schemeClr val="bg1"/>
                </a:solidFill>
              </a:endParaRPr>
            </a:p>
          </p:txBody>
        </p:sp>
      </p:grpSp>
      <p:sp>
        <p:nvSpPr>
          <p:cNvPr id="19" name="文本框 17"/>
          <p:cNvSpPr txBox="1"/>
          <p:nvPr/>
        </p:nvSpPr>
        <p:spPr>
          <a:xfrm>
            <a:off x="2034011" y="1825600"/>
            <a:ext cx="2789230" cy="276999"/>
          </a:xfrm>
          <a:prstGeom prst="rect">
            <a:avLst/>
          </a:prstGeom>
          <a:noFill/>
        </p:spPr>
        <p:txBody>
          <a:bodyPr wrap="none" lIns="0" tIns="0" rIns="0" bIns="0">
            <a:noAutofit/>
          </a:bodyPr>
          <a:lstStyle/>
          <a:p>
            <a:r>
              <a:rPr lang="zh-CN" altLang="en-US" sz="3200" b="1">
                <a:solidFill>
                  <a:srgbClr val="C55A11"/>
                </a:solidFill>
                <a:latin typeface="微软雅黑" panose="020B0503020204020204" charset="-122"/>
                <a:ea typeface="微软雅黑" panose="020B0503020204020204" charset="-122"/>
                <a:cs typeface="+mn-ea"/>
                <a:sym typeface="+mn-lt"/>
              </a:rPr>
              <a:t>劳动节探讨</a:t>
            </a:r>
          </a:p>
        </p:txBody>
      </p:sp>
      <p:pic>
        <p:nvPicPr>
          <p:cNvPr id="20" name="图片 19"/>
          <p:cNvPicPr>
            <a:picLocks noChangeAspect="1"/>
          </p:cNvPicPr>
          <p:nvPr/>
        </p:nvPicPr>
        <p:blipFill>
          <a:blip r:embed="rId5" cstate="screen"/>
          <a:stretch>
            <a:fillRect/>
          </a:stretch>
        </p:blipFill>
        <p:spPr>
          <a:xfrm>
            <a:off x="7386955" y="1153160"/>
            <a:ext cx="3442335" cy="5164455"/>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strVal val="#ppt_w*0.70"/>
                                          </p:val>
                                        </p:tav>
                                        <p:tav tm="100000">
                                          <p:val>
                                            <p:strVal val="#ppt_w"/>
                                          </p:val>
                                        </p:tav>
                                      </p:tavLst>
                                    </p:anim>
                                    <p:anim calcmode="lin" valueType="num">
                                      <p:cBhvr>
                                        <p:cTn id="13" dur="1000" fill="hold"/>
                                        <p:tgtEl>
                                          <p:spTgt spid="19"/>
                                        </p:tgtEl>
                                        <p:attrNameLst>
                                          <p:attrName>ppt_h</p:attrName>
                                        </p:attrNameLst>
                                      </p:cBhvr>
                                      <p:tavLst>
                                        <p:tav tm="0">
                                          <p:val>
                                            <p:strVal val="#ppt_h"/>
                                          </p:val>
                                        </p:tav>
                                        <p:tav tm="100000">
                                          <p:val>
                                            <p:strVal val="#ppt_h"/>
                                          </p:val>
                                        </p:tav>
                                      </p:tavLst>
                                    </p:anim>
                                    <p:animEffect transition="in" filter="fade">
                                      <p:cBhvr>
                                        <p:cTn id="14" dur="1000"/>
                                        <p:tgtEl>
                                          <p:spTgt spid="19"/>
                                        </p:tgtEl>
                                      </p:cBhvr>
                                    </p:animEffect>
                                  </p:childTnLst>
                                </p:cTn>
                              </p:par>
                            </p:childTnLst>
                          </p:cTn>
                        </p:par>
                        <p:par>
                          <p:cTn id="15" fill="hold">
                            <p:stCondLst>
                              <p:cond delay="1000"/>
                            </p:stCondLst>
                            <p:childTnLst>
                              <p:par>
                                <p:cTn id="16" presetID="55" presetClass="entr" presetSubtype="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strVal val="#ppt_w*0.70"/>
                                          </p:val>
                                        </p:tav>
                                        <p:tav tm="100000">
                                          <p:val>
                                            <p:strVal val="#ppt_w"/>
                                          </p:val>
                                        </p:tav>
                                      </p:tavLst>
                                    </p:anim>
                                    <p:anim calcmode="lin" valueType="num">
                                      <p:cBhvr>
                                        <p:cTn id="19" dur="1000" fill="hold"/>
                                        <p:tgtEl>
                                          <p:spTgt spid="20"/>
                                        </p:tgtEl>
                                        <p:attrNameLst>
                                          <p:attrName>ppt_h</p:attrName>
                                        </p:attrNameLst>
                                      </p:cBhvr>
                                      <p:tavLst>
                                        <p:tav tm="0">
                                          <p:val>
                                            <p:strVal val="#ppt_h"/>
                                          </p:val>
                                        </p:tav>
                                        <p:tav tm="100000">
                                          <p:val>
                                            <p:strVal val="#ppt_h"/>
                                          </p:val>
                                        </p:tav>
                                      </p:tavLst>
                                    </p:anim>
                                    <p:animEffect transition="in" filter="fade">
                                      <p:cBhvr>
                                        <p:cTn id="2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userDrawn="1"/>
        </p:nvGrpSpPr>
        <p:grpSpPr>
          <a:xfrm>
            <a:off x="-39628" y="-34191"/>
            <a:ext cx="12231628" cy="791694"/>
            <a:chOff x="619549" y="3992106"/>
            <a:chExt cx="9142858" cy="1253002"/>
          </a:xfrm>
        </p:grpSpPr>
        <p:pic>
          <p:nvPicPr>
            <p:cNvPr id="50" name="图片 49"/>
            <p:cNvPicPr>
              <a:picLocks noChangeAspect="1"/>
            </p:cNvPicPr>
            <p:nvPr/>
          </p:nvPicPr>
          <p:blipFill rotWithShape="1">
            <a:blip r:embed="rId2" cstate="screen"/>
            <a:srcRect t="78072"/>
            <a:stretch>
              <a:fillRect/>
            </a:stretch>
          </p:blipFill>
          <p:spPr>
            <a:xfrm>
              <a:off x="619549" y="3992106"/>
              <a:ext cx="9142858" cy="1253002"/>
            </a:xfrm>
            <a:prstGeom prst="rect">
              <a:avLst/>
            </a:prstGeom>
          </p:spPr>
        </p:pic>
        <p:pic>
          <p:nvPicPr>
            <p:cNvPr id="51" name="图片 50"/>
            <p:cNvPicPr>
              <a:picLocks noChangeAspect="1"/>
            </p:cNvPicPr>
            <p:nvPr/>
          </p:nvPicPr>
          <p:blipFill rotWithShape="1">
            <a:blip r:embed="rId3" cstate="screen"/>
            <a:srcRect/>
            <a:stretch>
              <a:fillRect/>
            </a:stretch>
          </p:blipFill>
          <p:spPr>
            <a:xfrm>
              <a:off x="619549" y="4032635"/>
              <a:ext cx="9142858" cy="283371"/>
            </a:xfrm>
            <a:prstGeom prst="rect">
              <a:avLst/>
            </a:prstGeom>
          </p:spPr>
        </p:pic>
      </p:grpSp>
      <p:pic>
        <p:nvPicPr>
          <p:cNvPr id="12" name="图片 11"/>
          <p:cNvPicPr>
            <a:picLocks noChangeAspect="1"/>
          </p:cNvPicPr>
          <p:nvPr/>
        </p:nvPicPr>
        <p:blipFill rotWithShape="1">
          <a:blip r:embed="rId4" cstate="screen"/>
          <a:srcRect t="84090"/>
          <a:stretch>
            <a:fillRect/>
          </a:stretch>
        </p:blipFill>
        <p:spPr>
          <a:xfrm>
            <a:off x="-43180" y="5911215"/>
            <a:ext cx="12278360" cy="1073150"/>
          </a:xfrm>
          <a:prstGeom prst="rect">
            <a:avLst/>
          </a:prstGeom>
        </p:spPr>
      </p:pic>
      <p:sp>
        <p:nvSpPr>
          <p:cNvPr id="4" name="文本框 3"/>
          <p:cNvSpPr txBox="1"/>
          <p:nvPr/>
        </p:nvSpPr>
        <p:spPr>
          <a:xfrm>
            <a:off x="4765675" y="173990"/>
            <a:ext cx="2621280" cy="583565"/>
          </a:xfrm>
          <a:prstGeom prst="rect">
            <a:avLst/>
          </a:prstGeom>
          <a:noFill/>
        </p:spPr>
        <p:txBody>
          <a:bodyPr wrap="none" rtlCol="0" anchor="t">
            <a:spAutoFit/>
          </a:bodyPr>
          <a:lstStyle/>
          <a:p>
            <a:pPr algn="r"/>
            <a:r>
              <a:rPr lang="zh-CN" altLang="en-US" sz="3200" b="1" dirty="0">
                <a:solidFill>
                  <a:schemeClr val="bg1"/>
                </a:solidFill>
                <a:latin typeface="微软雅黑" panose="020B0503020204020204" charset="-122"/>
                <a:ea typeface="微软雅黑" panose="020B0503020204020204" charset="-122"/>
                <a:sym typeface="+mn-ea"/>
              </a:rPr>
              <a:t>班会主题交流</a:t>
            </a:r>
          </a:p>
        </p:txBody>
      </p:sp>
      <p:cxnSp>
        <p:nvCxnSpPr>
          <p:cNvPr id="2" name="直接连接符 1"/>
          <p:cNvCxnSpPr/>
          <p:nvPr/>
        </p:nvCxnSpPr>
        <p:spPr>
          <a:xfrm>
            <a:off x="1870710" y="3898265"/>
            <a:ext cx="8319135" cy="17145"/>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3080833" y="1961029"/>
            <a:ext cx="1060878" cy="2036453"/>
            <a:chOff x="3183068" y="2696359"/>
            <a:chExt cx="1060878" cy="2036453"/>
          </a:xfrm>
          <a:solidFill>
            <a:srgbClr val="C00000"/>
          </a:solidFill>
        </p:grpSpPr>
        <p:cxnSp>
          <p:nvCxnSpPr>
            <p:cNvPr id="39" name="Straight Connector 3"/>
            <p:cNvCxnSpPr/>
            <p:nvPr/>
          </p:nvCxnSpPr>
          <p:spPr>
            <a:xfrm>
              <a:off x="3705532" y="3493701"/>
              <a:ext cx="0" cy="1101330"/>
            </a:xfrm>
            <a:prstGeom prst="line">
              <a:avLst/>
            </a:prstGeom>
            <a:grpFill/>
            <a:ln>
              <a:solidFill>
                <a:schemeClr val="bg1"/>
              </a:solidFill>
            </a:ln>
          </p:spPr>
          <p:style>
            <a:lnRef idx="3">
              <a:schemeClr val="lt1"/>
            </a:lnRef>
            <a:fillRef idx="1">
              <a:schemeClr val="accent1"/>
            </a:fillRef>
            <a:effectRef idx="1">
              <a:schemeClr val="accent1"/>
            </a:effectRef>
            <a:fontRef idx="minor">
              <a:schemeClr val="lt1"/>
            </a:fontRef>
          </p:style>
        </p:cxnSp>
        <p:sp>
          <p:nvSpPr>
            <p:cNvPr id="40" name="Freeform 10"/>
            <p:cNvSpPr/>
            <p:nvPr/>
          </p:nvSpPr>
          <p:spPr>
            <a:xfrm rot="10800000">
              <a:off x="3183068" y="2696359"/>
              <a:ext cx="1060878" cy="1166790"/>
            </a:xfrm>
            <a:custGeom>
              <a:avLst/>
              <a:gdLst>
                <a:gd name="connsiteX0" fmla="*/ 829340 w 1658680"/>
                <a:gd name="connsiteY0" fmla="*/ 1824273 h 1824273"/>
                <a:gd name="connsiteX1" fmla="*/ 0 w 1658680"/>
                <a:gd name="connsiteY1" fmla="*/ 994933 h 1824273"/>
                <a:gd name="connsiteX2" fmla="*/ 506524 w 1658680"/>
                <a:gd name="connsiteY2" fmla="*/ 230767 h 1824273"/>
                <a:gd name="connsiteX3" fmla="*/ 614520 w 1658680"/>
                <a:gd name="connsiteY3" fmla="*/ 197243 h 1824273"/>
                <a:gd name="connsiteX4" fmla="*/ 829339 w 1658680"/>
                <a:gd name="connsiteY4" fmla="*/ 0 h 1824273"/>
                <a:gd name="connsiteX5" fmla="*/ 1044157 w 1658680"/>
                <a:gd name="connsiteY5" fmla="*/ 197242 h 1824273"/>
                <a:gd name="connsiteX6" fmla="*/ 1152157 w 1658680"/>
                <a:gd name="connsiteY6" fmla="*/ 230767 h 1824273"/>
                <a:gd name="connsiteX7" fmla="*/ 1658680 w 1658680"/>
                <a:gd name="connsiteY7" fmla="*/ 994933 h 1824273"/>
                <a:gd name="connsiteX8" fmla="*/ 829340 w 1658680"/>
                <a:gd name="connsiteY8" fmla="*/ 1824273 h 182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680" h="1824273">
                  <a:moveTo>
                    <a:pt x="829340" y="1824273"/>
                  </a:moveTo>
                  <a:cubicBezTo>
                    <a:pt x="371308" y="1824273"/>
                    <a:pt x="0" y="1452965"/>
                    <a:pt x="0" y="994933"/>
                  </a:cubicBezTo>
                  <a:cubicBezTo>
                    <a:pt x="0" y="651409"/>
                    <a:pt x="208861" y="356667"/>
                    <a:pt x="506524" y="230767"/>
                  </a:cubicBezTo>
                  <a:lnTo>
                    <a:pt x="614520" y="197243"/>
                  </a:lnTo>
                  <a:lnTo>
                    <a:pt x="829339" y="0"/>
                  </a:lnTo>
                  <a:lnTo>
                    <a:pt x="1044157" y="197242"/>
                  </a:lnTo>
                  <a:lnTo>
                    <a:pt x="1152157" y="230767"/>
                  </a:lnTo>
                  <a:cubicBezTo>
                    <a:pt x="1449819" y="356667"/>
                    <a:pt x="1658680" y="651409"/>
                    <a:pt x="1658680" y="994933"/>
                  </a:cubicBezTo>
                  <a:cubicBezTo>
                    <a:pt x="1658680" y="1452965"/>
                    <a:pt x="1287372" y="1824273"/>
                    <a:pt x="829340" y="1824273"/>
                  </a:cubicBezTo>
                  <a:close/>
                </a:path>
              </a:pathLst>
            </a:custGeom>
            <a:grp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id-ID" sz="1350"/>
            </a:p>
          </p:txBody>
        </p:sp>
        <p:grpSp>
          <p:nvGrpSpPr>
            <p:cNvPr id="41" name="Group 38"/>
            <p:cNvGrpSpPr/>
            <p:nvPr/>
          </p:nvGrpSpPr>
          <p:grpSpPr>
            <a:xfrm>
              <a:off x="3508468" y="3005497"/>
              <a:ext cx="404314" cy="456305"/>
              <a:chOff x="3175" y="3175"/>
              <a:chExt cx="2320925" cy="2619375"/>
            </a:xfrm>
            <a:grpFill/>
          </p:grpSpPr>
          <p:sp>
            <p:nvSpPr>
              <p:cNvPr id="42" name="Freeform 5"/>
              <p:cNvSpPr>
                <a:spLocks noEditPoints="1"/>
              </p:cNvSpPr>
              <p:nvPr/>
            </p:nvSpPr>
            <p:spPr bwMode="auto">
              <a:xfrm>
                <a:off x="168275" y="3175"/>
                <a:ext cx="1990725" cy="1990725"/>
              </a:xfrm>
              <a:custGeom>
                <a:avLst/>
                <a:gdLst>
                  <a:gd name="T0" fmla="*/ 264 w 528"/>
                  <a:gd name="T1" fmla="*/ 528 h 528"/>
                  <a:gd name="T2" fmla="*/ 528 w 528"/>
                  <a:gd name="T3" fmla="*/ 264 h 528"/>
                  <a:gd name="T4" fmla="*/ 264 w 528"/>
                  <a:gd name="T5" fmla="*/ 0 h 528"/>
                  <a:gd name="T6" fmla="*/ 0 w 528"/>
                  <a:gd name="T7" fmla="*/ 264 h 528"/>
                  <a:gd name="T8" fmla="*/ 264 w 528"/>
                  <a:gd name="T9" fmla="*/ 528 h 528"/>
                  <a:gd name="T10" fmla="*/ 264 w 528"/>
                  <a:gd name="T11" fmla="*/ 484 h 528"/>
                  <a:gd name="T12" fmla="*/ 71 w 528"/>
                  <a:gd name="T13" fmla="*/ 370 h 528"/>
                  <a:gd name="T14" fmla="*/ 73 w 528"/>
                  <a:gd name="T15" fmla="*/ 369 h 528"/>
                  <a:gd name="T16" fmla="*/ 92 w 528"/>
                  <a:gd name="T17" fmla="*/ 352 h 528"/>
                  <a:gd name="T18" fmla="*/ 104 w 528"/>
                  <a:gd name="T19" fmla="*/ 312 h 528"/>
                  <a:gd name="T20" fmla="*/ 304 w 528"/>
                  <a:gd name="T21" fmla="*/ 385 h 528"/>
                  <a:gd name="T22" fmla="*/ 321 w 528"/>
                  <a:gd name="T23" fmla="*/ 385 h 528"/>
                  <a:gd name="T24" fmla="*/ 461 w 528"/>
                  <a:gd name="T25" fmla="*/ 361 h 528"/>
                  <a:gd name="T26" fmla="*/ 264 w 528"/>
                  <a:gd name="T27" fmla="*/ 484 h 528"/>
                  <a:gd name="T28" fmla="*/ 264 w 528"/>
                  <a:gd name="T29" fmla="*/ 44 h 528"/>
                  <a:gd name="T30" fmla="*/ 484 w 528"/>
                  <a:gd name="T31" fmla="*/ 264 h 528"/>
                  <a:gd name="T32" fmla="*/ 472 w 528"/>
                  <a:gd name="T33" fmla="*/ 334 h 528"/>
                  <a:gd name="T34" fmla="*/ 305 w 528"/>
                  <a:gd name="T35" fmla="*/ 363 h 528"/>
                  <a:gd name="T36" fmla="*/ 107 w 528"/>
                  <a:gd name="T37" fmla="*/ 283 h 528"/>
                  <a:gd name="T38" fmla="*/ 95 w 528"/>
                  <a:gd name="T39" fmla="*/ 279 h 528"/>
                  <a:gd name="T40" fmla="*/ 87 w 528"/>
                  <a:gd name="T41" fmla="*/ 287 h 528"/>
                  <a:gd name="T42" fmla="*/ 72 w 528"/>
                  <a:gd name="T43" fmla="*/ 343 h 528"/>
                  <a:gd name="T44" fmla="*/ 67 w 528"/>
                  <a:gd name="T45" fmla="*/ 348 h 528"/>
                  <a:gd name="T46" fmla="*/ 60 w 528"/>
                  <a:gd name="T47" fmla="*/ 347 h 528"/>
                  <a:gd name="T48" fmla="*/ 44 w 528"/>
                  <a:gd name="T49" fmla="*/ 264 h 528"/>
                  <a:gd name="T50" fmla="*/ 264 w 528"/>
                  <a:gd name="T51" fmla="*/ 44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8" h="528">
                    <a:moveTo>
                      <a:pt x="264" y="528"/>
                    </a:moveTo>
                    <a:cubicBezTo>
                      <a:pt x="410" y="528"/>
                      <a:pt x="528" y="410"/>
                      <a:pt x="528" y="264"/>
                    </a:cubicBezTo>
                    <a:cubicBezTo>
                      <a:pt x="528" y="118"/>
                      <a:pt x="410" y="0"/>
                      <a:pt x="264" y="0"/>
                    </a:cubicBezTo>
                    <a:cubicBezTo>
                      <a:pt x="118" y="0"/>
                      <a:pt x="0" y="118"/>
                      <a:pt x="0" y="264"/>
                    </a:cubicBezTo>
                    <a:cubicBezTo>
                      <a:pt x="0" y="410"/>
                      <a:pt x="118" y="528"/>
                      <a:pt x="264" y="528"/>
                    </a:cubicBezTo>
                    <a:close/>
                    <a:moveTo>
                      <a:pt x="264" y="484"/>
                    </a:moveTo>
                    <a:cubicBezTo>
                      <a:pt x="181" y="484"/>
                      <a:pt x="108" y="438"/>
                      <a:pt x="71" y="370"/>
                    </a:cubicBezTo>
                    <a:cubicBezTo>
                      <a:pt x="72" y="369"/>
                      <a:pt x="72" y="369"/>
                      <a:pt x="73" y="369"/>
                    </a:cubicBezTo>
                    <a:cubicBezTo>
                      <a:pt x="79" y="367"/>
                      <a:pt x="87" y="363"/>
                      <a:pt x="92" y="352"/>
                    </a:cubicBezTo>
                    <a:cubicBezTo>
                      <a:pt x="97" y="340"/>
                      <a:pt x="101" y="324"/>
                      <a:pt x="104" y="312"/>
                    </a:cubicBezTo>
                    <a:cubicBezTo>
                      <a:pt x="130" y="335"/>
                      <a:pt x="191" y="377"/>
                      <a:pt x="304" y="385"/>
                    </a:cubicBezTo>
                    <a:cubicBezTo>
                      <a:pt x="309" y="385"/>
                      <a:pt x="315" y="385"/>
                      <a:pt x="321" y="385"/>
                    </a:cubicBezTo>
                    <a:cubicBezTo>
                      <a:pt x="371" y="385"/>
                      <a:pt x="426" y="372"/>
                      <a:pt x="461" y="361"/>
                    </a:cubicBezTo>
                    <a:cubicBezTo>
                      <a:pt x="425" y="434"/>
                      <a:pt x="350" y="484"/>
                      <a:pt x="264" y="484"/>
                    </a:cubicBezTo>
                    <a:close/>
                    <a:moveTo>
                      <a:pt x="264" y="44"/>
                    </a:moveTo>
                    <a:cubicBezTo>
                      <a:pt x="385" y="44"/>
                      <a:pt x="484" y="143"/>
                      <a:pt x="484" y="264"/>
                    </a:cubicBezTo>
                    <a:cubicBezTo>
                      <a:pt x="484" y="289"/>
                      <a:pt x="480" y="312"/>
                      <a:pt x="472" y="334"/>
                    </a:cubicBezTo>
                    <a:cubicBezTo>
                      <a:pt x="438" y="345"/>
                      <a:pt x="364" y="367"/>
                      <a:pt x="305" y="363"/>
                    </a:cubicBezTo>
                    <a:cubicBezTo>
                      <a:pt x="161" y="352"/>
                      <a:pt x="107" y="283"/>
                      <a:pt x="107" y="283"/>
                    </a:cubicBezTo>
                    <a:cubicBezTo>
                      <a:pt x="104" y="279"/>
                      <a:pt x="99" y="278"/>
                      <a:pt x="95" y="279"/>
                    </a:cubicBezTo>
                    <a:cubicBezTo>
                      <a:pt x="91" y="280"/>
                      <a:pt x="88" y="283"/>
                      <a:pt x="87" y="287"/>
                    </a:cubicBezTo>
                    <a:cubicBezTo>
                      <a:pt x="87" y="288"/>
                      <a:pt x="81" y="323"/>
                      <a:pt x="72" y="343"/>
                    </a:cubicBezTo>
                    <a:cubicBezTo>
                      <a:pt x="70" y="347"/>
                      <a:pt x="68" y="348"/>
                      <a:pt x="67" y="348"/>
                    </a:cubicBezTo>
                    <a:cubicBezTo>
                      <a:pt x="65" y="348"/>
                      <a:pt x="63" y="348"/>
                      <a:pt x="60" y="347"/>
                    </a:cubicBezTo>
                    <a:cubicBezTo>
                      <a:pt x="50" y="322"/>
                      <a:pt x="44" y="294"/>
                      <a:pt x="44" y="264"/>
                    </a:cubicBezTo>
                    <a:cubicBezTo>
                      <a:pt x="44" y="143"/>
                      <a:pt x="142" y="44"/>
                      <a:pt x="264" y="44"/>
                    </a:cubicBezTo>
                    <a:close/>
                  </a:path>
                </a:pathLst>
              </a:custGeom>
              <a:grpFill/>
              <a:ln>
                <a:solidFill>
                  <a:schemeClr val="bg1"/>
                </a:solidFill>
              </a:ln>
            </p:spPr>
            <p:style>
              <a:lnRef idx="3">
                <a:schemeClr val="lt1"/>
              </a:lnRef>
              <a:fillRef idx="1">
                <a:schemeClr val="accent1"/>
              </a:fillRef>
              <a:effectRef idx="1">
                <a:schemeClr val="accent1"/>
              </a:effectRef>
              <a:fontRef idx="minor">
                <a:schemeClr val="lt1"/>
              </a:fontRef>
            </p:style>
            <p:txBody>
              <a:bodyPr vert="horz" wrap="square" lIns="68580" tIns="34290" rIns="68580" bIns="34290" numCol="1" anchor="t" anchorCtr="0" compatLnSpc="1"/>
              <a:lstStyle/>
              <a:p>
                <a:endParaRPr lang="id-ID" sz="1350"/>
              </a:p>
            </p:txBody>
          </p:sp>
          <p:sp>
            <p:nvSpPr>
              <p:cNvPr id="43" name="Freeform 6"/>
              <p:cNvSpPr/>
              <p:nvPr/>
            </p:nvSpPr>
            <p:spPr bwMode="auto">
              <a:xfrm>
                <a:off x="3175" y="1698625"/>
                <a:ext cx="2320925" cy="923925"/>
              </a:xfrm>
              <a:custGeom>
                <a:avLst/>
                <a:gdLst>
                  <a:gd name="T0" fmla="*/ 541 w 616"/>
                  <a:gd name="T1" fmla="*/ 7 h 245"/>
                  <a:gd name="T2" fmla="*/ 510 w 616"/>
                  <a:gd name="T3" fmla="*/ 12 h 245"/>
                  <a:gd name="T4" fmla="*/ 515 w 616"/>
                  <a:gd name="T5" fmla="*/ 43 h 245"/>
                  <a:gd name="T6" fmla="*/ 572 w 616"/>
                  <a:gd name="T7" fmla="*/ 113 h 245"/>
                  <a:gd name="T8" fmla="*/ 308 w 616"/>
                  <a:gd name="T9" fmla="*/ 201 h 245"/>
                  <a:gd name="T10" fmla="*/ 44 w 616"/>
                  <a:gd name="T11" fmla="*/ 113 h 245"/>
                  <a:gd name="T12" fmla="*/ 101 w 616"/>
                  <a:gd name="T13" fmla="*/ 43 h 245"/>
                  <a:gd name="T14" fmla="*/ 105 w 616"/>
                  <a:gd name="T15" fmla="*/ 12 h 245"/>
                  <a:gd name="T16" fmla="*/ 75 w 616"/>
                  <a:gd name="T17" fmla="*/ 7 h 245"/>
                  <a:gd name="T18" fmla="*/ 0 w 616"/>
                  <a:gd name="T19" fmla="*/ 113 h 245"/>
                  <a:gd name="T20" fmla="*/ 308 w 616"/>
                  <a:gd name="T21" fmla="*/ 245 h 245"/>
                  <a:gd name="T22" fmla="*/ 616 w 616"/>
                  <a:gd name="T23" fmla="*/ 113 h 245"/>
                  <a:gd name="T24" fmla="*/ 541 w 616"/>
                  <a:gd name="T25" fmla="*/ 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6" h="245">
                    <a:moveTo>
                      <a:pt x="541" y="7"/>
                    </a:moveTo>
                    <a:cubicBezTo>
                      <a:pt x="531" y="0"/>
                      <a:pt x="517" y="2"/>
                      <a:pt x="510" y="12"/>
                    </a:cubicBezTo>
                    <a:cubicBezTo>
                      <a:pt x="503" y="22"/>
                      <a:pt x="505" y="36"/>
                      <a:pt x="515" y="43"/>
                    </a:cubicBezTo>
                    <a:cubicBezTo>
                      <a:pt x="555" y="72"/>
                      <a:pt x="572" y="88"/>
                      <a:pt x="572" y="113"/>
                    </a:cubicBezTo>
                    <a:cubicBezTo>
                      <a:pt x="572" y="177"/>
                      <a:pt x="498" y="201"/>
                      <a:pt x="308" y="201"/>
                    </a:cubicBezTo>
                    <a:cubicBezTo>
                      <a:pt x="118" y="201"/>
                      <a:pt x="44" y="177"/>
                      <a:pt x="44" y="113"/>
                    </a:cubicBezTo>
                    <a:cubicBezTo>
                      <a:pt x="44" y="88"/>
                      <a:pt x="60" y="72"/>
                      <a:pt x="101" y="43"/>
                    </a:cubicBezTo>
                    <a:cubicBezTo>
                      <a:pt x="110" y="36"/>
                      <a:pt x="113" y="22"/>
                      <a:pt x="105" y="12"/>
                    </a:cubicBezTo>
                    <a:cubicBezTo>
                      <a:pt x="98" y="2"/>
                      <a:pt x="85" y="0"/>
                      <a:pt x="75" y="7"/>
                    </a:cubicBezTo>
                    <a:cubicBezTo>
                      <a:pt x="40" y="33"/>
                      <a:pt x="0" y="62"/>
                      <a:pt x="0" y="113"/>
                    </a:cubicBezTo>
                    <a:cubicBezTo>
                      <a:pt x="0" y="235"/>
                      <a:pt x="159" y="245"/>
                      <a:pt x="308" y="245"/>
                    </a:cubicBezTo>
                    <a:cubicBezTo>
                      <a:pt x="457" y="245"/>
                      <a:pt x="616" y="235"/>
                      <a:pt x="616" y="113"/>
                    </a:cubicBezTo>
                    <a:cubicBezTo>
                      <a:pt x="616" y="62"/>
                      <a:pt x="576" y="33"/>
                      <a:pt x="541" y="7"/>
                    </a:cubicBezTo>
                    <a:close/>
                  </a:path>
                </a:pathLst>
              </a:custGeom>
              <a:grpFill/>
              <a:ln>
                <a:solidFill>
                  <a:schemeClr val="bg1"/>
                </a:solidFill>
              </a:ln>
            </p:spPr>
            <p:style>
              <a:lnRef idx="3">
                <a:schemeClr val="lt1"/>
              </a:lnRef>
              <a:fillRef idx="1">
                <a:schemeClr val="accent1"/>
              </a:fillRef>
              <a:effectRef idx="1">
                <a:schemeClr val="accent1"/>
              </a:effectRef>
              <a:fontRef idx="minor">
                <a:schemeClr val="lt1"/>
              </a:fontRef>
            </p:style>
            <p:txBody>
              <a:bodyPr vert="horz" wrap="square" lIns="68580" tIns="34290" rIns="68580" bIns="34290" numCol="1" anchor="t" anchorCtr="0" compatLnSpc="1"/>
              <a:lstStyle/>
              <a:p>
                <a:endParaRPr lang="id-ID" sz="1350"/>
              </a:p>
            </p:txBody>
          </p:sp>
        </p:grpSp>
        <p:sp>
          <p:nvSpPr>
            <p:cNvPr id="47" name="Oval 15"/>
            <p:cNvSpPr/>
            <p:nvPr/>
          </p:nvSpPr>
          <p:spPr>
            <a:xfrm>
              <a:off x="3568825" y="4441288"/>
              <a:ext cx="291525" cy="291524"/>
            </a:xfrm>
            <a:prstGeom prst="ellipse">
              <a:avLst/>
            </a:prstGeom>
            <a:grp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id-ID" sz="1350"/>
            </a:p>
          </p:txBody>
        </p:sp>
      </p:grpSp>
      <p:grpSp>
        <p:nvGrpSpPr>
          <p:cNvPr id="44" name="组合 43"/>
          <p:cNvGrpSpPr/>
          <p:nvPr/>
        </p:nvGrpSpPr>
        <p:grpSpPr>
          <a:xfrm>
            <a:off x="4672247" y="1591581"/>
            <a:ext cx="1060878" cy="2405901"/>
            <a:chOff x="4774482" y="2326911"/>
            <a:chExt cx="1060878" cy="2405901"/>
          </a:xfrm>
          <a:solidFill>
            <a:srgbClr val="980000"/>
          </a:solidFill>
        </p:grpSpPr>
        <p:cxnSp>
          <p:nvCxnSpPr>
            <p:cNvPr id="45" name="Straight Connector 4"/>
            <p:cNvCxnSpPr/>
            <p:nvPr/>
          </p:nvCxnSpPr>
          <p:spPr>
            <a:xfrm>
              <a:off x="5306711" y="3461802"/>
              <a:ext cx="0" cy="1101330"/>
            </a:xfrm>
            <a:prstGeom prst="line">
              <a:avLst/>
            </a:prstGeom>
            <a:grpFill/>
          </p:spPr>
          <p:style>
            <a:lnRef idx="3">
              <a:schemeClr val="lt1"/>
            </a:lnRef>
            <a:fillRef idx="1">
              <a:schemeClr val="accent2"/>
            </a:fillRef>
            <a:effectRef idx="1">
              <a:schemeClr val="accent2"/>
            </a:effectRef>
            <a:fontRef idx="minor">
              <a:schemeClr val="lt1"/>
            </a:fontRef>
          </p:style>
        </p:cxnSp>
        <p:sp>
          <p:nvSpPr>
            <p:cNvPr id="46" name="Freeform 11"/>
            <p:cNvSpPr/>
            <p:nvPr/>
          </p:nvSpPr>
          <p:spPr>
            <a:xfrm rot="10800000">
              <a:off x="4774482" y="2326911"/>
              <a:ext cx="1060878" cy="1166790"/>
            </a:xfrm>
            <a:custGeom>
              <a:avLst/>
              <a:gdLst>
                <a:gd name="connsiteX0" fmla="*/ 829340 w 1658680"/>
                <a:gd name="connsiteY0" fmla="*/ 1824273 h 1824273"/>
                <a:gd name="connsiteX1" fmla="*/ 0 w 1658680"/>
                <a:gd name="connsiteY1" fmla="*/ 994933 h 1824273"/>
                <a:gd name="connsiteX2" fmla="*/ 506524 w 1658680"/>
                <a:gd name="connsiteY2" fmla="*/ 230767 h 1824273"/>
                <a:gd name="connsiteX3" fmla="*/ 614520 w 1658680"/>
                <a:gd name="connsiteY3" fmla="*/ 197243 h 1824273"/>
                <a:gd name="connsiteX4" fmla="*/ 829339 w 1658680"/>
                <a:gd name="connsiteY4" fmla="*/ 0 h 1824273"/>
                <a:gd name="connsiteX5" fmla="*/ 1044157 w 1658680"/>
                <a:gd name="connsiteY5" fmla="*/ 197242 h 1824273"/>
                <a:gd name="connsiteX6" fmla="*/ 1152157 w 1658680"/>
                <a:gd name="connsiteY6" fmla="*/ 230767 h 1824273"/>
                <a:gd name="connsiteX7" fmla="*/ 1658680 w 1658680"/>
                <a:gd name="connsiteY7" fmla="*/ 994933 h 1824273"/>
                <a:gd name="connsiteX8" fmla="*/ 829340 w 1658680"/>
                <a:gd name="connsiteY8" fmla="*/ 1824273 h 182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680" h="1824273">
                  <a:moveTo>
                    <a:pt x="829340" y="1824273"/>
                  </a:moveTo>
                  <a:cubicBezTo>
                    <a:pt x="371308" y="1824273"/>
                    <a:pt x="0" y="1452965"/>
                    <a:pt x="0" y="994933"/>
                  </a:cubicBezTo>
                  <a:cubicBezTo>
                    <a:pt x="0" y="651409"/>
                    <a:pt x="208861" y="356667"/>
                    <a:pt x="506524" y="230767"/>
                  </a:cubicBezTo>
                  <a:lnTo>
                    <a:pt x="614520" y="197243"/>
                  </a:lnTo>
                  <a:lnTo>
                    <a:pt x="829339" y="0"/>
                  </a:lnTo>
                  <a:lnTo>
                    <a:pt x="1044157" y="197242"/>
                  </a:lnTo>
                  <a:lnTo>
                    <a:pt x="1152157" y="230767"/>
                  </a:lnTo>
                  <a:cubicBezTo>
                    <a:pt x="1449819" y="356667"/>
                    <a:pt x="1658680" y="651409"/>
                    <a:pt x="1658680" y="994933"/>
                  </a:cubicBezTo>
                  <a:cubicBezTo>
                    <a:pt x="1658680" y="1452965"/>
                    <a:pt x="1287372" y="1824273"/>
                    <a:pt x="829340" y="1824273"/>
                  </a:cubicBezTo>
                  <a:close/>
                </a:path>
              </a:pathLst>
            </a:custGeom>
            <a:grpFill/>
          </p:spPr>
          <p:style>
            <a:lnRef idx="3">
              <a:schemeClr val="lt1"/>
            </a:lnRef>
            <a:fillRef idx="1">
              <a:schemeClr val="accent2"/>
            </a:fillRef>
            <a:effectRef idx="1">
              <a:schemeClr val="accent2"/>
            </a:effectRef>
            <a:fontRef idx="minor">
              <a:schemeClr val="lt1"/>
            </a:fontRef>
          </p:style>
          <p:txBody>
            <a:bodyPr rtlCol="0" anchor="ctr"/>
            <a:lstStyle/>
            <a:p>
              <a:pPr algn="ctr"/>
              <a:endParaRPr lang="id-ID" sz="1350" dirty="0"/>
            </a:p>
          </p:txBody>
        </p:sp>
        <p:sp>
          <p:nvSpPr>
            <p:cNvPr id="48" name="Freeform 10"/>
            <p:cNvSpPr>
              <a:spLocks noEditPoints="1"/>
            </p:cNvSpPr>
            <p:nvPr/>
          </p:nvSpPr>
          <p:spPr bwMode="auto">
            <a:xfrm>
              <a:off x="4992537" y="2582619"/>
              <a:ext cx="631759" cy="484027"/>
            </a:xfrm>
            <a:custGeom>
              <a:avLst/>
              <a:gdLst>
                <a:gd name="T0" fmla="*/ 633 w 718"/>
                <a:gd name="T1" fmla="*/ 0 h 549"/>
                <a:gd name="T2" fmla="*/ 549 w 718"/>
                <a:gd name="T3" fmla="*/ 84 h 549"/>
                <a:gd name="T4" fmla="*/ 578 w 718"/>
                <a:gd name="T5" fmla="*/ 148 h 549"/>
                <a:gd name="T6" fmla="*/ 475 w 718"/>
                <a:gd name="T7" fmla="*/ 302 h 549"/>
                <a:gd name="T8" fmla="*/ 443 w 718"/>
                <a:gd name="T9" fmla="*/ 296 h 549"/>
                <a:gd name="T10" fmla="*/ 369 w 718"/>
                <a:gd name="T11" fmla="*/ 340 h 549"/>
                <a:gd name="T12" fmla="*/ 310 w 718"/>
                <a:gd name="T13" fmla="*/ 305 h 549"/>
                <a:gd name="T14" fmla="*/ 316 w 718"/>
                <a:gd name="T15" fmla="*/ 275 h 549"/>
                <a:gd name="T16" fmla="*/ 232 w 718"/>
                <a:gd name="T17" fmla="*/ 190 h 549"/>
                <a:gd name="T18" fmla="*/ 147 w 718"/>
                <a:gd name="T19" fmla="*/ 275 h 549"/>
                <a:gd name="T20" fmla="*/ 176 w 718"/>
                <a:gd name="T21" fmla="*/ 338 h 549"/>
                <a:gd name="T22" fmla="*/ 133 w 718"/>
                <a:gd name="T23" fmla="*/ 396 h 549"/>
                <a:gd name="T24" fmla="*/ 84 w 718"/>
                <a:gd name="T25" fmla="*/ 380 h 549"/>
                <a:gd name="T26" fmla="*/ 0 w 718"/>
                <a:gd name="T27" fmla="*/ 465 h 549"/>
                <a:gd name="T28" fmla="*/ 84 w 718"/>
                <a:gd name="T29" fmla="*/ 549 h 549"/>
                <a:gd name="T30" fmla="*/ 168 w 718"/>
                <a:gd name="T31" fmla="*/ 465 h 549"/>
                <a:gd name="T32" fmla="*/ 148 w 718"/>
                <a:gd name="T33" fmla="*/ 411 h 549"/>
                <a:gd name="T34" fmla="*/ 194 w 718"/>
                <a:gd name="T35" fmla="*/ 350 h 549"/>
                <a:gd name="T36" fmla="*/ 232 w 718"/>
                <a:gd name="T37" fmla="*/ 359 h 549"/>
                <a:gd name="T38" fmla="*/ 300 w 718"/>
                <a:gd name="T39" fmla="*/ 324 h 549"/>
                <a:gd name="T40" fmla="*/ 361 w 718"/>
                <a:gd name="T41" fmla="*/ 360 h 549"/>
                <a:gd name="T42" fmla="*/ 359 w 718"/>
                <a:gd name="T43" fmla="*/ 380 h 549"/>
                <a:gd name="T44" fmla="*/ 443 w 718"/>
                <a:gd name="T45" fmla="*/ 465 h 549"/>
                <a:gd name="T46" fmla="*/ 528 w 718"/>
                <a:gd name="T47" fmla="*/ 380 h 549"/>
                <a:gd name="T48" fmla="*/ 494 w 718"/>
                <a:gd name="T49" fmla="*/ 313 h 549"/>
                <a:gd name="T50" fmla="*/ 596 w 718"/>
                <a:gd name="T51" fmla="*/ 160 h 549"/>
                <a:gd name="T52" fmla="*/ 633 w 718"/>
                <a:gd name="T53" fmla="*/ 169 h 549"/>
                <a:gd name="T54" fmla="*/ 718 w 718"/>
                <a:gd name="T55" fmla="*/ 84 h 549"/>
                <a:gd name="T56" fmla="*/ 633 w 718"/>
                <a:gd name="T57" fmla="*/ 0 h 549"/>
                <a:gd name="T58" fmla="*/ 84 w 718"/>
                <a:gd name="T59" fmla="*/ 507 h 549"/>
                <a:gd name="T60" fmla="*/ 42 w 718"/>
                <a:gd name="T61" fmla="*/ 465 h 549"/>
                <a:gd name="T62" fmla="*/ 84 w 718"/>
                <a:gd name="T63" fmla="*/ 422 h 549"/>
                <a:gd name="T64" fmla="*/ 126 w 718"/>
                <a:gd name="T65" fmla="*/ 465 h 549"/>
                <a:gd name="T66" fmla="*/ 84 w 718"/>
                <a:gd name="T67" fmla="*/ 507 h 549"/>
                <a:gd name="T68" fmla="*/ 232 w 718"/>
                <a:gd name="T69" fmla="*/ 317 h 549"/>
                <a:gd name="T70" fmla="*/ 190 w 718"/>
                <a:gd name="T71" fmla="*/ 275 h 549"/>
                <a:gd name="T72" fmla="*/ 232 w 718"/>
                <a:gd name="T73" fmla="*/ 233 h 549"/>
                <a:gd name="T74" fmla="*/ 274 w 718"/>
                <a:gd name="T75" fmla="*/ 275 h 549"/>
                <a:gd name="T76" fmla="*/ 232 w 718"/>
                <a:gd name="T77" fmla="*/ 317 h 549"/>
                <a:gd name="T78" fmla="*/ 443 w 718"/>
                <a:gd name="T79" fmla="*/ 422 h 549"/>
                <a:gd name="T80" fmla="*/ 401 w 718"/>
                <a:gd name="T81" fmla="*/ 380 h 549"/>
                <a:gd name="T82" fmla="*/ 443 w 718"/>
                <a:gd name="T83" fmla="*/ 338 h 549"/>
                <a:gd name="T84" fmla="*/ 486 w 718"/>
                <a:gd name="T85" fmla="*/ 380 h 549"/>
                <a:gd name="T86" fmla="*/ 443 w 718"/>
                <a:gd name="T87" fmla="*/ 422 h 549"/>
                <a:gd name="T88" fmla="*/ 633 w 718"/>
                <a:gd name="T89" fmla="*/ 127 h 549"/>
                <a:gd name="T90" fmla="*/ 591 w 718"/>
                <a:gd name="T91" fmla="*/ 84 h 549"/>
                <a:gd name="T92" fmla="*/ 633 w 718"/>
                <a:gd name="T93" fmla="*/ 42 h 549"/>
                <a:gd name="T94" fmla="*/ 675 w 718"/>
                <a:gd name="T95" fmla="*/ 84 h 549"/>
                <a:gd name="T96" fmla="*/ 633 w 718"/>
                <a:gd name="T97" fmla="*/ 12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8" h="549">
                  <a:moveTo>
                    <a:pt x="633" y="0"/>
                  </a:moveTo>
                  <a:cubicBezTo>
                    <a:pt x="587" y="0"/>
                    <a:pt x="549" y="38"/>
                    <a:pt x="549" y="84"/>
                  </a:cubicBezTo>
                  <a:cubicBezTo>
                    <a:pt x="549" y="110"/>
                    <a:pt x="561" y="132"/>
                    <a:pt x="578" y="148"/>
                  </a:cubicBezTo>
                  <a:cubicBezTo>
                    <a:pt x="475" y="302"/>
                    <a:pt x="475" y="302"/>
                    <a:pt x="475" y="302"/>
                  </a:cubicBezTo>
                  <a:cubicBezTo>
                    <a:pt x="466" y="298"/>
                    <a:pt x="455" y="296"/>
                    <a:pt x="443" y="296"/>
                  </a:cubicBezTo>
                  <a:cubicBezTo>
                    <a:pt x="411" y="296"/>
                    <a:pt x="383" y="314"/>
                    <a:pt x="369" y="340"/>
                  </a:cubicBezTo>
                  <a:cubicBezTo>
                    <a:pt x="310" y="305"/>
                    <a:pt x="310" y="305"/>
                    <a:pt x="310" y="305"/>
                  </a:cubicBezTo>
                  <a:cubicBezTo>
                    <a:pt x="314" y="296"/>
                    <a:pt x="316" y="285"/>
                    <a:pt x="316" y="275"/>
                  </a:cubicBezTo>
                  <a:cubicBezTo>
                    <a:pt x="316" y="228"/>
                    <a:pt x="278" y="190"/>
                    <a:pt x="232" y="190"/>
                  </a:cubicBezTo>
                  <a:cubicBezTo>
                    <a:pt x="185" y="190"/>
                    <a:pt x="147" y="228"/>
                    <a:pt x="147" y="275"/>
                  </a:cubicBezTo>
                  <a:cubicBezTo>
                    <a:pt x="147" y="300"/>
                    <a:pt x="159" y="322"/>
                    <a:pt x="176" y="338"/>
                  </a:cubicBezTo>
                  <a:cubicBezTo>
                    <a:pt x="133" y="396"/>
                    <a:pt x="133" y="396"/>
                    <a:pt x="133" y="396"/>
                  </a:cubicBezTo>
                  <a:cubicBezTo>
                    <a:pt x="119" y="386"/>
                    <a:pt x="102" y="380"/>
                    <a:pt x="84" y="380"/>
                  </a:cubicBezTo>
                  <a:cubicBezTo>
                    <a:pt x="38" y="380"/>
                    <a:pt x="0" y="418"/>
                    <a:pt x="0" y="465"/>
                  </a:cubicBezTo>
                  <a:cubicBezTo>
                    <a:pt x="0" y="511"/>
                    <a:pt x="38" y="549"/>
                    <a:pt x="84" y="549"/>
                  </a:cubicBezTo>
                  <a:cubicBezTo>
                    <a:pt x="130" y="549"/>
                    <a:pt x="168" y="511"/>
                    <a:pt x="168" y="465"/>
                  </a:cubicBezTo>
                  <a:cubicBezTo>
                    <a:pt x="168" y="444"/>
                    <a:pt x="160" y="425"/>
                    <a:pt x="148" y="411"/>
                  </a:cubicBezTo>
                  <a:cubicBezTo>
                    <a:pt x="194" y="350"/>
                    <a:pt x="194" y="350"/>
                    <a:pt x="194" y="350"/>
                  </a:cubicBezTo>
                  <a:cubicBezTo>
                    <a:pt x="205" y="355"/>
                    <a:pt x="218" y="359"/>
                    <a:pt x="232" y="359"/>
                  </a:cubicBezTo>
                  <a:cubicBezTo>
                    <a:pt x="260" y="359"/>
                    <a:pt x="285" y="345"/>
                    <a:pt x="300" y="324"/>
                  </a:cubicBezTo>
                  <a:cubicBezTo>
                    <a:pt x="361" y="360"/>
                    <a:pt x="361" y="360"/>
                    <a:pt x="361" y="360"/>
                  </a:cubicBezTo>
                  <a:cubicBezTo>
                    <a:pt x="360" y="367"/>
                    <a:pt x="359" y="373"/>
                    <a:pt x="359" y="380"/>
                  </a:cubicBezTo>
                  <a:cubicBezTo>
                    <a:pt x="359" y="427"/>
                    <a:pt x="397" y="465"/>
                    <a:pt x="443" y="465"/>
                  </a:cubicBezTo>
                  <a:cubicBezTo>
                    <a:pt x="490" y="465"/>
                    <a:pt x="528" y="427"/>
                    <a:pt x="528" y="380"/>
                  </a:cubicBezTo>
                  <a:cubicBezTo>
                    <a:pt x="528" y="352"/>
                    <a:pt x="514" y="328"/>
                    <a:pt x="494" y="313"/>
                  </a:cubicBezTo>
                  <a:cubicBezTo>
                    <a:pt x="596" y="160"/>
                    <a:pt x="596" y="160"/>
                    <a:pt x="596" y="160"/>
                  </a:cubicBezTo>
                  <a:cubicBezTo>
                    <a:pt x="607" y="165"/>
                    <a:pt x="620" y="169"/>
                    <a:pt x="633" y="169"/>
                  </a:cubicBezTo>
                  <a:cubicBezTo>
                    <a:pt x="680" y="169"/>
                    <a:pt x="718" y="131"/>
                    <a:pt x="718" y="84"/>
                  </a:cubicBezTo>
                  <a:cubicBezTo>
                    <a:pt x="718" y="38"/>
                    <a:pt x="680" y="0"/>
                    <a:pt x="633" y="0"/>
                  </a:cubicBezTo>
                  <a:close/>
                  <a:moveTo>
                    <a:pt x="84" y="507"/>
                  </a:moveTo>
                  <a:cubicBezTo>
                    <a:pt x="61" y="507"/>
                    <a:pt x="42" y="488"/>
                    <a:pt x="42" y="465"/>
                  </a:cubicBezTo>
                  <a:cubicBezTo>
                    <a:pt x="42" y="441"/>
                    <a:pt x="61" y="422"/>
                    <a:pt x="84" y="422"/>
                  </a:cubicBezTo>
                  <a:cubicBezTo>
                    <a:pt x="107" y="422"/>
                    <a:pt x="126" y="441"/>
                    <a:pt x="126" y="465"/>
                  </a:cubicBezTo>
                  <a:cubicBezTo>
                    <a:pt x="126" y="488"/>
                    <a:pt x="107" y="507"/>
                    <a:pt x="84" y="507"/>
                  </a:cubicBezTo>
                  <a:close/>
                  <a:moveTo>
                    <a:pt x="232" y="317"/>
                  </a:moveTo>
                  <a:cubicBezTo>
                    <a:pt x="209" y="317"/>
                    <a:pt x="190" y="298"/>
                    <a:pt x="190" y="275"/>
                  </a:cubicBezTo>
                  <a:cubicBezTo>
                    <a:pt x="190" y="251"/>
                    <a:pt x="209" y="233"/>
                    <a:pt x="232" y="233"/>
                  </a:cubicBezTo>
                  <a:cubicBezTo>
                    <a:pt x="255" y="233"/>
                    <a:pt x="274" y="251"/>
                    <a:pt x="274" y="275"/>
                  </a:cubicBezTo>
                  <a:cubicBezTo>
                    <a:pt x="274" y="298"/>
                    <a:pt x="255" y="317"/>
                    <a:pt x="232" y="317"/>
                  </a:cubicBezTo>
                  <a:close/>
                  <a:moveTo>
                    <a:pt x="443" y="422"/>
                  </a:moveTo>
                  <a:cubicBezTo>
                    <a:pt x="420" y="422"/>
                    <a:pt x="401" y="403"/>
                    <a:pt x="401" y="380"/>
                  </a:cubicBezTo>
                  <a:cubicBezTo>
                    <a:pt x="401" y="357"/>
                    <a:pt x="420" y="338"/>
                    <a:pt x="443" y="338"/>
                  </a:cubicBezTo>
                  <a:cubicBezTo>
                    <a:pt x="467" y="338"/>
                    <a:pt x="486" y="357"/>
                    <a:pt x="486" y="380"/>
                  </a:cubicBezTo>
                  <a:cubicBezTo>
                    <a:pt x="486" y="403"/>
                    <a:pt x="467" y="422"/>
                    <a:pt x="443" y="422"/>
                  </a:cubicBezTo>
                  <a:close/>
                  <a:moveTo>
                    <a:pt x="633" y="127"/>
                  </a:moveTo>
                  <a:cubicBezTo>
                    <a:pt x="610" y="127"/>
                    <a:pt x="591" y="108"/>
                    <a:pt x="591" y="84"/>
                  </a:cubicBezTo>
                  <a:cubicBezTo>
                    <a:pt x="591" y="61"/>
                    <a:pt x="610" y="42"/>
                    <a:pt x="633" y="42"/>
                  </a:cubicBezTo>
                  <a:cubicBezTo>
                    <a:pt x="657" y="42"/>
                    <a:pt x="675" y="61"/>
                    <a:pt x="675" y="84"/>
                  </a:cubicBezTo>
                  <a:cubicBezTo>
                    <a:pt x="675" y="108"/>
                    <a:pt x="657" y="127"/>
                    <a:pt x="633" y="127"/>
                  </a:cubicBezTo>
                  <a:close/>
                </a:path>
              </a:pathLst>
            </a:custGeom>
            <a:grpFill/>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anchor="t" anchorCtr="0" compatLnSpc="1"/>
            <a:lstStyle/>
            <a:p>
              <a:endParaRPr lang="id-ID" sz="1350"/>
            </a:p>
          </p:txBody>
        </p:sp>
        <p:sp>
          <p:nvSpPr>
            <p:cNvPr id="49" name="Oval 18"/>
            <p:cNvSpPr/>
            <p:nvPr/>
          </p:nvSpPr>
          <p:spPr>
            <a:xfrm>
              <a:off x="5156435" y="4441288"/>
              <a:ext cx="291524" cy="291524"/>
            </a:xfrm>
            <a:prstGeom prst="ellipse">
              <a:avLst/>
            </a:prstGeom>
            <a:grpFill/>
          </p:spPr>
          <p:style>
            <a:lnRef idx="3">
              <a:schemeClr val="lt1"/>
            </a:lnRef>
            <a:fillRef idx="1">
              <a:schemeClr val="accent2"/>
            </a:fillRef>
            <a:effectRef idx="1">
              <a:schemeClr val="accent2"/>
            </a:effectRef>
            <a:fontRef idx="minor">
              <a:schemeClr val="lt1"/>
            </a:fontRef>
          </p:style>
          <p:txBody>
            <a:bodyPr rtlCol="0" anchor="ctr"/>
            <a:lstStyle/>
            <a:p>
              <a:pPr algn="ctr"/>
              <a:endParaRPr lang="id-ID" sz="1350"/>
            </a:p>
          </p:txBody>
        </p:sp>
      </p:grpSp>
      <p:grpSp>
        <p:nvGrpSpPr>
          <p:cNvPr id="3" name="组合 2"/>
          <p:cNvGrpSpPr/>
          <p:nvPr/>
        </p:nvGrpSpPr>
        <p:grpSpPr>
          <a:xfrm>
            <a:off x="6257131" y="1961029"/>
            <a:ext cx="1060878" cy="2036453"/>
            <a:chOff x="6359366" y="2696359"/>
            <a:chExt cx="1060878" cy="2036453"/>
          </a:xfrm>
          <a:solidFill>
            <a:srgbClr val="C00000"/>
          </a:solidFill>
        </p:grpSpPr>
        <p:cxnSp>
          <p:nvCxnSpPr>
            <p:cNvPr id="5" name="Straight Connector 7"/>
            <p:cNvCxnSpPr/>
            <p:nvPr/>
          </p:nvCxnSpPr>
          <p:spPr>
            <a:xfrm>
              <a:off x="6881830" y="3493701"/>
              <a:ext cx="0" cy="1101330"/>
            </a:xfrm>
            <a:prstGeom prst="line">
              <a:avLst/>
            </a:prstGeom>
            <a:grpFill/>
            <a:ln>
              <a:solidFill>
                <a:schemeClr val="bg1"/>
              </a:solidFill>
            </a:ln>
          </p:spPr>
          <p:style>
            <a:lnRef idx="3">
              <a:schemeClr val="lt1"/>
            </a:lnRef>
            <a:fillRef idx="1">
              <a:schemeClr val="accent3"/>
            </a:fillRef>
            <a:effectRef idx="1">
              <a:schemeClr val="accent3"/>
            </a:effectRef>
            <a:fontRef idx="minor">
              <a:schemeClr val="lt1"/>
            </a:fontRef>
          </p:style>
        </p:cxnSp>
        <p:sp>
          <p:nvSpPr>
            <p:cNvPr id="54" name="Freeform 12"/>
            <p:cNvSpPr/>
            <p:nvPr/>
          </p:nvSpPr>
          <p:spPr>
            <a:xfrm rot="10800000">
              <a:off x="6359366" y="2696359"/>
              <a:ext cx="1060878" cy="1166790"/>
            </a:xfrm>
            <a:custGeom>
              <a:avLst/>
              <a:gdLst>
                <a:gd name="connsiteX0" fmla="*/ 829340 w 1658680"/>
                <a:gd name="connsiteY0" fmla="*/ 1824273 h 1824273"/>
                <a:gd name="connsiteX1" fmla="*/ 0 w 1658680"/>
                <a:gd name="connsiteY1" fmla="*/ 994933 h 1824273"/>
                <a:gd name="connsiteX2" fmla="*/ 506524 w 1658680"/>
                <a:gd name="connsiteY2" fmla="*/ 230767 h 1824273"/>
                <a:gd name="connsiteX3" fmla="*/ 614520 w 1658680"/>
                <a:gd name="connsiteY3" fmla="*/ 197243 h 1824273"/>
                <a:gd name="connsiteX4" fmla="*/ 829339 w 1658680"/>
                <a:gd name="connsiteY4" fmla="*/ 0 h 1824273"/>
                <a:gd name="connsiteX5" fmla="*/ 1044157 w 1658680"/>
                <a:gd name="connsiteY5" fmla="*/ 197242 h 1824273"/>
                <a:gd name="connsiteX6" fmla="*/ 1152157 w 1658680"/>
                <a:gd name="connsiteY6" fmla="*/ 230767 h 1824273"/>
                <a:gd name="connsiteX7" fmla="*/ 1658680 w 1658680"/>
                <a:gd name="connsiteY7" fmla="*/ 994933 h 1824273"/>
                <a:gd name="connsiteX8" fmla="*/ 829340 w 1658680"/>
                <a:gd name="connsiteY8" fmla="*/ 1824273 h 182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680" h="1824273">
                  <a:moveTo>
                    <a:pt x="829340" y="1824273"/>
                  </a:moveTo>
                  <a:cubicBezTo>
                    <a:pt x="371308" y="1824273"/>
                    <a:pt x="0" y="1452965"/>
                    <a:pt x="0" y="994933"/>
                  </a:cubicBezTo>
                  <a:cubicBezTo>
                    <a:pt x="0" y="651409"/>
                    <a:pt x="208861" y="356667"/>
                    <a:pt x="506524" y="230767"/>
                  </a:cubicBezTo>
                  <a:lnTo>
                    <a:pt x="614520" y="197243"/>
                  </a:lnTo>
                  <a:lnTo>
                    <a:pt x="829339" y="0"/>
                  </a:lnTo>
                  <a:lnTo>
                    <a:pt x="1044157" y="197242"/>
                  </a:lnTo>
                  <a:lnTo>
                    <a:pt x="1152157" y="230767"/>
                  </a:lnTo>
                  <a:cubicBezTo>
                    <a:pt x="1449819" y="356667"/>
                    <a:pt x="1658680" y="651409"/>
                    <a:pt x="1658680" y="994933"/>
                  </a:cubicBezTo>
                  <a:cubicBezTo>
                    <a:pt x="1658680" y="1452965"/>
                    <a:pt x="1287372" y="1824273"/>
                    <a:pt x="829340" y="1824273"/>
                  </a:cubicBezTo>
                  <a:close/>
                </a:path>
              </a:pathLst>
            </a:custGeom>
            <a:grpFill/>
            <a:ln>
              <a:solidFill>
                <a:schemeClr val="bg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id-ID" sz="1350" dirty="0"/>
            </a:p>
          </p:txBody>
        </p:sp>
        <p:grpSp>
          <p:nvGrpSpPr>
            <p:cNvPr id="55" name="Group 42"/>
            <p:cNvGrpSpPr/>
            <p:nvPr/>
          </p:nvGrpSpPr>
          <p:grpSpPr>
            <a:xfrm>
              <a:off x="6625421" y="3036494"/>
              <a:ext cx="531493" cy="425308"/>
              <a:chOff x="6069013" y="-1522413"/>
              <a:chExt cx="4465637" cy="3573463"/>
            </a:xfrm>
            <a:grpFill/>
          </p:grpSpPr>
          <p:sp>
            <p:nvSpPr>
              <p:cNvPr id="57" name="Freeform 14"/>
              <p:cNvSpPr/>
              <p:nvPr/>
            </p:nvSpPr>
            <p:spPr bwMode="auto">
              <a:xfrm>
                <a:off x="6069013" y="-1522413"/>
                <a:ext cx="4465637" cy="2979738"/>
              </a:xfrm>
              <a:custGeom>
                <a:avLst/>
                <a:gdLst>
                  <a:gd name="T0" fmla="*/ 869 w 1188"/>
                  <a:gd name="T1" fmla="*/ 792 h 792"/>
                  <a:gd name="T2" fmla="*/ 830 w 1188"/>
                  <a:gd name="T3" fmla="*/ 753 h 792"/>
                  <a:gd name="T4" fmla="*/ 869 w 1188"/>
                  <a:gd name="T5" fmla="*/ 713 h 792"/>
                  <a:gd name="T6" fmla="*/ 949 w 1188"/>
                  <a:gd name="T7" fmla="*/ 713 h 792"/>
                  <a:gd name="T8" fmla="*/ 953 w 1188"/>
                  <a:gd name="T9" fmla="*/ 713 h 792"/>
                  <a:gd name="T10" fmla="*/ 955 w 1188"/>
                  <a:gd name="T11" fmla="*/ 713 h 792"/>
                  <a:gd name="T12" fmla="*/ 1109 w 1188"/>
                  <a:gd name="T13" fmla="*/ 555 h 792"/>
                  <a:gd name="T14" fmla="*/ 951 w 1188"/>
                  <a:gd name="T15" fmla="*/ 396 h 792"/>
                  <a:gd name="T16" fmla="*/ 915 w 1188"/>
                  <a:gd name="T17" fmla="*/ 401 h 792"/>
                  <a:gd name="T18" fmla="*/ 879 w 1188"/>
                  <a:gd name="T19" fmla="*/ 391 h 792"/>
                  <a:gd name="T20" fmla="*/ 867 w 1188"/>
                  <a:gd name="T21" fmla="*/ 356 h 792"/>
                  <a:gd name="T22" fmla="*/ 871 w 1188"/>
                  <a:gd name="T23" fmla="*/ 317 h 792"/>
                  <a:gd name="T24" fmla="*/ 634 w 1188"/>
                  <a:gd name="T25" fmla="*/ 79 h 792"/>
                  <a:gd name="T26" fmla="*/ 398 w 1188"/>
                  <a:gd name="T27" fmla="*/ 296 h 792"/>
                  <a:gd name="T28" fmla="*/ 380 w 1188"/>
                  <a:gd name="T29" fmla="*/ 326 h 792"/>
                  <a:gd name="T30" fmla="*/ 345 w 1188"/>
                  <a:gd name="T31" fmla="*/ 330 h 792"/>
                  <a:gd name="T32" fmla="*/ 277 w 1188"/>
                  <a:gd name="T33" fmla="*/ 317 h 792"/>
                  <a:gd name="T34" fmla="*/ 79 w 1188"/>
                  <a:gd name="T35" fmla="*/ 515 h 792"/>
                  <a:gd name="T36" fmla="*/ 272 w 1188"/>
                  <a:gd name="T37" fmla="*/ 713 h 792"/>
                  <a:gd name="T38" fmla="*/ 275 w 1188"/>
                  <a:gd name="T39" fmla="*/ 713 h 792"/>
                  <a:gd name="T40" fmla="*/ 295 w 1188"/>
                  <a:gd name="T41" fmla="*/ 713 h 792"/>
                  <a:gd name="T42" fmla="*/ 358 w 1188"/>
                  <a:gd name="T43" fmla="*/ 713 h 792"/>
                  <a:gd name="T44" fmla="*/ 398 w 1188"/>
                  <a:gd name="T45" fmla="*/ 753 h 792"/>
                  <a:gd name="T46" fmla="*/ 358 w 1188"/>
                  <a:gd name="T47" fmla="*/ 792 h 792"/>
                  <a:gd name="T48" fmla="*/ 282 w 1188"/>
                  <a:gd name="T49" fmla="*/ 792 h 792"/>
                  <a:gd name="T50" fmla="*/ 277 w 1188"/>
                  <a:gd name="T51" fmla="*/ 792 h 792"/>
                  <a:gd name="T52" fmla="*/ 0 w 1188"/>
                  <a:gd name="T53" fmla="*/ 515 h 792"/>
                  <a:gd name="T54" fmla="*/ 277 w 1188"/>
                  <a:gd name="T55" fmla="*/ 238 h 792"/>
                  <a:gd name="T56" fmla="*/ 327 w 1188"/>
                  <a:gd name="T57" fmla="*/ 242 h 792"/>
                  <a:gd name="T58" fmla="*/ 634 w 1188"/>
                  <a:gd name="T59" fmla="*/ 0 h 792"/>
                  <a:gd name="T60" fmla="*/ 950 w 1188"/>
                  <a:gd name="T61" fmla="*/ 317 h 792"/>
                  <a:gd name="T62" fmla="*/ 950 w 1188"/>
                  <a:gd name="T63" fmla="*/ 317 h 792"/>
                  <a:gd name="T64" fmla="*/ 951 w 1188"/>
                  <a:gd name="T65" fmla="*/ 317 h 792"/>
                  <a:gd name="T66" fmla="*/ 1188 w 1188"/>
                  <a:gd name="T67" fmla="*/ 555 h 792"/>
                  <a:gd name="T68" fmla="*/ 951 w 1188"/>
                  <a:gd name="T69" fmla="*/ 792 h 792"/>
                  <a:gd name="T70" fmla="*/ 946 w 1188"/>
                  <a:gd name="T71" fmla="*/ 792 h 792"/>
                  <a:gd name="T72" fmla="*/ 869 w 1188"/>
                  <a:gd name="T73"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8" h="792">
                    <a:moveTo>
                      <a:pt x="869" y="792"/>
                    </a:moveTo>
                    <a:cubicBezTo>
                      <a:pt x="847" y="792"/>
                      <a:pt x="830" y="775"/>
                      <a:pt x="830" y="753"/>
                    </a:cubicBezTo>
                    <a:cubicBezTo>
                      <a:pt x="830" y="731"/>
                      <a:pt x="847" y="713"/>
                      <a:pt x="869" y="713"/>
                    </a:cubicBezTo>
                    <a:cubicBezTo>
                      <a:pt x="949" y="713"/>
                      <a:pt x="949" y="713"/>
                      <a:pt x="949" y="713"/>
                    </a:cubicBezTo>
                    <a:cubicBezTo>
                      <a:pt x="950" y="713"/>
                      <a:pt x="952" y="713"/>
                      <a:pt x="953" y="713"/>
                    </a:cubicBezTo>
                    <a:cubicBezTo>
                      <a:pt x="954" y="713"/>
                      <a:pt x="955" y="713"/>
                      <a:pt x="955" y="713"/>
                    </a:cubicBezTo>
                    <a:cubicBezTo>
                      <a:pt x="1041" y="710"/>
                      <a:pt x="1109" y="640"/>
                      <a:pt x="1109" y="555"/>
                    </a:cubicBezTo>
                    <a:cubicBezTo>
                      <a:pt x="1109" y="467"/>
                      <a:pt x="1038" y="396"/>
                      <a:pt x="951" y="396"/>
                    </a:cubicBezTo>
                    <a:cubicBezTo>
                      <a:pt x="940" y="396"/>
                      <a:pt x="928" y="398"/>
                      <a:pt x="915" y="401"/>
                    </a:cubicBezTo>
                    <a:cubicBezTo>
                      <a:pt x="902" y="404"/>
                      <a:pt x="889" y="400"/>
                      <a:pt x="879" y="391"/>
                    </a:cubicBezTo>
                    <a:cubicBezTo>
                      <a:pt x="870" y="382"/>
                      <a:pt x="865" y="369"/>
                      <a:pt x="867" y="356"/>
                    </a:cubicBezTo>
                    <a:cubicBezTo>
                      <a:pt x="869" y="343"/>
                      <a:pt x="871" y="330"/>
                      <a:pt x="871" y="317"/>
                    </a:cubicBezTo>
                    <a:cubicBezTo>
                      <a:pt x="871" y="186"/>
                      <a:pt x="765" y="79"/>
                      <a:pt x="634" y="79"/>
                    </a:cubicBezTo>
                    <a:cubicBezTo>
                      <a:pt x="510" y="79"/>
                      <a:pt x="409" y="172"/>
                      <a:pt x="398" y="296"/>
                    </a:cubicBezTo>
                    <a:cubicBezTo>
                      <a:pt x="397" y="308"/>
                      <a:pt x="390" y="319"/>
                      <a:pt x="380" y="326"/>
                    </a:cubicBezTo>
                    <a:cubicBezTo>
                      <a:pt x="370" y="332"/>
                      <a:pt x="357" y="334"/>
                      <a:pt x="345" y="330"/>
                    </a:cubicBezTo>
                    <a:cubicBezTo>
                      <a:pt x="322" y="321"/>
                      <a:pt x="300" y="317"/>
                      <a:pt x="277" y="317"/>
                    </a:cubicBezTo>
                    <a:cubicBezTo>
                      <a:pt x="168" y="317"/>
                      <a:pt x="79" y="406"/>
                      <a:pt x="79" y="515"/>
                    </a:cubicBezTo>
                    <a:cubicBezTo>
                      <a:pt x="79" y="623"/>
                      <a:pt x="165" y="710"/>
                      <a:pt x="272" y="713"/>
                    </a:cubicBezTo>
                    <a:cubicBezTo>
                      <a:pt x="273" y="713"/>
                      <a:pt x="274" y="713"/>
                      <a:pt x="275" y="713"/>
                    </a:cubicBezTo>
                    <a:cubicBezTo>
                      <a:pt x="295" y="713"/>
                      <a:pt x="295" y="713"/>
                      <a:pt x="295" y="713"/>
                    </a:cubicBezTo>
                    <a:cubicBezTo>
                      <a:pt x="358" y="713"/>
                      <a:pt x="358" y="713"/>
                      <a:pt x="358" y="713"/>
                    </a:cubicBezTo>
                    <a:cubicBezTo>
                      <a:pt x="380" y="713"/>
                      <a:pt x="398" y="731"/>
                      <a:pt x="398" y="753"/>
                    </a:cubicBezTo>
                    <a:cubicBezTo>
                      <a:pt x="398" y="775"/>
                      <a:pt x="380" y="792"/>
                      <a:pt x="358" y="792"/>
                    </a:cubicBezTo>
                    <a:cubicBezTo>
                      <a:pt x="282" y="792"/>
                      <a:pt x="282" y="792"/>
                      <a:pt x="282" y="792"/>
                    </a:cubicBezTo>
                    <a:cubicBezTo>
                      <a:pt x="281" y="792"/>
                      <a:pt x="279" y="792"/>
                      <a:pt x="277" y="792"/>
                    </a:cubicBezTo>
                    <a:cubicBezTo>
                      <a:pt x="124" y="792"/>
                      <a:pt x="0" y="668"/>
                      <a:pt x="0" y="515"/>
                    </a:cubicBezTo>
                    <a:cubicBezTo>
                      <a:pt x="0" y="362"/>
                      <a:pt x="124" y="238"/>
                      <a:pt x="277" y="238"/>
                    </a:cubicBezTo>
                    <a:cubicBezTo>
                      <a:pt x="294" y="238"/>
                      <a:pt x="310" y="239"/>
                      <a:pt x="327" y="242"/>
                    </a:cubicBezTo>
                    <a:cubicBezTo>
                      <a:pt x="360" y="101"/>
                      <a:pt x="485" y="0"/>
                      <a:pt x="634" y="0"/>
                    </a:cubicBezTo>
                    <a:cubicBezTo>
                      <a:pt x="808" y="0"/>
                      <a:pt x="950" y="142"/>
                      <a:pt x="950" y="317"/>
                    </a:cubicBezTo>
                    <a:cubicBezTo>
                      <a:pt x="950" y="317"/>
                      <a:pt x="950" y="317"/>
                      <a:pt x="950" y="317"/>
                    </a:cubicBezTo>
                    <a:cubicBezTo>
                      <a:pt x="951" y="317"/>
                      <a:pt x="951" y="317"/>
                      <a:pt x="951" y="317"/>
                    </a:cubicBezTo>
                    <a:cubicBezTo>
                      <a:pt x="1082" y="317"/>
                      <a:pt x="1188" y="424"/>
                      <a:pt x="1188" y="555"/>
                    </a:cubicBezTo>
                    <a:cubicBezTo>
                      <a:pt x="1188" y="686"/>
                      <a:pt x="1082" y="792"/>
                      <a:pt x="951" y="792"/>
                    </a:cubicBezTo>
                    <a:cubicBezTo>
                      <a:pt x="949" y="792"/>
                      <a:pt x="947" y="792"/>
                      <a:pt x="946" y="792"/>
                    </a:cubicBezTo>
                    <a:lnTo>
                      <a:pt x="869" y="792"/>
                    </a:lnTo>
                    <a:close/>
                  </a:path>
                </a:pathLst>
              </a:custGeom>
              <a:grpFill/>
              <a:ln>
                <a:solidFill>
                  <a:schemeClr val="bg1"/>
                </a:solidFill>
              </a:ln>
            </p:spPr>
            <p:style>
              <a:lnRef idx="3">
                <a:schemeClr val="lt1"/>
              </a:lnRef>
              <a:fillRef idx="1">
                <a:schemeClr val="accent3"/>
              </a:fillRef>
              <a:effectRef idx="1">
                <a:schemeClr val="accent3"/>
              </a:effectRef>
              <a:fontRef idx="minor">
                <a:schemeClr val="lt1"/>
              </a:fontRef>
            </p:style>
            <p:txBody>
              <a:bodyPr vert="horz" wrap="square" lIns="68580" tIns="34290" rIns="68580" bIns="34290" numCol="1" anchor="t" anchorCtr="0" compatLnSpc="1"/>
              <a:lstStyle/>
              <a:p>
                <a:endParaRPr lang="id-ID" sz="1350"/>
              </a:p>
            </p:txBody>
          </p:sp>
          <p:sp>
            <p:nvSpPr>
              <p:cNvPr id="58" name="Freeform 15"/>
              <p:cNvSpPr/>
              <p:nvPr/>
            </p:nvSpPr>
            <p:spPr bwMode="auto">
              <a:xfrm>
                <a:off x="7707313" y="-479425"/>
                <a:ext cx="1484312" cy="2530475"/>
              </a:xfrm>
              <a:custGeom>
                <a:avLst/>
                <a:gdLst>
                  <a:gd name="T0" fmla="*/ 935 w 935"/>
                  <a:gd name="T1" fmla="*/ 656 h 1594"/>
                  <a:gd name="T2" fmla="*/ 561 w 935"/>
                  <a:gd name="T3" fmla="*/ 656 h 1594"/>
                  <a:gd name="T4" fmla="*/ 561 w 935"/>
                  <a:gd name="T5" fmla="*/ 0 h 1594"/>
                  <a:gd name="T6" fmla="*/ 0 w 935"/>
                  <a:gd name="T7" fmla="*/ 940 h 1594"/>
                  <a:gd name="T8" fmla="*/ 374 w 935"/>
                  <a:gd name="T9" fmla="*/ 940 h 1594"/>
                  <a:gd name="T10" fmla="*/ 374 w 935"/>
                  <a:gd name="T11" fmla="*/ 1594 h 1594"/>
                  <a:gd name="T12" fmla="*/ 935 w 935"/>
                  <a:gd name="T13" fmla="*/ 656 h 1594"/>
                </a:gdLst>
                <a:ahLst/>
                <a:cxnLst>
                  <a:cxn ang="0">
                    <a:pos x="T0" y="T1"/>
                  </a:cxn>
                  <a:cxn ang="0">
                    <a:pos x="T2" y="T3"/>
                  </a:cxn>
                  <a:cxn ang="0">
                    <a:pos x="T4" y="T5"/>
                  </a:cxn>
                  <a:cxn ang="0">
                    <a:pos x="T6" y="T7"/>
                  </a:cxn>
                  <a:cxn ang="0">
                    <a:pos x="T8" y="T9"/>
                  </a:cxn>
                  <a:cxn ang="0">
                    <a:pos x="T10" y="T11"/>
                  </a:cxn>
                  <a:cxn ang="0">
                    <a:pos x="T12" y="T13"/>
                  </a:cxn>
                </a:cxnLst>
                <a:rect l="0" t="0" r="r" b="b"/>
                <a:pathLst>
                  <a:path w="935" h="1594">
                    <a:moveTo>
                      <a:pt x="935" y="656"/>
                    </a:moveTo>
                    <a:lnTo>
                      <a:pt x="561" y="656"/>
                    </a:lnTo>
                    <a:lnTo>
                      <a:pt x="561" y="0"/>
                    </a:lnTo>
                    <a:lnTo>
                      <a:pt x="0" y="940"/>
                    </a:lnTo>
                    <a:lnTo>
                      <a:pt x="374" y="940"/>
                    </a:lnTo>
                    <a:lnTo>
                      <a:pt x="374" y="1594"/>
                    </a:lnTo>
                    <a:lnTo>
                      <a:pt x="935" y="656"/>
                    </a:lnTo>
                    <a:close/>
                  </a:path>
                </a:pathLst>
              </a:custGeom>
              <a:grpFill/>
              <a:ln>
                <a:solidFill>
                  <a:schemeClr val="bg1"/>
                </a:solidFill>
              </a:ln>
            </p:spPr>
            <p:style>
              <a:lnRef idx="3">
                <a:schemeClr val="lt1"/>
              </a:lnRef>
              <a:fillRef idx="1">
                <a:schemeClr val="accent3"/>
              </a:fillRef>
              <a:effectRef idx="1">
                <a:schemeClr val="accent3"/>
              </a:effectRef>
              <a:fontRef idx="minor">
                <a:schemeClr val="lt1"/>
              </a:fontRef>
            </p:style>
            <p:txBody>
              <a:bodyPr vert="horz" wrap="square" lIns="68580" tIns="34290" rIns="68580" bIns="34290" numCol="1" anchor="t" anchorCtr="0" compatLnSpc="1"/>
              <a:lstStyle/>
              <a:p>
                <a:endParaRPr lang="id-ID" sz="1350"/>
              </a:p>
            </p:txBody>
          </p:sp>
        </p:grpSp>
        <p:sp>
          <p:nvSpPr>
            <p:cNvPr id="59" name="Oval 21"/>
            <p:cNvSpPr/>
            <p:nvPr/>
          </p:nvSpPr>
          <p:spPr>
            <a:xfrm>
              <a:off x="6744040" y="4441288"/>
              <a:ext cx="291524" cy="291524"/>
            </a:xfrm>
            <a:prstGeom prst="ellipse">
              <a:avLst/>
            </a:prstGeom>
            <a:grpFill/>
            <a:ln>
              <a:solidFill>
                <a:schemeClr val="bg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id-ID" sz="1350"/>
            </a:p>
          </p:txBody>
        </p:sp>
      </p:grpSp>
      <p:grpSp>
        <p:nvGrpSpPr>
          <p:cNvPr id="60" name="组合 59"/>
          <p:cNvGrpSpPr/>
          <p:nvPr/>
        </p:nvGrpSpPr>
        <p:grpSpPr>
          <a:xfrm>
            <a:off x="7844740" y="1592216"/>
            <a:ext cx="1060878" cy="2405901"/>
            <a:chOff x="7946975" y="2326911"/>
            <a:chExt cx="1060878" cy="2405901"/>
          </a:xfrm>
          <a:solidFill>
            <a:srgbClr val="980000"/>
          </a:solidFill>
        </p:grpSpPr>
        <p:cxnSp>
          <p:nvCxnSpPr>
            <p:cNvPr id="61" name="Straight Connector 8"/>
            <p:cNvCxnSpPr/>
            <p:nvPr/>
          </p:nvCxnSpPr>
          <p:spPr>
            <a:xfrm>
              <a:off x="8483008" y="3461802"/>
              <a:ext cx="0" cy="1101330"/>
            </a:xfrm>
            <a:prstGeom prst="line">
              <a:avLst/>
            </a:prstGeom>
            <a:grp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cxnSp>
        <p:sp>
          <p:nvSpPr>
            <p:cNvPr id="62" name="Freeform 13"/>
            <p:cNvSpPr/>
            <p:nvPr/>
          </p:nvSpPr>
          <p:spPr>
            <a:xfrm rot="10800000">
              <a:off x="7946975" y="2326911"/>
              <a:ext cx="1060878" cy="1166790"/>
            </a:xfrm>
            <a:custGeom>
              <a:avLst/>
              <a:gdLst>
                <a:gd name="connsiteX0" fmla="*/ 829340 w 1658680"/>
                <a:gd name="connsiteY0" fmla="*/ 1824273 h 1824273"/>
                <a:gd name="connsiteX1" fmla="*/ 0 w 1658680"/>
                <a:gd name="connsiteY1" fmla="*/ 994933 h 1824273"/>
                <a:gd name="connsiteX2" fmla="*/ 506524 w 1658680"/>
                <a:gd name="connsiteY2" fmla="*/ 230767 h 1824273"/>
                <a:gd name="connsiteX3" fmla="*/ 614520 w 1658680"/>
                <a:gd name="connsiteY3" fmla="*/ 197243 h 1824273"/>
                <a:gd name="connsiteX4" fmla="*/ 829339 w 1658680"/>
                <a:gd name="connsiteY4" fmla="*/ 0 h 1824273"/>
                <a:gd name="connsiteX5" fmla="*/ 1044157 w 1658680"/>
                <a:gd name="connsiteY5" fmla="*/ 197242 h 1824273"/>
                <a:gd name="connsiteX6" fmla="*/ 1152157 w 1658680"/>
                <a:gd name="connsiteY6" fmla="*/ 230767 h 1824273"/>
                <a:gd name="connsiteX7" fmla="*/ 1658680 w 1658680"/>
                <a:gd name="connsiteY7" fmla="*/ 994933 h 1824273"/>
                <a:gd name="connsiteX8" fmla="*/ 829340 w 1658680"/>
                <a:gd name="connsiteY8" fmla="*/ 1824273 h 182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680" h="1824273">
                  <a:moveTo>
                    <a:pt x="829340" y="1824273"/>
                  </a:moveTo>
                  <a:cubicBezTo>
                    <a:pt x="371308" y="1824273"/>
                    <a:pt x="0" y="1452965"/>
                    <a:pt x="0" y="994933"/>
                  </a:cubicBezTo>
                  <a:cubicBezTo>
                    <a:pt x="0" y="651409"/>
                    <a:pt x="208861" y="356667"/>
                    <a:pt x="506524" y="230767"/>
                  </a:cubicBezTo>
                  <a:lnTo>
                    <a:pt x="614520" y="197243"/>
                  </a:lnTo>
                  <a:lnTo>
                    <a:pt x="829339" y="0"/>
                  </a:lnTo>
                  <a:lnTo>
                    <a:pt x="1044157" y="197242"/>
                  </a:lnTo>
                  <a:lnTo>
                    <a:pt x="1152157" y="230767"/>
                  </a:lnTo>
                  <a:cubicBezTo>
                    <a:pt x="1449819" y="356667"/>
                    <a:pt x="1658680" y="651409"/>
                    <a:pt x="1658680" y="994933"/>
                  </a:cubicBezTo>
                  <a:cubicBezTo>
                    <a:pt x="1658680" y="1452965"/>
                    <a:pt x="1287372" y="1824273"/>
                    <a:pt x="829340" y="1824273"/>
                  </a:cubicBezTo>
                  <a:close/>
                </a:path>
              </a:pathLst>
            </a:custGeom>
            <a:grp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d-ID" sz="1350" dirty="0"/>
            </a:p>
          </p:txBody>
        </p:sp>
        <p:grpSp>
          <p:nvGrpSpPr>
            <p:cNvPr id="63" name="Group 45"/>
            <p:cNvGrpSpPr/>
            <p:nvPr/>
          </p:nvGrpSpPr>
          <p:grpSpPr>
            <a:xfrm>
              <a:off x="8277148" y="2654927"/>
              <a:ext cx="411719" cy="411719"/>
              <a:chOff x="1928427" y="-1529876"/>
              <a:chExt cx="1960563" cy="1960563"/>
            </a:xfrm>
            <a:grpFill/>
          </p:grpSpPr>
          <p:sp>
            <p:nvSpPr>
              <p:cNvPr id="64" name="Freeform 19"/>
              <p:cNvSpPr>
                <a:spLocks noEditPoints="1"/>
              </p:cNvSpPr>
              <p:nvPr/>
            </p:nvSpPr>
            <p:spPr bwMode="auto">
              <a:xfrm>
                <a:off x="3200014" y="-256700"/>
                <a:ext cx="265113" cy="260350"/>
              </a:xfrm>
              <a:custGeom>
                <a:avLst/>
                <a:gdLst>
                  <a:gd name="T0" fmla="*/ 78 w 156"/>
                  <a:gd name="T1" fmla="*/ 0 h 154"/>
                  <a:gd name="T2" fmla="*/ 0 w 156"/>
                  <a:gd name="T3" fmla="*/ 77 h 154"/>
                  <a:gd name="T4" fmla="*/ 78 w 156"/>
                  <a:gd name="T5" fmla="*/ 154 h 154"/>
                  <a:gd name="T6" fmla="*/ 156 w 156"/>
                  <a:gd name="T7" fmla="*/ 77 h 154"/>
                  <a:gd name="T8" fmla="*/ 78 w 156"/>
                  <a:gd name="T9" fmla="*/ 0 h 154"/>
                  <a:gd name="T10" fmla="*/ 78 w 156"/>
                  <a:gd name="T11" fmla="*/ 116 h 154"/>
                  <a:gd name="T12" fmla="*/ 39 w 156"/>
                  <a:gd name="T13" fmla="*/ 77 h 154"/>
                  <a:gd name="T14" fmla="*/ 78 w 156"/>
                  <a:gd name="T15" fmla="*/ 39 h 154"/>
                  <a:gd name="T16" fmla="*/ 117 w 156"/>
                  <a:gd name="T17" fmla="*/ 77 h 154"/>
                  <a:gd name="T18" fmla="*/ 78 w 156"/>
                  <a:gd name="T19" fmla="*/ 11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4">
                    <a:moveTo>
                      <a:pt x="78" y="0"/>
                    </a:moveTo>
                    <a:cubicBezTo>
                      <a:pt x="35" y="0"/>
                      <a:pt x="0" y="35"/>
                      <a:pt x="0" y="77"/>
                    </a:cubicBezTo>
                    <a:cubicBezTo>
                      <a:pt x="0" y="120"/>
                      <a:pt x="35" y="154"/>
                      <a:pt x="78" y="154"/>
                    </a:cubicBezTo>
                    <a:cubicBezTo>
                      <a:pt x="121" y="154"/>
                      <a:pt x="156" y="120"/>
                      <a:pt x="156" y="77"/>
                    </a:cubicBezTo>
                    <a:cubicBezTo>
                      <a:pt x="156" y="35"/>
                      <a:pt x="121" y="0"/>
                      <a:pt x="78" y="0"/>
                    </a:cubicBezTo>
                    <a:close/>
                    <a:moveTo>
                      <a:pt x="78" y="116"/>
                    </a:moveTo>
                    <a:cubicBezTo>
                      <a:pt x="56" y="116"/>
                      <a:pt x="39" y="98"/>
                      <a:pt x="39" y="77"/>
                    </a:cubicBezTo>
                    <a:cubicBezTo>
                      <a:pt x="39" y="56"/>
                      <a:pt x="56" y="39"/>
                      <a:pt x="78" y="39"/>
                    </a:cubicBezTo>
                    <a:cubicBezTo>
                      <a:pt x="99" y="39"/>
                      <a:pt x="117" y="56"/>
                      <a:pt x="117" y="77"/>
                    </a:cubicBezTo>
                    <a:cubicBezTo>
                      <a:pt x="117" y="98"/>
                      <a:pt x="99" y="116"/>
                      <a:pt x="78" y="116"/>
                    </a:cubicBezTo>
                    <a:close/>
                  </a:path>
                </a:pathLst>
              </a:custGeom>
              <a:grp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lstStyle/>
              <a:p>
                <a:endParaRPr lang="id-ID" sz="1350"/>
              </a:p>
            </p:txBody>
          </p:sp>
          <p:sp>
            <p:nvSpPr>
              <p:cNvPr id="65" name="Freeform 20"/>
              <p:cNvSpPr>
                <a:spLocks noEditPoints="1"/>
              </p:cNvSpPr>
              <p:nvPr/>
            </p:nvSpPr>
            <p:spPr bwMode="auto">
              <a:xfrm>
                <a:off x="2350702" y="-256700"/>
                <a:ext cx="263525" cy="260350"/>
              </a:xfrm>
              <a:custGeom>
                <a:avLst/>
                <a:gdLst>
                  <a:gd name="T0" fmla="*/ 78 w 155"/>
                  <a:gd name="T1" fmla="*/ 0 h 154"/>
                  <a:gd name="T2" fmla="*/ 0 w 155"/>
                  <a:gd name="T3" fmla="*/ 77 h 154"/>
                  <a:gd name="T4" fmla="*/ 78 w 155"/>
                  <a:gd name="T5" fmla="*/ 154 h 154"/>
                  <a:gd name="T6" fmla="*/ 155 w 155"/>
                  <a:gd name="T7" fmla="*/ 77 h 154"/>
                  <a:gd name="T8" fmla="*/ 78 w 155"/>
                  <a:gd name="T9" fmla="*/ 0 h 154"/>
                  <a:gd name="T10" fmla="*/ 78 w 155"/>
                  <a:gd name="T11" fmla="*/ 116 h 154"/>
                  <a:gd name="T12" fmla="*/ 39 w 155"/>
                  <a:gd name="T13" fmla="*/ 77 h 154"/>
                  <a:gd name="T14" fmla="*/ 78 w 155"/>
                  <a:gd name="T15" fmla="*/ 39 h 154"/>
                  <a:gd name="T16" fmla="*/ 117 w 155"/>
                  <a:gd name="T17" fmla="*/ 77 h 154"/>
                  <a:gd name="T18" fmla="*/ 78 w 155"/>
                  <a:gd name="T19" fmla="*/ 11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154">
                    <a:moveTo>
                      <a:pt x="78" y="0"/>
                    </a:moveTo>
                    <a:cubicBezTo>
                      <a:pt x="35" y="0"/>
                      <a:pt x="0" y="35"/>
                      <a:pt x="0" y="77"/>
                    </a:cubicBezTo>
                    <a:cubicBezTo>
                      <a:pt x="0" y="120"/>
                      <a:pt x="35" y="154"/>
                      <a:pt x="78" y="154"/>
                    </a:cubicBezTo>
                    <a:cubicBezTo>
                      <a:pt x="121" y="154"/>
                      <a:pt x="155" y="120"/>
                      <a:pt x="155" y="77"/>
                    </a:cubicBezTo>
                    <a:cubicBezTo>
                      <a:pt x="155" y="35"/>
                      <a:pt x="121" y="0"/>
                      <a:pt x="78" y="0"/>
                    </a:cubicBezTo>
                    <a:close/>
                    <a:moveTo>
                      <a:pt x="78" y="116"/>
                    </a:moveTo>
                    <a:cubicBezTo>
                      <a:pt x="56" y="116"/>
                      <a:pt x="39" y="98"/>
                      <a:pt x="39" y="77"/>
                    </a:cubicBezTo>
                    <a:cubicBezTo>
                      <a:pt x="39" y="56"/>
                      <a:pt x="56" y="39"/>
                      <a:pt x="78" y="39"/>
                    </a:cubicBezTo>
                    <a:cubicBezTo>
                      <a:pt x="99" y="39"/>
                      <a:pt x="117" y="56"/>
                      <a:pt x="117" y="77"/>
                    </a:cubicBezTo>
                    <a:cubicBezTo>
                      <a:pt x="117" y="98"/>
                      <a:pt x="99" y="116"/>
                      <a:pt x="78" y="116"/>
                    </a:cubicBezTo>
                    <a:close/>
                  </a:path>
                </a:pathLst>
              </a:custGeom>
              <a:grp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lstStyle/>
              <a:p>
                <a:endParaRPr lang="id-ID" sz="1350"/>
              </a:p>
            </p:txBody>
          </p:sp>
          <p:sp>
            <p:nvSpPr>
              <p:cNvPr id="66" name="Freeform 21"/>
              <p:cNvSpPr/>
              <p:nvPr/>
            </p:nvSpPr>
            <p:spPr bwMode="auto">
              <a:xfrm>
                <a:off x="2711064" y="-288450"/>
                <a:ext cx="393700" cy="65088"/>
              </a:xfrm>
              <a:custGeom>
                <a:avLst/>
                <a:gdLst>
                  <a:gd name="T0" fmla="*/ 213 w 232"/>
                  <a:gd name="T1" fmla="*/ 0 h 38"/>
                  <a:gd name="T2" fmla="*/ 20 w 232"/>
                  <a:gd name="T3" fmla="*/ 0 h 38"/>
                  <a:gd name="T4" fmla="*/ 0 w 232"/>
                  <a:gd name="T5" fmla="*/ 19 h 38"/>
                  <a:gd name="T6" fmla="*/ 20 w 232"/>
                  <a:gd name="T7" fmla="*/ 38 h 38"/>
                  <a:gd name="T8" fmla="*/ 213 w 232"/>
                  <a:gd name="T9" fmla="*/ 38 h 38"/>
                  <a:gd name="T10" fmla="*/ 232 w 232"/>
                  <a:gd name="T11" fmla="*/ 19 h 38"/>
                  <a:gd name="T12" fmla="*/ 213 w 232"/>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232" h="38">
                    <a:moveTo>
                      <a:pt x="213" y="0"/>
                    </a:moveTo>
                    <a:cubicBezTo>
                      <a:pt x="20" y="0"/>
                      <a:pt x="20" y="0"/>
                      <a:pt x="20" y="0"/>
                    </a:cubicBezTo>
                    <a:cubicBezTo>
                      <a:pt x="9" y="0"/>
                      <a:pt x="0" y="8"/>
                      <a:pt x="0" y="19"/>
                    </a:cubicBezTo>
                    <a:cubicBezTo>
                      <a:pt x="0" y="30"/>
                      <a:pt x="9" y="38"/>
                      <a:pt x="20" y="38"/>
                    </a:cubicBezTo>
                    <a:cubicBezTo>
                      <a:pt x="213" y="38"/>
                      <a:pt x="213" y="38"/>
                      <a:pt x="213" y="38"/>
                    </a:cubicBezTo>
                    <a:cubicBezTo>
                      <a:pt x="223" y="38"/>
                      <a:pt x="232" y="30"/>
                      <a:pt x="232" y="19"/>
                    </a:cubicBezTo>
                    <a:cubicBezTo>
                      <a:pt x="232" y="8"/>
                      <a:pt x="223" y="0"/>
                      <a:pt x="213" y="0"/>
                    </a:cubicBezTo>
                    <a:close/>
                  </a:path>
                </a:pathLst>
              </a:custGeom>
              <a:grp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lstStyle/>
              <a:p>
                <a:endParaRPr lang="id-ID" sz="1350"/>
              </a:p>
            </p:txBody>
          </p:sp>
          <p:sp>
            <p:nvSpPr>
              <p:cNvPr id="67" name="Freeform 22"/>
              <p:cNvSpPr/>
              <p:nvPr/>
            </p:nvSpPr>
            <p:spPr bwMode="auto">
              <a:xfrm>
                <a:off x="2711064" y="-158275"/>
                <a:ext cx="393700" cy="66675"/>
              </a:xfrm>
              <a:custGeom>
                <a:avLst/>
                <a:gdLst>
                  <a:gd name="T0" fmla="*/ 213 w 232"/>
                  <a:gd name="T1" fmla="*/ 0 h 39"/>
                  <a:gd name="T2" fmla="*/ 20 w 232"/>
                  <a:gd name="T3" fmla="*/ 0 h 39"/>
                  <a:gd name="T4" fmla="*/ 0 w 232"/>
                  <a:gd name="T5" fmla="*/ 19 h 39"/>
                  <a:gd name="T6" fmla="*/ 20 w 232"/>
                  <a:gd name="T7" fmla="*/ 39 h 39"/>
                  <a:gd name="T8" fmla="*/ 213 w 232"/>
                  <a:gd name="T9" fmla="*/ 39 h 39"/>
                  <a:gd name="T10" fmla="*/ 232 w 232"/>
                  <a:gd name="T11" fmla="*/ 19 h 39"/>
                  <a:gd name="T12" fmla="*/ 213 w 232"/>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232" h="39">
                    <a:moveTo>
                      <a:pt x="213" y="0"/>
                    </a:moveTo>
                    <a:cubicBezTo>
                      <a:pt x="20" y="0"/>
                      <a:pt x="20" y="0"/>
                      <a:pt x="20" y="0"/>
                    </a:cubicBezTo>
                    <a:cubicBezTo>
                      <a:pt x="9" y="0"/>
                      <a:pt x="0" y="9"/>
                      <a:pt x="0" y="19"/>
                    </a:cubicBezTo>
                    <a:cubicBezTo>
                      <a:pt x="0" y="30"/>
                      <a:pt x="9" y="39"/>
                      <a:pt x="20" y="39"/>
                    </a:cubicBezTo>
                    <a:cubicBezTo>
                      <a:pt x="213" y="39"/>
                      <a:pt x="213" y="39"/>
                      <a:pt x="213" y="39"/>
                    </a:cubicBezTo>
                    <a:cubicBezTo>
                      <a:pt x="223" y="39"/>
                      <a:pt x="232" y="30"/>
                      <a:pt x="232" y="19"/>
                    </a:cubicBezTo>
                    <a:cubicBezTo>
                      <a:pt x="232" y="9"/>
                      <a:pt x="223" y="0"/>
                      <a:pt x="213" y="0"/>
                    </a:cubicBezTo>
                    <a:close/>
                  </a:path>
                </a:pathLst>
              </a:custGeom>
              <a:grp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lstStyle/>
              <a:p>
                <a:endParaRPr lang="id-ID" sz="1350"/>
              </a:p>
            </p:txBody>
          </p:sp>
          <p:sp>
            <p:nvSpPr>
              <p:cNvPr id="68" name="Freeform 23"/>
              <p:cNvSpPr/>
              <p:nvPr/>
            </p:nvSpPr>
            <p:spPr bwMode="auto">
              <a:xfrm>
                <a:off x="2418964" y="-842488"/>
                <a:ext cx="260350" cy="260350"/>
              </a:xfrm>
              <a:custGeom>
                <a:avLst/>
                <a:gdLst>
                  <a:gd name="T0" fmla="*/ 135 w 154"/>
                  <a:gd name="T1" fmla="*/ 0 h 154"/>
                  <a:gd name="T2" fmla="*/ 0 w 154"/>
                  <a:gd name="T3" fmla="*/ 135 h 154"/>
                  <a:gd name="T4" fmla="*/ 19 w 154"/>
                  <a:gd name="T5" fmla="*/ 154 h 154"/>
                  <a:gd name="T6" fmla="*/ 38 w 154"/>
                  <a:gd name="T7" fmla="*/ 135 h 154"/>
                  <a:gd name="T8" fmla="*/ 135 w 154"/>
                  <a:gd name="T9" fmla="*/ 38 h 154"/>
                  <a:gd name="T10" fmla="*/ 154 w 154"/>
                  <a:gd name="T11" fmla="*/ 19 h 154"/>
                  <a:gd name="T12" fmla="*/ 135 w 154"/>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154" h="154">
                    <a:moveTo>
                      <a:pt x="135" y="0"/>
                    </a:moveTo>
                    <a:cubicBezTo>
                      <a:pt x="60" y="0"/>
                      <a:pt x="0" y="60"/>
                      <a:pt x="0" y="135"/>
                    </a:cubicBezTo>
                    <a:cubicBezTo>
                      <a:pt x="0" y="145"/>
                      <a:pt x="8" y="154"/>
                      <a:pt x="19" y="154"/>
                    </a:cubicBezTo>
                    <a:cubicBezTo>
                      <a:pt x="30" y="154"/>
                      <a:pt x="38" y="145"/>
                      <a:pt x="38" y="135"/>
                    </a:cubicBezTo>
                    <a:cubicBezTo>
                      <a:pt x="38" y="81"/>
                      <a:pt x="82" y="38"/>
                      <a:pt x="135" y="38"/>
                    </a:cubicBezTo>
                    <a:cubicBezTo>
                      <a:pt x="145" y="38"/>
                      <a:pt x="154" y="30"/>
                      <a:pt x="154" y="19"/>
                    </a:cubicBezTo>
                    <a:cubicBezTo>
                      <a:pt x="154" y="8"/>
                      <a:pt x="145" y="0"/>
                      <a:pt x="135" y="0"/>
                    </a:cubicBezTo>
                    <a:close/>
                  </a:path>
                </a:pathLst>
              </a:custGeom>
              <a:grp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lstStyle/>
              <a:p>
                <a:endParaRPr lang="id-ID" sz="1350"/>
              </a:p>
            </p:txBody>
          </p:sp>
          <p:sp>
            <p:nvSpPr>
              <p:cNvPr id="69" name="Freeform 24"/>
              <p:cNvSpPr>
                <a:spLocks noEditPoints="1"/>
              </p:cNvSpPr>
              <p:nvPr/>
            </p:nvSpPr>
            <p:spPr bwMode="auto">
              <a:xfrm>
                <a:off x="1928427" y="-1529876"/>
                <a:ext cx="1960563" cy="1960563"/>
              </a:xfrm>
              <a:custGeom>
                <a:avLst/>
                <a:gdLst>
                  <a:gd name="T0" fmla="*/ 1081 w 1159"/>
                  <a:gd name="T1" fmla="*/ 316 h 1159"/>
                  <a:gd name="T2" fmla="*/ 1081 w 1159"/>
                  <a:gd name="T3" fmla="*/ 154 h 1159"/>
                  <a:gd name="T4" fmla="*/ 927 w 1159"/>
                  <a:gd name="T5" fmla="*/ 0 h 1159"/>
                  <a:gd name="T6" fmla="*/ 232 w 1159"/>
                  <a:gd name="T7" fmla="*/ 0 h 1159"/>
                  <a:gd name="T8" fmla="*/ 77 w 1159"/>
                  <a:gd name="T9" fmla="*/ 154 h 1159"/>
                  <a:gd name="T10" fmla="*/ 77 w 1159"/>
                  <a:gd name="T11" fmla="*/ 316 h 1159"/>
                  <a:gd name="T12" fmla="*/ 0 w 1159"/>
                  <a:gd name="T13" fmla="*/ 425 h 1159"/>
                  <a:gd name="T14" fmla="*/ 0 w 1159"/>
                  <a:gd name="T15" fmla="*/ 618 h 1159"/>
                  <a:gd name="T16" fmla="*/ 77 w 1159"/>
                  <a:gd name="T17" fmla="*/ 727 h 1159"/>
                  <a:gd name="T18" fmla="*/ 77 w 1159"/>
                  <a:gd name="T19" fmla="*/ 978 h 1159"/>
                  <a:gd name="T20" fmla="*/ 251 w 1159"/>
                  <a:gd name="T21" fmla="*/ 1159 h 1159"/>
                  <a:gd name="T22" fmla="*/ 413 w 1159"/>
                  <a:gd name="T23" fmla="*/ 1042 h 1159"/>
                  <a:gd name="T24" fmla="*/ 746 w 1159"/>
                  <a:gd name="T25" fmla="*/ 1042 h 1159"/>
                  <a:gd name="T26" fmla="*/ 908 w 1159"/>
                  <a:gd name="T27" fmla="*/ 1159 h 1159"/>
                  <a:gd name="T28" fmla="*/ 1081 w 1159"/>
                  <a:gd name="T29" fmla="*/ 978 h 1159"/>
                  <a:gd name="T30" fmla="*/ 1081 w 1159"/>
                  <a:gd name="T31" fmla="*/ 727 h 1159"/>
                  <a:gd name="T32" fmla="*/ 1159 w 1159"/>
                  <a:gd name="T33" fmla="*/ 618 h 1159"/>
                  <a:gd name="T34" fmla="*/ 1159 w 1159"/>
                  <a:gd name="T35" fmla="*/ 425 h 1159"/>
                  <a:gd name="T36" fmla="*/ 1081 w 1159"/>
                  <a:gd name="T37" fmla="*/ 316 h 1159"/>
                  <a:gd name="T38" fmla="*/ 1081 w 1159"/>
                  <a:gd name="T39" fmla="*/ 618 h 1159"/>
                  <a:gd name="T40" fmla="*/ 1043 w 1159"/>
                  <a:gd name="T41" fmla="*/ 657 h 1159"/>
                  <a:gd name="T42" fmla="*/ 1004 w 1159"/>
                  <a:gd name="T43" fmla="*/ 657 h 1159"/>
                  <a:gd name="T44" fmla="*/ 1004 w 1159"/>
                  <a:gd name="T45" fmla="*/ 978 h 1159"/>
                  <a:gd name="T46" fmla="*/ 908 w 1159"/>
                  <a:gd name="T47" fmla="*/ 1081 h 1159"/>
                  <a:gd name="T48" fmla="*/ 811 w 1159"/>
                  <a:gd name="T49" fmla="*/ 978 h 1159"/>
                  <a:gd name="T50" fmla="*/ 811 w 1159"/>
                  <a:gd name="T51" fmla="*/ 965 h 1159"/>
                  <a:gd name="T52" fmla="*/ 347 w 1159"/>
                  <a:gd name="T53" fmla="*/ 965 h 1159"/>
                  <a:gd name="T54" fmla="*/ 347 w 1159"/>
                  <a:gd name="T55" fmla="*/ 978 h 1159"/>
                  <a:gd name="T56" fmla="*/ 251 w 1159"/>
                  <a:gd name="T57" fmla="*/ 1081 h 1159"/>
                  <a:gd name="T58" fmla="*/ 155 w 1159"/>
                  <a:gd name="T59" fmla="*/ 978 h 1159"/>
                  <a:gd name="T60" fmla="*/ 155 w 1159"/>
                  <a:gd name="T61" fmla="*/ 657 h 1159"/>
                  <a:gd name="T62" fmla="*/ 116 w 1159"/>
                  <a:gd name="T63" fmla="*/ 657 h 1159"/>
                  <a:gd name="T64" fmla="*/ 77 w 1159"/>
                  <a:gd name="T65" fmla="*/ 618 h 1159"/>
                  <a:gd name="T66" fmla="*/ 77 w 1159"/>
                  <a:gd name="T67" fmla="*/ 425 h 1159"/>
                  <a:gd name="T68" fmla="*/ 116 w 1159"/>
                  <a:gd name="T69" fmla="*/ 386 h 1159"/>
                  <a:gd name="T70" fmla="*/ 154 w 1159"/>
                  <a:gd name="T71" fmla="*/ 386 h 1159"/>
                  <a:gd name="T72" fmla="*/ 154 w 1159"/>
                  <a:gd name="T73" fmla="*/ 270 h 1159"/>
                  <a:gd name="T74" fmla="*/ 270 w 1159"/>
                  <a:gd name="T75" fmla="*/ 155 h 1159"/>
                  <a:gd name="T76" fmla="*/ 888 w 1159"/>
                  <a:gd name="T77" fmla="*/ 155 h 1159"/>
                  <a:gd name="T78" fmla="*/ 1004 w 1159"/>
                  <a:gd name="T79" fmla="*/ 270 h 1159"/>
                  <a:gd name="T80" fmla="*/ 1004 w 1159"/>
                  <a:gd name="T81" fmla="*/ 386 h 1159"/>
                  <a:gd name="T82" fmla="*/ 1043 w 1159"/>
                  <a:gd name="T83" fmla="*/ 386 h 1159"/>
                  <a:gd name="T84" fmla="*/ 1081 w 1159"/>
                  <a:gd name="T85" fmla="*/ 425 h 1159"/>
                  <a:gd name="T86" fmla="*/ 1081 w 1159"/>
                  <a:gd name="T87" fmla="*/ 618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9" h="1159">
                    <a:moveTo>
                      <a:pt x="1081" y="316"/>
                    </a:moveTo>
                    <a:cubicBezTo>
                      <a:pt x="1081" y="154"/>
                      <a:pt x="1081" y="154"/>
                      <a:pt x="1081" y="154"/>
                    </a:cubicBezTo>
                    <a:cubicBezTo>
                      <a:pt x="1081" y="69"/>
                      <a:pt x="1012" y="0"/>
                      <a:pt x="927" y="0"/>
                    </a:cubicBezTo>
                    <a:cubicBezTo>
                      <a:pt x="232" y="0"/>
                      <a:pt x="232" y="0"/>
                      <a:pt x="232" y="0"/>
                    </a:cubicBezTo>
                    <a:cubicBezTo>
                      <a:pt x="147" y="0"/>
                      <a:pt x="77" y="69"/>
                      <a:pt x="77" y="154"/>
                    </a:cubicBezTo>
                    <a:cubicBezTo>
                      <a:pt x="77" y="316"/>
                      <a:pt x="77" y="316"/>
                      <a:pt x="77" y="316"/>
                    </a:cubicBezTo>
                    <a:cubicBezTo>
                      <a:pt x="32" y="332"/>
                      <a:pt x="0" y="374"/>
                      <a:pt x="0" y="425"/>
                    </a:cubicBezTo>
                    <a:cubicBezTo>
                      <a:pt x="0" y="618"/>
                      <a:pt x="0" y="618"/>
                      <a:pt x="0" y="618"/>
                    </a:cubicBezTo>
                    <a:cubicBezTo>
                      <a:pt x="0" y="668"/>
                      <a:pt x="32" y="711"/>
                      <a:pt x="77" y="727"/>
                    </a:cubicBezTo>
                    <a:cubicBezTo>
                      <a:pt x="77" y="978"/>
                      <a:pt x="77" y="978"/>
                      <a:pt x="77" y="978"/>
                    </a:cubicBezTo>
                    <a:cubicBezTo>
                      <a:pt x="77" y="1078"/>
                      <a:pt x="155" y="1159"/>
                      <a:pt x="251" y="1159"/>
                    </a:cubicBezTo>
                    <a:cubicBezTo>
                      <a:pt x="325" y="1159"/>
                      <a:pt x="388" y="1110"/>
                      <a:pt x="413" y="1042"/>
                    </a:cubicBezTo>
                    <a:cubicBezTo>
                      <a:pt x="746" y="1042"/>
                      <a:pt x="746" y="1042"/>
                      <a:pt x="746" y="1042"/>
                    </a:cubicBezTo>
                    <a:cubicBezTo>
                      <a:pt x="771" y="1110"/>
                      <a:pt x="834" y="1159"/>
                      <a:pt x="908" y="1159"/>
                    </a:cubicBezTo>
                    <a:cubicBezTo>
                      <a:pt x="1003" y="1159"/>
                      <a:pt x="1081" y="1078"/>
                      <a:pt x="1081" y="978"/>
                    </a:cubicBezTo>
                    <a:cubicBezTo>
                      <a:pt x="1081" y="727"/>
                      <a:pt x="1081" y="727"/>
                      <a:pt x="1081" y="727"/>
                    </a:cubicBezTo>
                    <a:cubicBezTo>
                      <a:pt x="1126" y="711"/>
                      <a:pt x="1159" y="668"/>
                      <a:pt x="1159" y="618"/>
                    </a:cubicBezTo>
                    <a:cubicBezTo>
                      <a:pt x="1159" y="425"/>
                      <a:pt x="1159" y="425"/>
                      <a:pt x="1159" y="425"/>
                    </a:cubicBezTo>
                    <a:cubicBezTo>
                      <a:pt x="1159" y="374"/>
                      <a:pt x="1126" y="332"/>
                      <a:pt x="1081" y="316"/>
                    </a:cubicBezTo>
                    <a:close/>
                    <a:moveTo>
                      <a:pt x="1081" y="618"/>
                    </a:moveTo>
                    <a:cubicBezTo>
                      <a:pt x="1081" y="639"/>
                      <a:pt x="1064" y="657"/>
                      <a:pt x="1043" y="657"/>
                    </a:cubicBezTo>
                    <a:cubicBezTo>
                      <a:pt x="1004" y="657"/>
                      <a:pt x="1004" y="657"/>
                      <a:pt x="1004" y="657"/>
                    </a:cubicBezTo>
                    <a:cubicBezTo>
                      <a:pt x="1004" y="978"/>
                      <a:pt x="1004" y="978"/>
                      <a:pt x="1004" y="978"/>
                    </a:cubicBezTo>
                    <a:cubicBezTo>
                      <a:pt x="1004" y="1035"/>
                      <a:pt x="961" y="1081"/>
                      <a:pt x="908" y="1081"/>
                    </a:cubicBezTo>
                    <a:cubicBezTo>
                      <a:pt x="855" y="1081"/>
                      <a:pt x="811" y="1035"/>
                      <a:pt x="811" y="978"/>
                    </a:cubicBezTo>
                    <a:cubicBezTo>
                      <a:pt x="811" y="965"/>
                      <a:pt x="811" y="965"/>
                      <a:pt x="811" y="965"/>
                    </a:cubicBezTo>
                    <a:cubicBezTo>
                      <a:pt x="347" y="965"/>
                      <a:pt x="347" y="965"/>
                      <a:pt x="347" y="965"/>
                    </a:cubicBezTo>
                    <a:cubicBezTo>
                      <a:pt x="347" y="978"/>
                      <a:pt x="347" y="978"/>
                      <a:pt x="347" y="978"/>
                    </a:cubicBezTo>
                    <a:cubicBezTo>
                      <a:pt x="347" y="1035"/>
                      <a:pt x="304" y="1081"/>
                      <a:pt x="251" y="1081"/>
                    </a:cubicBezTo>
                    <a:cubicBezTo>
                      <a:pt x="198" y="1081"/>
                      <a:pt x="155" y="1035"/>
                      <a:pt x="155" y="978"/>
                    </a:cubicBezTo>
                    <a:cubicBezTo>
                      <a:pt x="155" y="657"/>
                      <a:pt x="155" y="657"/>
                      <a:pt x="155" y="657"/>
                    </a:cubicBezTo>
                    <a:cubicBezTo>
                      <a:pt x="116" y="657"/>
                      <a:pt x="116" y="657"/>
                      <a:pt x="116" y="657"/>
                    </a:cubicBezTo>
                    <a:cubicBezTo>
                      <a:pt x="94" y="657"/>
                      <a:pt x="77" y="639"/>
                      <a:pt x="77" y="618"/>
                    </a:cubicBezTo>
                    <a:cubicBezTo>
                      <a:pt x="77" y="425"/>
                      <a:pt x="77" y="425"/>
                      <a:pt x="77" y="425"/>
                    </a:cubicBezTo>
                    <a:cubicBezTo>
                      <a:pt x="77" y="403"/>
                      <a:pt x="94" y="386"/>
                      <a:pt x="116" y="386"/>
                    </a:cubicBezTo>
                    <a:cubicBezTo>
                      <a:pt x="154" y="386"/>
                      <a:pt x="154" y="386"/>
                      <a:pt x="154" y="386"/>
                    </a:cubicBezTo>
                    <a:cubicBezTo>
                      <a:pt x="154" y="270"/>
                      <a:pt x="154" y="270"/>
                      <a:pt x="154" y="270"/>
                    </a:cubicBezTo>
                    <a:cubicBezTo>
                      <a:pt x="154" y="193"/>
                      <a:pt x="193" y="155"/>
                      <a:pt x="270" y="155"/>
                    </a:cubicBezTo>
                    <a:cubicBezTo>
                      <a:pt x="348" y="155"/>
                      <a:pt x="811" y="155"/>
                      <a:pt x="888" y="155"/>
                    </a:cubicBezTo>
                    <a:cubicBezTo>
                      <a:pt x="965" y="155"/>
                      <a:pt x="1004" y="193"/>
                      <a:pt x="1004" y="270"/>
                    </a:cubicBezTo>
                    <a:cubicBezTo>
                      <a:pt x="1004" y="386"/>
                      <a:pt x="1004" y="386"/>
                      <a:pt x="1004" y="386"/>
                    </a:cubicBezTo>
                    <a:cubicBezTo>
                      <a:pt x="1043" y="386"/>
                      <a:pt x="1043" y="386"/>
                      <a:pt x="1043" y="386"/>
                    </a:cubicBezTo>
                    <a:cubicBezTo>
                      <a:pt x="1064" y="386"/>
                      <a:pt x="1081" y="403"/>
                      <a:pt x="1081" y="425"/>
                    </a:cubicBezTo>
                    <a:lnTo>
                      <a:pt x="1081" y="618"/>
                    </a:lnTo>
                    <a:close/>
                  </a:path>
                </a:pathLst>
              </a:custGeom>
              <a:grp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lstStyle/>
              <a:p>
                <a:endParaRPr lang="id-ID" sz="1350"/>
              </a:p>
            </p:txBody>
          </p:sp>
          <p:sp>
            <p:nvSpPr>
              <p:cNvPr id="70" name="Freeform 25"/>
              <p:cNvSpPr>
                <a:spLocks noEditPoints="1"/>
              </p:cNvSpPr>
              <p:nvPr/>
            </p:nvSpPr>
            <p:spPr bwMode="auto">
              <a:xfrm>
                <a:off x="2287202" y="-975838"/>
                <a:ext cx="1241425" cy="588963"/>
              </a:xfrm>
              <a:custGeom>
                <a:avLst/>
                <a:gdLst>
                  <a:gd name="T0" fmla="*/ 638 w 734"/>
                  <a:gd name="T1" fmla="*/ 0 h 348"/>
                  <a:gd name="T2" fmla="*/ 97 w 734"/>
                  <a:gd name="T3" fmla="*/ 0 h 348"/>
                  <a:gd name="T4" fmla="*/ 0 w 734"/>
                  <a:gd name="T5" fmla="*/ 97 h 348"/>
                  <a:gd name="T6" fmla="*/ 0 w 734"/>
                  <a:gd name="T7" fmla="*/ 251 h 348"/>
                  <a:gd name="T8" fmla="*/ 97 w 734"/>
                  <a:gd name="T9" fmla="*/ 348 h 348"/>
                  <a:gd name="T10" fmla="*/ 638 w 734"/>
                  <a:gd name="T11" fmla="*/ 348 h 348"/>
                  <a:gd name="T12" fmla="*/ 734 w 734"/>
                  <a:gd name="T13" fmla="*/ 251 h 348"/>
                  <a:gd name="T14" fmla="*/ 734 w 734"/>
                  <a:gd name="T15" fmla="*/ 97 h 348"/>
                  <a:gd name="T16" fmla="*/ 638 w 734"/>
                  <a:gd name="T17" fmla="*/ 0 h 348"/>
                  <a:gd name="T18" fmla="*/ 696 w 734"/>
                  <a:gd name="T19" fmla="*/ 251 h 348"/>
                  <a:gd name="T20" fmla="*/ 638 w 734"/>
                  <a:gd name="T21" fmla="*/ 309 h 348"/>
                  <a:gd name="T22" fmla="*/ 97 w 734"/>
                  <a:gd name="T23" fmla="*/ 309 h 348"/>
                  <a:gd name="T24" fmla="*/ 39 w 734"/>
                  <a:gd name="T25" fmla="*/ 251 h 348"/>
                  <a:gd name="T26" fmla="*/ 39 w 734"/>
                  <a:gd name="T27" fmla="*/ 97 h 348"/>
                  <a:gd name="T28" fmla="*/ 97 w 734"/>
                  <a:gd name="T29" fmla="*/ 39 h 348"/>
                  <a:gd name="T30" fmla="*/ 638 w 734"/>
                  <a:gd name="T31" fmla="*/ 39 h 348"/>
                  <a:gd name="T32" fmla="*/ 696 w 734"/>
                  <a:gd name="T33" fmla="*/ 97 h 348"/>
                  <a:gd name="T34" fmla="*/ 696 w 734"/>
                  <a:gd name="T35" fmla="*/ 2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4" h="348">
                    <a:moveTo>
                      <a:pt x="638" y="0"/>
                    </a:moveTo>
                    <a:cubicBezTo>
                      <a:pt x="97" y="0"/>
                      <a:pt x="97" y="0"/>
                      <a:pt x="97" y="0"/>
                    </a:cubicBezTo>
                    <a:cubicBezTo>
                      <a:pt x="44" y="0"/>
                      <a:pt x="0" y="44"/>
                      <a:pt x="0" y="97"/>
                    </a:cubicBezTo>
                    <a:cubicBezTo>
                      <a:pt x="0" y="251"/>
                      <a:pt x="0" y="251"/>
                      <a:pt x="0" y="251"/>
                    </a:cubicBezTo>
                    <a:cubicBezTo>
                      <a:pt x="0" y="305"/>
                      <a:pt x="44" y="348"/>
                      <a:pt x="97" y="348"/>
                    </a:cubicBezTo>
                    <a:cubicBezTo>
                      <a:pt x="638" y="348"/>
                      <a:pt x="638" y="348"/>
                      <a:pt x="638" y="348"/>
                    </a:cubicBezTo>
                    <a:cubicBezTo>
                      <a:pt x="691" y="348"/>
                      <a:pt x="734" y="305"/>
                      <a:pt x="734" y="251"/>
                    </a:cubicBezTo>
                    <a:cubicBezTo>
                      <a:pt x="734" y="97"/>
                      <a:pt x="734" y="97"/>
                      <a:pt x="734" y="97"/>
                    </a:cubicBezTo>
                    <a:cubicBezTo>
                      <a:pt x="734" y="44"/>
                      <a:pt x="691" y="0"/>
                      <a:pt x="638" y="0"/>
                    </a:cubicBezTo>
                    <a:close/>
                    <a:moveTo>
                      <a:pt x="696" y="251"/>
                    </a:moveTo>
                    <a:cubicBezTo>
                      <a:pt x="696" y="283"/>
                      <a:pt x="670" y="309"/>
                      <a:pt x="638" y="309"/>
                    </a:cubicBezTo>
                    <a:cubicBezTo>
                      <a:pt x="97" y="309"/>
                      <a:pt x="97" y="309"/>
                      <a:pt x="97" y="309"/>
                    </a:cubicBezTo>
                    <a:cubicBezTo>
                      <a:pt x="65" y="309"/>
                      <a:pt x="39" y="283"/>
                      <a:pt x="39" y="251"/>
                    </a:cubicBezTo>
                    <a:cubicBezTo>
                      <a:pt x="39" y="97"/>
                      <a:pt x="39" y="97"/>
                      <a:pt x="39" y="97"/>
                    </a:cubicBezTo>
                    <a:cubicBezTo>
                      <a:pt x="39" y="65"/>
                      <a:pt x="65" y="39"/>
                      <a:pt x="97" y="39"/>
                    </a:cubicBezTo>
                    <a:cubicBezTo>
                      <a:pt x="638" y="39"/>
                      <a:pt x="638" y="39"/>
                      <a:pt x="638" y="39"/>
                    </a:cubicBezTo>
                    <a:cubicBezTo>
                      <a:pt x="670" y="39"/>
                      <a:pt x="696" y="65"/>
                      <a:pt x="696" y="97"/>
                    </a:cubicBezTo>
                    <a:lnTo>
                      <a:pt x="696" y="251"/>
                    </a:lnTo>
                    <a:close/>
                  </a:path>
                </a:pathLst>
              </a:custGeom>
              <a:grp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lstStyle/>
              <a:p>
                <a:endParaRPr lang="id-ID" sz="1350"/>
              </a:p>
            </p:txBody>
          </p:sp>
        </p:grpSp>
        <p:sp>
          <p:nvSpPr>
            <p:cNvPr id="71" name="Oval 24"/>
            <p:cNvSpPr/>
            <p:nvPr/>
          </p:nvSpPr>
          <p:spPr>
            <a:xfrm>
              <a:off x="8331658" y="4441288"/>
              <a:ext cx="291524" cy="291524"/>
            </a:xfrm>
            <a:prstGeom prst="ellipse">
              <a:avLst/>
            </a:prstGeom>
            <a:grp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d-ID" sz="1350"/>
            </a:p>
          </p:txBody>
        </p:sp>
      </p:grpSp>
      <p:grpSp>
        <p:nvGrpSpPr>
          <p:cNvPr id="6" name="组合 5"/>
          <p:cNvGrpSpPr/>
          <p:nvPr/>
        </p:nvGrpSpPr>
        <p:grpSpPr>
          <a:xfrm>
            <a:off x="2504440" y="4680585"/>
            <a:ext cx="1981200" cy="711835"/>
            <a:chOff x="2408" y="3190"/>
            <a:chExt cx="3120" cy="1121"/>
          </a:xfrm>
        </p:grpSpPr>
        <p:sp>
          <p:nvSpPr>
            <p:cNvPr id="13"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solidFill>
                  <a:latin typeface="微软雅黑" panose="020B0503020204020204" charset="-122"/>
                  <a:ea typeface="微软雅黑" panose="020B0503020204020204" charset="-122"/>
                  <a:cs typeface="+mn-ea"/>
                  <a:sym typeface="+mn-lt"/>
                </a:rPr>
                <a:t>标题文本预设</a:t>
              </a:r>
            </a:p>
          </p:txBody>
        </p:sp>
        <p:sp>
          <p:nvSpPr>
            <p:cNvPr id="10"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solidFill>
                  <a:latin typeface="微软雅黑" panose="020B0503020204020204" charset="-122"/>
                  <a:ea typeface="微软雅黑" panose="020B0503020204020204" charset="-122"/>
                  <a:cs typeface="+mn-ea"/>
                  <a:sym typeface="+mn-lt"/>
                </a:rPr>
              </a:br>
              <a:r>
                <a:rPr lang="zh-CN" altLang="en-US" sz="1200">
                  <a:solidFill>
                    <a:schemeClr val="tx1"/>
                  </a:solidFill>
                  <a:latin typeface="微软雅黑" panose="020B0503020204020204" charset="-122"/>
                  <a:ea typeface="微软雅黑" panose="020B0503020204020204" charset="-122"/>
                  <a:cs typeface="+mn-ea"/>
                  <a:sym typeface="+mn-lt"/>
                </a:rPr>
                <a:t>（建议使用主题字体）</a:t>
              </a:r>
            </a:p>
          </p:txBody>
        </p:sp>
      </p:grpSp>
      <p:grpSp>
        <p:nvGrpSpPr>
          <p:cNvPr id="7" name="组合 6"/>
          <p:cNvGrpSpPr/>
          <p:nvPr/>
        </p:nvGrpSpPr>
        <p:grpSpPr>
          <a:xfrm>
            <a:off x="7300595" y="4681220"/>
            <a:ext cx="1981200" cy="711835"/>
            <a:chOff x="2408" y="3190"/>
            <a:chExt cx="3120" cy="1121"/>
          </a:xfrm>
        </p:grpSpPr>
        <p:sp>
          <p:nvSpPr>
            <p:cNvPr id="8"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solidFill>
                  <a:latin typeface="微软雅黑" panose="020B0503020204020204" charset="-122"/>
                  <a:ea typeface="微软雅黑" panose="020B0503020204020204" charset="-122"/>
                  <a:cs typeface="+mn-ea"/>
                  <a:sym typeface="+mn-lt"/>
                </a:rPr>
                <a:t>标题文本预设</a:t>
              </a:r>
            </a:p>
          </p:txBody>
        </p:sp>
        <p:sp>
          <p:nvSpPr>
            <p:cNvPr id="9"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solidFill>
                  <a:latin typeface="微软雅黑" panose="020B0503020204020204" charset="-122"/>
                  <a:ea typeface="微软雅黑" panose="020B0503020204020204" charset="-122"/>
                  <a:cs typeface="+mn-ea"/>
                  <a:sym typeface="+mn-lt"/>
                </a:rPr>
              </a:br>
              <a:r>
                <a:rPr lang="zh-CN" altLang="en-US" sz="1200">
                  <a:solidFill>
                    <a:schemeClr val="tx1"/>
                  </a:solidFill>
                  <a:latin typeface="微软雅黑" panose="020B0503020204020204" charset="-122"/>
                  <a:ea typeface="微软雅黑" panose="020B0503020204020204" charset="-122"/>
                  <a:cs typeface="+mn-ea"/>
                  <a:sym typeface="+mn-lt"/>
                </a:rPr>
                <a:t>（建议使用主题字体）</a:t>
              </a: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additive="base">
                                        <p:cTn id="19" dur="500" fill="hold"/>
                                        <p:tgtEl>
                                          <p:spTgt spid="60"/>
                                        </p:tgtEl>
                                        <p:attrNameLst>
                                          <p:attrName>ppt_x</p:attrName>
                                        </p:attrNameLst>
                                      </p:cBhvr>
                                      <p:tavLst>
                                        <p:tav tm="0">
                                          <p:val>
                                            <p:strVal val="#ppt_x"/>
                                          </p:val>
                                        </p:tav>
                                        <p:tav tm="100000">
                                          <p:val>
                                            <p:strVal val="#ppt_x"/>
                                          </p:val>
                                        </p:tav>
                                      </p:tavLst>
                                    </p:anim>
                                    <p:anim calcmode="lin" valueType="num">
                                      <p:cBhvr additive="base">
                                        <p:cTn id="20" dur="500" fill="hold"/>
                                        <p:tgtEl>
                                          <p:spTgt spid="6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 presetClass="entr" presetSubtype="1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heckerboard(across)">
                                      <p:cBhvr>
                                        <p:cTn id="24" dur="500"/>
                                        <p:tgtEl>
                                          <p:spTgt spid="6"/>
                                        </p:tgtEl>
                                      </p:cBhvr>
                                    </p:animEffect>
                                  </p:childTnLst>
                                </p:cTn>
                              </p:par>
                            </p:childTnLst>
                          </p:cTn>
                        </p:par>
                        <p:par>
                          <p:cTn id="25" fill="hold">
                            <p:stCondLst>
                              <p:cond delay="1000"/>
                            </p:stCondLst>
                            <p:childTnLst>
                              <p:par>
                                <p:cTn id="26" presetID="5" presetClass="entr" presetSubtype="1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heckerboard(across)">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userDrawn="1"/>
        </p:nvGrpSpPr>
        <p:grpSpPr>
          <a:xfrm>
            <a:off x="-39628" y="-34191"/>
            <a:ext cx="12231628" cy="791694"/>
            <a:chOff x="619549" y="3992106"/>
            <a:chExt cx="9142858" cy="1253002"/>
          </a:xfrm>
        </p:grpSpPr>
        <p:pic>
          <p:nvPicPr>
            <p:cNvPr id="50" name="图片 49"/>
            <p:cNvPicPr>
              <a:picLocks noChangeAspect="1"/>
            </p:cNvPicPr>
            <p:nvPr/>
          </p:nvPicPr>
          <p:blipFill rotWithShape="1">
            <a:blip r:embed="rId2" cstate="screen"/>
            <a:srcRect t="78072"/>
            <a:stretch>
              <a:fillRect/>
            </a:stretch>
          </p:blipFill>
          <p:spPr>
            <a:xfrm>
              <a:off x="619549" y="3992106"/>
              <a:ext cx="9142858" cy="1253002"/>
            </a:xfrm>
            <a:prstGeom prst="rect">
              <a:avLst/>
            </a:prstGeom>
          </p:spPr>
        </p:pic>
        <p:pic>
          <p:nvPicPr>
            <p:cNvPr id="51" name="图片 50"/>
            <p:cNvPicPr>
              <a:picLocks noChangeAspect="1"/>
            </p:cNvPicPr>
            <p:nvPr/>
          </p:nvPicPr>
          <p:blipFill rotWithShape="1">
            <a:blip r:embed="rId3" cstate="screen"/>
            <a:srcRect/>
            <a:stretch>
              <a:fillRect/>
            </a:stretch>
          </p:blipFill>
          <p:spPr>
            <a:xfrm>
              <a:off x="619549" y="4032635"/>
              <a:ext cx="9142858" cy="283371"/>
            </a:xfrm>
            <a:prstGeom prst="rect">
              <a:avLst/>
            </a:prstGeom>
          </p:spPr>
        </p:pic>
      </p:grpSp>
      <p:pic>
        <p:nvPicPr>
          <p:cNvPr id="12" name="图片 11"/>
          <p:cNvPicPr>
            <a:picLocks noChangeAspect="1"/>
          </p:cNvPicPr>
          <p:nvPr/>
        </p:nvPicPr>
        <p:blipFill rotWithShape="1">
          <a:blip r:embed="rId4" cstate="screen"/>
          <a:srcRect t="84090"/>
          <a:stretch>
            <a:fillRect/>
          </a:stretch>
        </p:blipFill>
        <p:spPr>
          <a:xfrm>
            <a:off x="-43180" y="5911215"/>
            <a:ext cx="12278360" cy="1073150"/>
          </a:xfrm>
          <a:prstGeom prst="rect">
            <a:avLst/>
          </a:prstGeom>
        </p:spPr>
      </p:pic>
      <p:sp>
        <p:nvSpPr>
          <p:cNvPr id="4" name="文本框 3"/>
          <p:cNvSpPr txBox="1"/>
          <p:nvPr/>
        </p:nvSpPr>
        <p:spPr>
          <a:xfrm>
            <a:off x="4765675" y="173990"/>
            <a:ext cx="2621280" cy="583565"/>
          </a:xfrm>
          <a:prstGeom prst="rect">
            <a:avLst/>
          </a:prstGeom>
          <a:noFill/>
        </p:spPr>
        <p:txBody>
          <a:bodyPr wrap="none" rtlCol="0" anchor="t">
            <a:spAutoFit/>
          </a:bodyPr>
          <a:lstStyle/>
          <a:p>
            <a:pPr algn="r"/>
            <a:r>
              <a:rPr lang="zh-CN" altLang="en-US" sz="3200" b="1" dirty="0">
                <a:solidFill>
                  <a:schemeClr val="bg1"/>
                </a:solidFill>
                <a:latin typeface="微软雅黑" panose="020B0503020204020204" charset="-122"/>
                <a:ea typeface="微软雅黑" panose="020B0503020204020204" charset="-122"/>
                <a:sym typeface="+mn-ea"/>
              </a:rPr>
              <a:t>班会主题交流</a:t>
            </a:r>
          </a:p>
        </p:txBody>
      </p:sp>
      <p:pic>
        <p:nvPicPr>
          <p:cNvPr id="2" name="图片 1"/>
          <p:cNvPicPr>
            <a:picLocks noChangeAspect="1"/>
          </p:cNvPicPr>
          <p:nvPr/>
        </p:nvPicPr>
        <p:blipFill>
          <a:blip r:embed="rId5"/>
          <a:stretch>
            <a:fillRect/>
          </a:stretch>
        </p:blipFill>
        <p:spPr>
          <a:xfrm>
            <a:off x="1448435" y="938530"/>
            <a:ext cx="9255760" cy="3985260"/>
          </a:xfrm>
          <a:prstGeom prst="rect">
            <a:avLst/>
          </a:prstGeom>
        </p:spPr>
      </p:pic>
      <p:sp>
        <p:nvSpPr>
          <p:cNvPr id="9" name="文本框 12"/>
          <p:cNvSpPr txBox="1"/>
          <p:nvPr/>
        </p:nvSpPr>
        <p:spPr>
          <a:xfrm>
            <a:off x="1515745" y="5281295"/>
            <a:ext cx="8936990" cy="982345"/>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600">
                <a:solidFill>
                  <a:schemeClr val="tx1"/>
                </a:solidFill>
                <a:latin typeface="微软雅黑" panose="020B0503020204020204" charset="-122"/>
                <a:ea typeface="微软雅黑" panose="020B0503020204020204" charset="-122"/>
              </a:rPr>
              <a:t>请在这里添加内容描述请在这里添加内容添加内容请在这里添加内容描述请在这里添加内容</a:t>
            </a:r>
            <a:r>
              <a:rPr lang="zh-CN" altLang="en-US" sz="1600">
                <a:latin typeface="微软雅黑" panose="020B0503020204020204" charset="-122"/>
                <a:ea typeface="微软雅黑" panose="020B0503020204020204" charset="-122"/>
                <a:sym typeface="+mn-ea"/>
              </a:rPr>
              <a:t>请在这里添加内容描述请在这里添加内容添加内容请在这里添加内容描述请在这里添加内容</a:t>
            </a:r>
            <a:endParaRPr lang="zh-CN" altLang="en-US" sz="1600">
              <a:solidFill>
                <a:schemeClr val="tx1"/>
              </a:solidFill>
              <a:latin typeface="微软雅黑" panose="020B0503020204020204" charset="-122"/>
              <a:ea typeface="微软雅黑" panose="020B0503020204020204" charset="-122"/>
            </a:endParaRPr>
          </a:p>
          <a:p>
            <a:pPr>
              <a:lnSpc>
                <a:spcPct val="150000"/>
              </a:lnSpc>
              <a:spcBef>
                <a:spcPts val="600"/>
              </a:spcBef>
              <a:spcAft>
                <a:spcPts val="600"/>
              </a:spcAft>
            </a:pPr>
            <a:endParaRPr lang="zh-CN" altLang="en-US" sz="1600">
              <a:solidFill>
                <a:schemeClr val="tx1"/>
              </a:solidFill>
              <a:latin typeface="微软雅黑" panose="020B0503020204020204" charset="-122"/>
              <a:ea typeface="微软雅黑" panose="020B050302020402020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screen"/>
          <a:stretch>
            <a:fillRect/>
          </a:stretch>
        </p:blipFill>
        <p:spPr>
          <a:xfrm>
            <a:off x="7540625" y="4455795"/>
            <a:ext cx="4737100" cy="2436495"/>
          </a:xfrm>
          <a:prstGeom prst="rect">
            <a:avLst/>
          </a:prstGeom>
        </p:spPr>
      </p:pic>
      <p:pic>
        <p:nvPicPr>
          <p:cNvPr id="13" name="图片 12"/>
          <p:cNvPicPr>
            <a:picLocks noChangeAspect="1"/>
          </p:cNvPicPr>
          <p:nvPr/>
        </p:nvPicPr>
        <p:blipFill rotWithShape="1">
          <a:blip r:embed="rId3" cstate="screen"/>
          <a:srcRect t="68149"/>
          <a:stretch>
            <a:fillRect/>
          </a:stretch>
        </p:blipFill>
        <p:spPr>
          <a:xfrm>
            <a:off x="0" y="4709624"/>
            <a:ext cx="12192000" cy="2148376"/>
          </a:xfrm>
          <a:prstGeom prst="rect">
            <a:avLst/>
          </a:prstGeom>
        </p:spPr>
      </p:pic>
      <p:pic>
        <p:nvPicPr>
          <p:cNvPr id="12" name="图片 11"/>
          <p:cNvPicPr>
            <a:picLocks noChangeAspect="1"/>
          </p:cNvPicPr>
          <p:nvPr/>
        </p:nvPicPr>
        <p:blipFill rotWithShape="1">
          <a:blip r:embed="rId4" cstate="screen"/>
          <a:srcRect t="84090"/>
          <a:stretch>
            <a:fillRect/>
          </a:stretch>
        </p:blipFill>
        <p:spPr>
          <a:xfrm>
            <a:off x="-43180" y="5911215"/>
            <a:ext cx="12278360" cy="1073150"/>
          </a:xfrm>
          <a:prstGeom prst="rect">
            <a:avLst/>
          </a:prstGeom>
        </p:spPr>
      </p:pic>
      <p:sp>
        <p:nvSpPr>
          <p:cNvPr id="7" name="文本框 6"/>
          <p:cNvSpPr txBox="1"/>
          <p:nvPr/>
        </p:nvSpPr>
        <p:spPr>
          <a:xfrm>
            <a:off x="4785447" y="3013830"/>
            <a:ext cx="2621280" cy="829945"/>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r"/>
            <a:r>
              <a:rPr lang="zh-CN" altLang="en-US" sz="4800" b="1" dirty="0">
                <a:solidFill>
                  <a:srgbClr val="A40000"/>
                </a:solidFill>
                <a:latin typeface="微软雅黑" panose="020B0503020204020204" charset="-122"/>
                <a:ea typeface="微软雅黑" panose="020B0503020204020204" charset="-122"/>
                <a:sym typeface="+mn-ea"/>
              </a:rPr>
              <a:t>班会总结</a:t>
            </a:r>
          </a:p>
        </p:txBody>
      </p:sp>
      <p:pic>
        <p:nvPicPr>
          <p:cNvPr id="20" name="图片 19"/>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40000" contrast="40000"/>
                    </a14:imgEffect>
                  </a14:imgLayer>
                </a14:imgProps>
              </a:ext>
            </a:extLst>
          </a:blip>
          <a:srcRect/>
          <a:stretch>
            <a:fillRect/>
          </a:stretch>
        </p:blipFill>
        <p:spPr>
          <a:xfrm>
            <a:off x="2729834" y="2795371"/>
            <a:ext cx="1280675" cy="1133374"/>
          </a:xfrm>
          <a:prstGeom prst="rect">
            <a:avLst/>
          </a:prstGeom>
        </p:spPr>
      </p:pic>
      <p:sp>
        <p:nvSpPr>
          <p:cNvPr id="4" name="矩形 3"/>
          <p:cNvSpPr/>
          <p:nvPr/>
        </p:nvSpPr>
        <p:spPr>
          <a:xfrm>
            <a:off x="3075147" y="3033962"/>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00000"/>
                </a:solidFill>
                <a:latin typeface="Broadway" panose="04040905080B02020502" pitchFamily="82" charset="0"/>
              </a:rPr>
              <a:t>4</a:t>
            </a:r>
            <a:endParaRPr lang="zh-CN" altLang="en-US" sz="3600" dirty="0">
              <a:solidFill>
                <a:srgbClr val="C00000"/>
              </a:solidFill>
              <a:latin typeface="Broadway" panose="04040905080B02020502" pitchFamily="82" charset="0"/>
            </a:endParaRPr>
          </a:p>
        </p:txBody>
      </p:sp>
      <p:pic>
        <p:nvPicPr>
          <p:cNvPr id="25" name="图片 24"/>
          <p:cNvPicPr>
            <a:picLocks noChangeAspect="1"/>
          </p:cNvPicPr>
          <p:nvPr/>
        </p:nvPicPr>
        <p:blipFill rotWithShape="1">
          <a:blip r:embed="rId7" cstate="screen">
            <a:extLst>
              <a:ext uri="{BEBA8EAE-BF5A-486C-A8C5-ECC9F3942E4B}">
                <a14:imgProps xmlns:a14="http://schemas.microsoft.com/office/drawing/2010/main">
                  <a14:imgLayer r:embed="rId8">
                    <a14:imgEffect>
                      <a14:brightnessContrast bright="-40000" contrast="40000"/>
                    </a14:imgEffect>
                  </a14:imgLayer>
                </a14:imgProps>
              </a:ext>
            </a:extLst>
          </a:blip>
          <a:srcRect/>
          <a:stretch>
            <a:fillRect/>
          </a:stretch>
        </p:blipFill>
        <p:spPr>
          <a:xfrm flipH="1">
            <a:off x="2783786" y="2911627"/>
            <a:ext cx="329069" cy="291220"/>
          </a:xfrm>
          <a:prstGeom prst="rect">
            <a:avLst/>
          </a:prstGeom>
        </p:spPr>
      </p:pic>
      <p:pic>
        <p:nvPicPr>
          <p:cNvPr id="5" name="图片 4" descr="30ddc0a156b1af6550bd2a3a52cc0cb4"/>
          <p:cNvPicPr>
            <a:picLocks noChangeAspect="1"/>
          </p:cNvPicPr>
          <p:nvPr/>
        </p:nvPicPr>
        <p:blipFill>
          <a:blip r:embed="rId9" cstate="screen"/>
          <a:stretch>
            <a:fillRect/>
          </a:stretch>
        </p:blipFill>
        <p:spPr>
          <a:xfrm>
            <a:off x="4366260" y="615950"/>
            <a:ext cx="3286125" cy="217932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0.70"/>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5"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0.70"/>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1000"/>
                            </p:stCondLst>
                            <p:childTnLst>
                              <p:par>
                                <p:cTn id="26" presetID="5" presetClass="entr" presetSubtype="1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heckerboard(across)">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screen"/>
          <a:stretch>
            <a:fillRect/>
          </a:stretch>
        </p:blipFill>
        <p:spPr>
          <a:xfrm>
            <a:off x="7497445" y="4579620"/>
            <a:ext cx="4737100" cy="2436495"/>
          </a:xfrm>
          <a:prstGeom prst="rect">
            <a:avLst/>
          </a:prstGeom>
        </p:spPr>
      </p:pic>
      <p:pic>
        <p:nvPicPr>
          <p:cNvPr id="13" name="图片 12"/>
          <p:cNvPicPr>
            <a:picLocks noChangeAspect="1"/>
          </p:cNvPicPr>
          <p:nvPr/>
        </p:nvPicPr>
        <p:blipFill rotWithShape="1">
          <a:blip r:embed="rId3" cstate="screen"/>
          <a:srcRect t="68149"/>
          <a:stretch>
            <a:fillRect/>
          </a:stretch>
        </p:blipFill>
        <p:spPr>
          <a:xfrm>
            <a:off x="-43180" y="4833449"/>
            <a:ext cx="12192000" cy="2148376"/>
          </a:xfrm>
          <a:prstGeom prst="rect">
            <a:avLst/>
          </a:prstGeom>
        </p:spPr>
      </p:pic>
      <p:pic>
        <p:nvPicPr>
          <p:cNvPr id="12" name="图片 11"/>
          <p:cNvPicPr>
            <a:picLocks noChangeAspect="1"/>
          </p:cNvPicPr>
          <p:nvPr/>
        </p:nvPicPr>
        <p:blipFill rotWithShape="1">
          <a:blip r:embed="rId4" cstate="screen"/>
          <a:srcRect t="84090"/>
          <a:stretch>
            <a:fillRect/>
          </a:stretch>
        </p:blipFill>
        <p:spPr>
          <a:xfrm>
            <a:off x="-43180" y="5928995"/>
            <a:ext cx="12278360" cy="1073150"/>
          </a:xfrm>
          <a:prstGeom prst="rect">
            <a:avLst/>
          </a:prstGeom>
        </p:spPr>
      </p:pic>
      <p:sp>
        <p:nvSpPr>
          <p:cNvPr id="16" name="前凸弯带形 15"/>
          <p:cNvSpPr/>
          <p:nvPr/>
        </p:nvSpPr>
        <p:spPr>
          <a:xfrm>
            <a:off x="4026646" y="277700"/>
            <a:ext cx="3835872" cy="1121222"/>
          </a:xfrm>
          <a:prstGeom prst="ellipseRibbon">
            <a:avLst>
              <a:gd name="adj1" fmla="val 25000"/>
              <a:gd name="adj2" fmla="val 58939"/>
              <a:gd name="adj3" fmla="val 12500"/>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294163" y="534485"/>
            <a:ext cx="3283629" cy="829945"/>
          </a:xfrm>
          <a:prstGeom prst="rect">
            <a:avLst/>
          </a:prstGeom>
          <a:noFill/>
        </p:spPr>
        <p:txBody>
          <a:bodyPr wrap="square" rtlCol="0">
            <a:spAutoFit/>
          </a:bodyPr>
          <a:lstStyle/>
          <a:p>
            <a:pPr algn="ctr"/>
            <a:r>
              <a:rPr lang="zh-CN" altLang="en-US" sz="4800" dirty="0" smtClean="0">
                <a:solidFill>
                  <a:schemeClr val="bg1"/>
                </a:solidFill>
                <a:latin typeface="微软雅黑" panose="020B0503020204020204" charset="-122"/>
                <a:ea typeface="微软雅黑" panose="020B0503020204020204" charset="-122"/>
              </a:rPr>
              <a:t>前言</a:t>
            </a:r>
          </a:p>
        </p:txBody>
      </p:sp>
      <p:sp>
        <p:nvSpPr>
          <p:cNvPr id="5" name="TextBox 9">
            <a:hlinkClick r:id="" action="ppaction://hlinkshowjump?jump=nextslide"/>
          </p:cNvPr>
          <p:cNvSpPr txBox="1"/>
          <p:nvPr/>
        </p:nvSpPr>
        <p:spPr>
          <a:xfrm>
            <a:off x="1802731" y="1821091"/>
            <a:ext cx="9325008" cy="646331"/>
          </a:xfrm>
          <a:prstGeom prst="rect">
            <a:avLst/>
          </a:prstGeom>
        </p:spPr>
        <p:txBody>
          <a:bodyPr wrap="squar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anose="020B0503020204020204" charset="-122"/>
                <a:ea typeface="微软雅黑" panose="020B050302020402020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l" fontAlgn="auto">
              <a:spcBef>
                <a:spcPts val="0"/>
              </a:spcBef>
              <a:spcAft>
                <a:spcPts val="0"/>
              </a:spcAft>
              <a:defRPr/>
            </a:pPr>
            <a:r>
              <a:rPr lang="en-US" altLang="zh-CN" sz="3600" dirty="0" smtClean="0">
                <a:solidFill>
                  <a:srgbClr val="C00000"/>
                </a:solidFill>
              </a:rPr>
              <a:t>1949</a:t>
            </a:r>
            <a:r>
              <a:rPr lang="zh-CN" altLang="en-US" sz="3600" dirty="0">
                <a:solidFill>
                  <a:srgbClr val="C00000"/>
                </a:solidFill>
              </a:rPr>
              <a:t>年</a:t>
            </a:r>
            <a:r>
              <a:rPr lang="en-US" altLang="zh-CN" sz="3600" dirty="0">
                <a:solidFill>
                  <a:srgbClr val="C00000"/>
                </a:solidFill>
              </a:rPr>
              <a:t>12</a:t>
            </a:r>
            <a:r>
              <a:rPr lang="zh-CN" altLang="en-US" sz="3600" dirty="0">
                <a:solidFill>
                  <a:srgbClr val="C00000"/>
                </a:solidFill>
              </a:rPr>
              <a:t>月将</a:t>
            </a:r>
            <a:r>
              <a:rPr lang="en-US" altLang="zh-CN" sz="3600" dirty="0">
                <a:solidFill>
                  <a:srgbClr val="C00000"/>
                </a:solidFill>
              </a:rPr>
              <a:t>5</a:t>
            </a:r>
            <a:r>
              <a:rPr lang="zh-CN" altLang="en-US" sz="3600" dirty="0">
                <a:solidFill>
                  <a:srgbClr val="C00000"/>
                </a:solidFill>
              </a:rPr>
              <a:t>月</a:t>
            </a:r>
            <a:r>
              <a:rPr lang="en-US" altLang="zh-CN" sz="3600" dirty="0">
                <a:solidFill>
                  <a:srgbClr val="C00000"/>
                </a:solidFill>
              </a:rPr>
              <a:t>1</a:t>
            </a:r>
            <a:r>
              <a:rPr lang="zh-CN" altLang="en-US" sz="3600" dirty="0">
                <a:solidFill>
                  <a:srgbClr val="C00000"/>
                </a:solidFill>
              </a:rPr>
              <a:t>日定为法定的劳动节</a:t>
            </a:r>
          </a:p>
        </p:txBody>
      </p:sp>
      <p:sp>
        <p:nvSpPr>
          <p:cNvPr id="4" name="矩形 3"/>
          <p:cNvSpPr/>
          <p:nvPr/>
        </p:nvSpPr>
        <p:spPr>
          <a:xfrm>
            <a:off x="1802731" y="2663463"/>
            <a:ext cx="8378603" cy="1938020"/>
          </a:xfrm>
          <a:prstGeom prst="rect">
            <a:avLst/>
          </a:prstGeom>
        </p:spPr>
        <p:txBody>
          <a:bodyPr wrap="square">
            <a:spAutoFit/>
          </a:bodyPr>
          <a:lstStyle/>
          <a:p>
            <a:pPr algn="just">
              <a:lnSpc>
                <a:spcPct val="150000"/>
              </a:lnSpc>
            </a:pPr>
            <a:r>
              <a:rPr lang="en-US" altLang="zh-CN" sz="2000" b="1" dirty="0">
                <a:solidFill>
                  <a:srgbClr val="C00000"/>
                </a:solidFill>
                <a:latin typeface="微软雅黑" panose="020B0503020204020204" charset="-122"/>
                <a:ea typeface="微软雅黑" panose="020B0503020204020204" charset="-122"/>
              </a:rPr>
              <a:t>       </a:t>
            </a:r>
            <a:r>
              <a:rPr lang="zh-CN" altLang="en-US" sz="2000" b="1" dirty="0">
                <a:solidFill>
                  <a:srgbClr val="C00000"/>
                </a:solidFill>
                <a:latin typeface="微软雅黑" panose="020B0503020204020204" charset="-122"/>
                <a:ea typeface="微软雅黑" panose="020B0503020204020204" charset="-122"/>
              </a:rPr>
              <a:t>新中国成立以后，</a:t>
            </a:r>
            <a:r>
              <a:rPr lang="zh-CN" altLang="en-US" sz="2000" dirty="0">
                <a:solidFill>
                  <a:schemeClr val="tx1">
                    <a:lumMod val="75000"/>
                    <a:lumOff val="25000"/>
                  </a:schemeClr>
                </a:solidFill>
                <a:latin typeface="微软雅黑" panose="020B0503020204020204" charset="-122"/>
                <a:ea typeface="微软雅黑" panose="020B0503020204020204" charset="-122"/>
              </a:rPr>
              <a:t>中央人民政府政务院于</a:t>
            </a:r>
            <a:r>
              <a:rPr lang="en-US" altLang="zh-CN" sz="2000" dirty="0">
                <a:solidFill>
                  <a:schemeClr val="tx1">
                    <a:lumMod val="75000"/>
                    <a:lumOff val="25000"/>
                  </a:schemeClr>
                </a:solidFill>
                <a:latin typeface="微软雅黑" panose="020B0503020204020204" charset="-122"/>
                <a:ea typeface="微软雅黑" panose="020B0503020204020204" charset="-122"/>
              </a:rPr>
              <a:t>1949</a:t>
            </a:r>
            <a:r>
              <a:rPr lang="zh-CN" altLang="en-US" sz="2000" dirty="0">
                <a:solidFill>
                  <a:schemeClr val="tx1">
                    <a:lumMod val="75000"/>
                    <a:lumOff val="25000"/>
                  </a:schemeClr>
                </a:solidFill>
                <a:latin typeface="微软雅黑" panose="020B0503020204020204" charset="-122"/>
                <a:ea typeface="微软雅黑" panose="020B0503020204020204" charset="-122"/>
              </a:rPr>
              <a:t>年</a:t>
            </a:r>
            <a:r>
              <a:rPr lang="en-US" altLang="zh-CN" sz="2000" dirty="0">
                <a:solidFill>
                  <a:schemeClr val="tx1">
                    <a:lumMod val="75000"/>
                    <a:lumOff val="25000"/>
                  </a:schemeClr>
                </a:solidFill>
                <a:latin typeface="微软雅黑" panose="020B0503020204020204" charset="-122"/>
                <a:ea typeface="微软雅黑" panose="020B0503020204020204" charset="-122"/>
              </a:rPr>
              <a:t>12</a:t>
            </a:r>
            <a:r>
              <a:rPr lang="zh-CN" altLang="en-US" sz="2000" dirty="0">
                <a:solidFill>
                  <a:schemeClr val="tx1">
                    <a:lumMod val="75000"/>
                    <a:lumOff val="25000"/>
                  </a:schemeClr>
                </a:solidFill>
                <a:latin typeface="微软雅黑" panose="020B0503020204020204" charset="-122"/>
                <a:ea typeface="微软雅黑" panose="020B0503020204020204" charset="-122"/>
              </a:rPr>
              <a:t>月将</a:t>
            </a:r>
            <a:r>
              <a:rPr lang="en-US" altLang="zh-CN" sz="2000" dirty="0">
                <a:solidFill>
                  <a:schemeClr val="tx1">
                    <a:lumMod val="75000"/>
                    <a:lumOff val="25000"/>
                  </a:schemeClr>
                </a:solidFill>
                <a:latin typeface="微软雅黑" panose="020B0503020204020204" charset="-122"/>
                <a:ea typeface="微软雅黑" panose="020B0503020204020204" charset="-122"/>
              </a:rPr>
              <a:t>5</a:t>
            </a:r>
            <a:r>
              <a:rPr lang="zh-CN" altLang="en-US" sz="2000" dirty="0">
                <a:solidFill>
                  <a:schemeClr val="tx1">
                    <a:lumMod val="75000"/>
                    <a:lumOff val="25000"/>
                  </a:schemeClr>
                </a:solidFill>
                <a:latin typeface="微软雅黑" panose="020B0503020204020204" charset="-122"/>
                <a:ea typeface="微软雅黑" panose="020B0503020204020204" charset="-122"/>
              </a:rPr>
              <a:t>月</a:t>
            </a:r>
            <a:r>
              <a:rPr lang="en-US" altLang="zh-CN" sz="2000" dirty="0">
                <a:solidFill>
                  <a:schemeClr val="tx1">
                    <a:lumMod val="75000"/>
                    <a:lumOff val="25000"/>
                  </a:schemeClr>
                </a:solidFill>
                <a:latin typeface="微软雅黑" panose="020B0503020204020204" charset="-122"/>
                <a:ea typeface="微软雅黑" panose="020B0503020204020204" charset="-122"/>
              </a:rPr>
              <a:t>1</a:t>
            </a:r>
            <a:r>
              <a:rPr lang="zh-CN" altLang="en-US" sz="2000" dirty="0">
                <a:solidFill>
                  <a:schemeClr val="tx1">
                    <a:lumMod val="75000"/>
                    <a:lumOff val="25000"/>
                  </a:schemeClr>
                </a:solidFill>
                <a:latin typeface="微软雅黑" panose="020B0503020204020204" charset="-122"/>
                <a:ea typeface="微软雅黑" panose="020B0503020204020204" charset="-122"/>
              </a:rPr>
              <a:t>日定为法定的劳动节，全国放假一天。每年的这一天，举国欢庆，人们换上节日的盛装，兴高采烈地聚集在公园、剧院、广场，参加各种庆祝集会或文体娱乐活动，并对有突出贡献的劳动者进行表彰。</a:t>
            </a:r>
          </a:p>
        </p:txBody>
      </p:sp>
      <p:cxnSp>
        <p:nvCxnSpPr>
          <p:cNvPr id="7" name="直接连接符 6"/>
          <p:cNvCxnSpPr/>
          <p:nvPr/>
        </p:nvCxnSpPr>
        <p:spPr>
          <a:xfrm>
            <a:off x="1910981" y="2530031"/>
            <a:ext cx="8270354" cy="0"/>
          </a:xfrm>
          <a:prstGeom prst="line">
            <a:avLst/>
          </a:prstGeom>
          <a:ln w="28575">
            <a:solidFill>
              <a:srgbClr val="C55A1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heckerboard(across)">
                                      <p:cBhvr>
                                        <p:cTn id="10" dur="500"/>
                                        <p:tgtEl>
                                          <p:spTgt spid="17"/>
                                        </p:tgtEl>
                                      </p:cBhvr>
                                    </p:animEffect>
                                  </p:childTnLst>
                                </p:cTn>
                              </p:par>
                            </p:childTnLst>
                          </p:cTn>
                        </p:par>
                        <p:par>
                          <p:cTn id="11" fill="hold">
                            <p:stCondLst>
                              <p:cond delay="500"/>
                            </p:stCondLst>
                            <p:childTnLst>
                              <p:par>
                                <p:cTn id="12" presetID="5" presetClass="entr" presetSubtype="1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500"/>
                                        <p:tgtEl>
                                          <p:spTgt spid="5"/>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par>
                                <p:cTn id="18" presetID="5" presetClass="entr" presetSubtype="1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p:bldP spid="5"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userDrawn="1"/>
        </p:nvGrpSpPr>
        <p:grpSpPr>
          <a:xfrm>
            <a:off x="-39628" y="-34191"/>
            <a:ext cx="12231628" cy="791694"/>
            <a:chOff x="619549" y="3992106"/>
            <a:chExt cx="9142858" cy="1253002"/>
          </a:xfrm>
        </p:grpSpPr>
        <p:pic>
          <p:nvPicPr>
            <p:cNvPr id="50" name="图片 49"/>
            <p:cNvPicPr>
              <a:picLocks noChangeAspect="1"/>
            </p:cNvPicPr>
            <p:nvPr/>
          </p:nvPicPr>
          <p:blipFill rotWithShape="1">
            <a:blip r:embed="rId2" cstate="screen"/>
            <a:srcRect t="78072"/>
            <a:stretch>
              <a:fillRect/>
            </a:stretch>
          </p:blipFill>
          <p:spPr>
            <a:xfrm>
              <a:off x="619549" y="3992106"/>
              <a:ext cx="9142858" cy="1253002"/>
            </a:xfrm>
            <a:prstGeom prst="rect">
              <a:avLst/>
            </a:prstGeom>
          </p:spPr>
        </p:pic>
        <p:pic>
          <p:nvPicPr>
            <p:cNvPr id="51" name="图片 50"/>
            <p:cNvPicPr>
              <a:picLocks noChangeAspect="1"/>
            </p:cNvPicPr>
            <p:nvPr/>
          </p:nvPicPr>
          <p:blipFill rotWithShape="1">
            <a:blip r:embed="rId3" cstate="screen"/>
            <a:srcRect/>
            <a:stretch>
              <a:fillRect/>
            </a:stretch>
          </p:blipFill>
          <p:spPr>
            <a:xfrm>
              <a:off x="619549" y="4032635"/>
              <a:ext cx="9142858" cy="283371"/>
            </a:xfrm>
            <a:prstGeom prst="rect">
              <a:avLst/>
            </a:prstGeom>
          </p:spPr>
        </p:pic>
      </p:grpSp>
      <p:pic>
        <p:nvPicPr>
          <p:cNvPr id="12" name="图片 11"/>
          <p:cNvPicPr>
            <a:picLocks noChangeAspect="1"/>
          </p:cNvPicPr>
          <p:nvPr/>
        </p:nvPicPr>
        <p:blipFill rotWithShape="1">
          <a:blip r:embed="rId4" cstate="screen"/>
          <a:srcRect t="84090"/>
          <a:stretch>
            <a:fillRect/>
          </a:stretch>
        </p:blipFill>
        <p:spPr>
          <a:xfrm>
            <a:off x="-43180" y="5911215"/>
            <a:ext cx="12278360" cy="1073150"/>
          </a:xfrm>
          <a:prstGeom prst="rect">
            <a:avLst/>
          </a:prstGeom>
        </p:spPr>
      </p:pic>
      <p:sp>
        <p:nvSpPr>
          <p:cNvPr id="4" name="文本框 3"/>
          <p:cNvSpPr txBox="1"/>
          <p:nvPr/>
        </p:nvSpPr>
        <p:spPr>
          <a:xfrm>
            <a:off x="5356225" y="170180"/>
            <a:ext cx="1808480" cy="583565"/>
          </a:xfrm>
          <a:prstGeom prst="rect">
            <a:avLst/>
          </a:prstGeom>
          <a:noFill/>
        </p:spPr>
        <p:txBody>
          <a:bodyPr wrap="none" rtlCol="0" anchor="t">
            <a:spAutoFit/>
          </a:bodyPr>
          <a:lstStyle/>
          <a:p>
            <a:pPr algn="r"/>
            <a:r>
              <a:rPr lang="zh-CN" altLang="en-US" sz="3200" b="1" dirty="0">
                <a:solidFill>
                  <a:schemeClr val="bg1"/>
                </a:solidFill>
                <a:latin typeface="微软雅黑" panose="020B0503020204020204" charset="-122"/>
                <a:ea typeface="微软雅黑" panose="020B0503020204020204" charset="-122"/>
                <a:sym typeface="+mn-ea"/>
              </a:rPr>
              <a:t>班会总结</a:t>
            </a:r>
          </a:p>
        </p:txBody>
      </p:sp>
      <p:sp>
        <p:nvSpPr>
          <p:cNvPr id="39" name="矩形 38"/>
          <p:cNvSpPr/>
          <p:nvPr/>
        </p:nvSpPr>
        <p:spPr>
          <a:xfrm>
            <a:off x="681375" y="1253684"/>
            <a:ext cx="10829251" cy="5112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1070356" y="1652033"/>
            <a:ext cx="4809620" cy="4315871"/>
            <a:chOff x="1070356" y="1556792"/>
            <a:chExt cx="4809620" cy="4315871"/>
          </a:xfrm>
        </p:grpSpPr>
        <p:sp>
          <p:nvSpPr>
            <p:cNvPr id="40" name="Rectangle 2"/>
            <p:cNvSpPr txBox="1">
              <a:spLocks noChangeArrowheads="1"/>
            </p:cNvSpPr>
            <p:nvPr/>
          </p:nvSpPr>
          <p:spPr>
            <a:xfrm>
              <a:off x="1156340" y="1556792"/>
              <a:ext cx="3585484" cy="1143000"/>
            </a:xfrm>
            <a:prstGeom prst="rect">
              <a:avLst/>
            </a:prstGeom>
          </p:spPr>
          <p:txBody>
            <a:bodyPr vert="horz" lIns="91440" tIns="45720" rIns="91440" bIns="45720" rtlCol="0" anchor="ctr">
              <a:normAutofit/>
            </a:bodyPr>
            <a:lstStyle>
              <a:defPPr>
                <a:defRPr lang="zh-CN"/>
              </a:defPPr>
              <a:lvl1pPr algn="dist">
                <a:spcBef>
                  <a:spcPct val="0"/>
                </a:spcBef>
                <a:buNone/>
                <a:defRPr sz="4400">
                  <a:solidFill>
                    <a:srgbClr val="000000"/>
                  </a:solidFill>
                  <a:latin typeface="庞门正道标题体" panose="02010600030101010101" pitchFamily="2" charset="-122"/>
                  <a:ea typeface="庞门正道标题体" panose="02010600030101010101" pitchFamily="2" charset="-122"/>
                  <a:cs typeface="+mj-cs"/>
                </a:defRPr>
              </a:lvl1pPr>
            </a:lstStyle>
            <a:p>
              <a:r>
                <a:rPr lang="zh-CN" altLang="en-US" dirty="0">
                  <a:latin typeface="微软雅黑" panose="020B0503020204020204" charset="-122"/>
                  <a:ea typeface="微软雅黑" panose="020B0503020204020204" charset="-122"/>
                </a:rPr>
                <a:t>放假安排</a:t>
              </a:r>
              <a:endParaRPr lang="zh-CN" altLang="zh-CN" dirty="0">
                <a:latin typeface="微软雅黑" panose="020B0503020204020204" charset="-122"/>
                <a:ea typeface="微软雅黑" panose="020B0503020204020204" charset="-122"/>
              </a:endParaRPr>
            </a:p>
          </p:txBody>
        </p:sp>
        <p:sp>
          <p:nvSpPr>
            <p:cNvPr id="41" name="Rectangle 3"/>
            <p:cNvSpPr txBox="1">
              <a:spLocks noChangeArrowheads="1"/>
            </p:cNvSpPr>
            <p:nvPr/>
          </p:nvSpPr>
          <p:spPr>
            <a:xfrm>
              <a:off x="1070356" y="2699792"/>
              <a:ext cx="4809620" cy="86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30000"/>
                </a:lnSpc>
                <a:spcBef>
                  <a:spcPct val="50000"/>
                </a:spcBef>
                <a:defRPr>
                  <a:latin typeface="思源黑体 CN Normal" panose="020B0400000000000000" pitchFamily="34" charset="-122"/>
                  <a:ea typeface="思源黑体 CN Normal" panose="020B0400000000000000" pitchFamily="34" charset="-122"/>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zh-CN" sz="2000" dirty="0"/>
                <a:t> </a:t>
              </a:r>
              <a:r>
                <a:rPr lang="zh-CN" altLang="en-US" sz="2000" dirty="0"/>
                <a:t>学校定于五一国际劳动节放假为</a:t>
              </a:r>
              <a:r>
                <a:rPr lang="en-US" altLang="zh-CN" sz="2000" dirty="0"/>
                <a:t>4</a:t>
              </a:r>
              <a:r>
                <a:rPr lang="zh-CN" altLang="en-US" sz="2000" dirty="0"/>
                <a:t>月</a:t>
              </a:r>
              <a:r>
                <a:rPr lang="en-US" altLang="zh-CN" sz="2000" dirty="0"/>
                <a:t>29</a:t>
              </a:r>
              <a:r>
                <a:rPr lang="zh-CN" altLang="en-US" sz="2000" dirty="0"/>
                <a:t>日至</a:t>
              </a:r>
              <a:r>
                <a:rPr lang="en-US" altLang="zh-CN" sz="2000" dirty="0"/>
                <a:t>5</a:t>
              </a:r>
              <a:r>
                <a:rPr lang="zh-CN" altLang="en-US" sz="2000" dirty="0"/>
                <a:t>月</a:t>
              </a:r>
              <a:r>
                <a:rPr lang="en-US" altLang="zh-CN" sz="2000" dirty="0"/>
                <a:t>1</a:t>
              </a:r>
              <a:r>
                <a:rPr lang="zh-CN" altLang="en-US" sz="2000" dirty="0"/>
                <a:t>日三天</a:t>
              </a:r>
            </a:p>
          </p:txBody>
        </p:sp>
        <p:sp>
          <p:nvSpPr>
            <p:cNvPr id="2" name="矩形 1"/>
            <p:cNvSpPr/>
            <p:nvPr/>
          </p:nvSpPr>
          <p:spPr>
            <a:xfrm>
              <a:off x="1199456" y="3717032"/>
              <a:ext cx="2232248" cy="499447"/>
            </a:xfrm>
            <a:prstGeom prst="rect">
              <a:avLst/>
            </a:prstGeom>
            <a:solidFill>
              <a:srgbClr val="C0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思源黑体 CN Normal" panose="020B0400000000000000" pitchFamily="34" charset="-122"/>
                  <a:ea typeface="思源黑体 CN Normal" panose="020B0400000000000000" pitchFamily="34" charset="-122"/>
                </a:rPr>
                <a:t>2018</a:t>
              </a:r>
              <a:r>
                <a:rPr lang="zh-CN" altLang="en-US" dirty="0">
                  <a:latin typeface="思源黑体 CN Normal" panose="020B0400000000000000" pitchFamily="34" charset="-122"/>
                  <a:ea typeface="思源黑体 CN Normal" panose="020B0400000000000000" pitchFamily="34" charset="-122"/>
                </a:rPr>
                <a:t>年</a:t>
              </a:r>
              <a:r>
                <a:rPr lang="en-US" altLang="zh-CN" dirty="0">
                  <a:latin typeface="思源黑体 CN Normal" panose="020B0400000000000000" pitchFamily="34" charset="-122"/>
                  <a:ea typeface="思源黑体 CN Normal" panose="020B0400000000000000" pitchFamily="34" charset="-122"/>
                </a:rPr>
                <a:t>4</a:t>
              </a:r>
              <a:r>
                <a:rPr lang="zh-CN" altLang="en-US" dirty="0">
                  <a:latin typeface="思源黑体 CN Normal" panose="020B0400000000000000" pitchFamily="34" charset="-122"/>
                  <a:ea typeface="思源黑体 CN Normal" panose="020B0400000000000000" pitchFamily="34" charset="-122"/>
                </a:rPr>
                <a:t>月</a:t>
              </a:r>
              <a:r>
                <a:rPr lang="en-US" altLang="zh-CN" dirty="0">
                  <a:latin typeface="思源黑体 CN Normal" panose="020B0400000000000000" pitchFamily="34" charset="-122"/>
                  <a:ea typeface="思源黑体 CN Normal" panose="020B0400000000000000" pitchFamily="34" charset="-122"/>
                </a:rPr>
                <a:t>29</a:t>
              </a:r>
              <a:r>
                <a:rPr lang="zh-CN" altLang="en-US" dirty="0">
                  <a:latin typeface="思源黑体 CN Normal" panose="020B0400000000000000" pitchFamily="34" charset="-122"/>
                  <a:ea typeface="思源黑体 CN Normal" panose="020B0400000000000000" pitchFamily="34" charset="-122"/>
                </a:rPr>
                <a:t>日</a:t>
              </a:r>
            </a:p>
          </p:txBody>
        </p:sp>
        <p:sp>
          <p:nvSpPr>
            <p:cNvPr id="42" name="矩形 41"/>
            <p:cNvSpPr/>
            <p:nvPr/>
          </p:nvSpPr>
          <p:spPr>
            <a:xfrm>
              <a:off x="1199456" y="4545124"/>
              <a:ext cx="2232248" cy="499447"/>
            </a:xfrm>
            <a:prstGeom prst="rect">
              <a:avLst/>
            </a:prstGeom>
            <a:solidFill>
              <a:srgbClr val="C0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思源黑体 CN Normal" panose="020B0400000000000000" pitchFamily="34" charset="-122"/>
                  <a:ea typeface="思源黑体 CN Normal" panose="020B0400000000000000" pitchFamily="34" charset="-122"/>
                </a:rPr>
                <a:t>2018</a:t>
              </a:r>
              <a:r>
                <a:rPr lang="zh-CN" altLang="en-US" dirty="0">
                  <a:latin typeface="思源黑体 CN Normal" panose="020B0400000000000000" pitchFamily="34" charset="-122"/>
                  <a:ea typeface="思源黑体 CN Normal" panose="020B0400000000000000" pitchFamily="34" charset="-122"/>
                </a:rPr>
                <a:t>年</a:t>
              </a:r>
              <a:r>
                <a:rPr lang="en-US" altLang="zh-CN" dirty="0">
                  <a:latin typeface="思源黑体 CN Normal" panose="020B0400000000000000" pitchFamily="34" charset="-122"/>
                  <a:ea typeface="思源黑体 CN Normal" panose="020B0400000000000000" pitchFamily="34" charset="-122"/>
                </a:rPr>
                <a:t>4</a:t>
              </a:r>
              <a:r>
                <a:rPr lang="zh-CN" altLang="en-US" dirty="0">
                  <a:latin typeface="思源黑体 CN Normal" panose="020B0400000000000000" pitchFamily="34" charset="-122"/>
                  <a:ea typeface="思源黑体 CN Normal" panose="020B0400000000000000" pitchFamily="34" charset="-122"/>
                </a:rPr>
                <a:t>月</a:t>
              </a:r>
              <a:r>
                <a:rPr lang="en-US" altLang="zh-CN" dirty="0">
                  <a:latin typeface="思源黑体 CN Normal" panose="020B0400000000000000" pitchFamily="34" charset="-122"/>
                  <a:ea typeface="思源黑体 CN Normal" panose="020B0400000000000000" pitchFamily="34" charset="-122"/>
                </a:rPr>
                <a:t>30</a:t>
              </a:r>
              <a:r>
                <a:rPr lang="zh-CN" altLang="en-US" dirty="0">
                  <a:latin typeface="思源黑体 CN Normal" panose="020B0400000000000000" pitchFamily="34" charset="-122"/>
                  <a:ea typeface="思源黑体 CN Normal" panose="020B0400000000000000" pitchFamily="34" charset="-122"/>
                </a:rPr>
                <a:t>日</a:t>
              </a:r>
            </a:p>
          </p:txBody>
        </p:sp>
        <p:sp>
          <p:nvSpPr>
            <p:cNvPr id="43" name="矩形 42"/>
            <p:cNvSpPr/>
            <p:nvPr/>
          </p:nvSpPr>
          <p:spPr>
            <a:xfrm>
              <a:off x="1199456" y="5373216"/>
              <a:ext cx="2232248" cy="499447"/>
            </a:xfrm>
            <a:prstGeom prst="rect">
              <a:avLst/>
            </a:prstGeom>
            <a:solidFill>
              <a:srgbClr val="C0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思源黑体 CN Normal" panose="020B0400000000000000" pitchFamily="34" charset="-122"/>
                  <a:ea typeface="思源黑体 CN Normal" panose="020B0400000000000000" pitchFamily="34" charset="-122"/>
                </a:rPr>
                <a:t>2018</a:t>
              </a:r>
              <a:r>
                <a:rPr lang="zh-CN" altLang="en-US" dirty="0">
                  <a:latin typeface="思源黑体 CN Normal" panose="020B0400000000000000" pitchFamily="34" charset="-122"/>
                  <a:ea typeface="思源黑体 CN Normal" panose="020B0400000000000000" pitchFamily="34" charset="-122"/>
                </a:rPr>
                <a:t>年</a:t>
              </a:r>
              <a:r>
                <a:rPr lang="en-US" altLang="zh-CN" dirty="0">
                  <a:latin typeface="思源黑体 CN Normal" panose="020B0400000000000000" pitchFamily="34" charset="-122"/>
                  <a:ea typeface="思源黑体 CN Normal" panose="020B0400000000000000" pitchFamily="34" charset="-122"/>
                </a:rPr>
                <a:t>5</a:t>
              </a:r>
              <a:r>
                <a:rPr lang="zh-CN" altLang="en-US" dirty="0">
                  <a:latin typeface="思源黑体 CN Normal" panose="020B0400000000000000" pitchFamily="34" charset="-122"/>
                  <a:ea typeface="思源黑体 CN Normal" panose="020B0400000000000000" pitchFamily="34" charset="-122"/>
                </a:rPr>
                <a:t>月</a:t>
              </a:r>
              <a:r>
                <a:rPr lang="en-US" altLang="zh-CN" dirty="0">
                  <a:latin typeface="思源黑体 CN Normal" panose="020B0400000000000000" pitchFamily="34" charset="-122"/>
                  <a:ea typeface="思源黑体 CN Normal" panose="020B0400000000000000" pitchFamily="34" charset="-122"/>
                </a:rPr>
                <a:t>1</a:t>
              </a:r>
              <a:r>
                <a:rPr lang="zh-CN" altLang="en-US" dirty="0">
                  <a:latin typeface="思源黑体 CN Normal" panose="020B0400000000000000" pitchFamily="34" charset="-122"/>
                  <a:ea typeface="思源黑体 CN Normal" panose="020B0400000000000000" pitchFamily="34" charset="-122"/>
                </a:rPr>
                <a:t>日</a:t>
              </a:r>
            </a:p>
          </p:txBody>
        </p:sp>
      </p:grpSp>
      <p:pic>
        <p:nvPicPr>
          <p:cNvPr id="38" name="图片 37"/>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0" b="100000" l="0" r="92786"/>
                    </a14:imgEffect>
                  </a14:imgLayer>
                </a14:imgProps>
              </a:ext>
            </a:extLst>
          </a:blip>
          <a:srcRect/>
          <a:stretch>
            <a:fillRect/>
          </a:stretch>
        </p:blipFill>
        <p:spPr>
          <a:xfrm>
            <a:off x="8040216" y="1275207"/>
            <a:ext cx="3182440" cy="5414279"/>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checkerboard(across)">
                                      <p:cBhvr>
                                        <p:cTn id="7" dur="500"/>
                                        <p:tgtEl>
                                          <p:spTgt spid="39"/>
                                        </p:tgtEl>
                                      </p:cBhvr>
                                    </p:animEffect>
                                  </p:childTnLst>
                                </p:cTn>
                              </p:par>
                              <p:par>
                                <p:cTn id="8" presetID="5"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heckerboard(across)">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userDrawn="1"/>
        </p:nvGrpSpPr>
        <p:grpSpPr>
          <a:xfrm>
            <a:off x="-39628" y="-34191"/>
            <a:ext cx="12231628" cy="791694"/>
            <a:chOff x="619549" y="3992106"/>
            <a:chExt cx="9142858" cy="1253002"/>
          </a:xfrm>
        </p:grpSpPr>
        <p:pic>
          <p:nvPicPr>
            <p:cNvPr id="50" name="图片 49"/>
            <p:cNvPicPr>
              <a:picLocks noChangeAspect="1"/>
            </p:cNvPicPr>
            <p:nvPr/>
          </p:nvPicPr>
          <p:blipFill rotWithShape="1">
            <a:blip r:embed="rId6" cstate="screen"/>
            <a:srcRect t="78072"/>
            <a:stretch>
              <a:fillRect/>
            </a:stretch>
          </p:blipFill>
          <p:spPr>
            <a:xfrm>
              <a:off x="619549" y="3992106"/>
              <a:ext cx="9142858" cy="1253002"/>
            </a:xfrm>
            <a:prstGeom prst="rect">
              <a:avLst/>
            </a:prstGeom>
          </p:spPr>
        </p:pic>
        <p:pic>
          <p:nvPicPr>
            <p:cNvPr id="51" name="图片 50"/>
            <p:cNvPicPr>
              <a:picLocks noChangeAspect="1"/>
            </p:cNvPicPr>
            <p:nvPr/>
          </p:nvPicPr>
          <p:blipFill rotWithShape="1">
            <a:blip r:embed="rId7" cstate="screen"/>
            <a:srcRect/>
            <a:stretch>
              <a:fillRect/>
            </a:stretch>
          </p:blipFill>
          <p:spPr>
            <a:xfrm>
              <a:off x="619549" y="4032635"/>
              <a:ext cx="9142858" cy="283371"/>
            </a:xfrm>
            <a:prstGeom prst="rect">
              <a:avLst/>
            </a:prstGeom>
          </p:spPr>
        </p:pic>
      </p:grpSp>
      <p:pic>
        <p:nvPicPr>
          <p:cNvPr id="12" name="图片 11"/>
          <p:cNvPicPr>
            <a:picLocks noChangeAspect="1"/>
          </p:cNvPicPr>
          <p:nvPr/>
        </p:nvPicPr>
        <p:blipFill rotWithShape="1">
          <a:blip r:embed="rId8" cstate="screen"/>
          <a:srcRect t="84090"/>
          <a:stretch>
            <a:fillRect/>
          </a:stretch>
        </p:blipFill>
        <p:spPr>
          <a:xfrm>
            <a:off x="-43180" y="5911215"/>
            <a:ext cx="12278360" cy="1073150"/>
          </a:xfrm>
          <a:prstGeom prst="rect">
            <a:avLst/>
          </a:prstGeom>
        </p:spPr>
      </p:pic>
      <p:sp>
        <p:nvSpPr>
          <p:cNvPr id="4" name="文本框 3"/>
          <p:cNvSpPr txBox="1"/>
          <p:nvPr/>
        </p:nvSpPr>
        <p:spPr>
          <a:xfrm>
            <a:off x="5356225" y="170180"/>
            <a:ext cx="1808480" cy="583565"/>
          </a:xfrm>
          <a:prstGeom prst="rect">
            <a:avLst/>
          </a:prstGeom>
          <a:noFill/>
        </p:spPr>
        <p:txBody>
          <a:bodyPr wrap="none" rtlCol="0" anchor="t">
            <a:spAutoFit/>
          </a:bodyPr>
          <a:lstStyle/>
          <a:p>
            <a:pPr algn="r"/>
            <a:r>
              <a:rPr lang="zh-CN" altLang="en-US" sz="3200" b="1" dirty="0">
                <a:solidFill>
                  <a:schemeClr val="bg1"/>
                </a:solidFill>
                <a:latin typeface="微软雅黑" panose="020B0503020204020204" charset="-122"/>
                <a:ea typeface="微软雅黑" panose="020B0503020204020204" charset="-122"/>
                <a:sym typeface="+mn-ea"/>
              </a:rPr>
              <a:t>班会总结</a:t>
            </a:r>
          </a:p>
        </p:txBody>
      </p:sp>
      <p:pic>
        <p:nvPicPr>
          <p:cNvPr id="5" name="图片 4"/>
          <p:cNvPicPr>
            <a:picLocks noChangeAspect="1"/>
          </p:cNvPicPr>
          <p:nvPr/>
        </p:nvPicPr>
        <p:blipFill>
          <a:blip r:embed="rId9"/>
          <a:stretch>
            <a:fillRect/>
          </a:stretch>
        </p:blipFill>
        <p:spPr>
          <a:xfrm>
            <a:off x="-256669" y="1551305"/>
            <a:ext cx="6238875" cy="5200650"/>
          </a:xfrm>
          <a:prstGeom prst="rect">
            <a:avLst/>
          </a:prstGeom>
        </p:spPr>
      </p:pic>
      <p:grpSp>
        <p:nvGrpSpPr>
          <p:cNvPr id="2" name="组合 1"/>
          <p:cNvGrpSpPr/>
          <p:nvPr/>
        </p:nvGrpSpPr>
        <p:grpSpPr>
          <a:xfrm>
            <a:off x="6241415" y="2043430"/>
            <a:ext cx="5874707" cy="3807834"/>
            <a:chOff x="820731" y="1907630"/>
            <a:chExt cx="6356350" cy="4211285"/>
          </a:xfrm>
          <a:solidFill>
            <a:srgbClr val="C00000"/>
          </a:solidFill>
        </p:grpSpPr>
        <p:sp>
          <p:nvSpPr>
            <p:cNvPr id="60" name="品 2"/>
            <p:cNvSpPr>
              <a:spLocks noChangeArrowheads="1"/>
            </p:cNvSpPr>
            <p:nvPr/>
          </p:nvSpPr>
          <p:spPr bwMode="auto">
            <a:xfrm>
              <a:off x="820731" y="1907630"/>
              <a:ext cx="6356350" cy="2405320"/>
            </a:xfrm>
            <a:prstGeom prst="rect">
              <a:avLst/>
            </a:prstGeom>
            <a:grpFill/>
          </p:spPr>
          <p:style>
            <a:lnRef idx="3">
              <a:schemeClr val="lt1"/>
            </a:lnRef>
            <a:fillRef idx="1">
              <a:schemeClr val="accent1"/>
            </a:fillRef>
            <a:effectRef idx="1">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600">
                <a:solidFill>
                  <a:schemeClr val="bg1"/>
                </a:solidFill>
                <a:latin typeface="宋体" panose="02010600030101010101" pitchFamily="2" charset="-122"/>
                <a:sym typeface="宋体" panose="02010600030101010101" pitchFamily="2" charset="-122"/>
              </a:endParaRPr>
            </a:p>
          </p:txBody>
        </p:sp>
        <p:sp>
          <p:nvSpPr>
            <p:cNvPr id="61" name="15"/>
            <p:cNvSpPr>
              <a:spLocks noChangeArrowheads="1"/>
            </p:cNvSpPr>
            <p:nvPr>
              <p:custDataLst>
                <p:tags r:id="rId1"/>
              </p:custDataLst>
            </p:nvPr>
          </p:nvSpPr>
          <p:spPr bwMode="auto">
            <a:xfrm>
              <a:off x="1106481" y="2776861"/>
              <a:ext cx="5837238" cy="1325905"/>
            </a:xfrm>
            <a:prstGeom prst="rect">
              <a:avLst/>
            </a:prstGeom>
            <a:grpFill/>
            <a:ln w="9525">
              <a:noFill/>
              <a:miter lim="800000"/>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50000"/>
                </a:lnSpc>
                <a:spcBef>
                  <a:spcPct val="0"/>
                </a:spcBef>
                <a:buFont typeface="Arial" panose="020B0604020202020204" pitchFamily="34" charset="0"/>
                <a:buNone/>
              </a:pPr>
              <a:r>
                <a:rPr lang="zh-CN" altLang="en-US" sz="1200" dirty="0">
                  <a:solidFill>
                    <a:schemeClr val="bg1"/>
                  </a:solidFill>
                  <a:latin typeface="微软雅黑" panose="020B0503020204020204" charset="-122"/>
                  <a:ea typeface="微软雅黑" panose="020B0503020204020204" charset="-122"/>
                  <a:sym typeface="微软雅黑" panose="020B050302020402020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62" name="9"/>
            <p:cNvSpPr>
              <a:spLocks noChangeArrowheads="1"/>
            </p:cNvSpPr>
            <p:nvPr/>
          </p:nvSpPr>
          <p:spPr bwMode="auto">
            <a:xfrm>
              <a:off x="820731" y="4475066"/>
              <a:ext cx="6356350" cy="1643849"/>
            </a:xfrm>
            <a:prstGeom prst="rect">
              <a:avLst/>
            </a:prstGeom>
            <a:solidFill>
              <a:srgbClr val="980000"/>
            </a:solidFill>
          </p:spPr>
          <p:style>
            <a:lnRef idx="3">
              <a:schemeClr val="lt1"/>
            </a:lnRef>
            <a:fillRef idx="1">
              <a:schemeClr val="accent1"/>
            </a:fillRef>
            <a:effectRef idx="1">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FFFFFF"/>
                </a:solidFill>
                <a:latin typeface="宋体" panose="02010600030101010101" pitchFamily="2" charset="-122"/>
                <a:sym typeface="宋体" panose="02010600030101010101" pitchFamily="2" charset="-122"/>
              </a:endParaRPr>
            </a:p>
          </p:txBody>
        </p:sp>
        <p:sp>
          <p:nvSpPr>
            <p:cNvPr id="63" name="15"/>
            <p:cNvSpPr>
              <a:spLocks noChangeArrowheads="1"/>
            </p:cNvSpPr>
            <p:nvPr>
              <p:custDataLst>
                <p:tags r:id="rId2"/>
              </p:custDataLst>
            </p:nvPr>
          </p:nvSpPr>
          <p:spPr bwMode="auto">
            <a:xfrm>
              <a:off x="1044569" y="5195178"/>
              <a:ext cx="5746750" cy="71351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r" eaLnBrk="1" hangingPunct="1">
                <a:lnSpc>
                  <a:spcPct val="150000"/>
                </a:lnSpc>
                <a:spcBef>
                  <a:spcPct val="0"/>
                </a:spcBef>
                <a:buFont typeface="Arial" panose="020B0604020202020204" pitchFamily="34" charset="0"/>
                <a:buNone/>
              </a:pPr>
              <a:r>
                <a:rPr lang="zh-CN" altLang="en-US" sz="1200" dirty="0">
                  <a:solidFill>
                    <a:schemeClr val="bg1"/>
                  </a:solidFill>
                  <a:latin typeface="微软雅黑" panose="020B0503020204020204" charset="-122"/>
                  <a:ea typeface="微软雅黑" panose="020B0503020204020204" charset="-122"/>
                  <a:sym typeface="微软雅黑" panose="020B0503020204020204" charset="-122"/>
                </a:rPr>
                <a:t>这里输入简单的文字概述这里输入简单字概述这里输入简单简单的文字概述这里输入简单的文字概述简单的文字概述这里输入简单的文字概述</a:t>
              </a:r>
            </a:p>
          </p:txBody>
        </p:sp>
        <p:sp>
          <p:nvSpPr>
            <p:cNvPr id="64" name="12"/>
            <p:cNvSpPr>
              <a:spLocks noChangeArrowheads="1"/>
            </p:cNvSpPr>
            <p:nvPr>
              <p:custDataLst>
                <p:tags r:id="rId3"/>
              </p:custDataLst>
            </p:nvPr>
          </p:nvSpPr>
          <p:spPr bwMode="auto">
            <a:xfrm>
              <a:off x="1106481" y="2085630"/>
              <a:ext cx="4699000" cy="577274"/>
            </a:xfrm>
            <a:prstGeom prst="rect">
              <a:avLst/>
            </a:prstGeom>
            <a:grpFill/>
            <a:ln w="9525">
              <a:noFill/>
              <a:miter lim="800000"/>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r>
                <a:rPr lang="zh-CN" altLang="en-US" b="1" dirty="0">
                  <a:solidFill>
                    <a:schemeClr val="bg1"/>
                  </a:solidFill>
                  <a:latin typeface="微软雅黑" panose="020B0503020204020204" charset="-122"/>
                  <a:ea typeface="微软雅黑" panose="020B0503020204020204" charset="-122"/>
                  <a:sym typeface="微软雅黑" panose="020B0503020204020204" charset="-122"/>
                </a:rPr>
                <a:t>这里输入简单的文字概述</a:t>
              </a:r>
              <a:endParaRPr lang="zh-CN" altLang="en-US" b="1" dirty="0">
                <a:solidFill>
                  <a:schemeClr val="bg1"/>
                </a:solidFill>
                <a:sym typeface="宋体" panose="02010600030101010101" pitchFamily="2" charset="-122"/>
              </a:endParaRPr>
            </a:p>
          </p:txBody>
        </p:sp>
        <p:sp>
          <p:nvSpPr>
            <p:cNvPr id="65" name="13"/>
            <p:cNvSpPr>
              <a:spLocks noChangeArrowheads="1"/>
            </p:cNvSpPr>
            <p:nvPr>
              <p:custDataLst>
                <p:tags r:id="rId4"/>
              </p:custDataLst>
            </p:nvPr>
          </p:nvSpPr>
          <p:spPr bwMode="auto">
            <a:xfrm>
              <a:off x="1128428" y="4754272"/>
              <a:ext cx="4723846" cy="441032"/>
            </a:xfrm>
            <a:prstGeom prst="rect">
              <a:avLst/>
            </a:prstGeom>
            <a:noFill/>
            <a:ln>
              <a:noFill/>
            </a:ln>
            <a:extLst>
              <a:ext uri="{909E8E84-426E-40DD-AFC4-6F175D3DCCD1}">
                <a14:hiddenFill xmlns:a14="http://schemas.microsoft.com/office/drawing/2010/main">
                  <a:solidFill>
                    <a:srgbClr val="FFFFFF"/>
                  </a:solidFill>
                </a14:hiddenFill>
              </a:ext>
            </a:extLst>
          </p:spPr>
          <p:style>
            <a:lnRef idx="3">
              <a:schemeClr val="lt1"/>
            </a:lnRef>
            <a:fillRef idx="1">
              <a:schemeClr val="accent1"/>
            </a:fillRef>
            <a:effectRef idx="1">
              <a:schemeClr val="accent1"/>
            </a:effectRef>
            <a:fontRef idx="minor">
              <a:schemeClr val="lt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r>
                <a:rPr lang="zh-CN" altLang="en-US" sz="2000" b="1" dirty="0">
                  <a:solidFill>
                    <a:schemeClr val="bg1"/>
                  </a:solidFill>
                  <a:latin typeface="微软雅黑" panose="020B0503020204020204" charset="-122"/>
                  <a:ea typeface="微软雅黑" panose="020B0503020204020204" charset="-122"/>
                  <a:sym typeface="微软雅黑" panose="020B0503020204020204" charset="-122"/>
                </a:rPr>
                <a:t>这里输入简单的文字概述</a:t>
              </a:r>
              <a:endParaRPr lang="zh-CN" altLang="en-US" sz="2000" b="1" dirty="0">
                <a:solidFill>
                  <a:schemeClr val="bg1"/>
                </a:solidFill>
                <a:sym typeface="宋体" panose="02010600030101010101" pitchFamily="2" charset="-122"/>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userDrawn="1"/>
        </p:nvGrpSpPr>
        <p:grpSpPr>
          <a:xfrm>
            <a:off x="-39628" y="-34191"/>
            <a:ext cx="12231628" cy="791694"/>
            <a:chOff x="619549" y="3992106"/>
            <a:chExt cx="9142858" cy="1253002"/>
          </a:xfrm>
        </p:grpSpPr>
        <p:pic>
          <p:nvPicPr>
            <p:cNvPr id="50" name="图片 49"/>
            <p:cNvPicPr>
              <a:picLocks noChangeAspect="1"/>
            </p:cNvPicPr>
            <p:nvPr/>
          </p:nvPicPr>
          <p:blipFill rotWithShape="1">
            <a:blip r:embed="rId2" cstate="screen"/>
            <a:srcRect t="78072"/>
            <a:stretch>
              <a:fillRect/>
            </a:stretch>
          </p:blipFill>
          <p:spPr>
            <a:xfrm>
              <a:off x="619549" y="3992106"/>
              <a:ext cx="9142858" cy="1253002"/>
            </a:xfrm>
            <a:prstGeom prst="rect">
              <a:avLst/>
            </a:prstGeom>
          </p:spPr>
        </p:pic>
        <p:pic>
          <p:nvPicPr>
            <p:cNvPr id="51" name="图片 50"/>
            <p:cNvPicPr>
              <a:picLocks noChangeAspect="1"/>
            </p:cNvPicPr>
            <p:nvPr/>
          </p:nvPicPr>
          <p:blipFill rotWithShape="1">
            <a:blip r:embed="rId3" cstate="screen"/>
            <a:srcRect/>
            <a:stretch>
              <a:fillRect/>
            </a:stretch>
          </p:blipFill>
          <p:spPr>
            <a:xfrm>
              <a:off x="619549" y="4032635"/>
              <a:ext cx="9142858" cy="283371"/>
            </a:xfrm>
            <a:prstGeom prst="rect">
              <a:avLst/>
            </a:prstGeom>
          </p:spPr>
        </p:pic>
      </p:grpSp>
      <p:pic>
        <p:nvPicPr>
          <p:cNvPr id="12" name="图片 11"/>
          <p:cNvPicPr>
            <a:picLocks noChangeAspect="1"/>
          </p:cNvPicPr>
          <p:nvPr/>
        </p:nvPicPr>
        <p:blipFill rotWithShape="1">
          <a:blip r:embed="rId4" cstate="screen"/>
          <a:srcRect t="84090"/>
          <a:stretch>
            <a:fillRect/>
          </a:stretch>
        </p:blipFill>
        <p:spPr>
          <a:xfrm>
            <a:off x="-43180" y="5911215"/>
            <a:ext cx="12278360" cy="1073150"/>
          </a:xfrm>
          <a:prstGeom prst="rect">
            <a:avLst/>
          </a:prstGeom>
        </p:spPr>
      </p:pic>
      <p:sp>
        <p:nvSpPr>
          <p:cNvPr id="4" name="文本框 3"/>
          <p:cNvSpPr txBox="1"/>
          <p:nvPr/>
        </p:nvSpPr>
        <p:spPr>
          <a:xfrm>
            <a:off x="5356225" y="170180"/>
            <a:ext cx="1808480" cy="583565"/>
          </a:xfrm>
          <a:prstGeom prst="rect">
            <a:avLst/>
          </a:prstGeom>
          <a:noFill/>
        </p:spPr>
        <p:txBody>
          <a:bodyPr wrap="none" rtlCol="0" anchor="t">
            <a:spAutoFit/>
          </a:bodyPr>
          <a:lstStyle/>
          <a:p>
            <a:pPr algn="r"/>
            <a:r>
              <a:rPr lang="zh-CN" altLang="en-US" sz="3200" b="1" dirty="0">
                <a:solidFill>
                  <a:schemeClr val="bg1"/>
                </a:solidFill>
                <a:latin typeface="微软雅黑" panose="020B0503020204020204" charset="-122"/>
                <a:ea typeface="微软雅黑" panose="020B0503020204020204" charset="-122"/>
                <a:sym typeface="+mn-ea"/>
              </a:rPr>
              <a:t>班会总结</a:t>
            </a:r>
          </a:p>
        </p:txBody>
      </p:sp>
      <p:sp>
        <p:nvSpPr>
          <p:cNvPr id="2" name="Shape 4157"/>
          <p:cNvSpPr/>
          <p:nvPr/>
        </p:nvSpPr>
        <p:spPr bwMode="auto">
          <a:xfrm>
            <a:off x="3995420" y="2236470"/>
            <a:ext cx="1758950" cy="916305"/>
          </a:xfrm>
          <a:custGeom>
            <a:avLst/>
            <a:gdLst>
              <a:gd name="T0" fmla="*/ 634744 w 21600"/>
              <a:gd name="T1" fmla="*/ 601532 h 21600"/>
              <a:gd name="T2" fmla="*/ 634744 w 21600"/>
              <a:gd name="T3" fmla="*/ 601532 h 21600"/>
              <a:gd name="T4" fmla="*/ 634744 w 21600"/>
              <a:gd name="T5" fmla="*/ 601532 h 21600"/>
              <a:gd name="T6" fmla="*/ 634744 w 21600"/>
              <a:gd name="T7" fmla="*/ 60153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cubicBezTo>
                  <a:pt x="12439" y="606"/>
                  <a:pt x="19639" y="7806"/>
                  <a:pt x="21600" y="21600"/>
                </a:cubicBezTo>
              </a:path>
            </a:pathLst>
          </a:custGeom>
          <a:noFill/>
          <a:ln w="3175">
            <a:solidFill>
              <a:srgbClr val="53585F"/>
            </a:solidFill>
            <a:miter lim="400000"/>
            <a:headEnd type="triangle" w="med" len="med"/>
            <a:tailEnd type="oval" w="med" len="med"/>
          </a:ln>
          <a:extLst>
            <a:ext uri="{909E8E84-426E-40DD-AFC4-6F175D3DCCD1}">
              <a14:hiddenFill xmlns:a14="http://schemas.microsoft.com/office/drawing/2010/main">
                <a:solidFill>
                  <a:srgbClr val="FFFFFF"/>
                </a:solidFill>
              </a14:hiddenFill>
            </a:ext>
          </a:extLst>
        </p:spPr>
        <p:txBody>
          <a:bodyPr lIns="68568" tIns="34284" rIns="68568" bIns="34284"/>
          <a:lstStyle/>
          <a:p>
            <a:endParaRPr lang="zh-CN" altLang="en-US"/>
          </a:p>
        </p:txBody>
      </p:sp>
      <p:sp>
        <p:nvSpPr>
          <p:cNvPr id="11" name="Shape 4159"/>
          <p:cNvSpPr/>
          <p:nvPr/>
        </p:nvSpPr>
        <p:spPr bwMode="auto">
          <a:xfrm>
            <a:off x="6308725" y="2236470"/>
            <a:ext cx="1761490" cy="916305"/>
          </a:xfrm>
          <a:custGeom>
            <a:avLst/>
            <a:gdLst>
              <a:gd name="T0" fmla="*/ 634744 w 21600"/>
              <a:gd name="T1" fmla="*/ 601532 h 21600"/>
              <a:gd name="T2" fmla="*/ 634744 w 21600"/>
              <a:gd name="T3" fmla="*/ 601532 h 21600"/>
              <a:gd name="T4" fmla="*/ 634744 w 21600"/>
              <a:gd name="T5" fmla="*/ 601532 h 21600"/>
              <a:gd name="T6" fmla="*/ 634744 w 21600"/>
              <a:gd name="T7" fmla="*/ 60153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cubicBezTo>
                  <a:pt x="9161" y="606"/>
                  <a:pt x="1961" y="7806"/>
                  <a:pt x="0" y="21600"/>
                </a:cubicBezTo>
              </a:path>
            </a:pathLst>
          </a:custGeom>
          <a:noFill/>
          <a:ln w="3175">
            <a:solidFill>
              <a:srgbClr val="53585F"/>
            </a:solidFill>
            <a:miter lim="400000"/>
            <a:headEnd type="triangle" w="med" len="med"/>
            <a:tailEnd type="oval" w="med" len="med"/>
          </a:ln>
          <a:extLst>
            <a:ext uri="{909E8E84-426E-40DD-AFC4-6F175D3DCCD1}">
              <a14:hiddenFill xmlns:a14="http://schemas.microsoft.com/office/drawing/2010/main">
                <a:solidFill>
                  <a:srgbClr val="FFFFFF"/>
                </a:solidFill>
              </a14:hiddenFill>
            </a:ext>
          </a:extLst>
        </p:spPr>
        <p:txBody>
          <a:bodyPr lIns="68568" tIns="34284" rIns="68568" bIns="34284"/>
          <a:lstStyle/>
          <a:p>
            <a:endParaRPr lang="zh-CN" altLang="en-US"/>
          </a:p>
        </p:txBody>
      </p:sp>
      <p:sp>
        <p:nvSpPr>
          <p:cNvPr id="3" name="Shape 4157"/>
          <p:cNvSpPr/>
          <p:nvPr/>
        </p:nvSpPr>
        <p:spPr bwMode="auto">
          <a:xfrm flipV="1">
            <a:off x="3995420" y="3139440"/>
            <a:ext cx="1758950" cy="916305"/>
          </a:xfrm>
          <a:custGeom>
            <a:avLst/>
            <a:gdLst>
              <a:gd name="T0" fmla="*/ 634744 w 21600"/>
              <a:gd name="T1" fmla="*/ 601532 h 21600"/>
              <a:gd name="T2" fmla="*/ 634744 w 21600"/>
              <a:gd name="T3" fmla="*/ 601532 h 21600"/>
              <a:gd name="T4" fmla="*/ 634744 w 21600"/>
              <a:gd name="T5" fmla="*/ 601532 h 21600"/>
              <a:gd name="T6" fmla="*/ 634744 w 21600"/>
              <a:gd name="T7" fmla="*/ 60153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cubicBezTo>
                  <a:pt x="12439" y="606"/>
                  <a:pt x="19639" y="7806"/>
                  <a:pt x="21600" y="21600"/>
                </a:cubicBezTo>
              </a:path>
            </a:pathLst>
          </a:custGeom>
          <a:noFill/>
          <a:ln w="3175">
            <a:solidFill>
              <a:srgbClr val="53585F"/>
            </a:solidFill>
            <a:miter lim="400000"/>
            <a:headEnd type="triangle" w="med" len="med"/>
            <a:tailEnd type="oval" w="med" len="med"/>
          </a:ln>
          <a:extLst>
            <a:ext uri="{909E8E84-426E-40DD-AFC4-6F175D3DCCD1}">
              <a14:hiddenFill xmlns:a14="http://schemas.microsoft.com/office/drawing/2010/main">
                <a:solidFill>
                  <a:srgbClr val="FFFFFF"/>
                </a:solidFill>
              </a14:hiddenFill>
            </a:ext>
          </a:extLst>
        </p:spPr>
        <p:txBody>
          <a:bodyPr lIns="68568" tIns="34284" rIns="68568" bIns="34284"/>
          <a:lstStyle/>
          <a:p>
            <a:endParaRPr lang="zh-CN" altLang="en-US"/>
          </a:p>
        </p:txBody>
      </p:sp>
      <p:sp>
        <p:nvSpPr>
          <p:cNvPr id="13" name="Shape 4159"/>
          <p:cNvSpPr/>
          <p:nvPr/>
        </p:nvSpPr>
        <p:spPr bwMode="auto">
          <a:xfrm flipV="1">
            <a:off x="6308725" y="3139440"/>
            <a:ext cx="1761490" cy="916305"/>
          </a:xfrm>
          <a:custGeom>
            <a:avLst/>
            <a:gdLst>
              <a:gd name="T0" fmla="*/ 634744 w 21600"/>
              <a:gd name="T1" fmla="*/ 601532 h 21600"/>
              <a:gd name="T2" fmla="*/ 634744 w 21600"/>
              <a:gd name="T3" fmla="*/ 601532 h 21600"/>
              <a:gd name="T4" fmla="*/ 634744 w 21600"/>
              <a:gd name="T5" fmla="*/ 601532 h 21600"/>
              <a:gd name="T6" fmla="*/ 634744 w 21600"/>
              <a:gd name="T7" fmla="*/ 60153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cubicBezTo>
                  <a:pt x="9161" y="606"/>
                  <a:pt x="1961" y="7806"/>
                  <a:pt x="0" y="21600"/>
                </a:cubicBezTo>
              </a:path>
            </a:pathLst>
          </a:custGeom>
          <a:noFill/>
          <a:ln w="3175">
            <a:solidFill>
              <a:srgbClr val="53585F"/>
            </a:solidFill>
            <a:miter lim="400000"/>
            <a:headEnd type="triangle" w="med" len="med"/>
            <a:tailEnd type="oval" w="med" len="med"/>
          </a:ln>
          <a:extLst>
            <a:ext uri="{909E8E84-426E-40DD-AFC4-6F175D3DCCD1}">
              <a14:hiddenFill xmlns:a14="http://schemas.microsoft.com/office/drawing/2010/main">
                <a:solidFill>
                  <a:srgbClr val="FFFFFF"/>
                </a:solidFill>
              </a14:hiddenFill>
            </a:ext>
          </a:extLst>
        </p:spPr>
        <p:txBody>
          <a:bodyPr lIns="68568" tIns="34284" rIns="68568" bIns="34284"/>
          <a:lstStyle/>
          <a:p>
            <a:endParaRPr lang="zh-CN" altLang="en-US"/>
          </a:p>
        </p:txBody>
      </p:sp>
      <p:sp>
        <p:nvSpPr>
          <p:cNvPr id="25610" name="Shape 1034"/>
          <p:cNvSpPr/>
          <p:nvPr/>
        </p:nvSpPr>
        <p:spPr bwMode="auto">
          <a:xfrm>
            <a:off x="5379720" y="2656840"/>
            <a:ext cx="213360" cy="89535"/>
          </a:xfrm>
          <a:custGeom>
            <a:avLst/>
            <a:gdLst>
              <a:gd name="T0" fmla="*/ 76386 w 21600"/>
              <a:gd name="T1" fmla="*/ 59015 h 21600"/>
              <a:gd name="T2" fmla="*/ 76386 w 21600"/>
              <a:gd name="T3" fmla="*/ 59015 h 21600"/>
              <a:gd name="T4" fmla="*/ 76386 w 21600"/>
              <a:gd name="T5" fmla="*/ 59015 h 21600"/>
              <a:gd name="T6" fmla="*/ 76386 w 21600"/>
              <a:gd name="T7" fmla="*/ 5901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143" y="9828"/>
                </a:moveTo>
                <a:cubicBezTo>
                  <a:pt x="20503" y="10692"/>
                  <a:pt x="21004" y="11543"/>
                  <a:pt x="21600" y="12462"/>
                </a:cubicBezTo>
                <a:cubicBezTo>
                  <a:pt x="20797" y="15394"/>
                  <a:pt x="20629" y="18810"/>
                  <a:pt x="20550" y="21600"/>
                </a:cubicBezTo>
                <a:cubicBezTo>
                  <a:pt x="17285" y="18886"/>
                  <a:pt x="18957" y="12766"/>
                  <a:pt x="16102" y="12414"/>
                </a:cubicBezTo>
                <a:cubicBezTo>
                  <a:pt x="13346" y="12074"/>
                  <a:pt x="12988" y="13608"/>
                  <a:pt x="12526" y="15998"/>
                </a:cubicBezTo>
                <a:cubicBezTo>
                  <a:pt x="12064" y="18387"/>
                  <a:pt x="11785" y="20178"/>
                  <a:pt x="11785" y="20178"/>
                </a:cubicBezTo>
                <a:cubicBezTo>
                  <a:pt x="11785" y="20178"/>
                  <a:pt x="2700" y="7597"/>
                  <a:pt x="0" y="3147"/>
                </a:cubicBezTo>
                <a:cubicBezTo>
                  <a:pt x="1311" y="2680"/>
                  <a:pt x="1742" y="2046"/>
                  <a:pt x="1827" y="0"/>
                </a:cubicBezTo>
                <a:cubicBezTo>
                  <a:pt x="4847" y="4160"/>
                  <a:pt x="12262" y="11667"/>
                  <a:pt x="15756" y="11667"/>
                </a:cubicBezTo>
                <a:cubicBezTo>
                  <a:pt x="17415" y="11667"/>
                  <a:pt x="18853" y="10951"/>
                  <a:pt x="20143" y="9828"/>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8570" tIns="28570" rIns="28570" bIns="28570" anchor="ctr"/>
          <a:lstStyle/>
          <a:p>
            <a:endParaRPr lang="zh-CN" altLang="en-US"/>
          </a:p>
        </p:txBody>
      </p:sp>
      <p:sp>
        <p:nvSpPr>
          <p:cNvPr id="25611" name="Shape 1035"/>
          <p:cNvSpPr/>
          <p:nvPr/>
        </p:nvSpPr>
        <p:spPr bwMode="auto">
          <a:xfrm>
            <a:off x="5500370" y="2894965"/>
            <a:ext cx="87630" cy="76200"/>
          </a:xfrm>
          <a:custGeom>
            <a:avLst/>
            <a:gdLst>
              <a:gd name="T0" fmla="*/ 31904 w 20108"/>
              <a:gd name="T1" fmla="*/ 44472 h 21600"/>
              <a:gd name="T2" fmla="*/ 31904 w 20108"/>
              <a:gd name="T3" fmla="*/ 44472 h 21600"/>
              <a:gd name="T4" fmla="*/ 31904 w 20108"/>
              <a:gd name="T5" fmla="*/ 44472 h 21600"/>
              <a:gd name="T6" fmla="*/ 31904 w 20108"/>
              <a:gd name="T7" fmla="*/ 4447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0108" h="21600" extrusionOk="0">
                <a:moveTo>
                  <a:pt x="11314" y="594"/>
                </a:moveTo>
                <a:lnTo>
                  <a:pt x="0" y="0"/>
                </a:lnTo>
                <a:cubicBezTo>
                  <a:pt x="0" y="0"/>
                  <a:pt x="10284" y="5549"/>
                  <a:pt x="10284" y="11495"/>
                </a:cubicBezTo>
                <a:cubicBezTo>
                  <a:pt x="10284" y="17438"/>
                  <a:pt x="9772" y="20013"/>
                  <a:pt x="9772" y="20013"/>
                </a:cubicBezTo>
                <a:lnTo>
                  <a:pt x="18772" y="21600"/>
                </a:lnTo>
                <a:cubicBezTo>
                  <a:pt x="18772" y="21600"/>
                  <a:pt x="21600" y="15655"/>
                  <a:pt x="19026" y="9907"/>
                </a:cubicBezTo>
                <a:cubicBezTo>
                  <a:pt x="16457" y="4162"/>
                  <a:pt x="13629" y="2575"/>
                  <a:pt x="11314" y="594"/>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8570" tIns="28570" rIns="28570" bIns="28570" anchor="ctr"/>
          <a:lstStyle/>
          <a:p>
            <a:endParaRPr lang="zh-CN" altLang="en-US"/>
          </a:p>
        </p:txBody>
      </p:sp>
      <p:sp>
        <p:nvSpPr>
          <p:cNvPr id="25612" name="Shape 1036"/>
          <p:cNvSpPr/>
          <p:nvPr/>
        </p:nvSpPr>
        <p:spPr bwMode="auto">
          <a:xfrm>
            <a:off x="5530215" y="3051810"/>
            <a:ext cx="76200" cy="76200"/>
          </a:xfrm>
          <a:custGeom>
            <a:avLst/>
            <a:gdLst>
              <a:gd name="T0" fmla="*/ 13995 w 21600"/>
              <a:gd name="T1" fmla="*/ 38238 h 21600"/>
              <a:gd name="T2" fmla="*/ 13995 w 21600"/>
              <a:gd name="T3" fmla="*/ 38238 h 21600"/>
              <a:gd name="T4" fmla="*/ 13995 w 21600"/>
              <a:gd name="T5" fmla="*/ 38238 h 21600"/>
              <a:gd name="T6" fmla="*/ 13995 w 21600"/>
              <a:gd name="T7" fmla="*/ 382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479" y="0"/>
                </a:moveTo>
                <a:cubicBezTo>
                  <a:pt x="6479" y="0"/>
                  <a:pt x="2878" y="12381"/>
                  <a:pt x="1439" y="16334"/>
                </a:cubicBezTo>
                <a:cubicBezTo>
                  <a:pt x="0" y="20286"/>
                  <a:pt x="0" y="21600"/>
                  <a:pt x="0" y="21600"/>
                </a:cubicBezTo>
                <a:lnTo>
                  <a:pt x="21600" y="20286"/>
                </a:lnTo>
                <a:cubicBezTo>
                  <a:pt x="21600" y="20286"/>
                  <a:pt x="16556" y="10275"/>
                  <a:pt x="6479" y="0"/>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8570" tIns="28570" rIns="28570" bIns="28570" anchor="ctr"/>
          <a:lstStyle/>
          <a:p>
            <a:endParaRPr lang="zh-CN" altLang="en-US"/>
          </a:p>
        </p:txBody>
      </p:sp>
      <p:grpSp>
        <p:nvGrpSpPr>
          <p:cNvPr id="14" name="Group 25"/>
          <p:cNvGrpSpPr/>
          <p:nvPr/>
        </p:nvGrpSpPr>
        <p:grpSpPr bwMode="auto">
          <a:xfrm>
            <a:off x="4933315" y="2032000"/>
            <a:ext cx="2150745" cy="2430780"/>
            <a:chOff x="4375152" y="1801285"/>
            <a:chExt cx="3651249" cy="4751916"/>
          </a:xfrm>
        </p:grpSpPr>
        <p:grpSp>
          <p:nvGrpSpPr>
            <p:cNvPr id="5" name="Group 26"/>
            <p:cNvGrpSpPr/>
            <p:nvPr/>
          </p:nvGrpSpPr>
          <p:grpSpPr bwMode="auto">
            <a:xfrm>
              <a:off x="4375152" y="1801285"/>
              <a:ext cx="3651249" cy="4751916"/>
              <a:chOff x="3281363" y="1350963"/>
              <a:chExt cx="2738437" cy="3563937"/>
            </a:xfrm>
          </p:grpSpPr>
          <p:sp>
            <p:nvSpPr>
              <p:cNvPr id="25625"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lstStyle/>
              <a:p>
                <a:endParaRPr lang="zh-CN" altLang="en-US"/>
              </a:p>
            </p:txBody>
          </p:sp>
          <p:sp>
            <p:nvSpPr>
              <p:cNvPr id="34" name="Freeform 5"/>
              <p:cNvSpPr/>
              <p:nvPr/>
            </p:nvSpPr>
            <p:spPr bwMode="auto">
              <a:xfrm>
                <a:off x="3514003" y="3225391"/>
                <a:ext cx="1269717" cy="1689509"/>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solidFill>
              <a:ln>
                <a:noFill/>
              </a:ln>
            </p:spPr>
            <p:txBody>
              <a:bodyPr lIns="121899" tIns="60949" rIns="121899" bIns="60949"/>
              <a:lstStyle/>
              <a:p>
                <a:pPr defTabSz="685165">
                  <a:defRPr/>
                </a:pPr>
                <a:endParaRPr lang="en-US"/>
              </a:p>
            </p:txBody>
          </p:sp>
          <p:sp>
            <p:nvSpPr>
              <p:cNvPr id="35" name="Freeform 6"/>
              <p:cNvSpPr/>
              <p:nvPr/>
            </p:nvSpPr>
            <p:spPr bwMode="auto">
              <a:xfrm>
                <a:off x="4514641" y="3225391"/>
                <a:ext cx="1264109" cy="1689509"/>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solidFill>
              <a:ln>
                <a:noFill/>
              </a:ln>
            </p:spPr>
            <p:txBody>
              <a:bodyPr lIns="121899" tIns="60949" rIns="121899" bIns="60949"/>
              <a:lstStyle/>
              <a:p>
                <a:pPr defTabSz="685165">
                  <a:defRPr/>
                </a:pPr>
                <a:endParaRPr lang="en-US"/>
              </a:p>
            </p:txBody>
          </p:sp>
          <p:sp>
            <p:nvSpPr>
              <p:cNvPr id="36" name="Freeform 7"/>
              <p:cNvSpPr>
                <a:spLocks noEditPoints="1"/>
              </p:cNvSpPr>
              <p:nvPr/>
            </p:nvSpPr>
            <p:spPr bwMode="auto">
              <a:xfrm>
                <a:off x="3284165" y="1350963"/>
                <a:ext cx="2735635" cy="273179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lIns="121899" tIns="60949" rIns="121899" bIns="60949"/>
              <a:lstStyle/>
              <a:p>
                <a:pPr defTabSz="685165">
                  <a:defRPr/>
                </a:pPr>
                <a:endParaRPr lang="en-US"/>
              </a:p>
            </p:txBody>
          </p:sp>
          <p:sp>
            <p:nvSpPr>
              <p:cNvPr id="37" name="Freeform 8"/>
              <p:cNvSpPr>
                <a:spLocks noEditPoints="1"/>
              </p:cNvSpPr>
              <p:nvPr/>
            </p:nvSpPr>
            <p:spPr bwMode="auto">
              <a:xfrm>
                <a:off x="3553244" y="1614336"/>
                <a:ext cx="2189069" cy="2188234"/>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lIns="121899" tIns="60949" rIns="121899" bIns="60949"/>
              <a:lstStyle/>
              <a:p>
                <a:pPr defTabSz="685165">
                  <a:defRPr/>
                </a:pPr>
                <a:endParaRPr lang="en-US"/>
              </a:p>
            </p:txBody>
          </p:sp>
          <p:sp>
            <p:nvSpPr>
              <p:cNvPr id="38" name="Freeform 9"/>
              <p:cNvSpPr>
                <a:spLocks noEditPoints="1"/>
              </p:cNvSpPr>
              <p:nvPr/>
            </p:nvSpPr>
            <p:spPr bwMode="auto">
              <a:xfrm>
                <a:off x="3648543" y="1706795"/>
                <a:ext cx="2001274" cy="2000512"/>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lIns="121899" tIns="60949" rIns="121899" bIns="60949"/>
              <a:lstStyle/>
              <a:p>
                <a:pPr defTabSz="685165">
                  <a:defRPr/>
                </a:pPr>
                <a:endParaRPr lang="en-US"/>
              </a:p>
            </p:txBody>
          </p:sp>
          <p:sp>
            <p:nvSpPr>
              <p:cNvPr id="25631" name="Freeform 10"/>
              <p:cNvSpPr/>
              <p:nvPr/>
            </p:nvSpPr>
            <p:spPr bwMode="auto">
              <a:xfrm>
                <a:off x="3690938" y="1752600"/>
                <a:ext cx="955675" cy="1911350"/>
              </a:xfrm>
              <a:custGeom>
                <a:avLst/>
                <a:gdLst>
                  <a:gd name="T0" fmla="*/ 0 w 608"/>
                  <a:gd name="T1" fmla="*/ 954890 h 1217"/>
                  <a:gd name="T2" fmla="*/ 955675 w 608"/>
                  <a:gd name="T3" fmla="*/ 1911350 h 1217"/>
                  <a:gd name="T4" fmla="*/ 955675 w 608"/>
                  <a:gd name="T5" fmla="*/ 1887792 h 1217"/>
                  <a:gd name="T6" fmla="*/ 25149 w 608"/>
                  <a:gd name="T7" fmla="*/ 954890 h 1217"/>
                  <a:gd name="T8" fmla="*/ 955675 w 608"/>
                  <a:gd name="T9" fmla="*/ 21988 h 1217"/>
                  <a:gd name="T10" fmla="*/ 955675 w 608"/>
                  <a:gd name="T11" fmla="*/ 0 h 1217"/>
                  <a:gd name="T12" fmla="*/ 0 w 608"/>
                  <a:gd name="T13" fmla="*/ 954890 h 12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endParaRPr lang="zh-CN" altLang="en-US"/>
              </a:p>
            </p:txBody>
          </p:sp>
          <p:sp>
            <p:nvSpPr>
              <p:cNvPr id="25632" name="Freeform 11"/>
              <p:cNvSpPr>
                <a:spLocks noEditPoints="1"/>
              </p:cNvSpPr>
              <p:nvPr/>
            </p:nvSpPr>
            <p:spPr bwMode="auto">
              <a:xfrm>
                <a:off x="3716338" y="1752600"/>
                <a:ext cx="1887537" cy="1911350"/>
              </a:xfrm>
              <a:custGeom>
                <a:avLst/>
                <a:gdLst>
                  <a:gd name="T0" fmla="*/ 22003 w 1201"/>
                  <a:gd name="T1" fmla="*/ 954890 h 1217"/>
                  <a:gd name="T2" fmla="*/ 930410 w 1201"/>
                  <a:gd name="T3" fmla="*/ 45546 h 1217"/>
                  <a:gd name="T4" fmla="*/ 931981 w 1201"/>
                  <a:gd name="T5" fmla="*/ 45546 h 1217"/>
                  <a:gd name="T6" fmla="*/ 1841960 w 1201"/>
                  <a:gd name="T7" fmla="*/ 954890 h 1217"/>
                  <a:gd name="T8" fmla="*/ 931981 w 1201"/>
                  <a:gd name="T9" fmla="*/ 1864234 h 1217"/>
                  <a:gd name="T10" fmla="*/ 930410 w 1201"/>
                  <a:gd name="T11" fmla="*/ 1864234 h 1217"/>
                  <a:gd name="T12" fmla="*/ 22003 w 1201"/>
                  <a:gd name="T13" fmla="*/ 954890 h 1217"/>
                  <a:gd name="T14" fmla="*/ 930410 w 1201"/>
                  <a:gd name="T15" fmla="*/ 21988 h 1217"/>
                  <a:gd name="T16" fmla="*/ 0 w 1201"/>
                  <a:gd name="T17" fmla="*/ 954890 h 1217"/>
                  <a:gd name="T18" fmla="*/ 930410 w 1201"/>
                  <a:gd name="T19" fmla="*/ 1887792 h 1217"/>
                  <a:gd name="T20" fmla="*/ 930410 w 1201"/>
                  <a:gd name="T21" fmla="*/ 1911350 h 1217"/>
                  <a:gd name="T22" fmla="*/ 931981 w 1201"/>
                  <a:gd name="T23" fmla="*/ 1911350 h 1217"/>
                  <a:gd name="T24" fmla="*/ 1887537 w 1201"/>
                  <a:gd name="T25" fmla="*/ 954890 h 1217"/>
                  <a:gd name="T26" fmla="*/ 931981 w 1201"/>
                  <a:gd name="T27" fmla="*/ 0 h 1217"/>
                  <a:gd name="T28" fmla="*/ 930410 w 1201"/>
                  <a:gd name="T29" fmla="*/ 0 h 1217"/>
                  <a:gd name="T30" fmla="*/ 930410 w 1201"/>
                  <a:gd name="T31" fmla="*/ 21988 h 1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endParaRPr lang="zh-CN" altLang="en-US"/>
              </a:p>
            </p:txBody>
          </p:sp>
        </p:grpSp>
        <p:sp>
          <p:nvSpPr>
            <p:cNvPr id="6" name="Freeform 13"/>
            <p:cNvSpPr/>
            <p:nvPr/>
          </p:nvSpPr>
          <p:spPr bwMode="auto">
            <a:xfrm>
              <a:off x="6195170" y="3609404"/>
              <a:ext cx="1214593" cy="1214128"/>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980000"/>
            </a:solidFill>
            <a:ln>
              <a:noFill/>
            </a:ln>
          </p:spPr>
          <p:txBody>
            <a:bodyPr lIns="121899" tIns="60949" rIns="121899" bIns="60949"/>
            <a:lstStyle/>
            <a:p>
              <a:pPr defTabSz="685165">
                <a:defRPr/>
              </a:pPr>
              <a:endParaRPr lang="en-US"/>
            </a:p>
          </p:txBody>
        </p:sp>
        <p:sp>
          <p:nvSpPr>
            <p:cNvPr id="7" name="Freeform 14"/>
            <p:cNvSpPr/>
            <p:nvPr/>
          </p:nvSpPr>
          <p:spPr bwMode="auto">
            <a:xfrm>
              <a:off x="4980579" y="2399010"/>
              <a:ext cx="1214591" cy="1210394"/>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980000"/>
            </a:solidFill>
            <a:ln>
              <a:noFill/>
            </a:ln>
          </p:spPr>
          <p:txBody>
            <a:bodyPr lIns="121899" tIns="60949" rIns="121899" bIns="60949"/>
            <a:lstStyle/>
            <a:p>
              <a:pPr defTabSz="685165">
                <a:defRPr/>
              </a:pPr>
              <a:endParaRPr lang="en-US"/>
            </a:p>
          </p:txBody>
        </p:sp>
        <p:sp>
          <p:nvSpPr>
            <p:cNvPr id="8" name="Freeform 15"/>
            <p:cNvSpPr/>
            <p:nvPr/>
          </p:nvSpPr>
          <p:spPr bwMode="auto">
            <a:xfrm>
              <a:off x="4980579" y="3609404"/>
              <a:ext cx="1214591" cy="1214128"/>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C00000"/>
            </a:solidFill>
            <a:ln>
              <a:noFill/>
            </a:ln>
          </p:spPr>
          <p:txBody>
            <a:bodyPr lIns="121899" tIns="60949" rIns="121899" bIns="60949"/>
            <a:lstStyle/>
            <a:p>
              <a:pPr defTabSz="685165">
                <a:defRPr/>
              </a:pPr>
              <a:endParaRPr lang="en-US"/>
            </a:p>
          </p:txBody>
        </p:sp>
        <p:sp>
          <p:nvSpPr>
            <p:cNvPr id="31" name="Freeform 12"/>
            <p:cNvSpPr/>
            <p:nvPr/>
          </p:nvSpPr>
          <p:spPr bwMode="auto">
            <a:xfrm>
              <a:off x="6195170" y="2399010"/>
              <a:ext cx="1214593" cy="1210394"/>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C00000"/>
            </a:solidFill>
            <a:ln>
              <a:noFill/>
            </a:ln>
          </p:spPr>
          <p:txBody>
            <a:bodyPr lIns="121899" tIns="60949" rIns="121899" bIns="60949"/>
            <a:lstStyle/>
            <a:p>
              <a:pPr defTabSz="685165">
                <a:defRPr/>
              </a:pPr>
              <a:endParaRPr lang="en-US"/>
            </a:p>
          </p:txBody>
        </p:sp>
        <p:sp>
          <p:nvSpPr>
            <p:cNvPr id="32" name="Oval 16"/>
            <p:cNvSpPr>
              <a:spLocks noChangeArrowheads="1"/>
            </p:cNvSpPr>
            <p:nvPr/>
          </p:nvSpPr>
          <p:spPr bwMode="auto">
            <a:xfrm>
              <a:off x="5604692" y="3022885"/>
              <a:ext cx="1192170" cy="1195451"/>
            </a:xfrm>
            <a:prstGeom prst="ellipse">
              <a:avLst/>
            </a:prstGeom>
            <a:solidFill>
              <a:schemeClr val="bg1">
                <a:lumMod val="85000"/>
              </a:schemeClr>
            </a:solidFill>
            <a:ln>
              <a:noFill/>
            </a:ln>
          </p:spPr>
          <p:txBody>
            <a:bodyPr lIns="121899" tIns="60949" rIns="121899" bIns="60949"/>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eaLnBrk="1" hangingPunct="1"/>
              <a:endParaRPr lang="zh-CN" altLang="zh-CN"/>
            </a:p>
          </p:txBody>
        </p:sp>
      </p:grpSp>
      <p:grpSp>
        <p:nvGrpSpPr>
          <p:cNvPr id="10" name="组合 9"/>
          <p:cNvGrpSpPr/>
          <p:nvPr/>
        </p:nvGrpSpPr>
        <p:grpSpPr>
          <a:xfrm>
            <a:off x="1681480" y="2169795"/>
            <a:ext cx="1981200" cy="711835"/>
            <a:chOff x="2408" y="3190"/>
            <a:chExt cx="3120" cy="1121"/>
          </a:xfrm>
        </p:grpSpPr>
        <p:sp>
          <p:nvSpPr>
            <p:cNvPr id="9"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rPr>
                <a:t>标题文本预设</a:t>
              </a:r>
            </a:p>
          </p:txBody>
        </p:sp>
        <p:sp>
          <p:nvSpPr>
            <p:cNvPr id="1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b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（建议使用主题字体）</a:t>
              </a:r>
            </a:p>
          </p:txBody>
        </p:sp>
      </p:grpSp>
      <p:grpSp>
        <p:nvGrpSpPr>
          <p:cNvPr id="16" name="组合 15"/>
          <p:cNvGrpSpPr/>
          <p:nvPr/>
        </p:nvGrpSpPr>
        <p:grpSpPr>
          <a:xfrm>
            <a:off x="1681480" y="4020820"/>
            <a:ext cx="1981200" cy="711835"/>
            <a:chOff x="2408" y="3190"/>
            <a:chExt cx="3120" cy="1121"/>
          </a:xfrm>
        </p:grpSpPr>
        <p:sp>
          <p:nvSpPr>
            <p:cNvPr id="17"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rPr>
                <a:t>标题文本预设</a:t>
              </a:r>
            </a:p>
          </p:txBody>
        </p:sp>
        <p:sp>
          <p:nvSpPr>
            <p:cNvPr id="18"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b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（建议使用主题字体）</a:t>
              </a:r>
            </a:p>
          </p:txBody>
        </p:sp>
      </p:grpSp>
      <p:grpSp>
        <p:nvGrpSpPr>
          <p:cNvPr id="19" name="组合 18"/>
          <p:cNvGrpSpPr/>
          <p:nvPr/>
        </p:nvGrpSpPr>
        <p:grpSpPr>
          <a:xfrm>
            <a:off x="8785860" y="2169795"/>
            <a:ext cx="1981200" cy="711835"/>
            <a:chOff x="2408" y="3190"/>
            <a:chExt cx="3120" cy="1121"/>
          </a:xfrm>
        </p:grpSpPr>
        <p:sp>
          <p:nvSpPr>
            <p:cNvPr id="20"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rPr>
                <a:t>标题文本预设</a:t>
              </a:r>
            </a:p>
          </p:txBody>
        </p:sp>
        <p:sp>
          <p:nvSpPr>
            <p:cNvPr id="21"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b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（建议使用主题字体）</a:t>
              </a:r>
            </a:p>
          </p:txBody>
        </p:sp>
      </p:grpSp>
      <p:grpSp>
        <p:nvGrpSpPr>
          <p:cNvPr id="22" name="组合 21"/>
          <p:cNvGrpSpPr/>
          <p:nvPr/>
        </p:nvGrpSpPr>
        <p:grpSpPr>
          <a:xfrm>
            <a:off x="8785860" y="4020820"/>
            <a:ext cx="1981200" cy="711835"/>
            <a:chOff x="2408" y="3190"/>
            <a:chExt cx="3120" cy="1121"/>
          </a:xfrm>
        </p:grpSpPr>
        <p:sp>
          <p:nvSpPr>
            <p:cNvPr id="23"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rPr>
                <a:t>标题文本预设</a:t>
              </a:r>
            </a:p>
          </p:txBody>
        </p:sp>
        <p:sp>
          <p:nvSpPr>
            <p:cNvPr id="24"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b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（建议使用主题字体）</a:t>
              </a: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 presetClass="entr" presetSubtype="1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heckerboard(across)">
                                      <p:cBhvr>
                                        <p:cTn id="29" dur="500"/>
                                        <p:tgtEl>
                                          <p:spTgt spid="10"/>
                                        </p:tgtEl>
                                      </p:cBhvr>
                                    </p:animEffect>
                                  </p:childTnLst>
                                </p:cTn>
                              </p:par>
                            </p:childTnLst>
                          </p:cTn>
                        </p:par>
                        <p:par>
                          <p:cTn id="30" fill="hold">
                            <p:stCondLst>
                              <p:cond delay="3000"/>
                            </p:stCondLst>
                            <p:childTnLst>
                              <p:par>
                                <p:cTn id="31" presetID="5" presetClass="entr" presetSubtype="1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checkerboard(across)">
                                      <p:cBhvr>
                                        <p:cTn id="33" dur="500"/>
                                        <p:tgtEl>
                                          <p:spTgt spid="16"/>
                                        </p:tgtEl>
                                      </p:cBhvr>
                                    </p:animEffect>
                                  </p:childTnLst>
                                </p:cTn>
                              </p:par>
                            </p:childTnLst>
                          </p:cTn>
                        </p:par>
                        <p:par>
                          <p:cTn id="34" fill="hold">
                            <p:stCondLst>
                              <p:cond delay="3500"/>
                            </p:stCondLst>
                            <p:childTnLst>
                              <p:par>
                                <p:cTn id="35" presetID="5" presetClass="entr" presetSubtype="1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checkerboard(across)">
                                      <p:cBhvr>
                                        <p:cTn id="37" dur="500"/>
                                        <p:tgtEl>
                                          <p:spTgt spid="19"/>
                                        </p:tgtEl>
                                      </p:cBhvr>
                                    </p:animEffect>
                                  </p:childTnLst>
                                </p:cTn>
                              </p:par>
                            </p:childTnLst>
                          </p:cTn>
                        </p:par>
                        <p:par>
                          <p:cTn id="38" fill="hold">
                            <p:stCondLst>
                              <p:cond delay="4000"/>
                            </p:stCondLst>
                            <p:childTnLst>
                              <p:par>
                                <p:cTn id="39" presetID="5" presetClass="entr" presetSubtype="1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checkerboard(across)">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bldLvl="0" animBg="1"/>
      <p:bldP spid="3" grpId="0" bldLvl="0" animBg="1"/>
      <p:bldP spid="13"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userDrawn="1"/>
        </p:nvGrpSpPr>
        <p:grpSpPr>
          <a:xfrm>
            <a:off x="-39628" y="-34191"/>
            <a:ext cx="12231628" cy="791694"/>
            <a:chOff x="619549" y="3992106"/>
            <a:chExt cx="9142858" cy="1253002"/>
          </a:xfrm>
        </p:grpSpPr>
        <p:pic>
          <p:nvPicPr>
            <p:cNvPr id="50" name="图片 49"/>
            <p:cNvPicPr>
              <a:picLocks noChangeAspect="1"/>
            </p:cNvPicPr>
            <p:nvPr/>
          </p:nvPicPr>
          <p:blipFill rotWithShape="1">
            <a:blip r:embed="rId2" cstate="screen"/>
            <a:srcRect t="78072"/>
            <a:stretch>
              <a:fillRect/>
            </a:stretch>
          </p:blipFill>
          <p:spPr>
            <a:xfrm>
              <a:off x="619549" y="3992106"/>
              <a:ext cx="9142858" cy="1253002"/>
            </a:xfrm>
            <a:prstGeom prst="rect">
              <a:avLst/>
            </a:prstGeom>
          </p:spPr>
        </p:pic>
        <p:pic>
          <p:nvPicPr>
            <p:cNvPr id="51" name="图片 50"/>
            <p:cNvPicPr>
              <a:picLocks noChangeAspect="1"/>
            </p:cNvPicPr>
            <p:nvPr/>
          </p:nvPicPr>
          <p:blipFill rotWithShape="1">
            <a:blip r:embed="rId3" cstate="screen"/>
            <a:srcRect/>
            <a:stretch>
              <a:fillRect/>
            </a:stretch>
          </p:blipFill>
          <p:spPr>
            <a:xfrm>
              <a:off x="619549" y="4032635"/>
              <a:ext cx="9142858" cy="283371"/>
            </a:xfrm>
            <a:prstGeom prst="rect">
              <a:avLst/>
            </a:prstGeom>
          </p:spPr>
        </p:pic>
      </p:grpSp>
      <p:pic>
        <p:nvPicPr>
          <p:cNvPr id="12" name="图片 11"/>
          <p:cNvPicPr>
            <a:picLocks noChangeAspect="1"/>
          </p:cNvPicPr>
          <p:nvPr/>
        </p:nvPicPr>
        <p:blipFill rotWithShape="1">
          <a:blip r:embed="rId4" cstate="screen"/>
          <a:srcRect t="84090"/>
          <a:stretch>
            <a:fillRect/>
          </a:stretch>
        </p:blipFill>
        <p:spPr>
          <a:xfrm>
            <a:off x="-43180" y="5911215"/>
            <a:ext cx="12278360" cy="1073150"/>
          </a:xfrm>
          <a:prstGeom prst="rect">
            <a:avLst/>
          </a:prstGeom>
        </p:spPr>
      </p:pic>
      <p:sp>
        <p:nvSpPr>
          <p:cNvPr id="4" name="文本框 3"/>
          <p:cNvSpPr txBox="1"/>
          <p:nvPr/>
        </p:nvSpPr>
        <p:spPr>
          <a:xfrm>
            <a:off x="5356225" y="170180"/>
            <a:ext cx="1808480" cy="583565"/>
          </a:xfrm>
          <a:prstGeom prst="rect">
            <a:avLst/>
          </a:prstGeom>
          <a:noFill/>
        </p:spPr>
        <p:txBody>
          <a:bodyPr wrap="none" rtlCol="0" anchor="t">
            <a:spAutoFit/>
          </a:bodyPr>
          <a:lstStyle/>
          <a:p>
            <a:pPr algn="r"/>
            <a:r>
              <a:rPr lang="zh-CN" altLang="en-US" sz="3200" b="1" dirty="0">
                <a:solidFill>
                  <a:schemeClr val="bg1"/>
                </a:solidFill>
                <a:latin typeface="微软雅黑" panose="020B0503020204020204" charset="-122"/>
                <a:ea typeface="微软雅黑" panose="020B0503020204020204" charset="-122"/>
                <a:sym typeface="+mn-ea"/>
              </a:rPr>
              <a:t>班会总结</a:t>
            </a:r>
          </a:p>
        </p:txBody>
      </p:sp>
      <p:sp>
        <p:nvSpPr>
          <p:cNvPr id="19" name="文本框 18"/>
          <p:cNvSpPr txBox="1"/>
          <p:nvPr/>
        </p:nvSpPr>
        <p:spPr>
          <a:xfrm>
            <a:off x="1323761" y="1555463"/>
            <a:ext cx="877163" cy="369332"/>
          </a:xfrm>
          <a:prstGeom prst="rect">
            <a:avLst/>
          </a:prstGeom>
          <a:noFill/>
        </p:spPr>
        <p:txBody>
          <a:bodyPr wrap="none" rtlCol="0">
            <a:spAutoFit/>
          </a:bodyPr>
          <a:lstStyle/>
          <a:p>
            <a:r>
              <a:rPr lang="zh-CN" altLang="en-US" b="1" dirty="0">
                <a:solidFill>
                  <a:srgbClr val="C00000"/>
                </a:solidFill>
                <a:latin typeface="微软雅黑" panose="020B0503020204020204" charset="-122"/>
                <a:ea typeface="微软雅黑" panose="020B0503020204020204" charset="-122"/>
              </a:rPr>
              <a:t>结论一</a:t>
            </a:r>
          </a:p>
        </p:txBody>
      </p:sp>
      <p:sp>
        <p:nvSpPr>
          <p:cNvPr id="20" name="矩形 19"/>
          <p:cNvSpPr/>
          <p:nvPr/>
        </p:nvSpPr>
        <p:spPr>
          <a:xfrm>
            <a:off x="1323761" y="1934623"/>
            <a:ext cx="3174727" cy="506730"/>
          </a:xfrm>
          <a:prstGeom prst="rect">
            <a:avLst/>
          </a:prstGeom>
        </p:spPr>
        <p:txBody>
          <a:bodyPr wrap="square">
            <a:spAutoFit/>
          </a:bodyPr>
          <a:lstStyle/>
          <a:p>
            <a:pPr>
              <a:lnSpc>
                <a:spcPct val="150000"/>
              </a:lnSpc>
            </a:pPr>
            <a:r>
              <a:rPr lang="zh-CN" altLang="en-US" dirty="0">
                <a:solidFill>
                  <a:schemeClr val="bg2">
                    <a:lumMod val="25000"/>
                  </a:schemeClr>
                </a:solidFill>
                <a:latin typeface="微软雅黑" panose="020B0503020204020204" charset="-122"/>
                <a:ea typeface="微软雅黑" panose="020B0503020204020204" charset="-122"/>
              </a:rPr>
              <a:t>单击此处添加您的文字内容。</a:t>
            </a:r>
          </a:p>
        </p:txBody>
      </p:sp>
      <p:sp>
        <p:nvSpPr>
          <p:cNvPr id="21" name="文本框 20"/>
          <p:cNvSpPr txBox="1"/>
          <p:nvPr/>
        </p:nvSpPr>
        <p:spPr>
          <a:xfrm>
            <a:off x="1323762" y="2444832"/>
            <a:ext cx="877163" cy="369332"/>
          </a:xfrm>
          <a:prstGeom prst="rect">
            <a:avLst/>
          </a:prstGeom>
          <a:noFill/>
        </p:spPr>
        <p:txBody>
          <a:bodyPr wrap="none" rtlCol="0">
            <a:spAutoFit/>
          </a:bodyPr>
          <a:lstStyle/>
          <a:p>
            <a:r>
              <a:rPr lang="zh-CN" altLang="en-US" b="1" dirty="0">
                <a:solidFill>
                  <a:srgbClr val="C00000"/>
                </a:solidFill>
                <a:latin typeface="微软雅黑" panose="020B0503020204020204" charset="-122"/>
                <a:ea typeface="微软雅黑" panose="020B0503020204020204" charset="-122"/>
              </a:rPr>
              <a:t>结论二</a:t>
            </a:r>
          </a:p>
        </p:txBody>
      </p:sp>
      <p:sp>
        <p:nvSpPr>
          <p:cNvPr id="22" name="矩形 21"/>
          <p:cNvSpPr/>
          <p:nvPr/>
        </p:nvSpPr>
        <p:spPr>
          <a:xfrm>
            <a:off x="1323762" y="2823992"/>
            <a:ext cx="3174727" cy="506730"/>
          </a:xfrm>
          <a:prstGeom prst="rect">
            <a:avLst/>
          </a:prstGeom>
        </p:spPr>
        <p:txBody>
          <a:bodyPr wrap="square">
            <a:spAutoFit/>
          </a:bodyPr>
          <a:lstStyle/>
          <a:p>
            <a:pPr>
              <a:lnSpc>
                <a:spcPct val="150000"/>
              </a:lnSpc>
            </a:pPr>
            <a:r>
              <a:rPr lang="zh-CN" altLang="en-US" dirty="0">
                <a:solidFill>
                  <a:schemeClr val="bg2">
                    <a:lumMod val="25000"/>
                  </a:schemeClr>
                </a:solidFill>
                <a:latin typeface="微软雅黑" panose="020B0503020204020204" charset="-122"/>
                <a:ea typeface="微软雅黑" panose="020B0503020204020204" charset="-122"/>
              </a:rPr>
              <a:t>单击此处添加您的文字内容。</a:t>
            </a:r>
          </a:p>
        </p:txBody>
      </p:sp>
      <p:sp>
        <p:nvSpPr>
          <p:cNvPr id="23" name="文本框 22"/>
          <p:cNvSpPr txBox="1"/>
          <p:nvPr/>
        </p:nvSpPr>
        <p:spPr>
          <a:xfrm>
            <a:off x="1323761" y="3404437"/>
            <a:ext cx="877163" cy="369332"/>
          </a:xfrm>
          <a:prstGeom prst="rect">
            <a:avLst/>
          </a:prstGeom>
          <a:noFill/>
        </p:spPr>
        <p:txBody>
          <a:bodyPr wrap="none" rtlCol="0">
            <a:spAutoFit/>
          </a:bodyPr>
          <a:lstStyle/>
          <a:p>
            <a:r>
              <a:rPr lang="zh-CN" altLang="en-US" b="1" dirty="0">
                <a:solidFill>
                  <a:srgbClr val="C00000"/>
                </a:solidFill>
                <a:latin typeface="微软雅黑" panose="020B0503020204020204" charset="-122"/>
                <a:ea typeface="微软雅黑" panose="020B0503020204020204" charset="-122"/>
              </a:rPr>
              <a:t>结论三</a:t>
            </a:r>
          </a:p>
        </p:txBody>
      </p:sp>
      <p:sp>
        <p:nvSpPr>
          <p:cNvPr id="24" name="矩形 23"/>
          <p:cNvSpPr/>
          <p:nvPr/>
        </p:nvSpPr>
        <p:spPr>
          <a:xfrm>
            <a:off x="1323761" y="3783597"/>
            <a:ext cx="3174727" cy="506730"/>
          </a:xfrm>
          <a:prstGeom prst="rect">
            <a:avLst/>
          </a:prstGeom>
        </p:spPr>
        <p:txBody>
          <a:bodyPr wrap="square">
            <a:spAutoFit/>
          </a:bodyPr>
          <a:lstStyle/>
          <a:p>
            <a:pPr>
              <a:lnSpc>
                <a:spcPct val="150000"/>
              </a:lnSpc>
            </a:pPr>
            <a:r>
              <a:rPr lang="zh-CN" altLang="en-US" dirty="0">
                <a:solidFill>
                  <a:schemeClr val="bg2">
                    <a:lumMod val="25000"/>
                  </a:schemeClr>
                </a:solidFill>
                <a:latin typeface="微软雅黑" panose="020B0503020204020204" charset="-122"/>
                <a:ea typeface="微软雅黑" panose="020B0503020204020204" charset="-122"/>
              </a:rPr>
              <a:t>单击此处添加您的文字内容。</a:t>
            </a:r>
          </a:p>
        </p:txBody>
      </p:sp>
      <p:sp>
        <p:nvSpPr>
          <p:cNvPr id="25" name="文本框 24"/>
          <p:cNvSpPr txBox="1"/>
          <p:nvPr/>
        </p:nvSpPr>
        <p:spPr>
          <a:xfrm>
            <a:off x="1323761" y="4337992"/>
            <a:ext cx="877163" cy="369332"/>
          </a:xfrm>
          <a:prstGeom prst="rect">
            <a:avLst/>
          </a:prstGeom>
          <a:noFill/>
        </p:spPr>
        <p:txBody>
          <a:bodyPr wrap="none" rtlCol="0">
            <a:spAutoFit/>
          </a:bodyPr>
          <a:lstStyle/>
          <a:p>
            <a:r>
              <a:rPr lang="zh-CN" altLang="en-US" b="1" dirty="0">
                <a:solidFill>
                  <a:srgbClr val="C00000"/>
                </a:solidFill>
                <a:latin typeface="微软雅黑" panose="020B0503020204020204" charset="-122"/>
                <a:ea typeface="微软雅黑" panose="020B0503020204020204" charset="-122"/>
              </a:rPr>
              <a:t>结论四</a:t>
            </a:r>
          </a:p>
        </p:txBody>
      </p:sp>
      <p:sp>
        <p:nvSpPr>
          <p:cNvPr id="26" name="矩形 25"/>
          <p:cNvSpPr/>
          <p:nvPr/>
        </p:nvSpPr>
        <p:spPr>
          <a:xfrm>
            <a:off x="1323762" y="4717152"/>
            <a:ext cx="3174726" cy="506730"/>
          </a:xfrm>
          <a:prstGeom prst="rect">
            <a:avLst/>
          </a:prstGeom>
        </p:spPr>
        <p:txBody>
          <a:bodyPr wrap="square">
            <a:spAutoFit/>
          </a:bodyPr>
          <a:lstStyle/>
          <a:p>
            <a:pPr>
              <a:lnSpc>
                <a:spcPct val="150000"/>
              </a:lnSpc>
            </a:pPr>
            <a:r>
              <a:rPr lang="zh-CN" altLang="en-US" dirty="0">
                <a:solidFill>
                  <a:schemeClr val="bg2">
                    <a:lumMod val="25000"/>
                  </a:schemeClr>
                </a:solidFill>
                <a:latin typeface="微软雅黑" panose="020B0503020204020204" charset="-122"/>
                <a:ea typeface="微软雅黑" panose="020B0503020204020204" charset="-122"/>
              </a:rPr>
              <a:t>单击此处添加您的文字内容。</a:t>
            </a:r>
          </a:p>
        </p:txBody>
      </p:sp>
      <p:pic>
        <p:nvPicPr>
          <p:cNvPr id="2" name="图片 1"/>
          <p:cNvPicPr>
            <a:picLocks noChangeAspect="1"/>
          </p:cNvPicPr>
          <p:nvPr/>
        </p:nvPicPr>
        <p:blipFill rotWithShape="1">
          <a:blip r:embed="rId5" cstate="screen"/>
          <a:srcRect t="53549"/>
          <a:stretch>
            <a:fillRect/>
          </a:stretch>
        </p:blipFill>
        <p:spPr>
          <a:xfrm>
            <a:off x="5034280" y="1408430"/>
            <a:ext cx="6410325" cy="4041775"/>
          </a:xfrm>
          <a:prstGeom prst="rect">
            <a:avLst/>
          </a:prstGeom>
        </p:spPr>
      </p:pic>
    </p:spTree>
  </p:cSld>
  <p:clrMapOvr>
    <a:masterClrMapping/>
  </p:clrMapOvr>
  <p:transition spd="slow">
    <p:random/>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0.70"/>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1000" fill="hold"/>
                                        <p:tgtEl>
                                          <p:spTgt spid="21"/>
                                        </p:tgtEl>
                                        <p:attrNameLst>
                                          <p:attrName>ppt_w</p:attrName>
                                        </p:attrNameLst>
                                      </p:cBhvr>
                                      <p:tavLst>
                                        <p:tav tm="0">
                                          <p:val>
                                            <p:strVal val="#ppt_w*0.70"/>
                                          </p:val>
                                        </p:tav>
                                        <p:tav tm="100000">
                                          <p:val>
                                            <p:strVal val="#ppt_w"/>
                                          </p:val>
                                        </p:tav>
                                      </p:tavLst>
                                    </p:anim>
                                    <p:anim calcmode="lin" valueType="num">
                                      <p:cBhvr>
                                        <p:cTn id="18" dur="1000" fill="hold"/>
                                        <p:tgtEl>
                                          <p:spTgt spid="21"/>
                                        </p:tgtEl>
                                        <p:attrNameLst>
                                          <p:attrName>ppt_h</p:attrName>
                                        </p:attrNameLst>
                                      </p:cBhvr>
                                      <p:tavLst>
                                        <p:tav tm="0">
                                          <p:val>
                                            <p:strVal val="#ppt_h"/>
                                          </p:val>
                                        </p:tav>
                                        <p:tav tm="100000">
                                          <p:val>
                                            <p:strVal val="#ppt_h"/>
                                          </p:val>
                                        </p:tav>
                                      </p:tavLst>
                                    </p:anim>
                                    <p:animEffect transition="in" filter="fade">
                                      <p:cBhvr>
                                        <p:cTn id="19" dur="1000"/>
                                        <p:tgtEl>
                                          <p:spTgt spid="21"/>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1000" fill="hold"/>
                                        <p:tgtEl>
                                          <p:spTgt spid="22"/>
                                        </p:tgtEl>
                                        <p:attrNameLst>
                                          <p:attrName>ppt_w</p:attrName>
                                        </p:attrNameLst>
                                      </p:cBhvr>
                                      <p:tavLst>
                                        <p:tav tm="0">
                                          <p:val>
                                            <p:strVal val="#ppt_w*0.70"/>
                                          </p:val>
                                        </p:tav>
                                        <p:tav tm="100000">
                                          <p:val>
                                            <p:strVal val="#ppt_w"/>
                                          </p:val>
                                        </p:tav>
                                      </p:tavLst>
                                    </p:anim>
                                    <p:anim calcmode="lin" valueType="num">
                                      <p:cBhvr>
                                        <p:cTn id="23" dur="1000" fill="hold"/>
                                        <p:tgtEl>
                                          <p:spTgt spid="22"/>
                                        </p:tgtEl>
                                        <p:attrNameLst>
                                          <p:attrName>ppt_h</p:attrName>
                                        </p:attrNameLst>
                                      </p:cBhvr>
                                      <p:tavLst>
                                        <p:tav tm="0">
                                          <p:val>
                                            <p:strVal val="#ppt_h"/>
                                          </p:val>
                                        </p:tav>
                                        <p:tav tm="100000">
                                          <p:val>
                                            <p:strVal val="#ppt_h"/>
                                          </p:val>
                                        </p:tav>
                                      </p:tavLst>
                                    </p:anim>
                                    <p:animEffect transition="in" filter="fade">
                                      <p:cBhvr>
                                        <p:cTn id="24" dur="1000"/>
                                        <p:tgtEl>
                                          <p:spTgt spid="22"/>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1000" fill="hold"/>
                                        <p:tgtEl>
                                          <p:spTgt spid="23"/>
                                        </p:tgtEl>
                                        <p:attrNameLst>
                                          <p:attrName>ppt_w</p:attrName>
                                        </p:attrNameLst>
                                      </p:cBhvr>
                                      <p:tavLst>
                                        <p:tav tm="0">
                                          <p:val>
                                            <p:strVal val="#ppt_w*0.70"/>
                                          </p:val>
                                        </p:tav>
                                        <p:tav tm="100000">
                                          <p:val>
                                            <p:strVal val="#ppt_w"/>
                                          </p:val>
                                        </p:tav>
                                      </p:tavLst>
                                    </p:anim>
                                    <p:anim calcmode="lin" valueType="num">
                                      <p:cBhvr>
                                        <p:cTn id="28" dur="1000" fill="hold"/>
                                        <p:tgtEl>
                                          <p:spTgt spid="23"/>
                                        </p:tgtEl>
                                        <p:attrNameLst>
                                          <p:attrName>ppt_h</p:attrName>
                                        </p:attrNameLst>
                                      </p:cBhvr>
                                      <p:tavLst>
                                        <p:tav tm="0">
                                          <p:val>
                                            <p:strVal val="#ppt_h"/>
                                          </p:val>
                                        </p:tav>
                                        <p:tav tm="100000">
                                          <p:val>
                                            <p:strVal val="#ppt_h"/>
                                          </p:val>
                                        </p:tav>
                                      </p:tavLst>
                                    </p:anim>
                                    <p:animEffect transition="in" filter="fade">
                                      <p:cBhvr>
                                        <p:cTn id="29" dur="1000"/>
                                        <p:tgtEl>
                                          <p:spTgt spid="23"/>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1000" fill="hold"/>
                                        <p:tgtEl>
                                          <p:spTgt spid="24"/>
                                        </p:tgtEl>
                                        <p:attrNameLst>
                                          <p:attrName>ppt_w</p:attrName>
                                        </p:attrNameLst>
                                      </p:cBhvr>
                                      <p:tavLst>
                                        <p:tav tm="0">
                                          <p:val>
                                            <p:strVal val="#ppt_w*0.70"/>
                                          </p:val>
                                        </p:tav>
                                        <p:tav tm="100000">
                                          <p:val>
                                            <p:strVal val="#ppt_w"/>
                                          </p:val>
                                        </p:tav>
                                      </p:tavLst>
                                    </p:anim>
                                    <p:anim calcmode="lin" valueType="num">
                                      <p:cBhvr>
                                        <p:cTn id="33" dur="1000" fill="hold"/>
                                        <p:tgtEl>
                                          <p:spTgt spid="24"/>
                                        </p:tgtEl>
                                        <p:attrNameLst>
                                          <p:attrName>ppt_h</p:attrName>
                                        </p:attrNameLst>
                                      </p:cBhvr>
                                      <p:tavLst>
                                        <p:tav tm="0">
                                          <p:val>
                                            <p:strVal val="#ppt_h"/>
                                          </p:val>
                                        </p:tav>
                                        <p:tav tm="100000">
                                          <p:val>
                                            <p:strVal val="#ppt_h"/>
                                          </p:val>
                                        </p:tav>
                                      </p:tavLst>
                                    </p:anim>
                                    <p:animEffect transition="in" filter="fade">
                                      <p:cBhvr>
                                        <p:cTn id="34" dur="1000"/>
                                        <p:tgtEl>
                                          <p:spTgt spid="24"/>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1000" fill="hold"/>
                                        <p:tgtEl>
                                          <p:spTgt spid="25"/>
                                        </p:tgtEl>
                                        <p:attrNameLst>
                                          <p:attrName>ppt_w</p:attrName>
                                        </p:attrNameLst>
                                      </p:cBhvr>
                                      <p:tavLst>
                                        <p:tav tm="0">
                                          <p:val>
                                            <p:strVal val="#ppt_w*0.70"/>
                                          </p:val>
                                        </p:tav>
                                        <p:tav tm="100000">
                                          <p:val>
                                            <p:strVal val="#ppt_w"/>
                                          </p:val>
                                        </p:tav>
                                      </p:tavLst>
                                    </p:anim>
                                    <p:anim calcmode="lin" valueType="num">
                                      <p:cBhvr>
                                        <p:cTn id="38" dur="1000" fill="hold"/>
                                        <p:tgtEl>
                                          <p:spTgt spid="25"/>
                                        </p:tgtEl>
                                        <p:attrNameLst>
                                          <p:attrName>ppt_h</p:attrName>
                                        </p:attrNameLst>
                                      </p:cBhvr>
                                      <p:tavLst>
                                        <p:tav tm="0">
                                          <p:val>
                                            <p:strVal val="#ppt_h"/>
                                          </p:val>
                                        </p:tav>
                                        <p:tav tm="100000">
                                          <p:val>
                                            <p:strVal val="#ppt_h"/>
                                          </p:val>
                                        </p:tav>
                                      </p:tavLst>
                                    </p:anim>
                                    <p:animEffect transition="in" filter="fade">
                                      <p:cBhvr>
                                        <p:cTn id="39" dur="1000"/>
                                        <p:tgtEl>
                                          <p:spTgt spid="25"/>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1000" fill="hold"/>
                                        <p:tgtEl>
                                          <p:spTgt spid="26"/>
                                        </p:tgtEl>
                                        <p:attrNameLst>
                                          <p:attrName>ppt_w</p:attrName>
                                        </p:attrNameLst>
                                      </p:cBhvr>
                                      <p:tavLst>
                                        <p:tav tm="0">
                                          <p:val>
                                            <p:strVal val="#ppt_w*0.70"/>
                                          </p:val>
                                        </p:tav>
                                        <p:tav tm="100000">
                                          <p:val>
                                            <p:strVal val="#ppt_w"/>
                                          </p:val>
                                        </p:tav>
                                      </p:tavLst>
                                    </p:anim>
                                    <p:anim calcmode="lin" valueType="num">
                                      <p:cBhvr>
                                        <p:cTn id="43" dur="1000" fill="hold"/>
                                        <p:tgtEl>
                                          <p:spTgt spid="26"/>
                                        </p:tgtEl>
                                        <p:attrNameLst>
                                          <p:attrName>ppt_h</p:attrName>
                                        </p:attrNameLst>
                                      </p:cBhvr>
                                      <p:tavLst>
                                        <p:tav tm="0">
                                          <p:val>
                                            <p:strVal val="#ppt_h"/>
                                          </p:val>
                                        </p:tav>
                                        <p:tav tm="100000">
                                          <p:val>
                                            <p:strVal val="#ppt_h"/>
                                          </p:val>
                                        </p:tav>
                                      </p:tavLst>
                                    </p:anim>
                                    <p:animEffect transition="in" filter="fade">
                                      <p:cBhvr>
                                        <p:cTn id="44" dur="1000"/>
                                        <p:tgtEl>
                                          <p:spTgt spid="26"/>
                                        </p:tgtEl>
                                      </p:cBhvr>
                                    </p:animEffect>
                                  </p:childTnLst>
                                </p:cTn>
                              </p:par>
                            </p:childTnLst>
                          </p:cTn>
                        </p:par>
                        <p:par>
                          <p:cTn id="45" fill="hold">
                            <p:stCondLst>
                              <p:cond delay="1000"/>
                            </p:stCondLst>
                            <p:childTnLst>
                              <p:par>
                                <p:cTn id="46" presetID="18" presetClass="entr" presetSubtype="12" fill="hold"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strips(downLeft)">
                                      <p:cBhvr>
                                        <p:cTn id="4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screen"/>
          <a:stretch>
            <a:fillRect/>
          </a:stretch>
        </p:blipFill>
        <p:spPr>
          <a:xfrm>
            <a:off x="7540625" y="4455795"/>
            <a:ext cx="4737100" cy="2436495"/>
          </a:xfrm>
          <a:prstGeom prst="rect">
            <a:avLst/>
          </a:prstGeom>
        </p:spPr>
      </p:pic>
      <p:pic>
        <p:nvPicPr>
          <p:cNvPr id="13" name="图片 12"/>
          <p:cNvPicPr>
            <a:picLocks noChangeAspect="1"/>
          </p:cNvPicPr>
          <p:nvPr/>
        </p:nvPicPr>
        <p:blipFill rotWithShape="1">
          <a:blip r:embed="rId4" cstate="screen"/>
          <a:srcRect t="68149"/>
          <a:stretch>
            <a:fillRect/>
          </a:stretch>
        </p:blipFill>
        <p:spPr>
          <a:xfrm>
            <a:off x="0" y="4709624"/>
            <a:ext cx="12192000" cy="2148376"/>
          </a:xfrm>
          <a:prstGeom prst="rect">
            <a:avLst/>
          </a:prstGeom>
        </p:spPr>
      </p:pic>
      <p:pic>
        <p:nvPicPr>
          <p:cNvPr id="12" name="图片 11"/>
          <p:cNvPicPr>
            <a:picLocks noChangeAspect="1"/>
          </p:cNvPicPr>
          <p:nvPr/>
        </p:nvPicPr>
        <p:blipFill rotWithShape="1">
          <a:blip r:embed="rId5" cstate="screen"/>
          <a:srcRect t="84090"/>
          <a:stretch>
            <a:fillRect/>
          </a:stretch>
        </p:blipFill>
        <p:spPr>
          <a:xfrm>
            <a:off x="0" y="5805264"/>
            <a:ext cx="12192000" cy="1073108"/>
          </a:xfrm>
          <a:prstGeom prst="rect">
            <a:avLst/>
          </a:prstGeom>
        </p:spPr>
      </p:pic>
      <p:sp>
        <p:nvSpPr>
          <p:cNvPr id="16" name="文本框 15"/>
          <p:cNvSpPr txBox="1"/>
          <p:nvPr/>
        </p:nvSpPr>
        <p:spPr>
          <a:xfrm>
            <a:off x="3270543" y="3937754"/>
            <a:ext cx="5616624" cy="645160"/>
          </a:xfrm>
          <a:prstGeom prst="rect">
            <a:avLst/>
          </a:prstGeom>
          <a:noFill/>
        </p:spPr>
        <p:txBody>
          <a:bodyPr wrap="square" rtlCol="0">
            <a:spAutoFit/>
          </a:bodyPr>
          <a:lstStyle/>
          <a:p>
            <a:pPr algn="dist"/>
            <a:r>
              <a:rPr lang="zh-CN" altLang="en-US" sz="3600" b="1" dirty="0">
                <a:latin typeface="微软雅黑" panose="020B0503020204020204" charset="-122"/>
                <a:ea typeface="微软雅黑" panose="020B0503020204020204" charset="-122"/>
              </a:rPr>
              <a:t>下课！</a:t>
            </a:r>
          </a:p>
        </p:txBody>
      </p:sp>
      <p:pic>
        <p:nvPicPr>
          <p:cNvPr id="2" name="图片 1" descr="30ddc0a156b1af6550bd2a3a52cc0cb4"/>
          <p:cNvPicPr>
            <a:picLocks noChangeAspect="1"/>
          </p:cNvPicPr>
          <p:nvPr/>
        </p:nvPicPr>
        <p:blipFill>
          <a:blip r:embed="rId6" cstate="screen"/>
          <a:stretch>
            <a:fillRect/>
          </a:stretch>
        </p:blipFill>
        <p:spPr>
          <a:xfrm>
            <a:off x="3177540" y="200025"/>
            <a:ext cx="5320030" cy="3527425"/>
          </a:xfrm>
          <a:prstGeom prst="rect">
            <a:avLst/>
          </a:prstGeom>
        </p:spPr>
      </p:pic>
      <p:sp>
        <p:nvSpPr>
          <p:cNvPr id="9" name="矩形 8"/>
          <p:cNvSpPr/>
          <p:nvPr/>
        </p:nvSpPr>
        <p:spPr>
          <a:xfrm>
            <a:off x="5088031" y="4709690"/>
            <a:ext cx="2016224" cy="669384"/>
          </a:xfrm>
          <a:prstGeom prst="rect">
            <a:avLst/>
          </a:prstGeom>
          <a:solidFill>
            <a:srgbClr val="C0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charset="-122"/>
                <a:ea typeface="微软雅黑" panose="020B0503020204020204" charset="-122"/>
              </a:rPr>
              <a:t>三年（</a:t>
            </a:r>
            <a:r>
              <a:rPr lang="en-US" altLang="zh-CN" sz="2400" dirty="0">
                <a:latin typeface="微软雅黑" panose="020B0503020204020204" charset="-122"/>
                <a:ea typeface="微软雅黑" panose="020B0503020204020204" charset="-122"/>
              </a:rPr>
              <a:t>2</a:t>
            </a:r>
            <a:r>
              <a:rPr lang="zh-CN" altLang="en-US" sz="2400" dirty="0">
                <a:latin typeface="微软雅黑" panose="020B0503020204020204" charset="-122"/>
                <a:ea typeface="微软雅黑" panose="020B0503020204020204" charset="-122"/>
              </a:rPr>
              <a:t>）班</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par>
                          <p:cTn id="8" fill="hold">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strVal val="#ppt_w*0.70"/>
                                          </p:val>
                                        </p:tav>
                                        <p:tav tm="100000">
                                          <p:val>
                                            <p:strVal val="#ppt_w"/>
                                          </p:val>
                                        </p:tav>
                                      </p:tavLst>
                                    </p:anim>
                                    <p:anim calcmode="lin" valueType="num">
                                      <p:cBhvr>
                                        <p:cTn id="12" dur="1000" fill="hold"/>
                                        <p:tgtEl>
                                          <p:spTgt spid="16"/>
                                        </p:tgtEl>
                                        <p:attrNameLst>
                                          <p:attrName>ppt_h</p:attrName>
                                        </p:attrNameLst>
                                      </p:cBhvr>
                                      <p:tavLst>
                                        <p:tav tm="0">
                                          <p:val>
                                            <p:strVal val="#ppt_h"/>
                                          </p:val>
                                        </p:tav>
                                        <p:tav tm="100000">
                                          <p:val>
                                            <p:strVal val="#ppt_h"/>
                                          </p:val>
                                        </p:tav>
                                      </p:tavLst>
                                    </p:anim>
                                    <p:animEffect transition="in" filter="fade">
                                      <p:cBhvr>
                                        <p:cTn id="13" dur="1000"/>
                                        <p:tgtEl>
                                          <p:spTgt spid="16"/>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1000" fill="hold"/>
                                        <p:tgtEl>
                                          <p:spTgt spid="9"/>
                                        </p:tgtEl>
                                        <p:attrNameLst>
                                          <p:attrName>ppt_w</p:attrName>
                                        </p:attrNameLst>
                                      </p:cBhvr>
                                      <p:tavLst>
                                        <p:tav tm="0">
                                          <p:val>
                                            <p:strVal val="#ppt_w*0.70"/>
                                          </p:val>
                                        </p:tav>
                                        <p:tav tm="100000">
                                          <p:val>
                                            <p:strVal val="#ppt_w"/>
                                          </p:val>
                                        </p:tav>
                                      </p:tavLst>
                                    </p:anim>
                                    <p:anim calcmode="lin" valueType="num">
                                      <p:cBhvr>
                                        <p:cTn id="17" dur="1000" fill="hold"/>
                                        <p:tgtEl>
                                          <p:spTgt spid="9"/>
                                        </p:tgtEl>
                                        <p:attrNameLst>
                                          <p:attrName>ppt_h</p:attrName>
                                        </p:attrNameLst>
                                      </p:cBhvr>
                                      <p:tavLst>
                                        <p:tav tm="0">
                                          <p:val>
                                            <p:strVal val="#ppt_h"/>
                                          </p:val>
                                        </p:tav>
                                        <p:tav tm="100000">
                                          <p:val>
                                            <p:strVal val="#ppt_h"/>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screen"/>
          <a:stretch>
            <a:fillRect/>
          </a:stretch>
        </p:blipFill>
        <p:spPr>
          <a:xfrm>
            <a:off x="7540625" y="4455795"/>
            <a:ext cx="4737100" cy="2436495"/>
          </a:xfrm>
          <a:prstGeom prst="rect">
            <a:avLst/>
          </a:prstGeom>
        </p:spPr>
      </p:pic>
      <p:pic>
        <p:nvPicPr>
          <p:cNvPr id="13" name="图片 12"/>
          <p:cNvPicPr>
            <a:picLocks noChangeAspect="1"/>
          </p:cNvPicPr>
          <p:nvPr/>
        </p:nvPicPr>
        <p:blipFill rotWithShape="1">
          <a:blip r:embed="rId3" cstate="screen"/>
          <a:srcRect t="68149"/>
          <a:stretch>
            <a:fillRect/>
          </a:stretch>
        </p:blipFill>
        <p:spPr>
          <a:xfrm>
            <a:off x="0" y="4709624"/>
            <a:ext cx="12192000" cy="2148376"/>
          </a:xfrm>
          <a:prstGeom prst="rect">
            <a:avLst/>
          </a:prstGeom>
        </p:spPr>
      </p:pic>
      <p:pic>
        <p:nvPicPr>
          <p:cNvPr id="12" name="图片 11"/>
          <p:cNvPicPr>
            <a:picLocks noChangeAspect="1"/>
          </p:cNvPicPr>
          <p:nvPr/>
        </p:nvPicPr>
        <p:blipFill rotWithShape="1">
          <a:blip r:embed="rId4" cstate="screen"/>
          <a:srcRect t="84090"/>
          <a:stretch>
            <a:fillRect/>
          </a:stretch>
        </p:blipFill>
        <p:spPr>
          <a:xfrm>
            <a:off x="-43180" y="5911215"/>
            <a:ext cx="12278360" cy="1073150"/>
          </a:xfrm>
          <a:prstGeom prst="rect">
            <a:avLst/>
          </a:prstGeom>
        </p:spPr>
      </p:pic>
      <p:sp>
        <p:nvSpPr>
          <p:cNvPr id="7" name="文本框 6"/>
          <p:cNvSpPr txBox="1"/>
          <p:nvPr/>
        </p:nvSpPr>
        <p:spPr>
          <a:xfrm>
            <a:off x="6523442" y="684015"/>
            <a:ext cx="3230880" cy="706755"/>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r"/>
            <a:r>
              <a:rPr lang="zh-CN" altLang="en-US" sz="4000" b="1" dirty="0">
                <a:solidFill>
                  <a:srgbClr val="A40000"/>
                </a:solidFill>
                <a:latin typeface="微软雅黑" panose="020B0503020204020204" charset="-122"/>
                <a:ea typeface="微软雅黑" panose="020B0503020204020204" charset="-122"/>
                <a:sym typeface="+mn-ea"/>
              </a:rPr>
              <a:t>班会主题介绍</a:t>
            </a:r>
          </a:p>
        </p:txBody>
      </p:sp>
      <p:sp>
        <p:nvSpPr>
          <p:cNvPr id="8" name="文本框 7"/>
          <p:cNvSpPr txBox="1"/>
          <p:nvPr/>
        </p:nvSpPr>
        <p:spPr>
          <a:xfrm>
            <a:off x="6523098" y="1777029"/>
            <a:ext cx="3230880" cy="706755"/>
          </a:xfrm>
          <a:prstGeom prst="rect">
            <a:avLst/>
          </a:prstGeom>
          <a:noFill/>
        </p:spPr>
        <p:txBody>
          <a:bodyPr wrap="none" rtlCol="0">
            <a:spAutoFit/>
          </a:bodyPr>
          <a:lstStyle/>
          <a:p>
            <a:pPr algn="r"/>
            <a:r>
              <a:rPr lang="zh-CN" altLang="en-US" sz="4000" b="1">
                <a:solidFill>
                  <a:srgbClr val="A40000"/>
                </a:solidFill>
                <a:latin typeface="微软雅黑" panose="020B0503020204020204" charset="-122"/>
                <a:ea typeface="微软雅黑" panose="020B0503020204020204" charset="-122"/>
                <a:sym typeface="+mn-ea"/>
              </a:rPr>
              <a:t>班会主题互动</a:t>
            </a:r>
            <a:endParaRPr lang="zh-CN" altLang="en-US" sz="4000" b="1" dirty="0">
              <a:solidFill>
                <a:srgbClr val="A40000"/>
              </a:solidFill>
              <a:latin typeface="微软雅黑" panose="020B0503020204020204" charset="-122"/>
              <a:ea typeface="微软雅黑" panose="020B0503020204020204" charset="-122"/>
              <a:sym typeface="+mn-ea"/>
            </a:endParaRPr>
          </a:p>
        </p:txBody>
      </p:sp>
      <p:sp>
        <p:nvSpPr>
          <p:cNvPr id="9" name="文本框 8"/>
          <p:cNvSpPr txBox="1"/>
          <p:nvPr/>
        </p:nvSpPr>
        <p:spPr>
          <a:xfrm>
            <a:off x="6523039" y="2894162"/>
            <a:ext cx="3230880" cy="706755"/>
          </a:xfrm>
          <a:prstGeom prst="rect">
            <a:avLst/>
          </a:prstGeom>
          <a:noFill/>
        </p:spPr>
        <p:txBody>
          <a:bodyPr wrap="none" rtlCol="0">
            <a:spAutoFit/>
          </a:bodyPr>
          <a:lstStyle/>
          <a:p>
            <a:pPr algn="r"/>
            <a:r>
              <a:rPr lang="zh-CN" altLang="en-US" sz="4000" b="1">
                <a:solidFill>
                  <a:srgbClr val="A40000"/>
                </a:solidFill>
                <a:latin typeface="微软雅黑" panose="020B0503020204020204" charset="-122"/>
                <a:ea typeface="微软雅黑" panose="020B0503020204020204" charset="-122"/>
                <a:sym typeface="+mn-ea"/>
              </a:rPr>
              <a:t>班会主题交流</a:t>
            </a:r>
            <a:endParaRPr lang="zh-CN" altLang="en-US" sz="4000" b="1" dirty="0">
              <a:solidFill>
                <a:srgbClr val="A40000"/>
              </a:solidFill>
              <a:latin typeface="微软雅黑" panose="020B0503020204020204" charset="-122"/>
              <a:ea typeface="微软雅黑" panose="020B0503020204020204" charset="-122"/>
              <a:sym typeface="+mn-ea"/>
            </a:endParaRPr>
          </a:p>
        </p:txBody>
      </p:sp>
      <p:sp>
        <p:nvSpPr>
          <p:cNvPr id="10" name="文本框 9"/>
          <p:cNvSpPr txBox="1"/>
          <p:nvPr/>
        </p:nvSpPr>
        <p:spPr>
          <a:xfrm>
            <a:off x="7031300" y="4000979"/>
            <a:ext cx="2214880" cy="706755"/>
          </a:xfrm>
          <a:prstGeom prst="rect">
            <a:avLst/>
          </a:prstGeom>
          <a:noFill/>
        </p:spPr>
        <p:txBody>
          <a:bodyPr wrap="none" rtlCol="0">
            <a:spAutoFit/>
          </a:bodyPr>
          <a:lstStyle/>
          <a:p>
            <a:pPr algn="r"/>
            <a:r>
              <a:rPr lang="zh-CN" altLang="en-US" sz="4000" b="1">
                <a:solidFill>
                  <a:srgbClr val="A40000"/>
                </a:solidFill>
                <a:latin typeface="微软雅黑" panose="020B0503020204020204" charset="-122"/>
                <a:ea typeface="微软雅黑" panose="020B0503020204020204" charset="-122"/>
                <a:sym typeface="+mn-ea"/>
              </a:rPr>
              <a:t>班会总结</a:t>
            </a:r>
            <a:endParaRPr lang="zh-CN" altLang="en-US" sz="4000" b="1" dirty="0">
              <a:solidFill>
                <a:srgbClr val="A40000"/>
              </a:solidFill>
              <a:latin typeface="微软雅黑" panose="020B0503020204020204" charset="-122"/>
              <a:ea typeface="微软雅黑" panose="020B0503020204020204" charset="-122"/>
              <a:sym typeface="+mn-ea"/>
            </a:endParaRPr>
          </a:p>
        </p:txBody>
      </p:sp>
      <p:pic>
        <p:nvPicPr>
          <p:cNvPr id="20" name="图片 19"/>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40000" contrast="40000"/>
                    </a14:imgEffect>
                  </a14:imgLayer>
                </a14:imgProps>
              </a:ext>
            </a:extLst>
          </a:blip>
          <a:srcRect/>
          <a:stretch>
            <a:fillRect/>
          </a:stretch>
        </p:blipFill>
        <p:spPr>
          <a:xfrm>
            <a:off x="5108544" y="470636"/>
            <a:ext cx="1280675" cy="1133374"/>
          </a:xfrm>
          <a:prstGeom prst="rect">
            <a:avLst/>
          </a:prstGeom>
        </p:spPr>
      </p:pic>
      <p:sp>
        <p:nvSpPr>
          <p:cNvPr id="4" name="矩形 3"/>
          <p:cNvSpPr/>
          <p:nvPr/>
        </p:nvSpPr>
        <p:spPr>
          <a:xfrm>
            <a:off x="5453857" y="709227"/>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00000"/>
                </a:solidFill>
                <a:latin typeface="Broadway" panose="04040905080B02020502" pitchFamily="82" charset="0"/>
              </a:rPr>
              <a:t>1</a:t>
            </a:r>
            <a:endParaRPr lang="zh-CN" altLang="en-US" sz="3600" dirty="0">
              <a:solidFill>
                <a:srgbClr val="C00000"/>
              </a:solidFill>
              <a:latin typeface="Broadway" panose="04040905080B02020502" pitchFamily="82" charset="0"/>
            </a:endParaRPr>
          </a:p>
        </p:txBody>
      </p:sp>
      <p:sp>
        <p:nvSpPr>
          <p:cNvPr id="5" name="矩形 4"/>
          <p:cNvSpPr/>
          <p:nvPr/>
        </p:nvSpPr>
        <p:spPr>
          <a:xfrm>
            <a:off x="5453857" y="1840372"/>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00000"/>
                </a:solidFill>
                <a:latin typeface="Broadway" panose="04040905080B02020502" pitchFamily="82" charset="0"/>
              </a:rPr>
              <a:t>2</a:t>
            </a:r>
            <a:endParaRPr lang="zh-CN" altLang="en-US" sz="3600" dirty="0">
              <a:solidFill>
                <a:srgbClr val="C00000"/>
              </a:solidFill>
            </a:endParaRPr>
          </a:p>
        </p:txBody>
      </p:sp>
      <p:sp>
        <p:nvSpPr>
          <p:cNvPr id="11" name="矩形 10"/>
          <p:cNvSpPr/>
          <p:nvPr/>
        </p:nvSpPr>
        <p:spPr>
          <a:xfrm>
            <a:off x="5453857" y="2971517"/>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00000"/>
                </a:solidFill>
                <a:latin typeface="Broadway" panose="04040905080B02020502" pitchFamily="82" charset="0"/>
              </a:rPr>
              <a:t>3</a:t>
            </a:r>
            <a:endParaRPr lang="zh-CN" altLang="en-US" sz="3600" dirty="0">
              <a:solidFill>
                <a:srgbClr val="C00000"/>
              </a:solidFill>
            </a:endParaRPr>
          </a:p>
        </p:txBody>
      </p:sp>
      <p:sp>
        <p:nvSpPr>
          <p:cNvPr id="14" name="矩形 13"/>
          <p:cNvSpPr/>
          <p:nvPr/>
        </p:nvSpPr>
        <p:spPr>
          <a:xfrm>
            <a:off x="5453857" y="4043668"/>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00000"/>
                </a:solidFill>
                <a:latin typeface="Broadway" panose="04040905080B02020502" pitchFamily="82" charset="0"/>
              </a:rPr>
              <a:t>4</a:t>
            </a:r>
            <a:endParaRPr lang="zh-CN" altLang="en-US" sz="3600" dirty="0">
              <a:solidFill>
                <a:srgbClr val="C00000"/>
              </a:solidFill>
            </a:endParaRPr>
          </a:p>
        </p:txBody>
      </p:sp>
      <p:pic>
        <p:nvPicPr>
          <p:cNvPr id="22" name="图片 21"/>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40000" contrast="40000"/>
                    </a14:imgEffect>
                  </a14:imgLayer>
                </a14:imgProps>
              </a:ext>
            </a:extLst>
          </a:blip>
          <a:srcRect/>
          <a:stretch>
            <a:fillRect/>
          </a:stretch>
        </p:blipFill>
        <p:spPr>
          <a:xfrm>
            <a:off x="5108544" y="1562136"/>
            <a:ext cx="1280675" cy="1133374"/>
          </a:xfrm>
          <a:prstGeom prst="rect">
            <a:avLst/>
          </a:prstGeom>
        </p:spPr>
      </p:pic>
      <p:pic>
        <p:nvPicPr>
          <p:cNvPr id="23" name="图片 22"/>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40000" contrast="40000"/>
                    </a14:imgEffect>
                  </a14:imgLayer>
                </a14:imgProps>
              </a:ext>
            </a:extLst>
          </a:blip>
          <a:srcRect/>
          <a:stretch>
            <a:fillRect/>
          </a:stretch>
        </p:blipFill>
        <p:spPr>
          <a:xfrm>
            <a:off x="5108544" y="2680838"/>
            <a:ext cx="1280675" cy="1133374"/>
          </a:xfrm>
          <a:prstGeom prst="rect">
            <a:avLst/>
          </a:prstGeom>
        </p:spPr>
      </p:pic>
      <p:pic>
        <p:nvPicPr>
          <p:cNvPr id="24" name="图片 23"/>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40000" contrast="40000"/>
                    </a14:imgEffect>
                  </a14:imgLayer>
                </a14:imgProps>
              </a:ext>
            </a:extLst>
          </a:blip>
          <a:srcRect/>
          <a:stretch>
            <a:fillRect/>
          </a:stretch>
        </p:blipFill>
        <p:spPr>
          <a:xfrm>
            <a:off x="5120177" y="3787471"/>
            <a:ext cx="1280675" cy="1133374"/>
          </a:xfrm>
          <a:prstGeom prst="rect">
            <a:avLst/>
          </a:prstGeom>
        </p:spPr>
      </p:pic>
      <p:pic>
        <p:nvPicPr>
          <p:cNvPr id="25" name="图片 24"/>
          <p:cNvPicPr>
            <a:picLocks noChangeAspect="1"/>
          </p:cNvPicPr>
          <p:nvPr/>
        </p:nvPicPr>
        <p:blipFill rotWithShape="1">
          <a:blip r:embed="rId7" cstate="screen">
            <a:extLst>
              <a:ext uri="{BEBA8EAE-BF5A-486C-A8C5-ECC9F3942E4B}">
                <a14:imgProps xmlns:a14="http://schemas.microsoft.com/office/drawing/2010/main">
                  <a14:imgLayer r:embed="rId8">
                    <a14:imgEffect>
                      <a14:brightnessContrast bright="-40000" contrast="40000"/>
                    </a14:imgEffect>
                  </a14:imgLayer>
                </a14:imgProps>
              </a:ext>
            </a:extLst>
          </a:blip>
          <a:srcRect/>
          <a:stretch>
            <a:fillRect/>
          </a:stretch>
        </p:blipFill>
        <p:spPr>
          <a:xfrm flipH="1">
            <a:off x="5162496" y="586892"/>
            <a:ext cx="329069" cy="291220"/>
          </a:xfrm>
          <a:prstGeom prst="rect">
            <a:avLst/>
          </a:prstGeom>
        </p:spPr>
      </p:pic>
      <p:pic>
        <p:nvPicPr>
          <p:cNvPr id="26" name="图片 25"/>
          <p:cNvPicPr>
            <a:picLocks noChangeAspect="1"/>
          </p:cNvPicPr>
          <p:nvPr/>
        </p:nvPicPr>
        <p:blipFill rotWithShape="1">
          <a:blip r:embed="rId7" cstate="screen">
            <a:extLst>
              <a:ext uri="{BEBA8EAE-BF5A-486C-A8C5-ECC9F3942E4B}">
                <a14:imgProps xmlns:a14="http://schemas.microsoft.com/office/drawing/2010/main">
                  <a14:imgLayer r:embed="rId8">
                    <a14:imgEffect>
                      <a14:brightnessContrast bright="-40000" contrast="40000"/>
                    </a14:imgEffect>
                  </a14:imgLayer>
                </a14:imgProps>
              </a:ext>
            </a:extLst>
          </a:blip>
          <a:srcRect/>
          <a:stretch>
            <a:fillRect/>
          </a:stretch>
        </p:blipFill>
        <p:spPr>
          <a:xfrm flipH="1">
            <a:off x="5137096" y="1705515"/>
            <a:ext cx="329069" cy="291220"/>
          </a:xfrm>
          <a:prstGeom prst="rect">
            <a:avLst/>
          </a:prstGeom>
        </p:spPr>
      </p:pic>
      <p:pic>
        <p:nvPicPr>
          <p:cNvPr id="27" name="图片 26"/>
          <p:cNvPicPr>
            <a:picLocks noChangeAspect="1"/>
          </p:cNvPicPr>
          <p:nvPr/>
        </p:nvPicPr>
        <p:blipFill rotWithShape="1">
          <a:blip r:embed="rId7" cstate="screen">
            <a:extLst>
              <a:ext uri="{BEBA8EAE-BF5A-486C-A8C5-ECC9F3942E4B}">
                <a14:imgProps xmlns:a14="http://schemas.microsoft.com/office/drawing/2010/main">
                  <a14:imgLayer r:embed="rId8">
                    <a14:imgEffect>
                      <a14:brightnessContrast bright="-40000" contrast="40000"/>
                    </a14:imgEffect>
                  </a14:imgLayer>
                </a14:imgProps>
              </a:ext>
            </a:extLst>
          </a:blip>
          <a:srcRect/>
          <a:stretch>
            <a:fillRect/>
          </a:stretch>
        </p:blipFill>
        <p:spPr>
          <a:xfrm flipH="1">
            <a:off x="5149514" y="2797015"/>
            <a:ext cx="329069" cy="291220"/>
          </a:xfrm>
          <a:prstGeom prst="rect">
            <a:avLst/>
          </a:prstGeom>
        </p:spPr>
      </p:pic>
      <p:pic>
        <p:nvPicPr>
          <p:cNvPr id="28" name="图片 27"/>
          <p:cNvPicPr>
            <a:picLocks noChangeAspect="1"/>
          </p:cNvPicPr>
          <p:nvPr/>
        </p:nvPicPr>
        <p:blipFill rotWithShape="1">
          <a:blip r:embed="rId7" cstate="screen">
            <a:extLst>
              <a:ext uri="{BEBA8EAE-BF5A-486C-A8C5-ECC9F3942E4B}">
                <a14:imgProps xmlns:a14="http://schemas.microsoft.com/office/drawing/2010/main">
                  <a14:imgLayer r:embed="rId8">
                    <a14:imgEffect>
                      <a14:brightnessContrast bright="-40000" contrast="40000"/>
                    </a14:imgEffect>
                  </a14:imgLayer>
                </a14:imgProps>
              </a:ext>
            </a:extLst>
          </a:blip>
          <a:srcRect/>
          <a:stretch>
            <a:fillRect/>
          </a:stretch>
        </p:blipFill>
        <p:spPr>
          <a:xfrm flipH="1">
            <a:off x="5124114" y="3915638"/>
            <a:ext cx="329069" cy="291220"/>
          </a:xfrm>
          <a:prstGeom prst="rect">
            <a:avLst/>
          </a:prstGeom>
        </p:spPr>
      </p:pic>
      <p:sp>
        <p:nvSpPr>
          <p:cNvPr id="15" name="文本框 14"/>
          <p:cNvSpPr txBox="1"/>
          <p:nvPr/>
        </p:nvSpPr>
        <p:spPr>
          <a:xfrm>
            <a:off x="1600040" y="2325191"/>
            <a:ext cx="2376483" cy="707886"/>
          </a:xfrm>
          <a:prstGeom prst="rect">
            <a:avLst/>
          </a:prstGeom>
          <a:noFill/>
        </p:spPr>
        <p:txBody>
          <a:bodyPr wrap="none" rtlCol="0">
            <a:spAutoFit/>
          </a:bodyPr>
          <a:lstStyle/>
          <a:p>
            <a:pPr algn="ctr"/>
            <a:r>
              <a:rPr lang="en-US" altLang="zh-CN" sz="4000" b="1" dirty="0">
                <a:solidFill>
                  <a:schemeClr val="tx1">
                    <a:lumMod val="75000"/>
                    <a:lumOff val="25000"/>
                  </a:schemeClr>
                </a:solidFill>
                <a:latin typeface="+mj-lt"/>
                <a:ea typeface="方正清刻本悦宋简体" panose="02000000000000000000" pitchFamily="2" charset="-122"/>
              </a:rPr>
              <a:t>CONTENTS</a:t>
            </a:r>
            <a:endParaRPr lang="zh-CN" altLang="en-US" sz="4000" b="1" dirty="0">
              <a:solidFill>
                <a:schemeClr val="tx1">
                  <a:lumMod val="75000"/>
                  <a:lumOff val="25000"/>
                </a:schemeClr>
              </a:solidFill>
              <a:latin typeface="+mj-lt"/>
              <a:ea typeface="方正清刻本悦宋简体" panose="02000000000000000000" pitchFamily="2" charset="-122"/>
            </a:endParaRPr>
          </a:p>
        </p:txBody>
      </p:sp>
      <p:sp>
        <p:nvSpPr>
          <p:cNvPr id="16" name="前凸弯带形 15"/>
          <p:cNvSpPr/>
          <p:nvPr/>
        </p:nvSpPr>
        <p:spPr>
          <a:xfrm>
            <a:off x="878951" y="1305130"/>
            <a:ext cx="3835872" cy="1121222"/>
          </a:xfrm>
          <a:prstGeom prst="ellipseRibbon">
            <a:avLst>
              <a:gd name="adj1" fmla="val 25000"/>
              <a:gd name="adj2" fmla="val 58939"/>
              <a:gd name="adj3" fmla="val 12500"/>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146468" y="1561915"/>
            <a:ext cx="3283629" cy="829945"/>
          </a:xfrm>
          <a:prstGeom prst="rect">
            <a:avLst/>
          </a:prstGeom>
          <a:noFill/>
        </p:spPr>
        <p:txBody>
          <a:bodyPr wrap="square" rtlCol="0">
            <a:spAutoFit/>
          </a:bodyPr>
          <a:lstStyle/>
          <a:p>
            <a:pPr algn="ctr"/>
            <a:r>
              <a:rPr lang="zh-CN" altLang="en-US" sz="4800" dirty="0" smtClean="0">
                <a:solidFill>
                  <a:schemeClr val="bg1"/>
                </a:solidFill>
                <a:latin typeface="微软雅黑" panose="020B0503020204020204" charset="-122"/>
                <a:ea typeface="微软雅黑" panose="020B0503020204020204" charset="-122"/>
              </a:rPr>
              <a:t>目录</a:t>
            </a:r>
          </a:p>
        </p:txBody>
      </p:sp>
      <p:pic>
        <p:nvPicPr>
          <p:cNvPr id="29" name="图片 28"/>
          <p:cNvPicPr>
            <a:picLocks noChangeAspect="1"/>
          </p:cNvPicPr>
          <p:nvPr/>
        </p:nvPicPr>
        <p:blipFill>
          <a:blip r:embed="rId9" cstate="print"/>
          <a:stretch>
            <a:fillRect/>
          </a:stretch>
        </p:blipFill>
        <p:spPr>
          <a:xfrm>
            <a:off x="1364759" y="2710978"/>
            <a:ext cx="2963672" cy="1727947"/>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heckerboard(across)">
                                      <p:cBhvr>
                                        <p:cTn id="10" dur="500"/>
                                        <p:tgtEl>
                                          <p:spTgt spid="1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heckerboard(across)">
                                      <p:cBhvr>
                                        <p:cTn id="13" dur="500"/>
                                        <p:tgtEl>
                                          <p:spTgt spid="17"/>
                                        </p:tgtEl>
                                      </p:cBhvr>
                                    </p:animEffect>
                                  </p:childTnLst>
                                </p:cTn>
                              </p:par>
                              <p:par>
                                <p:cTn id="14" presetID="5" presetClass="entr" presetSubtype="1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checkerboard(across)">
                                      <p:cBhvr>
                                        <p:cTn id="16" dur="500"/>
                                        <p:tgtEl>
                                          <p:spTgt spid="29"/>
                                        </p:tgtEl>
                                      </p:cBhvr>
                                    </p:animEffect>
                                  </p:childTnLst>
                                </p:cTn>
                              </p:par>
                            </p:childTnLst>
                          </p:cTn>
                        </p:par>
                        <p:par>
                          <p:cTn id="17" fill="hold">
                            <p:stCondLst>
                              <p:cond delay="500"/>
                            </p:stCondLst>
                            <p:childTnLst>
                              <p:par>
                                <p:cTn id="18" presetID="55"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strVal val="#ppt_w*0.70"/>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Effect transition="in" filter="fade">
                                      <p:cBhvr>
                                        <p:cTn id="27" dur="1000"/>
                                        <p:tgtEl>
                                          <p:spTgt spid="8"/>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strVal val="#ppt_w*0.70"/>
                                          </p:val>
                                        </p:tav>
                                        <p:tav tm="100000">
                                          <p:val>
                                            <p:strVal val="#ppt_w"/>
                                          </p:val>
                                        </p:tav>
                                      </p:tavLst>
                                    </p:anim>
                                    <p:anim calcmode="lin" valueType="num">
                                      <p:cBhvr>
                                        <p:cTn id="31" dur="1000" fill="hold"/>
                                        <p:tgtEl>
                                          <p:spTgt spid="9"/>
                                        </p:tgtEl>
                                        <p:attrNameLst>
                                          <p:attrName>ppt_h</p:attrName>
                                        </p:attrNameLst>
                                      </p:cBhvr>
                                      <p:tavLst>
                                        <p:tav tm="0">
                                          <p:val>
                                            <p:strVal val="#ppt_h"/>
                                          </p:val>
                                        </p:tav>
                                        <p:tav tm="100000">
                                          <p:val>
                                            <p:strVal val="#ppt_h"/>
                                          </p:val>
                                        </p:tav>
                                      </p:tavLst>
                                    </p:anim>
                                    <p:animEffect transition="in" filter="fade">
                                      <p:cBhvr>
                                        <p:cTn id="32" dur="1000"/>
                                        <p:tgtEl>
                                          <p:spTgt spid="9"/>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strVal val="#ppt_w*0.70"/>
                                          </p:val>
                                        </p:tav>
                                        <p:tav tm="100000">
                                          <p:val>
                                            <p:strVal val="#ppt_w"/>
                                          </p:val>
                                        </p:tav>
                                      </p:tavLst>
                                    </p:anim>
                                    <p:anim calcmode="lin" valueType="num">
                                      <p:cBhvr>
                                        <p:cTn id="36" dur="1000" fill="hold"/>
                                        <p:tgtEl>
                                          <p:spTgt spid="10"/>
                                        </p:tgtEl>
                                        <p:attrNameLst>
                                          <p:attrName>ppt_h</p:attrName>
                                        </p:attrNameLst>
                                      </p:cBhvr>
                                      <p:tavLst>
                                        <p:tav tm="0">
                                          <p:val>
                                            <p:strVal val="#ppt_h"/>
                                          </p:val>
                                        </p:tav>
                                        <p:tav tm="100000">
                                          <p:val>
                                            <p:strVal val="#ppt_h"/>
                                          </p:val>
                                        </p:tav>
                                      </p:tavLst>
                                    </p:anim>
                                    <p:animEffect transition="in" filter="fade">
                                      <p:cBhvr>
                                        <p:cTn id="37" dur="1000"/>
                                        <p:tgtEl>
                                          <p:spTgt spid="10"/>
                                        </p:tgtEl>
                                      </p:cBhvr>
                                    </p:animEffect>
                                  </p:childTnLst>
                                </p:cTn>
                              </p:par>
                              <p:par>
                                <p:cTn id="38" presetID="55"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1000" fill="hold"/>
                                        <p:tgtEl>
                                          <p:spTgt spid="20"/>
                                        </p:tgtEl>
                                        <p:attrNameLst>
                                          <p:attrName>ppt_w</p:attrName>
                                        </p:attrNameLst>
                                      </p:cBhvr>
                                      <p:tavLst>
                                        <p:tav tm="0">
                                          <p:val>
                                            <p:strVal val="#ppt_w*0.70"/>
                                          </p:val>
                                        </p:tav>
                                        <p:tav tm="100000">
                                          <p:val>
                                            <p:strVal val="#ppt_w"/>
                                          </p:val>
                                        </p:tav>
                                      </p:tavLst>
                                    </p:anim>
                                    <p:anim calcmode="lin" valueType="num">
                                      <p:cBhvr>
                                        <p:cTn id="41" dur="1000" fill="hold"/>
                                        <p:tgtEl>
                                          <p:spTgt spid="20"/>
                                        </p:tgtEl>
                                        <p:attrNameLst>
                                          <p:attrName>ppt_h</p:attrName>
                                        </p:attrNameLst>
                                      </p:cBhvr>
                                      <p:tavLst>
                                        <p:tav tm="0">
                                          <p:val>
                                            <p:strVal val="#ppt_h"/>
                                          </p:val>
                                        </p:tav>
                                        <p:tav tm="100000">
                                          <p:val>
                                            <p:strVal val="#ppt_h"/>
                                          </p:val>
                                        </p:tav>
                                      </p:tavLst>
                                    </p:anim>
                                    <p:animEffect transition="in" filter="fade">
                                      <p:cBhvr>
                                        <p:cTn id="42" dur="1000"/>
                                        <p:tgtEl>
                                          <p:spTgt spid="20"/>
                                        </p:tgtEl>
                                      </p:cBhvr>
                                    </p:animEffect>
                                  </p:childTnLst>
                                </p:cTn>
                              </p:par>
                              <p:par>
                                <p:cTn id="43" presetID="55"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1000" fill="hold"/>
                                        <p:tgtEl>
                                          <p:spTgt spid="4"/>
                                        </p:tgtEl>
                                        <p:attrNameLst>
                                          <p:attrName>ppt_w</p:attrName>
                                        </p:attrNameLst>
                                      </p:cBhvr>
                                      <p:tavLst>
                                        <p:tav tm="0">
                                          <p:val>
                                            <p:strVal val="#ppt_w*0.70"/>
                                          </p:val>
                                        </p:tav>
                                        <p:tav tm="100000">
                                          <p:val>
                                            <p:strVal val="#ppt_w"/>
                                          </p:val>
                                        </p:tav>
                                      </p:tavLst>
                                    </p:anim>
                                    <p:anim calcmode="lin" valueType="num">
                                      <p:cBhvr>
                                        <p:cTn id="46" dur="1000" fill="hold"/>
                                        <p:tgtEl>
                                          <p:spTgt spid="4"/>
                                        </p:tgtEl>
                                        <p:attrNameLst>
                                          <p:attrName>ppt_h</p:attrName>
                                        </p:attrNameLst>
                                      </p:cBhvr>
                                      <p:tavLst>
                                        <p:tav tm="0">
                                          <p:val>
                                            <p:strVal val="#ppt_h"/>
                                          </p:val>
                                        </p:tav>
                                        <p:tav tm="100000">
                                          <p:val>
                                            <p:strVal val="#ppt_h"/>
                                          </p:val>
                                        </p:tav>
                                      </p:tavLst>
                                    </p:anim>
                                    <p:animEffect transition="in" filter="fade">
                                      <p:cBhvr>
                                        <p:cTn id="47" dur="1000"/>
                                        <p:tgtEl>
                                          <p:spTgt spid="4"/>
                                        </p:tgtEl>
                                      </p:cBhvr>
                                    </p:animEffect>
                                  </p:childTnLst>
                                </p:cTn>
                              </p:par>
                              <p:par>
                                <p:cTn id="48" presetID="55" presetClass="entr" presetSubtype="0"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strVal val="#ppt_w*0.70"/>
                                          </p:val>
                                        </p:tav>
                                        <p:tav tm="100000">
                                          <p:val>
                                            <p:strVal val="#ppt_w"/>
                                          </p:val>
                                        </p:tav>
                                      </p:tavLst>
                                    </p:anim>
                                    <p:anim calcmode="lin" valueType="num">
                                      <p:cBhvr>
                                        <p:cTn id="51" dur="1000" fill="hold"/>
                                        <p:tgtEl>
                                          <p:spTgt spid="5"/>
                                        </p:tgtEl>
                                        <p:attrNameLst>
                                          <p:attrName>ppt_h</p:attrName>
                                        </p:attrNameLst>
                                      </p:cBhvr>
                                      <p:tavLst>
                                        <p:tav tm="0">
                                          <p:val>
                                            <p:strVal val="#ppt_h"/>
                                          </p:val>
                                        </p:tav>
                                        <p:tav tm="100000">
                                          <p:val>
                                            <p:strVal val="#ppt_h"/>
                                          </p:val>
                                        </p:tav>
                                      </p:tavLst>
                                    </p:anim>
                                    <p:animEffect transition="in" filter="fade">
                                      <p:cBhvr>
                                        <p:cTn id="52" dur="1000"/>
                                        <p:tgtEl>
                                          <p:spTgt spid="5"/>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1000" fill="hold"/>
                                        <p:tgtEl>
                                          <p:spTgt spid="11"/>
                                        </p:tgtEl>
                                        <p:attrNameLst>
                                          <p:attrName>ppt_w</p:attrName>
                                        </p:attrNameLst>
                                      </p:cBhvr>
                                      <p:tavLst>
                                        <p:tav tm="0">
                                          <p:val>
                                            <p:strVal val="#ppt_w*0.70"/>
                                          </p:val>
                                        </p:tav>
                                        <p:tav tm="100000">
                                          <p:val>
                                            <p:strVal val="#ppt_w"/>
                                          </p:val>
                                        </p:tav>
                                      </p:tavLst>
                                    </p:anim>
                                    <p:anim calcmode="lin" valueType="num">
                                      <p:cBhvr>
                                        <p:cTn id="56" dur="1000" fill="hold"/>
                                        <p:tgtEl>
                                          <p:spTgt spid="11"/>
                                        </p:tgtEl>
                                        <p:attrNameLst>
                                          <p:attrName>ppt_h</p:attrName>
                                        </p:attrNameLst>
                                      </p:cBhvr>
                                      <p:tavLst>
                                        <p:tav tm="0">
                                          <p:val>
                                            <p:strVal val="#ppt_h"/>
                                          </p:val>
                                        </p:tav>
                                        <p:tav tm="100000">
                                          <p:val>
                                            <p:strVal val="#ppt_h"/>
                                          </p:val>
                                        </p:tav>
                                      </p:tavLst>
                                    </p:anim>
                                    <p:animEffect transition="in" filter="fade">
                                      <p:cBhvr>
                                        <p:cTn id="57" dur="1000"/>
                                        <p:tgtEl>
                                          <p:spTgt spid="11"/>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1000" fill="hold"/>
                                        <p:tgtEl>
                                          <p:spTgt spid="14"/>
                                        </p:tgtEl>
                                        <p:attrNameLst>
                                          <p:attrName>ppt_w</p:attrName>
                                        </p:attrNameLst>
                                      </p:cBhvr>
                                      <p:tavLst>
                                        <p:tav tm="0">
                                          <p:val>
                                            <p:strVal val="#ppt_w*0.70"/>
                                          </p:val>
                                        </p:tav>
                                        <p:tav tm="100000">
                                          <p:val>
                                            <p:strVal val="#ppt_w"/>
                                          </p:val>
                                        </p:tav>
                                      </p:tavLst>
                                    </p:anim>
                                    <p:anim calcmode="lin" valueType="num">
                                      <p:cBhvr>
                                        <p:cTn id="61" dur="1000" fill="hold"/>
                                        <p:tgtEl>
                                          <p:spTgt spid="14"/>
                                        </p:tgtEl>
                                        <p:attrNameLst>
                                          <p:attrName>ppt_h</p:attrName>
                                        </p:attrNameLst>
                                      </p:cBhvr>
                                      <p:tavLst>
                                        <p:tav tm="0">
                                          <p:val>
                                            <p:strVal val="#ppt_h"/>
                                          </p:val>
                                        </p:tav>
                                        <p:tav tm="100000">
                                          <p:val>
                                            <p:strVal val="#ppt_h"/>
                                          </p:val>
                                        </p:tav>
                                      </p:tavLst>
                                    </p:anim>
                                    <p:animEffect transition="in" filter="fade">
                                      <p:cBhvr>
                                        <p:cTn id="62" dur="1000"/>
                                        <p:tgtEl>
                                          <p:spTgt spid="14"/>
                                        </p:tgtEl>
                                      </p:cBhvr>
                                    </p:animEffect>
                                  </p:childTnLst>
                                </p:cTn>
                              </p:par>
                              <p:par>
                                <p:cTn id="63" presetID="55" presetClass="entr" presetSubtype="0"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1000" fill="hold"/>
                                        <p:tgtEl>
                                          <p:spTgt spid="22"/>
                                        </p:tgtEl>
                                        <p:attrNameLst>
                                          <p:attrName>ppt_w</p:attrName>
                                        </p:attrNameLst>
                                      </p:cBhvr>
                                      <p:tavLst>
                                        <p:tav tm="0">
                                          <p:val>
                                            <p:strVal val="#ppt_w*0.70"/>
                                          </p:val>
                                        </p:tav>
                                        <p:tav tm="100000">
                                          <p:val>
                                            <p:strVal val="#ppt_w"/>
                                          </p:val>
                                        </p:tav>
                                      </p:tavLst>
                                    </p:anim>
                                    <p:anim calcmode="lin" valueType="num">
                                      <p:cBhvr>
                                        <p:cTn id="66" dur="1000" fill="hold"/>
                                        <p:tgtEl>
                                          <p:spTgt spid="22"/>
                                        </p:tgtEl>
                                        <p:attrNameLst>
                                          <p:attrName>ppt_h</p:attrName>
                                        </p:attrNameLst>
                                      </p:cBhvr>
                                      <p:tavLst>
                                        <p:tav tm="0">
                                          <p:val>
                                            <p:strVal val="#ppt_h"/>
                                          </p:val>
                                        </p:tav>
                                        <p:tav tm="100000">
                                          <p:val>
                                            <p:strVal val="#ppt_h"/>
                                          </p:val>
                                        </p:tav>
                                      </p:tavLst>
                                    </p:anim>
                                    <p:animEffect transition="in" filter="fade">
                                      <p:cBhvr>
                                        <p:cTn id="67" dur="1000"/>
                                        <p:tgtEl>
                                          <p:spTgt spid="22"/>
                                        </p:tgtEl>
                                      </p:cBhvr>
                                    </p:animEffect>
                                  </p:childTnLst>
                                </p:cTn>
                              </p:par>
                              <p:par>
                                <p:cTn id="68" presetID="55" presetClass="entr" presetSubtype="0" fill="hold" nodeType="with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1000" fill="hold"/>
                                        <p:tgtEl>
                                          <p:spTgt spid="23"/>
                                        </p:tgtEl>
                                        <p:attrNameLst>
                                          <p:attrName>ppt_w</p:attrName>
                                        </p:attrNameLst>
                                      </p:cBhvr>
                                      <p:tavLst>
                                        <p:tav tm="0">
                                          <p:val>
                                            <p:strVal val="#ppt_w*0.70"/>
                                          </p:val>
                                        </p:tav>
                                        <p:tav tm="100000">
                                          <p:val>
                                            <p:strVal val="#ppt_w"/>
                                          </p:val>
                                        </p:tav>
                                      </p:tavLst>
                                    </p:anim>
                                    <p:anim calcmode="lin" valueType="num">
                                      <p:cBhvr>
                                        <p:cTn id="71" dur="1000" fill="hold"/>
                                        <p:tgtEl>
                                          <p:spTgt spid="23"/>
                                        </p:tgtEl>
                                        <p:attrNameLst>
                                          <p:attrName>ppt_h</p:attrName>
                                        </p:attrNameLst>
                                      </p:cBhvr>
                                      <p:tavLst>
                                        <p:tav tm="0">
                                          <p:val>
                                            <p:strVal val="#ppt_h"/>
                                          </p:val>
                                        </p:tav>
                                        <p:tav tm="100000">
                                          <p:val>
                                            <p:strVal val="#ppt_h"/>
                                          </p:val>
                                        </p:tav>
                                      </p:tavLst>
                                    </p:anim>
                                    <p:animEffect transition="in" filter="fade">
                                      <p:cBhvr>
                                        <p:cTn id="72" dur="1000"/>
                                        <p:tgtEl>
                                          <p:spTgt spid="23"/>
                                        </p:tgtEl>
                                      </p:cBhvr>
                                    </p:animEffect>
                                  </p:childTnLst>
                                </p:cTn>
                              </p:par>
                              <p:par>
                                <p:cTn id="73" presetID="55" presetClass="entr" presetSubtype="0"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1000" fill="hold"/>
                                        <p:tgtEl>
                                          <p:spTgt spid="24"/>
                                        </p:tgtEl>
                                        <p:attrNameLst>
                                          <p:attrName>ppt_w</p:attrName>
                                        </p:attrNameLst>
                                      </p:cBhvr>
                                      <p:tavLst>
                                        <p:tav tm="0">
                                          <p:val>
                                            <p:strVal val="#ppt_w*0.70"/>
                                          </p:val>
                                        </p:tav>
                                        <p:tav tm="100000">
                                          <p:val>
                                            <p:strVal val="#ppt_w"/>
                                          </p:val>
                                        </p:tav>
                                      </p:tavLst>
                                    </p:anim>
                                    <p:anim calcmode="lin" valueType="num">
                                      <p:cBhvr>
                                        <p:cTn id="76" dur="1000" fill="hold"/>
                                        <p:tgtEl>
                                          <p:spTgt spid="24"/>
                                        </p:tgtEl>
                                        <p:attrNameLst>
                                          <p:attrName>ppt_h</p:attrName>
                                        </p:attrNameLst>
                                      </p:cBhvr>
                                      <p:tavLst>
                                        <p:tav tm="0">
                                          <p:val>
                                            <p:strVal val="#ppt_h"/>
                                          </p:val>
                                        </p:tav>
                                        <p:tav tm="100000">
                                          <p:val>
                                            <p:strVal val="#ppt_h"/>
                                          </p:val>
                                        </p:tav>
                                      </p:tavLst>
                                    </p:anim>
                                    <p:animEffect transition="in" filter="fade">
                                      <p:cBhvr>
                                        <p:cTn id="77" dur="1000"/>
                                        <p:tgtEl>
                                          <p:spTgt spid="24"/>
                                        </p:tgtEl>
                                      </p:cBhvr>
                                    </p:animEffect>
                                  </p:childTnLst>
                                </p:cTn>
                              </p:par>
                              <p:par>
                                <p:cTn id="78" presetID="55" presetClass="entr" presetSubtype="0" fill="hold"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1000" fill="hold"/>
                                        <p:tgtEl>
                                          <p:spTgt spid="25"/>
                                        </p:tgtEl>
                                        <p:attrNameLst>
                                          <p:attrName>ppt_w</p:attrName>
                                        </p:attrNameLst>
                                      </p:cBhvr>
                                      <p:tavLst>
                                        <p:tav tm="0">
                                          <p:val>
                                            <p:strVal val="#ppt_w*0.70"/>
                                          </p:val>
                                        </p:tav>
                                        <p:tav tm="100000">
                                          <p:val>
                                            <p:strVal val="#ppt_w"/>
                                          </p:val>
                                        </p:tav>
                                      </p:tavLst>
                                    </p:anim>
                                    <p:anim calcmode="lin" valueType="num">
                                      <p:cBhvr>
                                        <p:cTn id="81" dur="1000" fill="hold"/>
                                        <p:tgtEl>
                                          <p:spTgt spid="25"/>
                                        </p:tgtEl>
                                        <p:attrNameLst>
                                          <p:attrName>ppt_h</p:attrName>
                                        </p:attrNameLst>
                                      </p:cBhvr>
                                      <p:tavLst>
                                        <p:tav tm="0">
                                          <p:val>
                                            <p:strVal val="#ppt_h"/>
                                          </p:val>
                                        </p:tav>
                                        <p:tav tm="100000">
                                          <p:val>
                                            <p:strVal val="#ppt_h"/>
                                          </p:val>
                                        </p:tav>
                                      </p:tavLst>
                                    </p:anim>
                                    <p:animEffect transition="in" filter="fade">
                                      <p:cBhvr>
                                        <p:cTn id="82" dur="1000"/>
                                        <p:tgtEl>
                                          <p:spTgt spid="25"/>
                                        </p:tgtEl>
                                      </p:cBhvr>
                                    </p:animEffect>
                                  </p:childTnLst>
                                </p:cTn>
                              </p:par>
                              <p:par>
                                <p:cTn id="83" presetID="55" presetClass="entr" presetSubtype="0" fill="hold" nodeType="with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p:cTn id="85" dur="1000" fill="hold"/>
                                        <p:tgtEl>
                                          <p:spTgt spid="26"/>
                                        </p:tgtEl>
                                        <p:attrNameLst>
                                          <p:attrName>ppt_w</p:attrName>
                                        </p:attrNameLst>
                                      </p:cBhvr>
                                      <p:tavLst>
                                        <p:tav tm="0">
                                          <p:val>
                                            <p:strVal val="#ppt_w*0.70"/>
                                          </p:val>
                                        </p:tav>
                                        <p:tav tm="100000">
                                          <p:val>
                                            <p:strVal val="#ppt_w"/>
                                          </p:val>
                                        </p:tav>
                                      </p:tavLst>
                                    </p:anim>
                                    <p:anim calcmode="lin" valueType="num">
                                      <p:cBhvr>
                                        <p:cTn id="86" dur="1000" fill="hold"/>
                                        <p:tgtEl>
                                          <p:spTgt spid="26"/>
                                        </p:tgtEl>
                                        <p:attrNameLst>
                                          <p:attrName>ppt_h</p:attrName>
                                        </p:attrNameLst>
                                      </p:cBhvr>
                                      <p:tavLst>
                                        <p:tav tm="0">
                                          <p:val>
                                            <p:strVal val="#ppt_h"/>
                                          </p:val>
                                        </p:tav>
                                        <p:tav tm="100000">
                                          <p:val>
                                            <p:strVal val="#ppt_h"/>
                                          </p:val>
                                        </p:tav>
                                      </p:tavLst>
                                    </p:anim>
                                    <p:animEffect transition="in" filter="fade">
                                      <p:cBhvr>
                                        <p:cTn id="87" dur="1000"/>
                                        <p:tgtEl>
                                          <p:spTgt spid="26"/>
                                        </p:tgtEl>
                                      </p:cBhvr>
                                    </p:animEffect>
                                  </p:childTnLst>
                                </p:cTn>
                              </p:par>
                              <p:par>
                                <p:cTn id="88" presetID="55" presetClass="entr" presetSubtype="0" fill="hold"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strVal val="#ppt_w*0.70"/>
                                          </p:val>
                                        </p:tav>
                                        <p:tav tm="100000">
                                          <p:val>
                                            <p:strVal val="#ppt_w"/>
                                          </p:val>
                                        </p:tav>
                                      </p:tavLst>
                                    </p:anim>
                                    <p:anim calcmode="lin" valueType="num">
                                      <p:cBhvr>
                                        <p:cTn id="91" dur="1000" fill="hold"/>
                                        <p:tgtEl>
                                          <p:spTgt spid="27"/>
                                        </p:tgtEl>
                                        <p:attrNameLst>
                                          <p:attrName>ppt_h</p:attrName>
                                        </p:attrNameLst>
                                      </p:cBhvr>
                                      <p:tavLst>
                                        <p:tav tm="0">
                                          <p:val>
                                            <p:strVal val="#ppt_h"/>
                                          </p:val>
                                        </p:tav>
                                        <p:tav tm="100000">
                                          <p:val>
                                            <p:strVal val="#ppt_h"/>
                                          </p:val>
                                        </p:tav>
                                      </p:tavLst>
                                    </p:anim>
                                    <p:animEffect transition="in" filter="fade">
                                      <p:cBhvr>
                                        <p:cTn id="92" dur="1000"/>
                                        <p:tgtEl>
                                          <p:spTgt spid="27"/>
                                        </p:tgtEl>
                                      </p:cBhvr>
                                    </p:animEffect>
                                  </p:childTnLst>
                                </p:cTn>
                              </p:par>
                              <p:par>
                                <p:cTn id="93" presetID="55" presetClass="entr" presetSubtype="0" fill="hold"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p:cTn id="95" dur="1000" fill="hold"/>
                                        <p:tgtEl>
                                          <p:spTgt spid="28"/>
                                        </p:tgtEl>
                                        <p:attrNameLst>
                                          <p:attrName>ppt_w</p:attrName>
                                        </p:attrNameLst>
                                      </p:cBhvr>
                                      <p:tavLst>
                                        <p:tav tm="0">
                                          <p:val>
                                            <p:strVal val="#ppt_w*0.70"/>
                                          </p:val>
                                        </p:tav>
                                        <p:tav tm="100000">
                                          <p:val>
                                            <p:strVal val="#ppt_w"/>
                                          </p:val>
                                        </p:tav>
                                      </p:tavLst>
                                    </p:anim>
                                    <p:anim calcmode="lin" valueType="num">
                                      <p:cBhvr>
                                        <p:cTn id="96" dur="1000" fill="hold"/>
                                        <p:tgtEl>
                                          <p:spTgt spid="28"/>
                                        </p:tgtEl>
                                        <p:attrNameLst>
                                          <p:attrName>ppt_h</p:attrName>
                                        </p:attrNameLst>
                                      </p:cBhvr>
                                      <p:tavLst>
                                        <p:tav tm="0">
                                          <p:val>
                                            <p:strVal val="#ppt_h"/>
                                          </p:val>
                                        </p:tav>
                                        <p:tav tm="100000">
                                          <p:val>
                                            <p:strVal val="#ppt_h"/>
                                          </p:val>
                                        </p:tav>
                                      </p:tavLst>
                                    </p:anim>
                                    <p:animEffect transition="in" filter="fade">
                                      <p:cBhvr>
                                        <p:cTn id="9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4" grpId="0" animBg="1"/>
      <p:bldP spid="5" grpId="0" animBg="1"/>
      <p:bldP spid="11" grpId="0" animBg="1"/>
      <p:bldP spid="14" grpId="0" animBg="1"/>
      <p:bldP spid="15" grpId="0"/>
      <p:bldP spid="16" grpId="0" bldLvl="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screen"/>
          <a:stretch>
            <a:fillRect/>
          </a:stretch>
        </p:blipFill>
        <p:spPr>
          <a:xfrm>
            <a:off x="7540625" y="4455795"/>
            <a:ext cx="4737100" cy="2436495"/>
          </a:xfrm>
          <a:prstGeom prst="rect">
            <a:avLst/>
          </a:prstGeom>
        </p:spPr>
      </p:pic>
      <p:pic>
        <p:nvPicPr>
          <p:cNvPr id="13" name="图片 12"/>
          <p:cNvPicPr>
            <a:picLocks noChangeAspect="1"/>
          </p:cNvPicPr>
          <p:nvPr/>
        </p:nvPicPr>
        <p:blipFill rotWithShape="1">
          <a:blip r:embed="rId3" cstate="screen"/>
          <a:srcRect t="68149"/>
          <a:stretch>
            <a:fillRect/>
          </a:stretch>
        </p:blipFill>
        <p:spPr>
          <a:xfrm>
            <a:off x="0" y="4709624"/>
            <a:ext cx="12192000" cy="2148376"/>
          </a:xfrm>
          <a:prstGeom prst="rect">
            <a:avLst/>
          </a:prstGeom>
        </p:spPr>
      </p:pic>
      <p:pic>
        <p:nvPicPr>
          <p:cNvPr id="12" name="图片 11"/>
          <p:cNvPicPr>
            <a:picLocks noChangeAspect="1"/>
          </p:cNvPicPr>
          <p:nvPr/>
        </p:nvPicPr>
        <p:blipFill rotWithShape="1">
          <a:blip r:embed="rId4" cstate="screen"/>
          <a:srcRect t="84090"/>
          <a:stretch>
            <a:fillRect/>
          </a:stretch>
        </p:blipFill>
        <p:spPr>
          <a:xfrm>
            <a:off x="-43180" y="5911215"/>
            <a:ext cx="12278360" cy="1073150"/>
          </a:xfrm>
          <a:prstGeom prst="rect">
            <a:avLst/>
          </a:prstGeom>
        </p:spPr>
      </p:pic>
      <p:sp>
        <p:nvSpPr>
          <p:cNvPr id="7" name="文本框 6"/>
          <p:cNvSpPr txBox="1"/>
          <p:nvPr/>
        </p:nvSpPr>
        <p:spPr>
          <a:xfrm>
            <a:off x="4241887" y="3014465"/>
            <a:ext cx="3840480" cy="829945"/>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r"/>
            <a:r>
              <a:rPr lang="zh-CN" altLang="en-US" sz="4800" b="1" dirty="0">
                <a:solidFill>
                  <a:srgbClr val="A40000"/>
                </a:solidFill>
                <a:latin typeface="微软雅黑" panose="020B0503020204020204" charset="-122"/>
                <a:ea typeface="微软雅黑" panose="020B0503020204020204" charset="-122"/>
                <a:sym typeface="+mn-ea"/>
              </a:rPr>
              <a:t>班会主题介绍</a:t>
            </a:r>
          </a:p>
        </p:txBody>
      </p:sp>
      <p:pic>
        <p:nvPicPr>
          <p:cNvPr id="20" name="图片 19"/>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40000" contrast="40000"/>
                    </a14:imgEffect>
                  </a14:imgLayer>
                </a14:imgProps>
              </a:ext>
            </a:extLst>
          </a:blip>
          <a:srcRect/>
          <a:stretch>
            <a:fillRect/>
          </a:stretch>
        </p:blipFill>
        <p:spPr>
          <a:xfrm>
            <a:off x="2729834" y="2795371"/>
            <a:ext cx="1280675" cy="1133374"/>
          </a:xfrm>
          <a:prstGeom prst="rect">
            <a:avLst/>
          </a:prstGeom>
        </p:spPr>
      </p:pic>
      <p:sp>
        <p:nvSpPr>
          <p:cNvPr id="4" name="矩形 3"/>
          <p:cNvSpPr/>
          <p:nvPr/>
        </p:nvSpPr>
        <p:spPr>
          <a:xfrm>
            <a:off x="3075147" y="3033962"/>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00000"/>
                </a:solidFill>
                <a:latin typeface="Broadway" panose="04040905080B02020502" pitchFamily="82" charset="0"/>
              </a:rPr>
              <a:t>1</a:t>
            </a:r>
            <a:endParaRPr lang="zh-CN" altLang="en-US" sz="3600" dirty="0">
              <a:solidFill>
                <a:srgbClr val="C00000"/>
              </a:solidFill>
              <a:latin typeface="Broadway" panose="04040905080B02020502" pitchFamily="82" charset="0"/>
            </a:endParaRPr>
          </a:p>
        </p:txBody>
      </p:sp>
      <p:pic>
        <p:nvPicPr>
          <p:cNvPr id="25" name="图片 24"/>
          <p:cNvPicPr>
            <a:picLocks noChangeAspect="1"/>
          </p:cNvPicPr>
          <p:nvPr/>
        </p:nvPicPr>
        <p:blipFill rotWithShape="1">
          <a:blip r:embed="rId7" cstate="screen">
            <a:extLst>
              <a:ext uri="{BEBA8EAE-BF5A-486C-A8C5-ECC9F3942E4B}">
                <a14:imgProps xmlns:a14="http://schemas.microsoft.com/office/drawing/2010/main">
                  <a14:imgLayer r:embed="rId8">
                    <a14:imgEffect>
                      <a14:brightnessContrast bright="-40000" contrast="40000"/>
                    </a14:imgEffect>
                  </a14:imgLayer>
                </a14:imgProps>
              </a:ext>
            </a:extLst>
          </a:blip>
          <a:srcRect/>
          <a:stretch>
            <a:fillRect/>
          </a:stretch>
        </p:blipFill>
        <p:spPr>
          <a:xfrm flipH="1">
            <a:off x="2783786" y="2911627"/>
            <a:ext cx="329069" cy="291220"/>
          </a:xfrm>
          <a:prstGeom prst="rect">
            <a:avLst/>
          </a:prstGeom>
        </p:spPr>
      </p:pic>
      <p:pic>
        <p:nvPicPr>
          <p:cNvPr id="5" name="图片 4" descr="30ddc0a156b1af6550bd2a3a52cc0cb4"/>
          <p:cNvPicPr>
            <a:picLocks noChangeAspect="1"/>
          </p:cNvPicPr>
          <p:nvPr/>
        </p:nvPicPr>
        <p:blipFill>
          <a:blip r:embed="rId9" cstate="screen"/>
          <a:stretch>
            <a:fillRect/>
          </a:stretch>
        </p:blipFill>
        <p:spPr>
          <a:xfrm>
            <a:off x="4366260" y="615950"/>
            <a:ext cx="3286125" cy="217932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0.70"/>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5"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0.70"/>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1000"/>
                            </p:stCondLst>
                            <p:childTnLst>
                              <p:par>
                                <p:cTn id="26" presetID="5" presetClass="entr" presetSubtype="1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heckerboard(across)">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4"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userDrawn="1"/>
        </p:nvGrpSpPr>
        <p:grpSpPr>
          <a:xfrm>
            <a:off x="-39628" y="-34191"/>
            <a:ext cx="12231628" cy="791694"/>
            <a:chOff x="619549" y="3992106"/>
            <a:chExt cx="9142858" cy="1253002"/>
          </a:xfrm>
        </p:grpSpPr>
        <p:pic>
          <p:nvPicPr>
            <p:cNvPr id="50" name="图片 49"/>
            <p:cNvPicPr>
              <a:picLocks noChangeAspect="1"/>
            </p:cNvPicPr>
            <p:nvPr/>
          </p:nvPicPr>
          <p:blipFill rotWithShape="1">
            <a:blip r:embed="rId2" cstate="screen"/>
            <a:srcRect t="78072"/>
            <a:stretch>
              <a:fillRect/>
            </a:stretch>
          </p:blipFill>
          <p:spPr>
            <a:xfrm>
              <a:off x="619549" y="3992106"/>
              <a:ext cx="9142858" cy="1253002"/>
            </a:xfrm>
            <a:prstGeom prst="rect">
              <a:avLst/>
            </a:prstGeom>
          </p:spPr>
        </p:pic>
        <p:pic>
          <p:nvPicPr>
            <p:cNvPr id="51" name="图片 50"/>
            <p:cNvPicPr>
              <a:picLocks noChangeAspect="1"/>
            </p:cNvPicPr>
            <p:nvPr/>
          </p:nvPicPr>
          <p:blipFill rotWithShape="1">
            <a:blip r:embed="rId3" cstate="screen"/>
            <a:srcRect/>
            <a:stretch>
              <a:fillRect/>
            </a:stretch>
          </p:blipFill>
          <p:spPr>
            <a:xfrm>
              <a:off x="619549" y="4032635"/>
              <a:ext cx="9142858" cy="283371"/>
            </a:xfrm>
            <a:prstGeom prst="rect">
              <a:avLst/>
            </a:prstGeom>
          </p:spPr>
        </p:pic>
      </p:grpSp>
      <p:pic>
        <p:nvPicPr>
          <p:cNvPr id="12" name="图片 11"/>
          <p:cNvPicPr>
            <a:picLocks noChangeAspect="1"/>
          </p:cNvPicPr>
          <p:nvPr/>
        </p:nvPicPr>
        <p:blipFill rotWithShape="1">
          <a:blip r:embed="rId4" cstate="screen"/>
          <a:srcRect t="84090"/>
          <a:stretch>
            <a:fillRect/>
          </a:stretch>
        </p:blipFill>
        <p:spPr>
          <a:xfrm>
            <a:off x="-43180" y="5911215"/>
            <a:ext cx="12278360" cy="1073150"/>
          </a:xfrm>
          <a:prstGeom prst="rect">
            <a:avLst/>
          </a:prstGeom>
        </p:spPr>
      </p:pic>
      <p:sp>
        <p:nvSpPr>
          <p:cNvPr id="4" name="文本框 3"/>
          <p:cNvSpPr txBox="1"/>
          <p:nvPr/>
        </p:nvSpPr>
        <p:spPr>
          <a:xfrm>
            <a:off x="4765675" y="173990"/>
            <a:ext cx="2621280" cy="583565"/>
          </a:xfrm>
          <a:prstGeom prst="rect">
            <a:avLst/>
          </a:prstGeom>
          <a:noFill/>
        </p:spPr>
        <p:txBody>
          <a:bodyPr wrap="none" rtlCol="0" anchor="t">
            <a:spAutoFit/>
          </a:bodyPr>
          <a:lstStyle/>
          <a:p>
            <a:pPr algn="r"/>
            <a:r>
              <a:rPr lang="zh-CN" altLang="en-US" sz="3200" b="1" dirty="0">
                <a:solidFill>
                  <a:schemeClr val="bg1"/>
                </a:solidFill>
                <a:latin typeface="微软雅黑" panose="020B0503020204020204" charset="-122"/>
                <a:ea typeface="微软雅黑" panose="020B0503020204020204" charset="-122"/>
                <a:sym typeface="+mn-ea"/>
              </a:rPr>
              <a:t>班会主题介绍</a:t>
            </a:r>
          </a:p>
        </p:txBody>
      </p:sp>
      <p:pic>
        <p:nvPicPr>
          <p:cNvPr id="5" name="图片 4"/>
          <p:cNvPicPr>
            <a:picLocks noChangeAspect="1"/>
          </p:cNvPicPr>
          <p:nvPr/>
        </p:nvPicPr>
        <p:blipFill rotWithShape="1">
          <a:blip r:embed="rId5" cstate="screen"/>
          <a:srcRect t="53549"/>
          <a:stretch>
            <a:fillRect/>
          </a:stretch>
        </p:blipFill>
        <p:spPr>
          <a:xfrm>
            <a:off x="553085" y="1754505"/>
            <a:ext cx="6133841" cy="3867120"/>
          </a:xfrm>
          <a:prstGeom prst="rect">
            <a:avLst/>
          </a:prstGeom>
        </p:spPr>
      </p:pic>
      <p:sp>
        <p:nvSpPr>
          <p:cNvPr id="25" name="TextBox 24"/>
          <p:cNvSpPr txBox="1"/>
          <p:nvPr/>
        </p:nvSpPr>
        <p:spPr>
          <a:xfrm>
            <a:off x="7188412" y="2697095"/>
            <a:ext cx="3516997" cy="430530"/>
          </a:xfrm>
          <a:prstGeom prst="rect">
            <a:avLst/>
          </a:prstGeom>
          <a:noFill/>
        </p:spPr>
        <p:txBody>
          <a:bodyPr wrap="square" lIns="0" tIns="0" rIns="0" bIns="0" rtlCol="0">
            <a:spAutoFit/>
          </a:bodyPr>
          <a:lstStyle/>
          <a:p>
            <a:r>
              <a:rPr lang="zh-CN" altLang="en-US" sz="1400" b="1"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1400" b="1" dirty="0">
              <a:solidFill>
                <a:srgbClr val="474747"/>
              </a:solidFill>
              <a:latin typeface="微软雅黑" panose="020B0503020204020204" charset="-122"/>
              <a:ea typeface="微软雅黑" panose="020B0503020204020204" charset="-122"/>
            </a:endParaRPr>
          </a:p>
        </p:txBody>
      </p:sp>
      <p:sp>
        <p:nvSpPr>
          <p:cNvPr id="26" name="TextBox 25"/>
          <p:cNvSpPr txBox="1"/>
          <p:nvPr/>
        </p:nvSpPr>
        <p:spPr>
          <a:xfrm>
            <a:off x="7188413" y="2478990"/>
            <a:ext cx="2414652" cy="184666"/>
          </a:xfrm>
          <a:prstGeom prst="rect">
            <a:avLst/>
          </a:prstGeom>
          <a:noFill/>
        </p:spPr>
        <p:txBody>
          <a:bodyPr wrap="square" lIns="0" tIns="0" rIns="0" bIns="0" rtlCol="0">
            <a:spAutoFit/>
          </a:bodyPr>
          <a:lstStyle/>
          <a:p>
            <a:pPr defTabSz="1176655"/>
            <a:r>
              <a:rPr lang="zh-CN" altLang="en-US" sz="1200" dirty="0">
                <a:solidFill>
                  <a:schemeClr val="tx1">
                    <a:lumMod val="65000"/>
                    <a:lumOff val="35000"/>
                  </a:schemeClr>
                </a:solidFill>
                <a:latin typeface="微软雅黑" panose="020B0503020204020204" charset="-122"/>
                <a:ea typeface="微软雅黑" panose="020B0503020204020204" charset="-122"/>
              </a:rPr>
              <a:t>添加标题</a:t>
            </a:r>
          </a:p>
        </p:txBody>
      </p:sp>
      <p:sp>
        <p:nvSpPr>
          <p:cNvPr id="27" name="TextBox 26"/>
          <p:cNvSpPr txBox="1"/>
          <p:nvPr/>
        </p:nvSpPr>
        <p:spPr>
          <a:xfrm>
            <a:off x="7188414" y="3530029"/>
            <a:ext cx="3516997" cy="430530"/>
          </a:xfrm>
          <a:prstGeom prst="rect">
            <a:avLst/>
          </a:prstGeom>
          <a:noFill/>
        </p:spPr>
        <p:txBody>
          <a:bodyPr wrap="square" lIns="0" tIns="0" rIns="0" bIns="0" rtlCol="0">
            <a:spAutoFit/>
          </a:bodyPr>
          <a:lstStyle/>
          <a:p>
            <a:r>
              <a:rPr lang="zh-CN" altLang="en-US" sz="1400" b="1"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1400" b="1" dirty="0">
              <a:solidFill>
                <a:srgbClr val="474747"/>
              </a:solidFill>
              <a:latin typeface="微软雅黑" panose="020B0503020204020204" charset="-122"/>
              <a:ea typeface="微软雅黑" panose="020B0503020204020204" charset="-122"/>
            </a:endParaRPr>
          </a:p>
        </p:txBody>
      </p:sp>
      <p:sp>
        <p:nvSpPr>
          <p:cNvPr id="6" name="TextBox 27"/>
          <p:cNvSpPr txBox="1"/>
          <p:nvPr/>
        </p:nvSpPr>
        <p:spPr>
          <a:xfrm>
            <a:off x="7188415" y="3311924"/>
            <a:ext cx="2414652" cy="184666"/>
          </a:xfrm>
          <a:prstGeom prst="rect">
            <a:avLst/>
          </a:prstGeom>
          <a:noFill/>
        </p:spPr>
        <p:txBody>
          <a:bodyPr wrap="square" lIns="0" tIns="0" rIns="0" bIns="0" rtlCol="0">
            <a:spAutoFit/>
          </a:bodyPr>
          <a:lstStyle/>
          <a:p>
            <a:pPr defTabSz="1176655"/>
            <a:r>
              <a:rPr lang="zh-CN" altLang="en-US" sz="1200" dirty="0">
                <a:solidFill>
                  <a:schemeClr val="tx1">
                    <a:lumMod val="65000"/>
                    <a:lumOff val="35000"/>
                  </a:schemeClr>
                </a:solidFill>
                <a:latin typeface="微软雅黑" panose="020B0503020204020204" charset="-122"/>
                <a:ea typeface="微软雅黑" panose="020B0503020204020204" charset="-122"/>
              </a:rPr>
              <a:t>添加标题</a:t>
            </a:r>
          </a:p>
        </p:txBody>
      </p:sp>
      <p:sp>
        <p:nvSpPr>
          <p:cNvPr id="7" name="TextBox 28"/>
          <p:cNvSpPr txBox="1"/>
          <p:nvPr/>
        </p:nvSpPr>
        <p:spPr>
          <a:xfrm>
            <a:off x="7188413" y="4375663"/>
            <a:ext cx="3516997" cy="430530"/>
          </a:xfrm>
          <a:prstGeom prst="rect">
            <a:avLst/>
          </a:prstGeom>
          <a:noFill/>
        </p:spPr>
        <p:txBody>
          <a:bodyPr wrap="square" lIns="0" tIns="0" rIns="0" bIns="0" rtlCol="0">
            <a:spAutoFit/>
          </a:bodyPr>
          <a:lstStyle/>
          <a:p>
            <a:r>
              <a:rPr lang="zh-CN" altLang="en-US" sz="1400" b="1"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1400" b="1" dirty="0">
              <a:solidFill>
                <a:srgbClr val="474747"/>
              </a:solidFill>
              <a:latin typeface="微软雅黑" panose="020B0503020204020204" charset="-122"/>
              <a:ea typeface="微软雅黑" panose="020B0503020204020204" charset="-122"/>
            </a:endParaRPr>
          </a:p>
        </p:txBody>
      </p:sp>
      <p:sp>
        <p:nvSpPr>
          <p:cNvPr id="8" name="TextBox 29"/>
          <p:cNvSpPr txBox="1"/>
          <p:nvPr/>
        </p:nvSpPr>
        <p:spPr>
          <a:xfrm>
            <a:off x="7188414" y="4157558"/>
            <a:ext cx="2414652" cy="184666"/>
          </a:xfrm>
          <a:prstGeom prst="rect">
            <a:avLst/>
          </a:prstGeom>
          <a:noFill/>
        </p:spPr>
        <p:txBody>
          <a:bodyPr wrap="square" lIns="0" tIns="0" rIns="0" bIns="0" rtlCol="0">
            <a:spAutoFit/>
          </a:bodyPr>
          <a:lstStyle/>
          <a:p>
            <a:pPr defTabSz="1176655"/>
            <a:r>
              <a:rPr lang="zh-CN" altLang="en-US" sz="1200" dirty="0">
                <a:solidFill>
                  <a:schemeClr val="tx1">
                    <a:lumMod val="65000"/>
                    <a:lumOff val="35000"/>
                  </a:schemeClr>
                </a:solidFill>
                <a:latin typeface="微软雅黑" panose="020B0503020204020204" charset="-122"/>
                <a:ea typeface="微软雅黑" panose="020B0503020204020204" charset="-122"/>
              </a:rPr>
              <a:t>添加标题</a:t>
            </a:r>
          </a:p>
        </p:txBody>
      </p:sp>
      <p:sp>
        <p:nvSpPr>
          <p:cNvPr id="31" name="TextBox 30"/>
          <p:cNvSpPr txBox="1"/>
          <p:nvPr/>
        </p:nvSpPr>
        <p:spPr>
          <a:xfrm>
            <a:off x="7188411" y="5191246"/>
            <a:ext cx="3593124" cy="430530"/>
          </a:xfrm>
          <a:prstGeom prst="rect">
            <a:avLst/>
          </a:prstGeom>
          <a:noFill/>
        </p:spPr>
        <p:txBody>
          <a:bodyPr wrap="square" lIns="0" tIns="0" rIns="0" bIns="0" rtlCol="0">
            <a:spAutoFit/>
          </a:bodyPr>
          <a:lstStyle/>
          <a:p>
            <a:r>
              <a:rPr lang="zh-CN" altLang="en-US" sz="1400" b="1" dirty="0">
                <a:solidFill>
                  <a:srgbClr val="474747"/>
                </a:solidFill>
                <a:latin typeface="微软雅黑" panose="020B0503020204020204" charset="-122"/>
                <a:ea typeface="微软雅黑" panose="020B0503020204020204" charset="-122"/>
              </a:rPr>
              <a:t>此处添加详细文本描述，建议与标题相关并</a:t>
            </a:r>
          </a:p>
          <a:p>
            <a:r>
              <a:rPr lang="zh-CN" altLang="en-US" sz="1400" b="1" dirty="0">
                <a:solidFill>
                  <a:srgbClr val="474747"/>
                </a:solidFill>
                <a:latin typeface="微软雅黑" panose="020B0503020204020204" charset="-122"/>
                <a:ea typeface="微软雅黑" panose="020B0503020204020204" charset="-122"/>
              </a:rPr>
              <a:t>符合整体语言风格，语言描述尽量简洁生动</a:t>
            </a:r>
            <a:endParaRPr lang="en-GB" altLang="zh-CN" sz="1400" b="1" dirty="0">
              <a:solidFill>
                <a:srgbClr val="474747"/>
              </a:solidFill>
              <a:latin typeface="微软雅黑" panose="020B0503020204020204" charset="-122"/>
              <a:ea typeface="微软雅黑" panose="020B0503020204020204" charset="-122"/>
            </a:endParaRPr>
          </a:p>
        </p:txBody>
      </p:sp>
      <p:sp>
        <p:nvSpPr>
          <p:cNvPr id="32" name="TextBox 31"/>
          <p:cNvSpPr txBox="1"/>
          <p:nvPr/>
        </p:nvSpPr>
        <p:spPr>
          <a:xfrm>
            <a:off x="7188412" y="4973141"/>
            <a:ext cx="2414652" cy="184666"/>
          </a:xfrm>
          <a:prstGeom prst="rect">
            <a:avLst/>
          </a:prstGeom>
          <a:noFill/>
        </p:spPr>
        <p:txBody>
          <a:bodyPr wrap="square" lIns="0" tIns="0" rIns="0" bIns="0" rtlCol="0">
            <a:spAutoFit/>
          </a:bodyPr>
          <a:lstStyle/>
          <a:p>
            <a:pPr defTabSz="1176655"/>
            <a:r>
              <a:rPr lang="zh-CN" altLang="en-US" sz="1200" dirty="0">
                <a:solidFill>
                  <a:schemeClr val="tx1">
                    <a:lumMod val="65000"/>
                    <a:lumOff val="35000"/>
                  </a:schemeClr>
                </a:solidFill>
                <a:latin typeface="微软雅黑" panose="020B0503020204020204" charset="-122"/>
                <a:ea typeface="微软雅黑" panose="020B0503020204020204" charset="-122"/>
              </a:rPr>
              <a:t>添加标题</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199"/>
                                          </p:stCondLst>
                                        </p:cTn>
                                        <p:tgtEl>
                                          <p:spTgt spid="26"/>
                                        </p:tgtEl>
                                        <p:attrNameLst>
                                          <p:attrName>style.visibility</p:attrName>
                                        </p:attrNameLst>
                                      </p:cBhvr>
                                      <p:to>
                                        <p:strVal val="visible"/>
                                      </p:to>
                                    </p:set>
                                  </p:childTnLst>
                                </p:cTn>
                              </p:par>
                              <p:par>
                                <p:cTn id="11" presetID="18" presetClass="entr" presetSubtype="6"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strips(downRight)">
                                      <p:cBhvr>
                                        <p:cTn id="13" dur="200"/>
                                        <p:tgtEl>
                                          <p:spTgt spid="25"/>
                                        </p:tgtEl>
                                      </p:cBhvr>
                                    </p:animEffec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199"/>
                                          </p:stCondLst>
                                        </p:cTn>
                                        <p:tgtEl>
                                          <p:spTgt spid="6"/>
                                        </p:tgtEl>
                                        <p:attrNameLst>
                                          <p:attrName>style.visibility</p:attrName>
                                        </p:attrNameLst>
                                      </p:cBhvr>
                                      <p:to>
                                        <p:strVal val="visible"/>
                                      </p:to>
                                    </p:set>
                                  </p:childTnLst>
                                </p:cTn>
                              </p:par>
                              <p:par>
                                <p:cTn id="17" presetID="18" presetClass="entr" presetSubtype="6"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strips(downRight)">
                                      <p:cBhvr>
                                        <p:cTn id="19" dur="200"/>
                                        <p:tgtEl>
                                          <p:spTgt spid="27"/>
                                        </p:tgtEl>
                                      </p:cBhvr>
                                    </p:animEffect>
                                  </p:childTnLst>
                                </p:cTn>
                              </p:par>
                            </p:childTnLst>
                          </p:cTn>
                        </p:par>
                        <p:par>
                          <p:cTn id="20" fill="hold">
                            <p:stCondLst>
                              <p:cond delay="1500"/>
                            </p:stCondLst>
                            <p:childTnLst>
                              <p:par>
                                <p:cTn id="21" presetID="1" presetClass="entr" presetSubtype="0" fill="hold" grpId="0" nodeType="afterEffect">
                                  <p:stCondLst>
                                    <p:cond delay="0"/>
                                  </p:stCondLst>
                                  <p:childTnLst>
                                    <p:set>
                                      <p:cBhvr>
                                        <p:cTn id="22" dur="1" fill="hold">
                                          <p:stCondLst>
                                            <p:cond delay="199"/>
                                          </p:stCondLst>
                                        </p:cTn>
                                        <p:tgtEl>
                                          <p:spTgt spid="8"/>
                                        </p:tgtEl>
                                        <p:attrNameLst>
                                          <p:attrName>style.visibility</p:attrName>
                                        </p:attrNameLst>
                                      </p:cBhvr>
                                      <p:to>
                                        <p:strVal val="visible"/>
                                      </p:to>
                                    </p:set>
                                  </p:childTnLst>
                                </p:cTn>
                              </p:par>
                              <p:par>
                                <p:cTn id="23" presetID="18" presetClass="entr" presetSubtype="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trips(downRight)">
                                      <p:cBhvr>
                                        <p:cTn id="25" dur="200"/>
                                        <p:tgtEl>
                                          <p:spTgt spid="7"/>
                                        </p:tgtEl>
                                      </p:cBhvr>
                                    </p:animEffect>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199"/>
                                          </p:stCondLst>
                                        </p:cTn>
                                        <p:tgtEl>
                                          <p:spTgt spid="32"/>
                                        </p:tgtEl>
                                        <p:attrNameLst>
                                          <p:attrName>style.visibility</p:attrName>
                                        </p:attrNameLst>
                                      </p:cBhvr>
                                      <p:to>
                                        <p:strVal val="visible"/>
                                      </p:to>
                                    </p:set>
                                  </p:childTnLst>
                                </p:cTn>
                              </p:par>
                              <p:par>
                                <p:cTn id="29" presetID="18" presetClass="entr" presetSubtype="6"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strips(downRight)">
                                      <p:cBhvr>
                                        <p:cTn id="31" dur="2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6" grpId="0"/>
      <p:bldP spid="7" grpId="0"/>
      <p:bldP spid="8" grpId="0"/>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userDrawn="1"/>
        </p:nvGrpSpPr>
        <p:grpSpPr>
          <a:xfrm>
            <a:off x="-39628" y="-34191"/>
            <a:ext cx="12231628" cy="791694"/>
            <a:chOff x="619549" y="3992106"/>
            <a:chExt cx="9142858" cy="1253002"/>
          </a:xfrm>
        </p:grpSpPr>
        <p:pic>
          <p:nvPicPr>
            <p:cNvPr id="50" name="图片 49"/>
            <p:cNvPicPr>
              <a:picLocks noChangeAspect="1"/>
            </p:cNvPicPr>
            <p:nvPr/>
          </p:nvPicPr>
          <p:blipFill rotWithShape="1">
            <a:blip r:embed="rId2" cstate="screen"/>
            <a:srcRect t="78072"/>
            <a:stretch>
              <a:fillRect/>
            </a:stretch>
          </p:blipFill>
          <p:spPr>
            <a:xfrm>
              <a:off x="619549" y="3992106"/>
              <a:ext cx="9142858" cy="1253002"/>
            </a:xfrm>
            <a:prstGeom prst="rect">
              <a:avLst/>
            </a:prstGeom>
          </p:spPr>
        </p:pic>
        <p:pic>
          <p:nvPicPr>
            <p:cNvPr id="51" name="图片 50"/>
            <p:cNvPicPr>
              <a:picLocks noChangeAspect="1"/>
            </p:cNvPicPr>
            <p:nvPr/>
          </p:nvPicPr>
          <p:blipFill rotWithShape="1">
            <a:blip r:embed="rId3" cstate="screen"/>
            <a:srcRect/>
            <a:stretch>
              <a:fillRect/>
            </a:stretch>
          </p:blipFill>
          <p:spPr>
            <a:xfrm>
              <a:off x="619549" y="4032635"/>
              <a:ext cx="9142858" cy="283371"/>
            </a:xfrm>
            <a:prstGeom prst="rect">
              <a:avLst/>
            </a:prstGeom>
          </p:spPr>
        </p:pic>
      </p:grpSp>
      <p:pic>
        <p:nvPicPr>
          <p:cNvPr id="12" name="图片 11"/>
          <p:cNvPicPr>
            <a:picLocks noChangeAspect="1"/>
          </p:cNvPicPr>
          <p:nvPr/>
        </p:nvPicPr>
        <p:blipFill rotWithShape="1">
          <a:blip r:embed="rId4" cstate="screen"/>
          <a:srcRect t="84090"/>
          <a:stretch>
            <a:fillRect/>
          </a:stretch>
        </p:blipFill>
        <p:spPr>
          <a:xfrm>
            <a:off x="-43180" y="5911215"/>
            <a:ext cx="12278360" cy="1073150"/>
          </a:xfrm>
          <a:prstGeom prst="rect">
            <a:avLst/>
          </a:prstGeom>
        </p:spPr>
      </p:pic>
      <p:sp>
        <p:nvSpPr>
          <p:cNvPr id="4" name="文本框 3"/>
          <p:cNvSpPr txBox="1"/>
          <p:nvPr/>
        </p:nvSpPr>
        <p:spPr>
          <a:xfrm>
            <a:off x="4765675" y="173990"/>
            <a:ext cx="2621280" cy="583565"/>
          </a:xfrm>
          <a:prstGeom prst="rect">
            <a:avLst/>
          </a:prstGeom>
          <a:noFill/>
        </p:spPr>
        <p:txBody>
          <a:bodyPr wrap="none" rtlCol="0" anchor="t">
            <a:spAutoFit/>
          </a:bodyPr>
          <a:lstStyle/>
          <a:p>
            <a:pPr algn="r"/>
            <a:r>
              <a:rPr lang="zh-CN" altLang="en-US" sz="3200" b="1" dirty="0">
                <a:solidFill>
                  <a:schemeClr val="bg1"/>
                </a:solidFill>
                <a:latin typeface="微软雅黑" panose="020B0503020204020204" charset="-122"/>
                <a:ea typeface="微软雅黑" panose="020B0503020204020204" charset="-122"/>
                <a:sym typeface="+mn-ea"/>
              </a:rPr>
              <a:t>班会主题介绍</a:t>
            </a:r>
          </a:p>
        </p:txBody>
      </p:sp>
      <p:grpSp>
        <p:nvGrpSpPr>
          <p:cNvPr id="11" name="组合 10"/>
          <p:cNvGrpSpPr/>
          <p:nvPr/>
        </p:nvGrpSpPr>
        <p:grpSpPr>
          <a:xfrm>
            <a:off x="5403368" y="3539870"/>
            <a:ext cx="1675481" cy="1864833"/>
            <a:chOff x="5478788" y="4154227"/>
            <a:chExt cx="1238666" cy="1378653"/>
          </a:xfrm>
          <a:solidFill>
            <a:srgbClr val="980000"/>
          </a:solidFill>
        </p:grpSpPr>
        <p:sp>
          <p:nvSpPr>
            <p:cNvPr id="2" name="Freeform 10"/>
            <p:cNvSpPr/>
            <p:nvPr/>
          </p:nvSpPr>
          <p:spPr bwMode="auto">
            <a:xfrm>
              <a:off x="5478788" y="4154227"/>
              <a:ext cx="1238666" cy="918395"/>
            </a:xfrm>
            <a:custGeom>
              <a:avLst/>
              <a:gdLst>
                <a:gd name="T0" fmla="*/ 257 w 310"/>
                <a:gd name="T1" fmla="*/ 225 h 230"/>
                <a:gd name="T2" fmla="*/ 185 w 310"/>
                <a:gd name="T3" fmla="*/ 171 h 230"/>
                <a:gd name="T4" fmla="*/ 155 w 310"/>
                <a:gd name="T5" fmla="*/ 137 h 230"/>
                <a:gd name="T6" fmla="*/ 124 w 310"/>
                <a:gd name="T7" fmla="*/ 172 h 230"/>
                <a:gd name="T8" fmla="*/ 77 w 310"/>
                <a:gd name="T9" fmla="*/ 225 h 230"/>
                <a:gd name="T10" fmla="*/ 13 w 310"/>
                <a:gd name="T11" fmla="*/ 195 h 230"/>
                <a:gd name="T12" fmla="*/ 23 w 310"/>
                <a:gd name="T13" fmla="*/ 125 h 230"/>
                <a:gd name="T14" fmla="*/ 131 w 310"/>
                <a:gd name="T15" fmla="*/ 16 h 230"/>
                <a:gd name="T16" fmla="*/ 179 w 310"/>
                <a:gd name="T17" fmla="*/ 15 h 230"/>
                <a:gd name="T18" fmla="*/ 289 w 310"/>
                <a:gd name="T19" fmla="*/ 125 h 230"/>
                <a:gd name="T20" fmla="*/ 300 w 310"/>
                <a:gd name="T21" fmla="*/ 190 h 230"/>
                <a:gd name="T22" fmla="*/ 257 w 310"/>
                <a:gd name="T23" fmla="*/ 22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0" h="230">
                  <a:moveTo>
                    <a:pt x="257" y="225"/>
                  </a:moveTo>
                  <a:cubicBezTo>
                    <a:pt x="214" y="226"/>
                    <a:pt x="191" y="204"/>
                    <a:pt x="185" y="171"/>
                  </a:cubicBezTo>
                  <a:cubicBezTo>
                    <a:pt x="181" y="146"/>
                    <a:pt x="173" y="137"/>
                    <a:pt x="155" y="137"/>
                  </a:cubicBezTo>
                  <a:cubicBezTo>
                    <a:pt x="137" y="137"/>
                    <a:pt x="128" y="148"/>
                    <a:pt x="124" y="172"/>
                  </a:cubicBezTo>
                  <a:cubicBezTo>
                    <a:pt x="121" y="200"/>
                    <a:pt x="102" y="220"/>
                    <a:pt x="77" y="225"/>
                  </a:cubicBezTo>
                  <a:cubicBezTo>
                    <a:pt x="51" y="230"/>
                    <a:pt x="25" y="217"/>
                    <a:pt x="13" y="195"/>
                  </a:cubicBezTo>
                  <a:cubicBezTo>
                    <a:pt x="0" y="171"/>
                    <a:pt x="3" y="145"/>
                    <a:pt x="23" y="125"/>
                  </a:cubicBezTo>
                  <a:cubicBezTo>
                    <a:pt x="58" y="88"/>
                    <a:pt x="95" y="52"/>
                    <a:pt x="131" y="16"/>
                  </a:cubicBezTo>
                  <a:cubicBezTo>
                    <a:pt x="147" y="0"/>
                    <a:pt x="163" y="0"/>
                    <a:pt x="179" y="15"/>
                  </a:cubicBezTo>
                  <a:cubicBezTo>
                    <a:pt x="216" y="51"/>
                    <a:pt x="252" y="88"/>
                    <a:pt x="289" y="125"/>
                  </a:cubicBezTo>
                  <a:cubicBezTo>
                    <a:pt x="306" y="144"/>
                    <a:pt x="310" y="167"/>
                    <a:pt x="300" y="190"/>
                  </a:cubicBezTo>
                  <a:cubicBezTo>
                    <a:pt x="290" y="213"/>
                    <a:pt x="271" y="225"/>
                    <a:pt x="257" y="225"/>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sp>
          <p:nvSpPr>
            <p:cNvPr id="13" name="Freeform 11"/>
            <p:cNvSpPr/>
            <p:nvPr/>
          </p:nvSpPr>
          <p:spPr bwMode="auto">
            <a:xfrm>
              <a:off x="5862690" y="5057775"/>
              <a:ext cx="479347" cy="475105"/>
            </a:xfrm>
            <a:custGeom>
              <a:avLst/>
              <a:gdLst>
                <a:gd name="T0" fmla="*/ 0 w 120"/>
                <a:gd name="T1" fmla="*/ 60 h 119"/>
                <a:gd name="T2" fmla="*/ 60 w 120"/>
                <a:gd name="T3" fmla="*/ 0 h 119"/>
                <a:gd name="T4" fmla="*/ 119 w 120"/>
                <a:gd name="T5" fmla="*/ 61 h 119"/>
                <a:gd name="T6" fmla="*/ 59 w 120"/>
                <a:gd name="T7" fmla="*/ 119 h 119"/>
                <a:gd name="T8" fmla="*/ 0 w 120"/>
                <a:gd name="T9" fmla="*/ 60 h 119"/>
              </a:gdLst>
              <a:ahLst/>
              <a:cxnLst>
                <a:cxn ang="0">
                  <a:pos x="T0" y="T1"/>
                </a:cxn>
                <a:cxn ang="0">
                  <a:pos x="T2" y="T3"/>
                </a:cxn>
                <a:cxn ang="0">
                  <a:pos x="T4" y="T5"/>
                </a:cxn>
                <a:cxn ang="0">
                  <a:pos x="T6" y="T7"/>
                </a:cxn>
                <a:cxn ang="0">
                  <a:pos x="T8" y="T9"/>
                </a:cxn>
              </a:cxnLst>
              <a:rect l="0" t="0" r="r" b="b"/>
              <a:pathLst>
                <a:path w="120" h="119">
                  <a:moveTo>
                    <a:pt x="0" y="60"/>
                  </a:moveTo>
                  <a:cubicBezTo>
                    <a:pt x="1" y="26"/>
                    <a:pt x="27" y="0"/>
                    <a:pt x="60" y="0"/>
                  </a:cubicBezTo>
                  <a:cubicBezTo>
                    <a:pt x="92" y="1"/>
                    <a:pt x="120" y="29"/>
                    <a:pt x="119" y="61"/>
                  </a:cubicBezTo>
                  <a:cubicBezTo>
                    <a:pt x="118" y="93"/>
                    <a:pt x="91" y="119"/>
                    <a:pt x="59" y="119"/>
                  </a:cubicBezTo>
                  <a:cubicBezTo>
                    <a:pt x="26" y="119"/>
                    <a:pt x="0" y="94"/>
                    <a:pt x="0" y="60"/>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grpSp>
      <p:grpSp>
        <p:nvGrpSpPr>
          <p:cNvPr id="14" name="组合 13"/>
          <p:cNvGrpSpPr/>
          <p:nvPr/>
        </p:nvGrpSpPr>
        <p:grpSpPr>
          <a:xfrm>
            <a:off x="4138150" y="2595978"/>
            <a:ext cx="1870572" cy="1646791"/>
            <a:chOff x="4543425" y="3456418"/>
            <a:chExt cx="1382895" cy="1217456"/>
          </a:xfrm>
          <a:solidFill>
            <a:srgbClr val="C00000"/>
          </a:solidFill>
        </p:grpSpPr>
        <p:sp>
          <p:nvSpPr>
            <p:cNvPr id="15" name="Freeform 7"/>
            <p:cNvSpPr/>
            <p:nvPr/>
          </p:nvSpPr>
          <p:spPr bwMode="auto">
            <a:xfrm>
              <a:off x="5010046" y="3456418"/>
              <a:ext cx="916274" cy="1217456"/>
            </a:xfrm>
            <a:custGeom>
              <a:avLst/>
              <a:gdLst>
                <a:gd name="T0" fmla="*/ 59 w 229"/>
                <a:gd name="T1" fmla="*/ 305 h 305"/>
                <a:gd name="T2" fmla="*/ 4 w 229"/>
                <a:gd name="T3" fmla="*/ 252 h 305"/>
                <a:gd name="T4" fmla="*/ 49 w 229"/>
                <a:gd name="T5" fmla="*/ 186 h 305"/>
                <a:gd name="T6" fmla="*/ 63 w 229"/>
                <a:gd name="T7" fmla="*/ 184 h 305"/>
                <a:gd name="T8" fmla="*/ 92 w 229"/>
                <a:gd name="T9" fmla="*/ 152 h 305"/>
                <a:gd name="T10" fmla="*/ 62 w 229"/>
                <a:gd name="T11" fmla="*/ 123 h 305"/>
                <a:gd name="T12" fmla="*/ 3 w 229"/>
                <a:gd name="T13" fmla="*/ 62 h 305"/>
                <a:gd name="T14" fmla="*/ 37 w 229"/>
                <a:gd name="T15" fmla="*/ 10 h 305"/>
                <a:gd name="T16" fmla="*/ 97 w 229"/>
                <a:gd name="T17" fmla="*/ 16 h 305"/>
                <a:gd name="T18" fmla="*/ 216 w 229"/>
                <a:gd name="T19" fmla="*/ 135 h 305"/>
                <a:gd name="T20" fmla="*/ 214 w 229"/>
                <a:gd name="T21" fmla="*/ 176 h 305"/>
                <a:gd name="T22" fmla="*/ 94 w 229"/>
                <a:gd name="T23" fmla="*/ 294 h 305"/>
                <a:gd name="T24" fmla="*/ 59 w 229"/>
                <a:gd name="T25" fmla="*/ 30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305">
                  <a:moveTo>
                    <a:pt x="59" y="305"/>
                  </a:moveTo>
                  <a:cubicBezTo>
                    <a:pt x="33" y="303"/>
                    <a:pt x="7" y="279"/>
                    <a:pt x="4" y="252"/>
                  </a:cubicBezTo>
                  <a:cubicBezTo>
                    <a:pt x="0" y="221"/>
                    <a:pt x="19" y="193"/>
                    <a:pt x="49" y="186"/>
                  </a:cubicBezTo>
                  <a:cubicBezTo>
                    <a:pt x="53" y="185"/>
                    <a:pt x="58" y="185"/>
                    <a:pt x="63" y="184"/>
                  </a:cubicBezTo>
                  <a:cubicBezTo>
                    <a:pt x="82" y="181"/>
                    <a:pt x="93" y="169"/>
                    <a:pt x="92" y="152"/>
                  </a:cubicBezTo>
                  <a:cubicBezTo>
                    <a:pt x="90" y="134"/>
                    <a:pt x="80" y="126"/>
                    <a:pt x="62" y="123"/>
                  </a:cubicBezTo>
                  <a:cubicBezTo>
                    <a:pt x="24" y="118"/>
                    <a:pt x="3" y="96"/>
                    <a:pt x="3" y="62"/>
                  </a:cubicBezTo>
                  <a:cubicBezTo>
                    <a:pt x="3" y="38"/>
                    <a:pt x="16" y="21"/>
                    <a:pt x="37" y="10"/>
                  </a:cubicBezTo>
                  <a:cubicBezTo>
                    <a:pt x="58" y="0"/>
                    <a:pt x="80" y="1"/>
                    <a:pt x="97" y="16"/>
                  </a:cubicBezTo>
                  <a:cubicBezTo>
                    <a:pt x="138" y="55"/>
                    <a:pt x="177" y="94"/>
                    <a:pt x="216" y="135"/>
                  </a:cubicBezTo>
                  <a:cubicBezTo>
                    <a:pt x="229" y="148"/>
                    <a:pt x="226" y="163"/>
                    <a:pt x="214" y="176"/>
                  </a:cubicBezTo>
                  <a:cubicBezTo>
                    <a:pt x="174" y="216"/>
                    <a:pt x="135" y="256"/>
                    <a:pt x="94" y="294"/>
                  </a:cubicBezTo>
                  <a:cubicBezTo>
                    <a:pt x="86" y="302"/>
                    <a:pt x="71" y="302"/>
                    <a:pt x="59" y="305"/>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sp>
          <p:nvSpPr>
            <p:cNvPr id="16" name="Freeform 12"/>
            <p:cNvSpPr/>
            <p:nvPr/>
          </p:nvSpPr>
          <p:spPr bwMode="auto">
            <a:xfrm>
              <a:off x="4543425" y="3833956"/>
              <a:ext cx="475105" cy="468743"/>
            </a:xfrm>
            <a:custGeom>
              <a:avLst/>
              <a:gdLst>
                <a:gd name="T0" fmla="*/ 60 w 119"/>
                <a:gd name="T1" fmla="*/ 117 h 117"/>
                <a:gd name="T2" fmla="*/ 1 w 119"/>
                <a:gd name="T3" fmla="*/ 60 h 117"/>
                <a:gd name="T4" fmla="*/ 59 w 119"/>
                <a:gd name="T5" fmla="*/ 0 h 117"/>
                <a:gd name="T6" fmla="*/ 118 w 119"/>
                <a:gd name="T7" fmla="*/ 58 h 117"/>
                <a:gd name="T8" fmla="*/ 60 w 119"/>
                <a:gd name="T9" fmla="*/ 117 h 117"/>
              </a:gdLst>
              <a:ahLst/>
              <a:cxnLst>
                <a:cxn ang="0">
                  <a:pos x="T0" y="T1"/>
                </a:cxn>
                <a:cxn ang="0">
                  <a:pos x="T2" y="T3"/>
                </a:cxn>
                <a:cxn ang="0">
                  <a:pos x="T4" y="T5"/>
                </a:cxn>
                <a:cxn ang="0">
                  <a:pos x="T6" y="T7"/>
                </a:cxn>
                <a:cxn ang="0">
                  <a:pos x="T8" y="T9"/>
                </a:cxn>
              </a:cxnLst>
              <a:rect l="0" t="0" r="r" b="b"/>
              <a:pathLst>
                <a:path w="119" h="117">
                  <a:moveTo>
                    <a:pt x="60" y="117"/>
                  </a:moveTo>
                  <a:cubicBezTo>
                    <a:pt x="27" y="117"/>
                    <a:pt x="1" y="92"/>
                    <a:pt x="1" y="60"/>
                  </a:cubicBezTo>
                  <a:cubicBezTo>
                    <a:pt x="0" y="26"/>
                    <a:pt x="25" y="0"/>
                    <a:pt x="59" y="0"/>
                  </a:cubicBezTo>
                  <a:cubicBezTo>
                    <a:pt x="92" y="0"/>
                    <a:pt x="118" y="26"/>
                    <a:pt x="118" y="58"/>
                  </a:cubicBezTo>
                  <a:cubicBezTo>
                    <a:pt x="119" y="90"/>
                    <a:pt x="92" y="117"/>
                    <a:pt x="60" y="117"/>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grpSp>
      <p:grpSp>
        <p:nvGrpSpPr>
          <p:cNvPr id="17" name="组合 16"/>
          <p:cNvGrpSpPr/>
          <p:nvPr/>
        </p:nvGrpSpPr>
        <p:grpSpPr>
          <a:xfrm>
            <a:off x="6456281" y="2590240"/>
            <a:ext cx="1882048" cy="1678351"/>
            <a:chOff x="6257196" y="3452176"/>
            <a:chExt cx="1391379" cy="1240788"/>
          </a:xfrm>
          <a:solidFill>
            <a:srgbClr val="C00000"/>
          </a:solidFill>
        </p:grpSpPr>
        <p:sp>
          <p:nvSpPr>
            <p:cNvPr id="19" name="Freeform 5"/>
            <p:cNvSpPr/>
            <p:nvPr/>
          </p:nvSpPr>
          <p:spPr bwMode="auto">
            <a:xfrm>
              <a:off x="6257196" y="3452176"/>
              <a:ext cx="931121" cy="1240788"/>
            </a:xfrm>
            <a:custGeom>
              <a:avLst/>
              <a:gdLst>
                <a:gd name="T0" fmla="*/ 166 w 233"/>
                <a:gd name="T1" fmla="*/ 0 h 311"/>
                <a:gd name="T2" fmla="*/ 227 w 233"/>
                <a:gd name="T3" fmla="*/ 54 h 311"/>
                <a:gd name="T4" fmla="*/ 182 w 233"/>
                <a:gd name="T5" fmla="*/ 123 h 311"/>
                <a:gd name="T6" fmla="*/ 164 w 233"/>
                <a:gd name="T7" fmla="*/ 126 h 311"/>
                <a:gd name="T8" fmla="*/ 139 w 233"/>
                <a:gd name="T9" fmla="*/ 153 h 311"/>
                <a:gd name="T10" fmla="*/ 162 w 233"/>
                <a:gd name="T11" fmla="*/ 183 h 311"/>
                <a:gd name="T12" fmla="*/ 178 w 233"/>
                <a:gd name="T13" fmla="*/ 185 h 311"/>
                <a:gd name="T14" fmla="*/ 228 w 233"/>
                <a:gd name="T15" fmla="*/ 231 h 311"/>
                <a:gd name="T16" fmla="*/ 197 w 233"/>
                <a:gd name="T17" fmla="*/ 297 h 311"/>
                <a:gd name="T18" fmla="*/ 128 w 233"/>
                <a:gd name="T19" fmla="*/ 289 h 311"/>
                <a:gd name="T20" fmla="*/ 20 w 233"/>
                <a:gd name="T21" fmla="*/ 182 h 311"/>
                <a:gd name="T22" fmla="*/ 21 w 233"/>
                <a:gd name="T23" fmla="*/ 126 h 311"/>
                <a:gd name="T24" fmla="*/ 121 w 233"/>
                <a:gd name="T25" fmla="*/ 26 h 311"/>
                <a:gd name="T26" fmla="*/ 166 w 233"/>
                <a:gd name="T27"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3" h="311">
                  <a:moveTo>
                    <a:pt x="166" y="0"/>
                  </a:moveTo>
                  <a:cubicBezTo>
                    <a:pt x="198" y="5"/>
                    <a:pt x="224" y="26"/>
                    <a:pt x="227" y="54"/>
                  </a:cubicBezTo>
                  <a:cubicBezTo>
                    <a:pt x="232" y="87"/>
                    <a:pt x="213" y="116"/>
                    <a:pt x="182" y="123"/>
                  </a:cubicBezTo>
                  <a:cubicBezTo>
                    <a:pt x="176" y="125"/>
                    <a:pt x="170" y="124"/>
                    <a:pt x="164" y="126"/>
                  </a:cubicBezTo>
                  <a:cubicBezTo>
                    <a:pt x="149" y="129"/>
                    <a:pt x="140" y="137"/>
                    <a:pt x="139" y="153"/>
                  </a:cubicBezTo>
                  <a:cubicBezTo>
                    <a:pt x="138" y="169"/>
                    <a:pt x="147" y="179"/>
                    <a:pt x="162" y="183"/>
                  </a:cubicBezTo>
                  <a:cubicBezTo>
                    <a:pt x="167" y="185"/>
                    <a:pt x="173" y="184"/>
                    <a:pt x="178" y="185"/>
                  </a:cubicBezTo>
                  <a:cubicBezTo>
                    <a:pt x="201" y="189"/>
                    <a:pt x="224" y="210"/>
                    <a:pt x="228" y="231"/>
                  </a:cubicBezTo>
                  <a:cubicBezTo>
                    <a:pt x="233" y="257"/>
                    <a:pt x="219" y="285"/>
                    <a:pt x="197" y="297"/>
                  </a:cubicBezTo>
                  <a:cubicBezTo>
                    <a:pt x="171" y="311"/>
                    <a:pt x="148" y="309"/>
                    <a:pt x="128" y="289"/>
                  </a:cubicBezTo>
                  <a:cubicBezTo>
                    <a:pt x="92" y="254"/>
                    <a:pt x="56" y="218"/>
                    <a:pt x="20" y="182"/>
                  </a:cubicBezTo>
                  <a:cubicBezTo>
                    <a:pt x="0" y="162"/>
                    <a:pt x="0" y="147"/>
                    <a:pt x="21" y="126"/>
                  </a:cubicBezTo>
                  <a:cubicBezTo>
                    <a:pt x="54" y="93"/>
                    <a:pt x="87" y="58"/>
                    <a:pt x="121" y="26"/>
                  </a:cubicBezTo>
                  <a:cubicBezTo>
                    <a:pt x="134" y="15"/>
                    <a:pt x="151" y="8"/>
                    <a:pt x="166" y="0"/>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sp>
          <p:nvSpPr>
            <p:cNvPr id="20" name="Freeform 8"/>
            <p:cNvSpPr/>
            <p:nvPr/>
          </p:nvSpPr>
          <p:spPr bwMode="auto">
            <a:xfrm>
              <a:off x="7164986" y="3823351"/>
              <a:ext cx="483589" cy="487831"/>
            </a:xfrm>
            <a:custGeom>
              <a:avLst/>
              <a:gdLst>
                <a:gd name="T0" fmla="*/ 121 w 121"/>
                <a:gd name="T1" fmla="*/ 61 h 122"/>
                <a:gd name="T2" fmla="*/ 62 w 121"/>
                <a:gd name="T3" fmla="*/ 121 h 122"/>
                <a:gd name="T4" fmla="*/ 0 w 121"/>
                <a:gd name="T5" fmla="*/ 62 h 122"/>
                <a:gd name="T6" fmla="*/ 59 w 121"/>
                <a:gd name="T7" fmla="*/ 1 h 122"/>
                <a:gd name="T8" fmla="*/ 121 w 121"/>
                <a:gd name="T9" fmla="*/ 61 h 122"/>
              </a:gdLst>
              <a:ahLst/>
              <a:cxnLst>
                <a:cxn ang="0">
                  <a:pos x="T0" y="T1"/>
                </a:cxn>
                <a:cxn ang="0">
                  <a:pos x="T2" y="T3"/>
                </a:cxn>
                <a:cxn ang="0">
                  <a:pos x="T4" y="T5"/>
                </a:cxn>
                <a:cxn ang="0">
                  <a:pos x="T6" y="T7"/>
                </a:cxn>
                <a:cxn ang="0">
                  <a:pos x="T8" y="T9"/>
                </a:cxn>
              </a:cxnLst>
              <a:rect l="0" t="0" r="r" b="b"/>
              <a:pathLst>
                <a:path w="121" h="122">
                  <a:moveTo>
                    <a:pt x="121" y="61"/>
                  </a:moveTo>
                  <a:cubicBezTo>
                    <a:pt x="121" y="95"/>
                    <a:pt x="96" y="121"/>
                    <a:pt x="62" y="121"/>
                  </a:cubicBezTo>
                  <a:cubicBezTo>
                    <a:pt x="28" y="122"/>
                    <a:pt x="1" y="96"/>
                    <a:pt x="0" y="62"/>
                  </a:cubicBezTo>
                  <a:cubicBezTo>
                    <a:pt x="0" y="30"/>
                    <a:pt x="27" y="2"/>
                    <a:pt x="59" y="1"/>
                  </a:cubicBezTo>
                  <a:cubicBezTo>
                    <a:pt x="93" y="0"/>
                    <a:pt x="121" y="27"/>
                    <a:pt x="121" y="61"/>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grpSp>
      <p:grpSp>
        <p:nvGrpSpPr>
          <p:cNvPr id="21" name="组合 20"/>
          <p:cNvGrpSpPr/>
          <p:nvPr/>
        </p:nvGrpSpPr>
        <p:grpSpPr>
          <a:xfrm>
            <a:off x="5409106" y="1319283"/>
            <a:ext cx="1669743" cy="1870574"/>
            <a:chOff x="5483030" y="2512570"/>
            <a:chExt cx="1234424" cy="1382896"/>
          </a:xfrm>
          <a:solidFill>
            <a:srgbClr val="980000"/>
          </a:solidFill>
        </p:grpSpPr>
        <p:sp>
          <p:nvSpPr>
            <p:cNvPr id="28" name="Freeform 6"/>
            <p:cNvSpPr/>
            <p:nvPr/>
          </p:nvSpPr>
          <p:spPr bwMode="auto">
            <a:xfrm>
              <a:off x="5483030" y="2977071"/>
              <a:ext cx="1234424" cy="918395"/>
            </a:xfrm>
            <a:custGeom>
              <a:avLst/>
              <a:gdLst>
                <a:gd name="T0" fmla="*/ 52 w 309"/>
                <a:gd name="T1" fmla="*/ 4 h 230"/>
                <a:gd name="T2" fmla="*/ 124 w 309"/>
                <a:gd name="T3" fmla="*/ 59 h 230"/>
                <a:gd name="T4" fmla="*/ 155 w 309"/>
                <a:gd name="T5" fmla="*/ 93 h 230"/>
                <a:gd name="T6" fmla="*/ 185 w 309"/>
                <a:gd name="T7" fmla="*/ 58 h 230"/>
                <a:gd name="T8" fmla="*/ 232 w 309"/>
                <a:gd name="T9" fmla="*/ 5 h 230"/>
                <a:gd name="T10" fmla="*/ 297 w 309"/>
                <a:gd name="T11" fmla="*/ 35 h 230"/>
                <a:gd name="T12" fmla="*/ 287 w 309"/>
                <a:gd name="T13" fmla="*/ 105 h 230"/>
                <a:gd name="T14" fmla="*/ 178 w 309"/>
                <a:gd name="T15" fmla="*/ 214 h 230"/>
                <a:gd name="T16" fmla="*/ 131 w 309"/>
                <a:gd name="T17" fmla="*/ 215 h 230"/>
                <a:gd name="T18" fmla="*/ 21 w 309"/>
                <a:gd name="T19" fmla="*/ 104 h 230"/>
                <a:gd name="T20" fmla="*/ 10 w 309"/>
                <a:gd name="T21" fmla="*/ 40 h 230"/>
                <a:gd name="T22" fmla="*/ 52 w 309"/>
                <a:gd name="T23" fmla="*/ 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9" h="230">
                  <a:moveTo>
                    <a:pt x="52" y="4"/>
                  </a:moveTo>
                  <a:cubicBezTo>
                    <a:pt x="95" y="4"/>
                    <a:pt x="119" y="25"/>
                    <a:pt x="124" y="59"/>
                  </a:cubicBezTo>
                  <a:cubicBezTo>
                    <a:pt x="128" y="83"/>
                    <a:pt x="137" y="93"/>
                    <a:pt x="155" y="93"/>
                  </a:cubicBezTo>
                  <a:cubicBezTo>
                    <a:pt x="172" y="93"/>
                    <a:pt x="181" y="82"/>
                    <a:pt x="185" y="58"/>
                  </a:cubicBezTo>
                  <a:cubicBezTo>
                    <a:pt x="189" y="30"/>
                    <a:pt x="207" y="9"/>
                    <a:pt x="232" y="5"/>
                  </a:cubicBezTo>
                  <a:cubicBezTo>
                    <a:pt x="258" y="0"/>
                    <a:pt x="284" y="13"/>
                    <a:pt x="297" y="35"/>
                  </a:cubicBezTo>
                  <a:cubicBezTo>
                    <a:pt x="309" y="58"/>
                    <a:pt x="306" y="85"/>
                    <a:pt x="287" y="105"/>
                  </a:cubicBezTo>
                  <a:cubicBezTo>
                    <a:pt x="251" y="142"/>
                    <a:pt x="215" y="178"/>
                    <a:pt x="178" y="214"/>
                  </a:cubicBezTo>
                  <a:cubicBezTo>
                    <a:pt x="163" y="230"/>
                    <a:pt x="146" y="230"/>
                    <a:pt x="131" y="215"/>
                  </a:cubicBezTo>
                  <a:cubicBezTo>
                    <a:pt x="94" y="178"/>
                    <a:pt x="57" y="142"/>
                    <a:pt x="21" y="104"/>
                  </a:cubicBezTo>
                  <a:cubicBezTo>
                    <a:pt x="3" y="86"/>
                    <a:pt x="0" y="63"/>
                    <a:pt x="10" y="40"/>
                  </a:cubicBezTo>
                  <a:cubicBezTo>
                    <a:pt x="19" y="17"/>
                    <a:pt x="38" y="5"/>
                    <a:pt x="52" y="4"/>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sp>
          <p:nvSpPr>
            <p:cNvPr id="29" name="Freeform 9"/>
            <p:cNvSpPr/>
            <p:nvPr/>
          </p:nvSpPr>
          <p:spPr bwMode="auto">
            <a:xfrm>
              <a:off x="5854206" y="2512570"/>
              <a:ext cx="479347" cy="479347"/>
            </a:xfrm>
            <a:custGeom>
              <a:avLst/>
              <a:gdLst>
                <a:gd name="T0" fmla="*/ 120 w 120"/>
                <a:gd name="T1" fmla="*/ 60 h 120"/>
                <a:gd name="T2" fmla="*/ 60 w 120"/>
                <a:gd name="T3" fmla="*/ 119 h 120"/>
                <a:gd name="T4" fmla="*/ 1 w 120"/>
                <a:gd name="T5" fmla="*/ 58 h 120"/>
                <a:gd name="T6" fmla="*/ 61 w 120"/>
                <a:gd name="T7" fmla="*/ 0 h 120"/>
                <a:gd name="T8" fmla="*/ 120 w 120"/>
                <a:gd name="T9" fmla="*/ 60 h 120"/>
              </a:gdLst>
              <a:ahLst/>
              <a:cxnLst>
                <a:cxn ang="0">
                  <a:pos x="T0" y="T1"/>
                </a:cxn>
                <a:cxn ang="0">
                  <a:pos x="T2" y="T3"/>
                </a:cxn>
                <a:cxn ang="0">
                  <a:pos x="T4" y="T5"/>
                </a:cxn>
                <a:cxn ang="0">
                  <a:pos x="T6" y="T7"/>
                </a:cxn>
                <a:cxn ang="0">
                  <a:pos x="T8" y="T9"/>
                </a:cxn>
              </a:cxnLst>
              <a:rect l="0" t="0" r="r" b="b"/>
              <a:pathLst>
                <a:path w="120" h="120">
                  <a:moveTo>
                    <a:pt x="120" y="60"/>
                  </a:moveTo>
                  <a:cubicBezTo>
                    <a:pt x="120" y="94"/>
                    <a:pt x="93" y="120"/>
                    <a:pt x="60" y="119"/>
                  </a:cubicBezTo>
                  <a:cubicBezTo>
                    <a:pt x="28" y="119"/>
                    <a:pt x="0" y="91"/>
                    <a:pt x="1" y="58"/>
                  </a:cubicBezTo>
                  <a:cubicBezTo>
                    <a:pt x="2" y="27"/>
                    <a:pt x="29" y="1"/>
                    <a:pt x="61" y="0"/>
                  </a:cubicBezTo>
                  <a:cubicBezTo>
                    <a:pt x="95" y="0"/>
                    <a:pt x="120" y="26"/>
                    <a:pt x="120" y="60"/>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grpSp>
      <p:sp>
        <p:nvSpPr>
          <p:cNvPr id="30" name="文本框 29"/>
          <p:cNvSpPr txBox="1"/>
          <p:nvPr/>
        </p:nvSpPr>
        <p:spPr>
          <a:xfrm>
            <a:off x="6040337" y="1315560"/>
            <a:ext cx="356188" cy="646331"/>
          </a:xfrm>
          <a:prstGeom prst="rect">
            <a:avLst/>
          </a:prstGeom>
          <a:noFill/>
        </p:spPr>
        <p:txBody>
          <a:bodyPr wrap="none" rtlCol="0">
            <a:spAutoFit/>
          </a:bodyPr>
          <a:lstStyle/>
          <a:p>
            <a:r>
              <a:rPr lang="en-US" altLang="zh-CN" sz="3600" b="1" dirty="0" smtClean="0">
                <a:solidFill>
                  <a:schemeClr val="bg1"/>
                </a:solidFill>
                <a:latin typeface="本墨绪圆-常规" panose="02000000000000000000" pitchFamily="2" charset="-122"/>
                <a:ea typeface="本墨绪圆-常规" panose="02000000000000000000" pitchFamily="2" charset="-122"/>
              </a:rPr>
              <a:t>1</a:t>
            </a:r>
          </a:p>
        </p:txBody>
      </p:sp>
      <p:sp>
        <p:nvSpPr>
          <p:cNvPr id="31" name="文本框 30"/>
          <p:cNvSpPr txBox="1"/>
          <p:nvPr/>
        </p:nvSpPr>
        <p:spPr>
          <a:xfrm>
            <a:off x="4208184" y="3096966"/>
            <a:ext cx="474810" cy="646331"/>
          </a:xfrm>
          <a:prstGeom prst="rect">
            <a:avLst/>
          </a:prstGeom>
          <a:noFill/>
        </p:spPr>
        <p:txBody>
          <a:bodyPr wrap="none" rtlCol="0">
            <a:spAutoFit/>
          </a:bodyPr>
          <a:lstStyle/>
          <a:p>
            <a:r>
              <a:rPr lang="en-US" altLang="zh-CN" sz="3600" b="1" dirty="0" smtClean="0">
                <a:solidFill>
                  <a:schemeClr val="bg1"/>
                </a:solidFill>
                <a:latin typeface="本墨绪圆-常规" panose="02000000000000000000" pitchFamily="2" charset="-122"/>
                <a:ea typeface="本墨绪圆-常规" panose="02000000000000000000" pitchFamily="2" charset="-122"/>
              </a:rPr>
              <a:t>2</a:t>
            </a:r>
          </a:p>
        </p:txBody>
      </p:sp>
      <p:sp>
        <p:nvSpPr>
          <p:cNvPr id="32" name="文本框 31"/>
          <p:cNvSpPr txBox="1"/>
          <p:nvPr/>
        </p:nvSpPr>
        <p:spPr>
          <a:xfrm>
            <a:off x="6006572" y="4785869"/>
            <a:ext cx="474810" cy="646331"/>
          </a:xfrm>
          <a:prstGeom prst="rect">
            <a:avLst/>
          </a:prstGeom>
          <a:noFill/>
        </p:spPr>
        <p:txBody>
          <a:bodyPr wrap="none" rtlCol="0">
            <a:spAutoFit/>
          </a:bodyPr>
          <a:lstStyle/>
          <a:p>
            <a:r>
              <a:rPr lang="en-US" altLang="zh-CN" sz="3600" b="1" dirty="0" smtClean="0">
                <a:solidFill>
                  <a:schemeClr val="bg1"/>
                </a:solidFill>
                <a:latin typeface="本墨绪圆-常规" panose="02000000000000000000" pitchFamily="2" charset="-122"/>
                <a:ea typeface="本墨绪圆-常规" panose="02000000000000000000" pitchFamily="2" charset="-122"/>
              </a:rPr>
              <a:t>3</a:t>
            </a:r>
          </a:p>
        </p:txBody>
      </p:sp>
      <p:sp>
        <p:nvSpPr>
          <p:cNvPr id="33" name="文本框 32"/>
          <p:cNvSpPr txBox="1"/>
          <p:nvPr/>
        </p:nvSpPr>
        <p:spPr>
          <a:xfrm>
            <a:off x="7769052" y="3106358"/>
            <a:ext cx="484428" cy="646331"/>
          </a:xfrm>
          <a:prstGeom prst="rect">
            <a:avLst/>
          </a:prstGeom>
          <a:noFill/>
        </p:spPr>
        <p:txBody>
          <a:bodyPr wrap="none" rtlCol="0">
            <a:spAutoFit/>
          </a:bodyPr>
          <a:lstStyle/>
          <a:p>
            <a:r>
              <a:rPr lang="en-US" altLang="zh-CN" sz="3600" b="1" dirty="0" smtClean="0">
                <a:solidFill>
                  <a:schemeClr val="bg1"/>
                </a:solidFill>
                <a:latin typeface="本墨绪圆-常规" panose="02000000000000000000" pitchFamily="2" charset="-122"/>
                <a:ea typeface="本墨绪圆-常规" panose="02000000000000000000" pitchFamily="2" charset="-122"/>
              </a:rPr>
              <a:t>4</a:t>
            </a:r>
          </a:p>
        </p:txBody>
      </p:sp>
      <p:grpSp>
        <p:nvGrpSpPr>
          <p:cNvPr id="3" name="组合 2"/>
          <p:cNvGrpSpPr/>
          <p:nvPr/>
        </p:nvGrpSpPr>
        <p:grpSpPr>
          <a:xfrm>
            <a:off x="1398905" y="1865630"/>
            <a:ext cx="1981200" cy="711835"/>
            <a:chOff x="2408" y="3190"/>
            <a:chExt cx="3120" cy="1121"/>
          </a:xfrm>
        </p:grpSpPr>
        <p:sp>
          <p:nvSpPr>
            <p:cNvPr id="5"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rPr>
                <a:t>标题文本预设</a:t>
              </a:r>
            </a:p>
          </p:txBody>
        </p:sp>
        <p:sp>
          <p:nvSpPr>
            <p:cNvPr id="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b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（建议使用主题字体）</a:t>
              </a:r>
            </a:p>
          </p:txBody>
        </p:sp>
      </p:grpSp>
      <p:grpSp>
        <p:nvGrpSpPr>
          <p:cNvPr id="7" name="组合 6"/>
          <p:cNvGrpSpPr/>
          <p:nvPr/>
        </p:nvGrpSpPr>
        <p:grpSpPr>
          <a:xfrm>
            <a:off x="9211310" y="1923415"/>
            <a:ext cx="1981200" cy="711835"/>
            <a:chOff x="2408" y="3190"/>
            <a:chExt cx="3120" cy="1121"/>
          </a:xfrm>
        </p:grpSpPr>
        <p:sp>
          <p:nvSpPr>
            <p:cNvPr id="8"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rPr>
                <a:t>标题文本预设</a:t>
              </a:r>
            </a:p>
          </p:txBody>
        </p:sp>
        <p:sp>
          <p:nvSpPr>
            <p:cNvPr id="9"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b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（建议使用主题字体）</a:t>
              </a:r>
            </a:p>
          </p:txBody>
        </p:sp>
      </p:grpSp>
      <p:grpSp>
        <p:nvGrpSpPr>
          <p:cNvPr id="10" name="组合 9"/>
          <p:cNvGrpSpPr/>
          <p:nvPr/>
        </p:nvGrpSpPr>
        <p:grpSpPr>
          <a:xfrm>
            <a:off x="1398905" y="4138295"/>
            <a:ext cx="1981200" cy="711835"/>
            <a:chOff x="2408" y="3190"/>
            <a:chExt cx="3120" cy="1121"/>
          </a:xfrm>
        </p:grpSpPr>
        <p:sp>
          <p:nvSpPr>
            <p:cNvPr id="18"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rPr>
                <a:t>标题文本预设</a:t>
              </a:r>
            </a:p>
          </p:txBody>
        </p:sp>
        <p:sp>
          <p:nvSpPr>
            <p:cNvPr id="22"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b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（建议使用主题字体）</a:t>
              </a:r>
            </a:p>
          </p:txBody>
        </p:sp>
      </p:grpSp>
      <p:grpSp>
        <p:nvGrpSpPr>
          <p:cNvPr id="23" name="组合 22"/>
          <p:cNvGrpSpPr/>
          <p:nvPr/>
        </p:nvGrpSpPr>
        <p:grpSpPr>
          <a:xfrm>
            <a:off x="9211310" y="4138295"/>
            <a:ext cx="1981200" cy="711835"/>
            <a:chOff x="2408" y="3190"/>
            <a:chExt cx="3120" cy="1121"/>
          </a:xfrm>
        </p:grpSpPr>
        <p:sp>
          <p:nvSpPr>
            <p:cNvPr id="2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rPr>
                <a:t>标题文本预设</a:t>
              </a:r>
            </a:p>
          </p:txBody>
        </p:sp>
        <p:sp>
          <p:nvSpPr>
            <p:cNvPr id="2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b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（建议使用主题字体）</a:t>
              </a: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par>
                                <p:cTn id="14" presetID="3" presetClass="entr" presetSubtype="1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linds(horizontal)">
                                      <p:cBhvr>
                                        <p:cTn id="19" dur="500"/>
                                        <p:tgtEl>
                                          <p:spTgt spid="3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linds(horizontal)">
                                      <p:cBhvr>
                                        <p:cTn id="22" dur="500"/>
                                        <p:tgtEl>
                                          <p:spTgt spid="3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blinds(horizontal)">
                                      <p:cBhvr>
                                        <p:cTn id="25" dur="500"/>
                                        <p:tgtEl>
                                          <p:spTgt spid="3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blinds(horizontal)">
                                      <p:cBhvr>
                                        <p:cTn id="28" dur="500"/>
                                        <p:tgtEl>
                                          <p:spTgt spid="33"/>
                                        </p:tgtEl>
                                      </p:cBhvr>
                                    </p:animEffect>
                                  </p:childTnLst>
                                </p:cTn>
                              </p:par>
                            </p:childTnLst>
                          </p:cTn>
                        </p:par>
                        <p:par>
                          <p:cTn id="29" fill="hold">
                            <p:stCondLst>
                              <p:cond delay="500"/>
                            </p:stCondLst>
                            <p:childTnLst>
                              <p:par>
                                <p:cTn id="30" presetID="5" presetClass="entr" presetSubtype="1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heckerboard(across)">
                                      <p:cBhvr>
                                        <p:cTn id="32" dur="500"/>
                                        <p:tgtEl>
                                          <p:spTgt spid="3"/>
                                        </p:tgtEl>
                                      </p:cBhvr>
                                    </p:animEffect>
                                  </p:childTnLst>
                                </p:cTn>
                              </p:par>
                            </p:childTnLst>
                          </p:cTn>
                        </p:par>
                        <p:par>
                          <p:cTn id="33" fill="hold">
                            <p:stCondLst>
                              <p:cond delay="1000"/>
                            </p:stCondLst>
                            <p:childTnLst>
                              <p:par>
                                <p:cTn id="34" presetID="5" presetClass="entr" presetSubtype="1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checkerboard(across)">
                                      <p:cBhvr>
                                        <p:cTn id="36" dur="500"/>
                                        <p:tgtEl>
                                          <p:spTgt spid="7"/>
                                        </p:tgtEl>
                                      </p:cBhvr>
                                    </p:animEffect>
                                  </p:childTnLst>
                                </p:cTn>
                              </p:par>
                            </p:childTnLst>
                          </p:cTn>
                        </p:par>
                        <p:par>
                          <p:cTn id="37" fill="hold">
                            <p:stCondLst>
                              <p:cond delay="1500"/>
                            </p:stCondLst>
                            <p:childTnLst>
                              <p:par>
                                <p:cTn id="38" presetID="5" presetClass="entr" presetSubtype="1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heckerboard(across)">
                                      <p:cBhvr>
                                        <p:cTn id="40" dur="500"/>
                                        <p:tgtEl>
                                          <p:spTgt spid="10"/>
                                        </p:tgtEl>
                                      </p:cBhvr>
                                    </p:animEffect>
                                  </p:childTnLst>
                                </p:cTn>
                              </p:par>
                            </p:childTnLst>
                          </p:cTn>
                        </p:par>
                        <p:par>
                          <p:cTn id="41" fill="hold">
                            <p:stCondLst>
                              <p:cond delay="2000"/>
                            </p:stCondLst>
                            <p:childTnLst>
                              <p:par>
                                <p:cTn id="42" presetID="5" presetClass="entr" presetSubtype="10"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checkerboard(across)">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userDrawn="1"/>
        </p:nvGrpSpPr>
        <p:grpSpPr>
          <a:xfrm>
            <a:off x="-39628" y="-34191"/>
            <a:ext cx="12231628" cy="791694"/>
            <a:chOff x="619549" y="3992106"/>
            <a:chExt cx="9142858" cy="1253002"/>
          </a:xfrm>
        </p:grpSpPr>
        <p:pic>
          <p:nvPicPr>
            <p:cNvPr id="50" name="图片 49"/>
            <p:cNvPicPr>
              <a:picLocks noChangeAspect="1"/>
            </p:cNvPicPr>
            <p:nvPr/>
          </p:nvPicPr>
          <p:blipFill rotWithShape="1">
            <a:blip r:embed="rId4" cstate="screen"/>
            <a:srcRect t="78072"/>
            <a:stretch>
              <a:fillRect/>
            </a:stretch>
          </p:blipFill>
          <p:spPr>
            <a:xfrm>
              <a:off x="619549" y="3992106"/>
              <a:ext cx="9142858" cy="1253002"/>
            </a:xfrm>
            <a:prstGeom prst="rect">
              <a:avLst/>
            </a:prstGeom>
          </p:spPr>
        </p:pic>
        <p:pic>
          <p:nvPicPr>
            <p:cNvPr id="51" name="图片 50"/>
            <p:cNvPicPr>
              <a:picLocks noChangeAspect="1"/>
            </p:cNvPicPr>
            <p:nvPr/>
          </p:nvPicPr>
          <p:blipFill rotWithShape="1">
            <a:blip r:embed="rId5" cstate="screen"/>
            <a:srcRect/>
            <a:stretch>
              <a:fillRect/>
            </a:stretch>
          </p:blipFill>
          <p:spPr>
            <a:xfrm>
              <a:off x="619549" y="4032635"/>
              <a:ext cx="9142858" cy="283371"/>
            </a:xfrm>
            <a:prstGeom prst="rect">
              <a:avLst/>
            </a:prstGeom>
          </p:spPr>
        </p:pic>
      </p:grpSp>
      <p:pic>
        <p:nvPicPr>
          <p:cNvPr id="12" name="图片 11"/>
          <p:cNvPicPr>
            <a:picLocks noChangeAspect="1"/>
          </p:cNvPicPr>
          <p:nvPr/>
        </p:nvPicPr>
        <p:blipFill rotWithShape="1">
          <a:blip r:embed="rId6" cstate="screen"/>
          <a:srcRect t="84090"/>
          <a:stretch>
            <a:fillRect/>
          </a:stretch>
        </p:blipFill>
        <p:spPr>
          <a:xfrm>
            <a:off x="-43180" y="5911215"/>
            <a:ext cx="12278360" cy="1073150"/>
          </a:xfrm>
          <a:prstGeom prst="rect">
            <a:avLst/>
          </a:prstGeom>
        </p:spPr>
      </p:pic>
      <p:sp>
        <p:nvSpPr>
          <p:cNvPr id="4" name="文本框 3"/>
          <p:cNvSpPr txBox="1"/>
          <p:nvPr/>
        </p:nvSpPr>
        <p:spPr>
          <a:xfrm>
            <a:off x="4765675" y="173990"/>
            <a:ext cx="2621280" cy="583565"/>
          </a:xfrm>
          <a:prstGeom prst="rect">
            <a:avLst/>
          </a:prstGeom>
          <a:noFill/>
        </p:spPr>
        <p:txBody>
          <a:bodyPr wrap="none" rtlCol="0" anchor="t">
            <a:spAutoFit/>
          </a:bodyPr>
          <a:lstStyle/>
          <a:p>
            <a:pPr algn="r"/>
            <a:r>
              <a:rPr lang="zh-CN" altLang="en-US" sz="3200" b="1" dirty="0">
                <a:solidFill>
                  <a:schemeClr val="bg1"/>
                </a:solidFill>
                <a:latin typeface="微软雅黑" panose="020B0503020204020204" charset="-122"/>
                <a:ea typeface="微软雅黑" panose="020B0503020204020204" charset="-122"/>
                <a:sym typeface="+mn-ea"/>
              </a:rPr>
              <a:t>班会主题介绍</a:t>
            </a:r>
          </a:p>
        </p:txBody>
      </p:sp>
      <p:sp>
        <p:nvSpPr>
          <p:cNvPr id="25" name="矩形 24"/>
          <p:cNvSpPr/>
          <p:nvPr/>
        </p:nvSpPr>
        <p:spPr>
          <a:xfrm>
            <a:off x="8143558" y="6694805"/>
            <a:ext cx="4103687" cy="1555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 name="组合 1"/>
          <p:cNvGrpSpPr/>
          <p:nvPr/>
        </p:nvGrpSpPr>
        <p:grpSpPr>
          <a:xfrm>
            <a:off x="1030605" y="1490980"/>
            <a:ext cx="5708520" cy="4450080"/>
            <a:chOff x="1004" y="2490"/>
            <a:chExt cx="6910" cy="4653"/>
          </a:xfrm>
        </p:grpSpPr>
        <p:sp>
          <p:nvSpPr>
            <p:cNvPr id="3" name="矩形 2"/>
            <p:cNvSpPr/>
            <p:nvPr>
              <p:custDataLst>
                <p:tags r:id="rId1"/>
              </p:custDataLst>
            </p:nvPr>
          </p:nvSpPr>
          <p:spPr>
            <a:xfrm>
              <a:off x="1004" y="2490"/>
              <a:ext cx="6910" cy="31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5" name="矩形 4"/>
            <p:cNvSpPr/>
            <p:nvPr>
              <p:custDataLst>
                <p:tags r:id="rId2"/>
              </p:custDataLst>
            </p:nvPr>
          </p:nvSpPr>
          <p:spPr>
            <a:xfrm>
              <a:off x="4648" y="6826"/>
              <a:ext cx="3266" cy="31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grpSp>
        <p:nvGrpSpPr>
          <p:cNvPr id="8" name="组合 7"/>
          <p:cNvGrpSpPr/>
          <p:nvPr/>
        </p:nvGrpSpPr>
        <p:grpSpPr>
          <a:xfrm>
            <a:off x="7166092" y="2835061"/>
            <a:ext cx="4207889" cy="2862121"/>
            <a:chOff x="1567491" y="2821500"/>
            <a:chExt cx="4508188" cy="2740469"/>
          </a:xfrm>
        </p:grpSpPr>
        <p:sp>
          <p:nvSpPr>
            <p:cNvPr id="13" name="圆角矩形 25"/>
            <p:cNvSpPr/>
            <p:nvPr/>
          </p:nvSpPr>
          <p:spPr>
            <a:xfrm>
              <a:off x="1567491" y="2821500"/>
              <a:ext cx="4507508" cy="492758"/>
            </a:xfrm>
            <a:prstGeom prst="roundRect">
              <a:avLst>
                <a:gd name="adj" fmla="val 20638"/>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lIns="182459" tIns="91230" rIns="182459" bIns="91230" rtlCol="0" anchor="ctr"/>
            <a:lstStyle/>
            <a:p>
              <a:pPr algn="ctr"/>
              <a:endParaRPr lang="zh-CN" altLang="en-US" sz="1600">
                <a:solidFill>
                  <a:schemeClr val="tx1">
                    <a:lumMod val="75000"/>
                    <a:lumOff val="25000"/>
                  </a:schemeClr>
                </a:solidFill>
              </a:endParaRPr>
            </a:p>
          </p:txBody>
        </p:sp>
        <p:sp>
          <p:nvSpPr>
            <p:cNvPr id="14" name="圆角矩形 27"/>
            <p:cNvSpPr/>
            <p:nvPr/>
          </p:nvSpPr>
          <p:spPr>
            <a:xfrm>
              <a:off x="1567491" y="3594266"/>
              <a:ext cx="4507508" cy="492758"/>
            </a:xfrm>
            <a:prstGeom prst="roundRect">
              <a:avLst>
                <a:gd name="adj" fmla="val 25274"/>
              </a:avLst>
            </a:prstGeom>
            <a:solidFill>
              <a:srgbClr val="980000"/>
            </a:solidFill>
            <a:ln>
              <a:noFill/>
            </a:ln>
          </p:spPr>
          <p:style>
            <a:lnRef idx="3">
              <a:schemeClr val="lt1"/>
            </a:lnRef>
            <a:fillRef idx="1">
              <a:schemeClr val="accent1"/>
            </a:fillRef>
            <a:effectRef idx="1">
              <a:schemeClr val="accent1"/>
            </a:effectRef>
            <a:fontRef idx="minor">
              <a:schemeClr val="lt1"/>
            </a:fontRef>
          </p:style>
          <p:txBody>
            <a:bodyPr lIns="182459" tIns="91230" rIns="182459" bIns="91230" rtlCol="0" anchor="ctr"/>
            <a:lstStyle/>
            <a:p>
              <a:pPr algn="ctr"/>
              <a:endParaRPr lang="zh-CN" altLang="en-US" sz="1600">
                <a:solidFill>
                  <a:schemeClr val="tx1">
                    <a:lumMod val="75000"/>
                    <a:lumOff val="25000"/>
                  </a:schemeClr>
                </a:solidFill>
              </a:endParaRPr>
            </a:p>
          </p:txBody>
        </p:sp>
        <p:sp>
          <p:nvSpPr>
            <p:cNvPr id="15" name="圆角矩形 28"/>
            <p:cNvSpPr/>
            <p:nvPr/>
          </p:nvSpPr>
          <p:spPr>
            <a:xfrm>
              <a:off x="1567491" y="4343302"/>
              <a:ext cx="4507508" cy="492758"/>
            </a:xfrm>
            <a:prstGeom prst="roundRect">
              <a:avLst>
                <a:gd name="adj" fmla="val 25274"/>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lIns="182459" tIns="91230" rIns="182459" bIns="91230" rtlCol="0" anchor="ctr"/>
            <a:lstStyle/>
            <a:p>
              <a:pPr algn="ctr"/>
              <a:endParaRPr lang="zh-CN" altLang="en-US" sz="1600">
                <a:solidFill>
                  <a:schemeClr val="tx1">
                    <a:lumMod val="75000"/>
                    <a:lumOff val="25000"/>
                  </a:schemeClr>
                </a:solidFill>
              </a:endParaRPr>
            </a:p>
          </p:txBody>
        </p:sp>
        <p:sp>
          <p:nvSpPr>
            <p:cNvPr id="16" name="圆角矩形 29"/>
            <p:cNvSpPr/>
            <p:nvPr/>
          </p:nvSpPr>
          <p:spPr>
            <a:xfrm>
              <a:off x="1567491" y="5069211"/>
              <a:ext cx="4507508" cy="492758"/>
            </a:xfrm>
            <a:prstGeom prst="roundRect">
              <a:avLst>
                <a:gd name="adj" fmla="val 26820"/>
              </a:avLst>
            </a:prstGeom>
            <a:solidFill>
              <a:srgbClr val="980000"/>
            </a:solidFill>
            <a:ln>
              <a:noFill/>
            </a:ln>
          </p:spPr>
          <p:style>
            <a:lnRef idx="3">
              <a:schemeClr val="lt1"/>
            </a:lnRef>
            <a:fillRef idx="1">
              <a:schemeClr val="accent1"/>
            </a:fillRef>
            <a:effectRef idx="1">
              <a:schemeClr val="accent1"/>
            </a:effectRef>
            <a:fontRef idx="minor">
              <a:schemeClr val="lt1"/>
            </a:fontRef>
          </p:style>
          <p:txBody>
            <a:bodyPr lIns="182459" tIns="91230" rIns="182459" bIns="91230" rtlCol="0" anchor="ctr"/>
            <a:lstStyle/>
            <a:p>
              <a:pPr algn="ctr"/>
              <a:endParaRPr lang="zh-CN" altLang="en-US" sz="1600">
                <a:solidFill>
                  <a:schemeClr val="tx1">
                    <a:lumMod val="75000"/>
                    <a:lumOff val="25000"/>
                  </a:schemeClr>
                </a:solidFill>
              </a:endParaRPr>
            </a:p>
          </p:txBody>
        </p:sp>
        <p:sp>
          <p:nvSpPr>
            <p:cNvPr id="44" name="TextBox 30"/>
            <p:cNvSpPr txBox="1"/>
            <p:nvPr/>
          </p:nvSpPr>
          <p:spPr>
            <a:xfrm>
              <a:off x="1946626" y="2926311"/>
              <a:ext cx="4128373" cy="282908"/>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a:lnSpc>
                  <a:spcPct val="120000"/>
                </a:lnSpc>
              </a:pPr>
              <a:r>
                <a:rPr lang="zh-CN" altLang="en-US" sz="1600" dirty="0">
                  <a:solidFill>
                    <a:schemeClr val="bg1"/>
                  </a:solidFill>
                </a:rPr>
                <a:t>点击输入本栏的具体的说明分项内容。</a:t>
              </a:r>
              <a:endParaRPr lang="en-US" altLang="zh-CN" sz="1600" dirty="0">
                <a:solidFill>
                  <a:schemeClr val="bg1"/>
                </a:solidFill>
              </a:endParaRPr>
            </a:p>
          </p:txBody>
        </p:sp>
        <p:sp>
          <p:nvSpPr>
            <p:cNvPr id="45" name="TextBox 31"/>
            <p:cNvSpPr txBox="1"/>
            <p:nvPr/>
          </p:nvSpPr>
          <p:spPr>
            <a:xfrm>
              <a:off x="1946626" y="3660636"/>
              <a:ext cx="4128373" cy="282908"/>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a:lnSpc>
                  <a:spcPct val="120000"/>
                </a:lnSpc>
              </a:pPr>
              <a:r>
                <a:rPr lang="zh-CN" altLang="en-US" sz="1600" dirty="0">
                  <a:solidFill>
                    <a:schemeClr val="bg1"/>
                  </a:solidFill>
                </a:rPr>
                <a:t>点击输入本栏的具体的说明分项内容。</a:t>
              </a:r>
              <a:endParaRPr lang="en-US" altLang="zh-CN" sz="1600" dirty="0">
                <a:solidFill>
                  <a:schemeClr val="bg1"/>
                </a:solidFill>
              </a:endParaRPr>
            </a:p>
          </p:txBody>
        </p:sp>
        <p:sp>
          <p:nvSpPr>
            <p:cNvPr id="46" name="TextBox 32"/>
            <p:cNvSpPr txBox="1"/>
            <p:nvPr/>
          </p:nvSpPr>
          <p:spPr>
            <a:xfrm>
              <a:off x="1947306" y="4448879"/>
              <a:ext cx="4128373" cy="282908"/>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a:lnSpc>
                  <a:spcPct val="120000"/>
                </a:lnSpc>
              </a:pPr>
              <a:r>
                <a:rPr lang="zh-CN" altLang="en-US" sz="1600" dirty="0">
                  <a:solidFill>
                    <a:schemeClr val="bg1"/>
                  </a:solidFill>
                </a:rPr>
                <a:t>点击输入本栏的具体的说明分项内容。</a:t>
              </a:r>
              <a:endParaRPr lang="en-US" altLang="zh-CN" sz="1600" dirty="0">
                <a:solidFill>
                  <a:schemeClr val="bg1"/>
                </a:solidFill>
              </a:endParaRPr>
            </a:p>
          </p:txBody>
        </p:sp>
        <p:sp>
          <p:nvSpPr>
            <p:cNvPr id="47" name="TextBox 33"/>
            <p:cNvSpPr txBox="1"/>
            <p:nvPr/>
          </p:nvSpPr>
          <p:spPr>
            <a:xfrm>
              <a:off x="1946626" y="5173277"/>
              <a:ext cx="4128373" cy="282908"/>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a:lnSpc>
                  <a:spcPct val="120000"/>
                </a:lnSpc>
              </a:pPr>
              <a:r>
                <a:rPr lang="zh-CN" altLang="en-US" sz="1600" dirty="0">
                  <a:solidFill>
                    <a:schemeClr val="bg1"/>
                  </a:solidFill>
                </a:rPr>
                <a:t>点击输入本栏的具体的说明分项内容。</a:t>
              </a:r>
              <a:endParaRPr lang="en-US" altLang="zh-CN" sz="1600" dirty="0">
                <a:solidFill>
                  <a:schemeClr val="bg1"/>
                </a:solidFill>
              </a:endParaRPr>
            </a:p>
          </p:txBody>
        </p:sp>
      </p:grpSp>
      <p:sp>
        <p:nvSpPr>
          <p:cNvPr id="17" name="文本框 17"/>
          <p:cNvSpPr txBox="1"/>
          <p:nvPr/>
        </p:nvSpPr>
        <p:spPr>
          <a:xfrm>
            <a:off x="7353406" y="2019275"/>
            <a:ext cx="2789230" cy="276999"/>
          </a:xfrm>
          <a:prstGeom prst="rect">
            <a:avLst/>
          </a:prstGeom>
          <a:noFill/>
        </p:spPr>
        <p:txBody>
          <a:bodyPr wrap="none" lIns="0" tIns="0" rIns="0" bIns="0">
            <a:noAutofit/>
          </a:bodyPr>
          <a:lstStyle/>
          <a:p>
            <a:r>
              <a:rPr lang="zh-CN" altLang="en-US" sz="3200" b="1">
                <a:solidFill>
                  <a:srgbClr val="C55A11"/>
                </a:solidFill>
                <a:latin typeface="微软雅黑" panose="020B0503020204020204" charset="-122"/>
                <a:ea typeface="微软雅黑" panose="020B0503020204020204" charset="-122"/>
                <a:cs typeface="+mn-ea"/>
                <a:sym typeface="+mn-lt"/>
              </a:rPr>
              <a:t>劳动节介绍</a:t>
            </a:r>
          </a:p>
        </p:txBody>
      </p:sp>
      <p:pic>
        <p:nvPicPr>
          <p:cNvPr id="9" name="图片 8"/>
          <p:cNvPicPr>
            <a:picLocks noChangeAspect="1"/>
          </p:cNvPicPr>
          <p:nvPr/>
        </p:nvPicPr>
        <p:blipFill>
          <a:blip r:embed="rId7" cstate="screen"/>
          <a:stretch>
            <a:fillRect/>
          </a:stretch>
        </p:blipFill>
        <p:spPr>
          <a:xfrm>
            <a:off x="1030605" y="1767840"/>
            <a:ext cx="4940935" cy="3870325"/>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par>
                          <p:cTn id="11" fill="hold">
                            <p:stCondLst>
                              <p:cond delay="500"/>
                            </p:stCondLst>
                            <p:childTnLst>
                              <p:par>
                                <p:cTn id="12" presetID="55"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strVal val="#ppt_w*0.70"/>
                                          </p:val>
                                        </p:tav>
                                        <p:tav tm="100000">
                                          <p:val>
                                            <p:strVal val="#ppt_w"/>
                                          </p:val>
                                        </p:tav>
                                      </p:tavLst>
                                    </p:anim>
                                    <p:anim calcmode="lin" valueType="num">
                                      <p:cBhvr>
                                        <p:cTn id="20" dur="1000" fill="hold"/>
                                        <p:tgtEl>
                                          <p:spTgt spid="17"/>
                                        </p:tgtEl>
                                        <p:attrNameLst>
                                          <p:attrName>ppt_h</p:attrName>
                                        </p:attrNameLst>
                                      </p:cBhvr>
                                      <p:tavLst>
                                        <p:tav tm="0">
                                          <p:val>
                                            <p:strVal val="#ppt_h"/>
                                          </p:val>
                                        </p:tav>
                                        <p:tav tm="100000">
                                          <p:val>
                                            <p:strVal val="#ppt_h"/>
                                          </p:val>
                                        </p:tav>
                                      </p:tavLst>
                                    </p:anim>
                                    <p:animEffect transition="in" filter="fade">
                                      <p:cBhvr>
                                        <p:cTn id="2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userDrawn="1"/>
        </p:nvGrpSpPr>
        <p:grpSpPr>
          <a:xfrm>
            <a:off x="-39628" y="-34191"/>
            <a:ext cx="12231628" cy="791694"/>
            <a:chOff x="619549" y="3992106"/>
            <a:chExt cx="9142858" cy="1253002"/>
          </a:xfrm>
        </p:grpSpPr>
        <p:pic>
          <p:nvPicPr>
            <p:cNvPr id="50" name="图片 49"/>
            <p:cNvPicPr>
              <a:picLocks noChangeAspect="1"/>
            </p:cNvPicPr>
            <p:nvPr/>
          </p:nvPicPr>
          <p:blipFill rotWithShape="1">
            <a:blip r:embed="rId2" cstate="screen"/>
            <a:srcRect t="78072"/>
            <a:stretch>
              <a:fillRect/>
            </a:stretch>
          </p:blipFill>
          <p:spPr>
            <a:xfrm>
              <a:off x="619549" y="3992106"/>
              <a:ext cx="9142858" cy="1253002"/>
            </a:xfrm>
            <a:prstGeom prst="rect">
              <a:avLst/>
            </a:prstGeom>
          </p:spPr>
        </p:pic>
        <p:pic>
          <p:nvPicPr>
            <p:cNvPr id="51" name="图片 50"/>
            <p:cNvPicPr>
              <a:picLocks noChangeAspect="1"/>
            </p:cNvPicPr>
            <p:nvPr/>
          </p:nvPicPr>
          <p:blipFill rotWithShape="1">
            <a:blip r:embed="rId3" cstate="screen"/>
            <a:srcRect/>
            <a:stretch>
              <a:fillRect/>
            </a:stretch>
          </p:blipFill>
          <p:spPr>
            <a:xfrm>
              <a:off x="619549" y="4032635"/>
              <a:ext cx="9142858" cy="283371"/>
            </a:xfrm>
            <a:prstGeom prst="rect">
              <a:avLst/>
            </a:prstGeom>
          </p:spPr>
        </p:pic>
      </p:grpSp>
      <p:pic>
        <p:nvPicPr>
          <p:cNvPr id="12" name="图片 11"/>
          <p:cNvPicPr>
            <a:picLocks noChangeAspect="1"/>
          </p:cNvPicPr>
          <p:nvPr/>
        </p:nvPicPr>
        <p:blipFill rotWithShape="1">
          <a:blip r:embed="rId4" cstate="screen"/>
          <a:srcRect t="84090"/>
          <a:stretch>
            <a:fillRect/>
          </a:stretch>
        </p:blipFill>
        <p:spPr>
          <a:xfrm>
            <a:off x="-43180" y="5911215"/>
            <a:ext cx="12278360" cy="1073150"/>
          </a:xfrm>
          <a:prstGeom prst="rect">
            <a:avLst/>
          </a:prstGeom>
        </p:spPr>
      </p:pic>
      <p:sp>
        <p:nvSpPr>
          <p:cNvPr id="4" name="文本框 3"/>
          <p:cNvSpPr txBox="1"/>
          <p:nvPr/>
        </p:nvSpPr>
        <p:spPr>
          <a:xfrm>
            <a:off x="4765675" y="173990"/>
            <a:ext cx="2621280" cy="583565"/>
          </a:xfrm>
          <a:prstGeom prst="rect">
            <a:avLst/>
          </a:prstGeom>
          <a:noFill/>
        </p:spPr>
        <p:txBody>
          <a:bodyPr wrap="none" rtlCol="0" anchor="t">
            <a:spAutoFit/>
          </a:bodyPr>
          <a:lstStyle/>
          <a:p>
            <a:pPr algn="r"/>
            <a:r>
              <a:rPr lang="zh-CN" altLang="en-US" sz="3200" b="1" dirty="0">
                <a:solidFill>
                  <a:schemeClr val="bg1"/>
                </a:solidFill>
                <a:latin typeface="微软雅黑" panose="020B0503020204020204" charset="-122"/>
                <a:ea typeface="微软雅黑" panose="020B0503020204020204" charset="-122"/>
                <a:sym typeface="+mn-ea"/>
              </a:rPr>
              <a:t>班会主题介绍</a:t>
            </a:r>
          </a:p>
        </p:txBody>
      </p:sp>
      <p:sp>
        <p:nvSpPr>
          <p:cNvPr id="8" name="矩形: 圆角 7"/>
          <p:cNvSpPr/>
          <p:nvPr/>
        </p:nvSpPr>
        <p:spPr>
          <a:xfrm>
            <a:off x="1504443" y="2104069"/>
            <a:ext cx="1442413" cy="67808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a:solidFill>
                  <a:schemeClr val="tx1"/>
                </a:solidFill>
                <a:latin typeface="微软雅黑" panose="020B0503020204020204" charset="-122"/>
                <a:ea typeface="微软雅黑" panose="020B0503020204020204" charset="-122"/>
              </a:rPr>
              <a:t>添加标题</a:t>
            </a:r>
          </a:p>
        </p:txBody>
      </p:sp>
      <p:sp>
        <p:nvSpPr>
          <p:cNvPr id="9" name="文本框 12"/>
          <p:cNvSpPr txBox="1"/>
          <p:nvPr/>
        </p:nvSpPr>
        <p:spPr>
          <a:xfrm>
            <a:off x="1570533" y="2703723"/>
            <a:ext cx="3966224" cy="982212"/>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600">
                <a:solidFill>
                  <a:schemeClr val="tx1"/>
                </a:solidFill>
                <a:latin typeface="微软雅黑" panose="020B0503020204020204" charset="-122"/>
                <a:ea typeface="微软雅黑" panose="020B0503020204020204" charset="-122"/>
              </a:rPr>
              <a:t>请在这里添加内容描述请在这里添加内容添加内容请在这里添加内容描述请在这里添加内容</a:t>
            </a:r>
          </a:p>
        </p:txBody>
      </p:sp>
      <p:sp>
        <p:nvSpPr>
          <p:cNvPr id="10" name="矩形: 圆角 9"/>
          <p:cNvSpPr/>
          <p:nvPr/>
        </p:nvSpPr>
        <p:spPr>
          <a:xfrm>
            <a:off x="1504443" y="3881360"/>
            <a:ext cx="1442413" cy="67808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a:solidFill>
                  <a:schemeClr val="tx1"/>
                </a:solidFill>
                <a:latin typeface="微软雅黑" panose="020B0503020204020204" charset="-122"/>
                <a:ea typeface="微软雅黑" panose="020B0503020204020204" charset="-122"/>
              </a:rPr>
              <a:t>添加标题</a:t>
            </a:r>
          </a:p>
        </p:txBody>
      </p:sp>
      <p:sp>
        <p:nvSpPr>
          <p:cNvPr id="11" name="文本框 12"/>
          <p:cNvSpPr txBox="1"/>
          <p:nvPr/>
        </p:nvSpPr>
        <p:spPr>
          <a:xfrm>
            <a:off x="1570533" y="4447359"/>
            <a:ext cx="3966224" cy="982212"/>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600">
                <a:solidFill>
                  <a:schemeClr val="tx1"/>
                </a:solidFill>
                <a:latin typeface="微软雅黑" panose="020B0503020204020204" charset="-122"/>
                <a:ea typeface="微软雅黑" panose="020B0503020204020204" charset="-122"/>
              </a:rPr>
              <a:t>请在这里添加内容描述请在这里添加内容添加内容请在这里添加内容描述请在这里添加内容</a:t>
            </a:r>
          </a:p>
        </p:txBody>
      </p:sp>
      <p:pic>
        <p:nvPicPr>
          <p:cNvPr id="20" name="图片 19"/>
          <p:cNvPicPr>
            <a:picLocks noChangeAspect="1"/>
          </p:cNvPicPr>
          <p:nvPr/>
        </p:nvPicPr>
        <p:blipFill>
          <a:blip r:embed="rId5"/>
          <a:stretch>
            <a:fillRect/>
          </a:stretch>
        </p:blipFill>
        <p:spPr>
          <a:xfrm>
            <a:off x="6094095" y="2103755"/>
            <a:ext cx="5513705" cy="404876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par>
                          <p:cTn id="17" fill="hold">
                            <p:stCondLst>
                              <p:cond delay="500"/>
                            </p:stCondLst>
                            <p:childTnLst>
                              <p:par>
                                <p:cTn id="18" presetID="19" presetClass="entr" presetSubtype="1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0" fill="hold"/>
                                        <p:tgtEl>
                                          <p:spTgt spid="20"/>
                                        </p:tgtEl>
                                        <p:attrNameLst>
                                          <p:attrName>ppt_w</p:attrName>
                                        </p:attrNameLst>
                                      </p:cBhvr>
                                      <p:tavLst>
                                        <p:tav tm="0" fmla="#ppt_w*sin(2.5*pi*$)">
                                          <p:val>
                                            <p:fltVal val="0"/>
                                          </p:val>
                                        </p:tav>
                                        <p:tav tm="100000">
                                          <p:val>
                                            <p:fltVal val="1"/>
                                          </p:val>
                                        </p:tav>
                                      </p:tavLst>
                                    </p:anim>
                                    <p:anim calcmode="lin" valueType="num">
                                      <p:cBhvr>
                                        <p:cTn id="21" dur="50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10" grpId="0" bldLvl="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screen"/>
          <a:stretch>
            <a:fillRect/>
          </a:stretch>
        </p:blipFill>
        <p:spPr>
          <a:xfrm>
            <a:off x="7540625" y="4455795"/>
            <a:ext cx="4737100" cy="2436495"/>
          </a:xfrm>
          <a:prstGeom prst="rect">
            <a:avLst/>
          </a:prstGeom>
        </p:spPr>
      </p:pic>
      <p:pic>
        <p:nvPicPr>
          <p:cNvPr id="13" name="图片 12"/>
          <p:cNvPicPr>
            <a:picLocks noChangeAspect="1"/>
          </p:cNvPicPr>
          <p:nvPr/>
        </p:nvPicPr>
        <p:blipFill rotWithShape="1">
          <a:blip r:embed="rId3" cstate="screen"/>
          <a:srcRect t="68149"/>
          <a:stretch>
            <a:fillRect/>
          </a:stretch>
        </p:blipFill>
        <p:spPr>
          <a:xfrm>
            <a:off x="0" y="4709624"/>
            <a:ext cx="12192000" cy="2148376"/>
          </a:xfrm>
          <a:prstGeom prst="rect">
            <a:avLst/>
          </a:prstGeom>
        </p:spPr>
      </p:pic>
      <p:pic>
        <p:nvPicPr>
          <p:cNvPr id="12" name="图片 11"/>
          <p:cNvPicPr>
            <a:picLocks noChangeAspect="1"/>
          </p:cNvPicPr>
          <p:nvPr/>
        </p:nvPicPr>
        <p:blipFill rotWithShape="1">
          <a:blip r:embed="rId4" cstate="screen"/>
          <a:srcRect t="84090"/>
          <a:stretch>
            <a:fillRect/>
          </a:stretch>
        </p:blipFill>
        <p:spPr>
          <a:xfrm>
            <a:off x="-43180" y="5911215"/>
            <a:ext cx="12278360" cy="1073150"/>
          </a:xfrm>
          <a:prstGeom prst="rect">
            <a:avLst/>
          </a:prstGeom>
        </p:spPr>
      </p:pic>
      <p:sp>
        <p:nvSpPr>
          <p:cNvPr id="7" name="文本框 6"/>
          <p:cNvSpPr txBox="1"/>
          <p:nvPr/>
        </p:nvSpPr>
        <p:spPr>
          <a:xfrm>
            <a:off x="4366347" y="3013830"/>
            <a:ext cx="3840480" cy="829945"/>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r"/>
            <a:r>
              <a:rPr lang="zh-CN" altLang="en-US" sz="4800" b="1" dirty="0">
                <a:solidFill>
                  <a:srgbClr val="A40000"/>
                </a:solidFill>
                <a:latin typeface="微软雅黑" panose="020B0503020204020204" charset="-122"/>
                <a:ea typeface="微软雅黑" panose="020B0503020204020204" charset="-122"/>
                <a:sym typeface="+mn-ea"/>
              </a:rPr>
              <a:t>班会主题互动</a:t>
            </a:r>
            <a:endParaRPr lang="en-US" altLang="zh-CN" sz="4800" b="1" dirty="0">
              <a:solidFill>
                <a:srgbClr val="A40000"/>
              </a:solidFill>
              <a:latin typeface="微软雅黑" panose="020B0503020204020204" charset="-122"/>
              <a:ea typeface="微软雅黑" panose="020B0503020204020204" charset="-122"/>
              <a:sym typeface="+mn-ea"/>
            </a:endParaRPr>
          </a:p>
        </p:txBody>
      </p:sp>
      <p:pic>
        <p:nvPicPr>
          <p:cNvPr id="20" name="图片 19"/>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40000" contrast="40000"/>
                    </a14:imgEffect>
                  </a14:imgLayer>
                </a14:imgProps>
              </a:ext>
            </a:extLst>
          </a:blip>
          <a:srcRect/>
          <a:stretch>
            <a:fillRect/>
          </a:stretch>
        </p:blipFill>
        <p:spPr>
          <a:xfrm>
            <a:off x="2729834" y="2795371"/>
            <a:ext cx="1280675" cy="1133374"/>
          </a:xfrm>
          <a:prstGeom prst="rect">
            <a:avLst/>
          </a:prstGeom>
        </p:spPr>
      </p:pic>
      <p:sp>
        <p:nvSpPr>
          <p:cNvPr id="4" name="矩形 3"/>
          <p:cNvSpPr/>
          <p:nvPr/>
        </p:nvSpPr>
        <p:spPr>
          <a:xfrm>
            <a:off x="3075147" y="3033962"/>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00000"/>
                </a:solidFill>
                <a:latin typeface="Broadway" panose="04040905080B02020502" pitchFamily="82" charset="0"/>
              </a:rPr>
              <a:t>2</a:t>
            </a:r>
            <a:endParaRPr lang="zh-CN" altLang="en-US" sz="3600" dirty="0">
              <a:solidFill>
                <a:srgbClr val="C00000"/>
              </a:solidFill>
              <a:latin typeface="Broadway" panose="04040905080B02020502" pitchFamily="82" charset="0"/>
            </a:endParaRPr>
          </a:p>
        </p:txBody>
      </p:sp>
      <p:pic>
        <p:nvPicPr>
          <p:cNvPr id="25" name="图片 24"/>
          <p:cNvPicPr>
            <a:picLocks noChangeAspect="1"/>
          </p:cNvPicPr>
          <p:nvPr/>
        </p:nvPicPr>
        <p:blipFill rotWithShape="1">
          <a:blip r:embed="rId7" cstate="screen">
            <a:extLst>
              <a:ext uri="{BEBA8EAE-BF5A-486C-A8C5-ECC9F3942E4B}">
                <a14:imgProps xmlns:a14="http://schemas.microsoft.com/office/drawing/2010/main">
                  <a14:imgLayer r:embed="rId8">
                    <a14:imgEffect>
                      <a14:brightnessContrast bright="-40000" contrast="40000"/>
                    </a14:imgEffect>
                  </a14:imgLayer>
                </a14:imgProps>
              </a:ext>
            </a:extLst>
          </a:blip>
          <a:srcRect/>
          <a:stretch>
            <a:fillRect/>
          </a:stretch>
        </p:blipFill>
        <p:spPr>
          <a:xfrm flipH="1">
            <a:off x="2783786" y="2911627"/>
            <a:ext cx="329069" cy="291220"/>
          </a:xfrm>
          <a:prstGeom prst="rect">
            <a:avLst/>
          </a:prstGeom>
        </p:spPr>
      </p:pic>
      <p:pic>
        <p:nvPicPr>
          <p:cNvPr id="5" name="图片 4" descr="30ddc0a156b1af6550bd2a3a52cc0cb4"/>
          <p:cNvPicPr>
            <a:picLocks noChangeAspect="1"/>
          </p:cNvPicPr>
          <p:nvPr/>
        </p:nvPicPr>
        <p:blipFill>
          <a:blip r:embed="rId9" cstate="screen"/>
          <a:stretch>
            <a:fillRect/>
          </a:stretch>
        </p:blipFill>
        <p:spPr>
          <a:xfrm>
            <a:off x="4366260" y="615950"/>
            <a:ext cx="3286125" cy="217932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0.70"/>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5"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0.70"/>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1000"/>
                            </p:stCondLst>
                            <p:childTnLst>
                              <p:par>
                                <p:cTn id="26" presetID="5" presetClass="entr" presetSubtype="1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heckerboard(across)">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4"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19_26*i*1"/>
  <p:tag name="KSO_WM_TEMPLATE_CATEGORY" val="custom"/>
  <p:tag name="KSO_WM_TEMPLATE_INDEX" val="219"/>
  <p:tag name="KSO_WM_UNIT_INDEX" val="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19_26*i*2"/>
  <p:tag name="KSO_WM_TEMPLATE_CATEGORY" val="custom"/>
  <p:tag name="KSO_WM_TEMPLATE_INDEX" val="219"/>
  <p:tag name="KSO_WM_UNIT_INDEX" val="2"/>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 www.2ppt.com ">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1016</Words>
  <Application>Microsoft Office PowerPoint</Application>
  <PresentationFormat>宽屏</PresentationFormat>
  <Paragraphs>139</Paragraphs>
  <Slides>24</Slides>
  <Notes>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本墨绪圆-常规</vt:lpstr>
      <vt:lpstr>方正清刻本悦宋简体</vt:lpstr>
      <vt:lpstr>方正苏新诗柳楷简体</vt:lpstr>
      <vt:lpstr>华文细黑</vt:lpstr>
      <vt:lpstr>思源黑体 CN Normal</vt:lpstr>
      <vt:lpstr>宋体</vt:lpstr>
      <vt:lpstr>微软雅黑</vt:lpstr>
      <vt:lpstr>Arial</vt:lpstr>
      <vt:lpstr>Broadway</vt:lpstr>
      <vt:lpstr>Calibri</vt:lpstr>
      <vt:lpstr>Calibri Light</vt:lpstr>
      <vt:lpstr> 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2022-03-03T08:24:57Z</dcterms:created>
  <dcterms:modified xsi:type="dcterms:W3CDTF">2023-01-10T06:26:38Z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7EA60E09823C478793B8A521604578F3</vt:lpwstr>
  </property>
  <property fmtid="{A09F084E-AD41-489F-8076-AA5BE3082BCA}" pid="100">
    <vt:ui4>5</vt:ui4>
  </property>
  <property fmtid="{64440492-4C8B-11D1-8B70-080036B11A03}" pid="11">
    <vt:lpwstr>www.2ppt.com-爱PPT提供资源下载</vt:lpwstr>
  </property>
</Properties>
</file>