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9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0" autoAdjust="0"/>
    <p:restoredTop sz="94716" autoAdjust="0"/>
  </p:normalViewPr>
  <p:slideViewPr>
    <p:cSldViewPr>
      <p:cViewPr varScale="1">
        <p:scale>
          <a:sx n="107" d="100"/>
          <a:sy n="107" d="100"/>
        </p:scale>
        <p:origin x="-78" y="-6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C6F4E-1BA5-4482-8C86-BD685D2A819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123AC-9981-4C48-A96B-BFA348E4BD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A006-5047-436E-BAA0-1088ECD2F5B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A006-5047-436E-BAA0-1088ECD2F5B8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A006-5047-436E-BAA0-1088ECD2F5B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A006-5047-436E-BAA0-1088ECD2F5B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A006-5047-436E-BAA0-1088ECD2F5B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A006-5047-436E-BAA0-1088ECD2F5B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A006-5047-436E-BAA0-1088ECD2F5B8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A006-5047-436E-BAA0-1088ECD2F5B8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A006-5047-436E-BAA0-1088ECD2F5B8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A006-5047-436E-BAA0-1088ECD2F5B8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720623"/>
            <a:ext cx="6063164" cy="99441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1823145"/>
            <a:ext cx="4785293" cy="61722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4" name="矩形 3"/>
          <p:cNvSpPr/>
          <p:nvPr userDrawn="1"/>
        </p:nvSpPr>
        <p:spPr>
          <a:xfrm>
            <a:off x="717677" y="1347614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FBBB18F7-4792-4885-A7D9-84F3A486A19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7ED0E599-88F0-4B12-B85A-47C296C2F18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000265"/>
            <a:ext cx="5181600" cy="12573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4" y="1365885"/>
            <a:ext cx="2428875" cy="99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2536032"/>
            <a:ext cx="2298700" cy="61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851670"/>
            <a:ext cx="9144000" cy="1080120"/>
          </a:xfrm>
        </p:spPr>
        <p:txBody>
          <a:bodyPr/>
          <a:lstStyle/>
          <a:p>
            <a:r>
              <a:rPr lang="en-US" sz="4400" b="1" dirty="0" smtClean="0"/>
              <a:t>Lesson 2  </a:t>
            </a:r>
            <a:r>
              <a:rPr lang="en-US" altLang="zh-CN" sz="4400" b="1" dirty="0" smtClean="0"/>
              <a:t>How </a:t>
            </a:r>
            <a:r>
              <a:rPr lang="en-US" altLang="zh-CN" sz="4400" b="1" dirty="0"/>
              <a:t>are you?</a:t>
            </a:r>
            <a:r>
              <a:rPr lang="en-US" sz="4400" b="1" dirty="0" smtClean="0"/>
              <a:t>   </a:t>
            </a:r>
            <a:endParaRPr lang="zh-CN" altLang="en-US" sz="4400" b="1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83568" y="483518"/>
            <a:ext cx="7545579" cy="994410"/>
          </a:xfrm>
        </p:spPr>
        <p:txBody>
          <a:bodyPr/>
          <a:lstStyle/>
          <a:p>
            <a:r>
              <a:rPr lang="en-US" sz="3600" dirty="0" smtClean="0"/>
              <a:t>Unit 1 Greetings</a:t>
            </a:r>
            <a:endParaRPr lang="zh-CN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70021" y="169069"/>
            <a:ext cx="47295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/>
              <a:t>Revision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3266" y="1289714"/>
            <a:ext cx="50321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/>
              <a:t>Hello! I’m…</a:t>
            </a:r>
            <a:endParaRPr lang="zh-CN" alt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1735538" y="2304782"/>
            <a:ext cx="39036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/>
              <a:t>Hi! I’m…</a:t>
            </a:r>
            <a:endParaRPr lang="zh-CN" altLang="en-US" sz="7200" dirty="0"/>
          </a:p>
        </p:txBody>
      </p:sp>
    </p:spTree>
    <p:custDataLst>
      <p:tags r:id="rId1"/>
    </p:custData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6804" y="1589545"/>
            <a:ext cx="5365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/>
              <a:t>How are you?</a:t>
            </a:r>
            <a:endParaRPr lang="zh-CN" alt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2664638" y="2500349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 smtClean="0">
                <a:latin typeface="+mn-ea"/>
              </a:rPr>
              <a:t>你好么？</a:t>
            </a:r>
            <a:endParaRPr lang="zh-CN" altLang="en-US" sz="7200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8128" y="273350"/>
            <a:ext cx="35958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/>
              <a:t> repeat①</a:t>
            </a:r>
            <a:endParaRPr lang="zh-CN" altLang="en-US" sz="7200" dirty="0"/>
          </a:p>
        </p:txBody>
      </p:sp>
    </p:spTree>
    <p:custDataLst>
      <p:tags r:id="rId1"/>
    </p:custData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7305" y="1061508"/>
            <a:ext cx="34163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/>
              <a:t>I’m fine.</a:t>
            </a:r>
            <a:endParaRPr lang="zh-CN" alt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2883002" y="2049973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 smtClean="0">
                <a:latin typeface="+mn-ea"/>
              </a:rPr>
              <a:t>我很好。</a:t>
            </a:r>
            <a:endParaRPr lang="zh-CN" altLang="en-US" sz="7200" dirty="0">
              <a:latin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4098" y="1092215"/>
            <a:ext cx="43909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/>
              <a:t>Thank you.</a:t>
            </a:r>
            <a:endParaRPr lang="zh-CN" alt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3019480" y="2019265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 smtClean="0">
                <a:latin typeface="+mn-ea"/>
              </a:rPr>
              <a:t>谢谢你。</a:t>
            </a:r>
            <a:endParaRPr lang="zh-CN" altLang="en-US" sz="7200" dirty="0">
              <a:latin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0016" y="1255989"/>
            <a:ext cx="7545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/>
              <a:t>I’m fine, thank you.</a:t>
            </a:r>
            <a:endParaRPr lang="zh-CN" alt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890429" y="2397990"/>
            <a:ext cx="71096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 smtClean="0">
                <a:latin typeface="+mn-ea"/>
              </a:rPr>
              <a:t>我很好</a:t>
            </a:r>
            <a:r>
              <a:rPr lang="en-US" altLang="zh-CN" sz="7200" dirty="0" smtClean="0">
                <a:latin typeface="+mn-ea"/>
              </a:rPr>
              <a:t>,</a:t>
            </a:r>
            <a:r>
              <a:rPr lang="zh-CN" altLang="en-US" sz="7200" dirty="0" smtClean="0">
                <a:latin typeface="+mn-ea"/>
              </a:rPr>
              <a:t>谢谢你。</a:t>
            </a:r>
            <a:endParaRPr lang="zh-CN" altLang="en-US" sz="7200" dirty="0">
              <a:latin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3652" y="324529"/>
            <a:ext cx="28584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smtClean="0"/>
              <a:t>pair work</a:t>
            </a:r>
            <a:endParaRPr lang="zh-CN" alt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767596" y="924032"/>
            <a:ext cx="3954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对桌合作练习。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958" y="1409526"/>
            <a:ext cx="3241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4000" dirty="0" smtClean="0"/>
              <a:t>How are you?</a:t>
            </a:r>
            <a:endParaRPr lang="zh-CN" alt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73231" y="1953732"/>
            <a:ext cx="4455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4000" dirty="0" smtClean="0"/>
              <a:t>I’m fine, thank you.</a:t>
            </a:r>
            <a:endParaRPr lang="zh-CN" alt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65532" y="2507252"/>
            <a:ext cx="73548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要求：坐端正，对桌同学能熟练用英语问候，练习完毕后立刻保持坐端正。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5293" y="170992"/>
            <a:ext cx="34547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 smtClean="0">
                <a:solidFill>
                  <a:srgbClr val="FF0000"/>
                </a:solidFill>
              </a:rPr>
              <a:t>Hello, hello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911916"/>
            <a:ext cx="518603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Hello, hello. How are you?</a:t>
            </a:r>
          </a:p>
          <a:p>
            <a:r>
              <a:rPr lang="en-US" altLang="zh-CN" sz="3600" dirty="0" smtClean="0"/>
              <a:t>I’m fine, I’m fine,</a:t>
            </a:r>
          </a:p>
          <a:p>
            <a:r>
              <a:rPr lang="en-US" altLang="zh-CN" sz="3600" dirty="0" smtClean="0"/>
              <a:t>And hello to you.</a:t>
            </a:r>
          </a:p>
          <a:p>
            <a:r>
              <a:rPr lang="en-US" altLang="zh-CN" sz="3600" dirty="0" smtClean="0"/>
              <a:t>Goodbye, goodbye.</a:t>
            </a:r>
          </a:p>
          <a:p>
            <a:r>
              <a:rPr lang="en-US" altLang="zh-CN" sz="3600" dirty="0" smtClean="0"/>
              <a:t>Goodbye to you.</a:t>
            </a:r>
          </a:p>
          <a:p>
            <a:r>
              <a:rPr lang="en-US" altLang="zh-CN" sz="3600" dirty="0" smtClean="0"/>
              <a:t>Goodbye, goodbye.</a:t>
            </a:r>
          </a:p>
          <a:p>
            <a:r>
              <a:rPr lang="en-US" altLang="zh-CN" sz="3600" dirty="0" smtClean="0"/>
              <a:t>Goodbye to you. </a:t>
            </a:r>
          </a:p>
        </p:txBody>
      </p:sp>
    </p:spTree>
    <p:custDataLst>
      <p:tags r:id="rId1"/>
    </p:custData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5"/>
          <p:cNvSpPr txBox="1"/>
          <p:nvPr/>
        </p:nvSpPr>
        <p:spPr>
          <a:xfrm>
            <a:off x="924009" y="404708"/>
            <a:ext cx="620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今天你学到了什么</a:t>
            </a:r>
            <a:r>
              <a:rPr lang="en-US" altLang="zh-CN" sz="4400" dirty="0" smtClean="0">
                <a:solidFill>
                  <a:srgbClr val="FF0000"/>
                </a:solidFill>
              </a:rPr>
              <a:t>?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2054" y="3219822"/>
            <a:ext cx="852916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Homework:</a:t>
            </a:r>
            <a:endParaRPr lang="en-US" altLang="zh-CN" sz="4800" dirty="0"/>
          </a:p>
          <a:p>
            <a:r>
              <a:rPr lang="zh-CN" altLang="en-US" sz="4800" dirty="0"/>
              <a:t>学会</a:t>
            </a:r>
            <a:r>
              <a:rPr lang="zh-CN" altLang="en-US" sz="4800" dirty="0" smtClean="0"/>
              <a:t>有礼貌地和</a:t>
            </a:r>
            <a:r>
              <a:rPr lang="zh-CN" altLang="en-US" sz="4800" dirty="0"/>
              <a:t>别人</a:t>
            </a:r>
            <a:r>
              <a:rPr lang="zh-CN" altLang="en-US" sz="4800" dirty="0" smtClean="0"/>
              <a:t>打招呼。</a:t>
            </a:r>
            <a:endParaRPr lang="zh-CN" altLang="en-US" sz="4800" dirty="0"/>
          </a:p>
        </p:txBody>
      </p:sp>
      <p:sp>
        <p:nvSpPr>
          <p:cNvPr id="8" name="文本框 5"/>
          <p:cNvSpPr txBox="1"/>
          <p:nvPr/>
        </p:nvSpPr>
        <p:spPr>
          <a:xfrm>
            <a:off x="924009" y="1204815"/>
            <a:ext cx="620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询问身体状况</a:t>
            </a:r>
            <a:r>
              <a:rPr lang="en-US" altLang="zh-CN" sz="4400" dirty="0" smtClean="0">
                <a:solidFill>
                  <a:srgbClr val="FF0000"/>
                </a:solidFill>
              </a:rPr>
              <a:t>: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4295" y="1753314"/>
            <a:ext cx="33473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How are you?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6567" y="2297526"/>
            <a:ext cx="48584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I’m fine. Thank you.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1 Greetings-Lesson 2_课件1</Template>
  <TotalTime>0</TotalTime>
  <Words>173</Words>
  <Application>Microsoft Office PowerPoint</Application>
  <PresentationFormat>全屏显示(16:9)</PresentationFormat>
  <Paragraphs>45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Unit 1 Greetings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2020-06-20T03:52:00Z</dcterms:created>
  <dcterms:modified xsi:type="dcterms:W3CDTF">2023-01-16T21:50:54Z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43E526B6751B42808842380C6C9DEB06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