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457" r:id="rId3"/>
    <p:sldId id="471" r:id="rId4"/>
    <p:sldId id="465" r:id="rId5"/>
    <p:sldId id="444" r:id="rId6"/>
    <p:sldId id="438" r:id="rId7"/>
    <p:sldId id="470" r:id="rId8"/>
    <p:sldId id="458" r:id="rId9"/>
    <p:sldId id="472" r:id="rId10"/>
    <p:sldId id="447" r:id="rId11"/>
    <p:sldId id="412" r:id="rId12"/>
    <p:sldId id="468" r:id="rId13"/>
    <p:sldId id="396" r:id="rId14"/>
    <p:sldId id="466" r:id="rId15"/>
    <p:sldId id="450" r:id="rId16"/>
    <p:sldId id="473" r:id="rId17"/>
    <p:sldId id="448" r:id="rId18"/>
    <p:sldId id="474" r:id="rId19"/>
    <p:sldId id="469" r:id="rId20"/>
    <p:sldId id="475" r:id="rId21"/>
    <p:sldId id="341" r:id="rId22"/>
    <p:sldId id="342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35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0730FE-1871-4958-9869-CE71C16AAE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7C91EBAB-B576-4300-92AF-6090C7CA11B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46836A-B706-4F97-9082-B539EB2531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BBAB11C-0E8F-439C-9165-49816A831C8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7BAA944-4F4C-4470-9BA1-E83D07E69695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69CA735-72B0-43BC-920B-61025CB06360}" type="slidenum">
              <a:rPr lang="zh-CN" altLang="en-US">
                <a:ea typeface="宋体" panose="02010600030101010101" pitchFamily="2" charset="-122"/>
              </a:rPr>
              <a:t>21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1EE84E6-0D8F-4441-B6F2-EE30B1D12DFF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4D7CAE9-6CD5-47E7-88A0-926C495A7A5C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5DE1A6D-613B-41D2-8688-66BB909F3ACA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049093B-A374-4C5C-92B7-78F51126CE4E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BA52B9B-6404-4626-82AE-EABD69B3EA19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F5CCB8B-8DB5-4787-8063-8FA1A21EE23D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300E826-6AF6-478F-A2D3-83D246354696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4997C7A-C454-44F6-8888-5647C2DE8EC9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7BA3-085F-4DCF-80A3-B4105B8AD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CA34-E8FC-4143-8FAC-1F0B725B3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Lesson33__Just__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9;\UNIT6\Lesson33%20&#25945;&#23398;&#35838;&#20214;\TALK02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3&#19979;\UNIT6\Lesson33%20&#25945;&#23398;&#35838;&#20214;\TALK01.MP3" TargetMode="External"/><Relationship Id="rId1" Type="http://schemas.microsoft.com/office/2007/relationships/media" Target="file:///E:\&#20154;&#25945;&#26032;&#29256;3&#19979;\UNIT6\Lesson33%20&#25945;&#23398;&#35838;&#20214;\TALK01.MP3" TargetMode="Externa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6\Lesson33%20&#25945;&#23398;&#35838;&#20214;\TALK02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20154;&#25945;&#26032;&#29256;3&#19979;\UNIT6\Lesson33%20&#25945;&#23398;&#35838;&#20214;\TALK04.MP3" TargetMode="External"/><Relationship Id="rId7" Type="http://schemas.openxmlformats.org/officeDocument/2006/relationships/image" Target="../media/image27.jpeg"/><Relationship Id="rId2" Type="http://schemas.openxmlformats.org/officeDocument/2006/relationships/audio" Target="file:///E:\&#20154;&#25945;&#26032;&#29256;3&#19979;\UNIT6\Lesson33%20&#25945;&#23398;&#35838;&#20214;\TALK03.MP3" TargetMode="External"/><Relationship Id="rId1" Type="http://schemas.microsoft.com/office/2007/relationships/media" Target="file:///E:\&#20154;&#25945;&#26032;&#29256;3&#19979;\UNIT6\Lesson33%20&#25945;&#23398;&#35838;&#20214;\TALK03.MP3" TargetMode="Externa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6\Lesson33%20&#25945;&#23398;&#35838;&#20214;\TALK04.MP3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Lesson33__Let&#8217;s__sing&#35838;&#25991;&#21160;&#30011;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3&#19979;\UNIT6\Lesson33%20&#25945;&#23398;&#35838;&#20214;\Xx_128k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3&#19979;\UNIT6\Lesson33%20&#25945;&#23398;&#35838;&#20214;\Ww_128k.mp3" TargetMode="External"/><Relationship Id="rId1" Type="http://schemas.microsoft.com/office/2007/relationships/media" Target="file:///E:\&#20154;&#25945;&#26032;&#29256;3&#19979;\UNIT6\Lesson33%20&#25945;&#23398;&#35838;&#20214;\Ww_128k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4" Type="http://schemas.openxmlformats.org/officeDocument/2006/relationships/audio" Target="file:///E:\&#20154;&#25945;&#26032;&#29256;3&#19979;\UNIT6\Lesson33%20&#25945;&#23398;&#35838;&#20214;\Xx_128k.mp3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E:\&#20154;&#25945;&#26032;&#29256;3&#19979;\UNIT6\Lesson33%20&#25945;&#23398;&#35838;&#20214;\water_128k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3&#19979;\UNIT6\Lesson33%20&#25945;&#23398;&#35838;&#20214;\watch_128k.mp3" TargetMode="External"/><Relationship Id="rId1" Type="http://schemas.microsoft.com/office/2007/relationships/media" Target="file:///E:\&#20154;&#25945;&#26032;&#29256;3&#19979;\UNIT6\Lesson33%20&#25945;&#23398;&#35838;&#20214;\watch_128k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6\Lesson33%20&#25945;&#23398;&#35838;&#20214;\water_128k.mp3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E:\&#20154;&#25945;&#26032;&#29256;3&#19979;\UNIT6\Lesson33%20&#25945;&#23398;&#35838;&#20214;\taxi_128k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E:\&#20154;&#25945;&#26032;&#29256;3&#19979;\UNIT6\Lesson33%20&#25945;&#23398;&#35838;&#20214;\box_128k.mp3" TargetMode="External"/><Relationship Id="rId1" Type="http://schemas.microsoft.com/office/2007/relationships/media" Target="file:///E:\&#20154;&#25945;&#26032;&#29256;3&#19979;\UNIT6\Lesson33%20&#25945;&#23398;&#35838;&#20214;\box_128k.mp3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3&#19979;\UNIT6\Lesson33%20&#25945;&#23398;&#35838;&#20214;\taxi_128k.mp3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636912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CC3300"/>
                </a:solidFill>
              </a:rPr>
              <a:t>Unit6 Is this your skirt?</a:t>
            </a:r>
            <a:endParaRPr lang="zh-CN" altLang="en-US" sz="6000" b="1" dirty="0" smtClean="0">
              <a:solidFill>
                <a:srgbClr val="CC33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048672" cy="49495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CC3300"/>
                </a:solidFill>
                <a:latin typeface="汉仪大黑简" pitchFamily="49" charset="-122"/>
                <a:ea typeface="汉仪大黑简" pitchFamily="49" charset="-122"/>
              </a:rPr>
              <a:t>人教精通版三年级下册</a:t>
            </a:r>
            <a:endParaRPr lang="zh-CN" altLang="en-US" sz="3600" dirty="0">
              <a:solidFill>
                <a:srgbClr val="CC3300"/>
              </a:solidFill>
              <a:latin typeface="汉仪大黑简" pitchFamily="49" charset="-122"/>
              <a:ea typeface="汉仪大黑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1964" y="53732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CC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255588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752" y="1626413"/>
            <a:ext cx="7728736" cy="430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75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59638" y="4905375"/>
            <a:ext cx="10144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矩形 6"/>
          <p:cNvSpPr>
            <a:spLocks noChangeArrowheads="1"/>
          </p:cNvSpPr>
          <p:nvPr/>
        </p:nvSpPr>
        <p:spPr bwMode="auto">
          <a:xfrm>
            <a:off x="1663700" y="922338"/>
            <a:ext cx="5824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" y="1490663"/>
            <a:ext cx="9132570" cy="5086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971550" y="976313"/>
            <a:ext cx="3744913" cy="1228725"/>
          </a:xfrm>
          <a:prstGeom prst="wedgeRoundRectCallout">
            <a:avLst>
              <a:gd name="adj1" fmla="val -9707"/>
              <a:gd name="adj2" fmla="val 690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Excuse me. Is that your watch?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5940425" y="3573463"/>
            <a:ext cx="2949575" cy="830262"/>
          </a:xfrm>
          <a:prstGeom prst="wedgeRoundRectCallout">
            <a:avLst>
              <a:gd name="adj1" fmla="val -29460"/>
              <a:gd name="adj2" fmla="val -9114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Oh! Yes, it is.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33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3729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425104"/>
            <a:ext cx="9098280" cy="463973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1284288" y="1330325"/>
            <a:ext cx="3024187" cy="862013"/>
          </a:xfrm>
          <a:prstGeom prst="wedgeRoundRectCallout">
            <a:avLst>
              <a:gd name="adj1" fmla="val -4137"/>
              <a:gd name="adj2" fmla="val 8599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Here you are.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5772150" y="1271588"/>
            <a:ext cx="2520950" cy="849312"/>
          </a:xfrm>
          <a:prstGeom prst="wedgeRoundRectCallout">
            <a:avLst>
              <a:gd name="adj1" fmla="val 3350"/>
              <a:gd name="adj2" fmla="val 854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Thank you!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TALK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500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452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5847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8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5850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7893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15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7916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7895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7901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7902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7912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7913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7905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6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7907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7908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909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910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7911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9940" name="组合 5"/>
          <p:cNvGrpSpPr/>
          <p:nvPr/>
        </p:nvGrpSpPr>
        <p:grpSpPr bwMode="auto">
          <a:xfrm>
            <a:off x="3419475" y="1565275"/>
            <a:ext cx="4897438" cy="4456113"/>
            <a:chOff x="1691680" y="946151"/>
            <a:chExt cx="4896544" cy="4455627"/>
          </a:xfrm>
        </p:grpSpPr>
        <p:pic>
          <p:nvPicPr>
            <p:cNvPr id="39947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946151"/>
              <a:ext cx="4896544" cy="445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图片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1357" y="2276872"/>
              <a:ext cx="1728192" cy="212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 bwMode="auto">
          <a:xfrm>
            <a:off x="930275" y="1009650"/>
            <a:ext cx="4937125" cy="1843088"/>
            <a:chOff x="3363138" y="1196752"/>
            <a:chExt cx="4937901" cy="1842974"/>
          </a:xfrm>
        </p:grpSpPr>
        <p:sp>
          <p:nvSpPr>
            <p:cNvPr id="17" name="云形标注 16"/>
            <p:cNvSpPr/>
            <p:nvPr/>
          </p:nvSpPr>
          <p:spPr>
            <a:xfrm>
              <a:off x="3363138" y="1196752"/>
              <a:ext cx="4937901" cy="1842974"/>
            </a:xfrm>
            <a:prstGeom prst="cloudCallout">
              <a:avLst>
                <a:gd name="adj1" fmla="val 53042"/>
                <a:gd name="adj2" fmla="val 423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46" name="矩形 17"/>
            <p:cNvSpPr>
              <a:spLocks noChangeArrowheads="1"/>
            </p:cNvSpPr>
            <p:nvPr/>
          </p:nvSpPr>
          <p:spPr bwMode="auto">
            <a:xfrm>
              <a:off x="3635528" y="1769738"/>
              <a:ext cx="4371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this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your watch?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187575" y="5216525"/>
            <a:ext cx="217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it is.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4900613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3"/>
          <p:cNvGrpSpPr/>
          <p:nvPr/>
        </p:nvGrpSpPr>
        <p:grpSpPr bwMode="auto">
          <a:xfrm>
            <a:off x="6165850" y="2133600"/>
            <a:ext cx="2233613" cy="3527425"/>
            <a:chOff x="4355976" y="1268760"/>
            <a:chExt cx="3028950" cy="4629150"/>
          </a:xfrm>
        </p:grpSpPr>
        <p:pic>
          <p:nvPicPr>
            <p:cNvPr id="40975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355976" y="1268760"/>
              <a:ext cx="3028950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427018" y="1268760"/>
              <a:ext cx="1298120" cy="216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0963" name="组合 8"/>
          <p:cNvGrpSpPr/>
          <p:nvPr/>
        </p:nvGrpSpPr>
        <p:grpSpPr bwMode="auto">
          <a:xfrm>
            <a:off x="468313" y="1539875"/>
            <a:ext cx="3167062" cy="3095625"/>
            <a:chOff x="1547664" y="1700808"/>
            <a:chExt cx="3096344" cy="3677368"/>
          </a:xfrm>
        </p:grpSpPr>
        <p:pic>
          <p:nvPicPr>
            <p:cNvPr id="40972" name="图片 5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7664" y="1700808"/>
              <a:ext cx="3096344" cy="3677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547664" y="5229196"/>
              <a:ext cx="864493" cy="148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67552" y="5231081"/>
              <a:ext cx="1115926" cy="147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219450" y="1052513"/>
            <a:ext cx="4392613" cy="1843087"/>
            <a:chOff x="3363139" y="1196752"/>
            <a:chExt cx="4392488" cy="1842974"/>
          </a:xfrm>
        </p:grpSpPr>
        <p:sp>
          <p:nvSpPr>
            <p:cNvPr id="10" name="云形标注 9"/>
            <p:cNvSpPr/>
            <p:nvPr/>
          </p:nvSpPr>
          <p:spPr>
            <a:xfrm>
              <a:off x="3363139" y="1196752"/>
              <a:ext cx="4392488" cy="1842974"/>
            </a:xfrm>
            <a:prstGeom prst="cloudCallout">
              <a:avLst>
                <a:gd name="adj1" fmla="val 22341"/>
                <a:gd name="adj2" fmla="val 75662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971" name="矩形 11"/>
            <p:cNvSpPr>
              <a:spLocks noChangeArrowheads="1"/>
            </p:cNvSpPr>
            <p:nvPr/>
          </p:nvSpPr>
          <p:spPr bwMode="auto">
            <a:xfrm>
              <a:off x="3635528" y="1769738"/>
              <a:ext cx="3986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that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your box?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611563" y="5089525"/>
            <a:ext cx="2178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it is.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66988" y="4797425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1846263"/>
            <a:ext cx="42227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89525" y="2974975"/>
            <a:ext cx="343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that a taxi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319588" y="2549525"/>
            <a:ext cx="52339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___________?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Yes, _____.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19588" y="1773238"/>
            <a:ext cx="3871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is a ____.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73850" y="1773238"/>
            <a:ext cx="113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taxi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76988" y="4205288"/>
            <a:ext cx="1119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51275" y="3017838"/>
            <a:ext cx="468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that your watch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203575" y="2601913"/>
            <a:ext cx="55800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______________?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Yes, _____.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03575" y="1825625"/>
            <a:ext cx="459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That is my _____.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40425" y="1808163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watch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260975" y="4259263"/>
            <a:ext cx="111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 is</a:t>
            </a:r>
            <a:endParaRPr lang="zh-CN" altLang="en-US" sz="4000">
              <a:solidFill>
                <a:srgbClr val="FF0000"/>
              </a:solidFill>
            </a:endParaRPr>
          </a:p>
        </p:txBody>
      </p:sp>
      <p:pic>
        <p:nvPicPr>
          <p:cNvPr id="430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3" y="1341438"/>
            <a:ext cx="24288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5408" y="1064952"/>
            <a:ext cx="6782690" cy="4825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4038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8775" y="4773613"/>
            <a:ext cx="10144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4138" y="2071688"/>
            <a:ext cx="23669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2350" y="1985963"/>
            <a:ext cx="17510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4300" y="4208463"/>
            <a:ext cx="22098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89625" y="4033838"/>
            <a:ext cx="18764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165350" y="116205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175" y="1208088"/>
            <a:ext cx="37655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65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175" y="14700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528688" y="333375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smtClean="0">
                <a:latin typeface="Arial" panose="020B0604020202020204" pitchFamily="34" charset="0"/>
                <a:ea typeface="黑体" panose="02010609060101010101" charset="-122"/>
              </a:rPr>
              <a:t>Summary </a:t>
            </a:r>
            <a:endParaRPr lang="zh-CN" altLang="en-US" sz="3600" smtClean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09625" y="1125538"/>
            <a:ext cx="7531100" cy="4895850"/>
          </a:xfrm>
          <a:prstGeom prst="roundRect">
            <a:avLst/>
          </a:prstGeom>
          <a:noFill/>
          <a:ln w="5715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1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314325"/>
            <a:ext cx="14462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矩形 8"/>
          <p:cNvSpPr>
            <a:spLocks noChangeArrowheads="1"/>
          </p:cNvSpPr>
          <p:nvPr/>
        </p:nvSpPr>
        <p:spPr bwMode="auto">
          <a:xfrm>
            <a:off x="1590675" y="157797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09900" y="2906713"/>
            <a:ext cx="145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watch</a:t>
            </a: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92875" y="2900363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water</a:t>
            </a:r>
            <a:endParaRPr lang="zh-CN" altLang="en-US"/>
          </a:p>
        </p:txBody>
      </p:sp>
      <p:pic>
        <p:nvPicPr>
          <p:cNvPr id="45065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66825" y="2255838"/>
            <a:ext cx="17208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图片 1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6663" y="2392363"/>
            <a:ext cx="116363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66825" y="4211638"/>
            <a:ext cx="1644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图片 2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59288" y="4027488"/>
            <a:ext cx="23383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197225" y="4519613"/>
            <a:ext cx="973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box</a:t>
            </a:r>
            <a:endParaRPr lang="zh-CN" altLang="en-US"/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899275" y="4533900"/>
            <a:ext cx="1039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taxi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969" y="2293937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841773" y="662780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04094" y="1481137"/>
            <a:ext cx="7200900" cy="4751387"/>
          </a:xfrm>
          <a:prstGeom prst="roundRect">
            <a:avLst/>
          </a:prstGeom>
          <a:noFill/>
          <a:ln w="5715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09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32" y="538162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801019" y="3806824"/>
            <a:ext cx="40544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—Is that your …?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801019" y="4722812"/>
            <a:ext cx="25844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charset="-122"/>
              </a:rPr>
              <a:t>—Yes, it is.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charset="-122"/>
            </a:endParaRPr>
          </a:p>
        </p:txBody>
      </p:sp>
      <p:sp>
        <p:nvSpPr>
          <p:cNvPr id="47112" name="矩形 8"/>
          <p:cNvSpPr>
            <a:spLocks noChangeArrowheads="1"/>
          </p:cNvSpPr>
          <p:nvPr/>
        </p:nvSpPr>
        <p:spPr bwMode="auto">
          <a:xfrm>
            <a:off x="1801019" y="2284412"/>
            <a:ext cx="64039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询问那是否是某人的东西并作出肯定回答，该如何表达？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48738" y="572939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410047" y="5829523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0894" y="1436688"/>
            <a:ext cx="7554912" cy="4105275"/>
          </a:xfrm>
          <a:prstGeom prst="roundRect">
            <a:avLst/>
          </a:prstGeom>
          <a:noFill/>
          <a:ln w="57150">
            <a:solidFill>
              <a:srgbClr val="CC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7894" y="1604963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观看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charset="-122"/>
              </a:rPr>
              <a:t>部分的课文动画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，跟读对话并注意语音、语调。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在四线三格中正确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书写本课所学的新单词和字母，不少于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5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遍，并听写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1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Lesson 34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50950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04888" y="1184275"/>
            <a:ext cx="73120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你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能看出图片中的字母吗？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2086843"/>
            <a:ext cx="29511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0459"/>
            <a:ext cx="35623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图片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663" y="1196975"/>
            <a:ext cx="41608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7263" y="1557338"/>
            <a:ext cx="4164012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w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7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x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7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你都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知道哪些含有字母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</a:rPr>
              <a:t>w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charset="-122"/>
                <a:cs typeface="Arial" panose="020B0604020202020204" pitchFamily="34" charset="0"/>
              </a:rPr>
              <a:t>x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charset="-122"/>
                <a:cs typeface="Arial" panose="020B0604020202020204" pitchFamily="34" charset="0"/>
              </a:rPr>
              <a:t>的单词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53751" y="2044243"/>
              <a:ext cx="6117537" cy="1480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w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o, t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w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elve, te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x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tbook, si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x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 …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45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513" y="1052513"/>
            <a:ext cx="356235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71550" y="4652963"/>
            <a:ext cx="2519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atch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6631" name="图片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1182688"/>
            <a:ext cx="26797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26063" y="4692650"/>
            <a:ext cx="2466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ater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watch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984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ater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08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1593850"/>
            <a:ext cx="312261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1200150"/>
            <a:ext cx="446405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55688" y="4605338"/>
            <a:ext cx="1631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</a:t>
            </a: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56250" y="4621213"/>
            <a:ext cx="1754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</a:t>
            </a:r>
            <a:r>
              <a:rPr lang="en-US" altLang="zh-CN" sz="6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x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box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930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xi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4916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738188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279525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867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25925" y="1312863"/>
            <a:ext cx="1570038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大小声</a:t>
            </a:r>
          </a:p>
        </p:txBody>
      </p:sp>
      <p:sp>
        <p:nvSpPr>
          <p:cNvPr id="28679" name="矩形 7"/>
          <p:cNvSpPr>
            <a:spLocks noChangeArrowheads="1"/>
          </p:cNvSpPr>
          <p:nvPr/>
        </p:nvSpPr>
        <p:spPr bwMode="auto">
          <a:xfrm>
            <a:off x="1560513" y="2578100"/>
            <a:ext cx="2306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watch</a:t>
            </a:r>
            <a:endParaRPr lang="zh-CN" altLang="en-US" sz="3600" dirty="0"/>
          </a:p>
        </p:txBody>
      </p:sp>
      <p:sp>
        <p:nvSpPr>
          <p:cNvPr id="28680" name="矩形 8"/>
          <p:cNvSpPr>
            <a:spLocks noChangeArrowheads="1"/>
          </p:cNvSpPr>
          <p:nvPr/>
        </p:nvSpPr>
        <p:spPr bwMode="auto">
          <a:xfrm>
            <a:off x="5419725" y="2578100"/>
            <a:ext cx="2259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water</a:t>
            </a:r>
            <a:endParaRPr lang="zh-CN" altLang="en-US" sz="3600"/>
          </a:p>
        </p:txBody>
      </p:sp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1558925" y="4292600"/>
            <a:ext cx="150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box</a:t>
            </a:r>
            <a:endParaRPr lang="zh-CN" altLang="en-US" sz="3600"/>
          </a:p>
        </p:txBody>
      </p:sp>
      <p:sp>
        <p:nvSpPr>
          <p:cNvPr id="28682" name="矩形 10"/>
          <p:cNvSpPr>
            <a:spLocks noChangeArrowheads="1"/>
          </p:cNvSpPr>
          <p:nvPr/>
        </p:nvSpPr>
        <p:spPr bwMode="auto">
          <a:xfrm>
            <a:off x="5435600" y="4292600"/>
            <a:ext cx="1611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taxi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16205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2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6" name="矩形 7"/>
          <p:cNvSpPr>
            <a:spLocks noChangeArrowheads="1"/>
          </p:cNvSpPr>
          <p:nvPr/>
        </p:nvSpPr>
        <p:spPr bwMode="auto">
          <a:xfrm>
            <a:off x="1476375" y="2192338"/>
            <a:ext cx="2097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watch</a:t>
            </a:r>
            <a:endParaRPr lang="zh-CN" altLang="en-US" sz="3200"/>
          </a:p>
        </p:txBody>
      </p:sp>
      <p:sp>
        <p:nvSpPr>
          <p:cNvPr id="30727" name="矩形 8"/>
          <p:cNvSpPr>
            <a:spLocks noChangeArrowheads="1"/>
          </p:cNvSpPr>
          <p:nvPr/>
        </p:nvSpPr>
        <p:spPr bwMode="auto">
          <a:xfrm>
            <a:off x="5203825" y="2192338"/>
            <a:ext cx="2054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water</a:t>
            </a:r>
            <a:endParaRPr lang="zh-CN" altLang="en-US" sz="3200"/>
          </a:p>
        </p:txBody>
      </p:sp>
      <p:sp>
        <p:nvSpPr>
          <p:cNvPr id="30728" name="矩形 9"/>
          <p:cNvSpPr>
            <a:spLocks noChangeArrowheads="1"/>
          </p:cNvSpPr>
          <p:nvPr/>
        </p:nvSpPr>
        <p:spPr bwMode="auto">
          <a:xfrm>
            <a:off x="2195513" y="4076700"/>
            <a:ext cx="136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box</a:t>
            </a:r>
            <a:endParaRPr lang="zh-CN" altLang="en-US" sz="3200"/>
          </a:p>
        </p:txBody>
      </p:sp>
      <p:sp>
        <p:nvSpPr>
          <p:cNvPr id="30729" name="矩形 10"/>
          <p:cNvSpPr>
            <a:spLocks noChangeArrowheads="1"/>
          </p:cNvSpPr>
          <p:nvPr/>
        </p:nvSpPr>
        <p:spPr bwMode="auto">
          <a:xfrm>
            <a:off x="6172200" y="4076700"/>
            <a:ext cx="1468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taxi</a:t>
            </a:r>
            <a:endParaRPr lang="zh-CN" altLang="en-US" sz="3200"/>
          </a:p>
        </p:txBody>
      </p:sp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6176" y="3067850"/>
            <a:ext cx="842220" cy="98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9515" y="4964184"/>
            <a:ext cx="840553" cy="98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42341" y="3117043"/>
            <a:ext cx="809388" cy="94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6440" y="4970367"/>
            <a:ext cx="826920" cy="96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4225925" y="1196975"/>
            <a:ext cx="20320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魔法手指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全屏显示(4:3)</PresentationFormat>
  <Paragraphs>120</Paragraphs>
  <Slides>22</Slides>
  <Notes>10</Notes>
  <HiddenSlides>0</HiddenSlides>
  <MMClips>10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汉仪大黑简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Is this your skirt?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33E975BB622548E7B31A373E8B850F81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