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330" r:id="rId2"/>
    <p:sldId id="342" r:id="rId3"/>
    <p:sldId id="394" r:id="rId4"/>
    <p:sldId id="326" r:id="rId5"/>
    <p:sldId id="439" r:id="rId6"/>
    <p:sldId id="454" r:id="rId7"/>
    <p:sldId id="455" r:id="rId8"/>
    <p:sldId id="456" r:id="rId9"/>
    <p:sldId id="457" r:id="rId10"/>
    <p:sldId id="422" r:id="rId11"/>
    <p:sldId id="396" r:id="rId12"/>
    <p:sldId id="362" r:id="rId13"/>
    <p:sldId id="417" r:id="rId14"/>
    <p:sldId id="459" r:id="rId15"/>
    <p:sldId id="378" r:id="rId16"/>
    <p:sldId id="415" r:id="rId17"/>
    <p:sldId id="461" r:id="rId18"/>
    <p:sldId id="462" r:id="rId19"/>
    <p:sldId id="426" r:id="rId20"/>
    <p:sldId id="339"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6">
          <p15:clr>
            <a:srgbClr val="A4A3A4"/>
          </p15:clr>
        </p15:guide>
        <p15:guide id="2" pos="389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34D4"/>
    <a:srgbClr val="9B13AB"/>
    <a:srgbClr val="3EF5F8"/>
    <a:srgbClr val="08C9CC"/>
    <a:srgbClr val="CC89FC"/>
    <a:srgbClr val="01D757"/>
    <a:srgbClr val="0FF92B"/>
    <a:srgbClr val="0BAAFD"/>
    <a:srgbClr val="FF6600"/>
    <a:srgbClr val="DEA4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668" autoAdjust="0"/>
  </p:normalViewPr>
  <p:slideViewPr>
    <p:cSldViewPr snapToGrid="0">
      <p:cViewPr>
        <p:scale>
          <a:sx n="100" d="100"/>
          <a:sy n="100" d="100"/>
        </p:scale>
        <p:origin x="-954" y="-294"/>
      </p:cViewPr>
      <p:guideLst>
        <p:guide orient="horz" pos="2376"/>
        <p:guide pos="3899"/>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739C7E-8FDC-4429-B0A1-94175D57364E}"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D6F2C-1050-4696-83AB-26AF6714F43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1D6F2C-1050-4696-83AB-26AF6714F43D}" type="slidenum">
              <a:rPr lang="zh-CN" altLang="en-US" smtClean="0"/>
              <a:t>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1D6F2C-1050-4696-83AB-26AF6714F43D}"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8D704D7-397A-45FE-92B3-F6D800518A5D}" type="datetimeFigureOut">
              <a:rPr lang="zh-CN" altLang="en-US" smtClean="0">
                <a:solidFill>
                  <a:prstClr val="black">
                    <a:tint val="75000"/>
                  </a:prstClr>
                </a:solidFill>
              </a:rPr>
              <a:t>2023-01-17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A3E6462-F78B-4796-AFEC-59C32A5F5FAC}"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8D704D7-397A-45FE-92B3-F6D800518A5D}" type="datetimeFigureOut">
              <a:rPr lang="zh-CN" altLang="en-US" smtClean="0">
                <a:solidFill>
                  <a:prstClr val="black">
                    <a:tint val="75000"/>
                  </a:prstClr>
                </a:solidFill>
              </a:rPr>
              <a:t>2023-01-17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A3E6462-F78B-4796-AFEC-59C32A5F5FAC}"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8D704D7-397A-45FE-92B3-F6D800518A5D}" type="datetimeFigureOut">
              <a:rPr lang="zh-CN" altLang="en-US" smtClean="0">
                <a:solidFill>
                  <a:prstClr val="black">
                    <a:tint val="75000"/>
                  </a:prstClr>
                </a:solidFill>
              </a:rPr>
              <a:t>2023-01-17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A3E6462-F78B-4796-AFEC-59C32A5F5FAC}"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8D704D7-397A-45FE-92B3-F6D800518A5D}" type="datetimeFigureOut">
              <a:rPr lang="zh-CN" altLang="en-US" smtClean="0">
                <a:solidFill>
                  <a:prstClr val="black">
                    <a:tint val="75000"/>
                  </a:prstClr>
                </a:solidFill>
              </a:rPr>
              <a:t>2023-01-17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A3E6462-F78B-4796-AFEC-59C32A5F5FAC}"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8D704D7-397A-45FE-92B3-F6D800518A5D}" type="datetimeFigureOut">
              <a:rPr lang="zh-CN" altLang="en-US" smtClean="0">
                <a:solidFill>
                  <a:prstClr val="black">
                    <a:tint val="75000"/>
                  </a:prstClr>
                </a:solidFill>
              </a:rPr>
              <a:t>2023-01-17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A3E6462-F78B-4796-AFEC-59C32A5F5FAC}"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8D704D7-397A-45FE-92B3-F6D800518A5D}" type="datetimeFigureOut">
              <a:rPr lang="zh-CN" altLang="en-US" smtClean="0">
                <a:solidFill>
                  <a:prstClr val="black">
                    <a:tint val="75000"/>
                  </a:prstClr>
                </a:solidFill>
              </a:rPr>
              <a:t>2023-01-17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FA3E6462-F78B-4796-AFEC-59C32A5F5FAC}"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8D704D7-397A-45FE-92B3-F6D800518A5D}" type="datetimeFigureOut">
              <a:rPr lang="zh-CN" altLang="en-US" smtClean="0">
                <a:solidFill>
                  <a:prstClr val="black">
                    <a:tint val="75000"/>
                  </a:prstClr>
                </a:solidFill>
              </a:rPr>
              <a:t>2023-01-17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FA3E6462-F78B-4796-AFEC-59C32A5F5FAC}"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8D704D7-397A-45FE-92B3-F6D800518A5D}" type="datetimeFigureOut">
              <a:rPr lang="zh-CN" altLang="en-US" smtClean="0">
                <a:solidFill>
                  <a:prstClr val="black">
                    <a:tint val="75000"/>
                  </a:prstClr>
                </a:solidFill>
              </a:rPr>
              <a:t>2023-01-17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FA3E6462-F78B-4796-AFEC-59C32A5F5FAC}"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8D704D7-397A-45FE-92B3-F6D800518A5D}" type="datetimeFigureOut">
              <a:rPr lang="zh-CN" altLang="en-US" smtClean="0">
                <a:solidFill>
                  <a:prstClr val="black">
                    <a:tint val="75000"/>
                  </a:prstClr>
                </a:solidFill>
              </a:rPr>
              <a:t>2023-01-17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A3E6462-F78B-4796-AFEC-59C32A5F5FAC}"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8D704D7-397A-45FE-92B3-F6D800518A5D}" type="datetimeFigureOut">
              <a:rPr lang="zh-CN" altLang="en-US" smtClean="0">
                <a:solidFill>
                  <a:prstClr val="black">
                    <a:tint val="75000"/>
                  </a:prstClr>
                </a:solidFill>
              </a:rPr>
              <a:t>2023-01-17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A3E6462-F78B-4796-AFEC-59C32A5F5FAC}"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alpha val="49000"/>
          </a:srgb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D704D7-397A-45FE-92B3-F6D800518A5D}" type="datetimeFigureOut">
              <a:rPr lang="zh-CN" altLang="en-US" smtClean="0">
                <a:solidFill>
                  <a:prstClr val="black">
                    <a:tint val="75000"/>
                  </a:prstClr>
                </a:solidFill>
              </a:rPr>
              <a:t>2023-01-17</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E6462-F78B-4796-AFEC-59C32A5F5FAC}"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tiff"/><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2.xml"/><Relationship Id="rId5" Type="http://schemas.openxmlformats.org/officeDocument/2006/relationships/image" Target="../media/image25.tiff"/><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1.tif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16.tif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2.png"/><Relationship Id="rId1" Type="http://schemas.openxmlformats.org/officeDocument/2006/relationships/slideLayout" Target="../slideLayouts/slideLayout12.xml"/><Relationship Id="rId5" Type="http://schemas.openxmlformats.org/officeDocument/2006/relationships/image" Target="../media/image31.jpe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5.tiff"/><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36.GIF"/><Relationship Id="rId5" Type="http://schemas.openxmlformats.org/officeDocument/2006/relationships/image" Target="../media/image5.tiff"/><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tiff"/></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tif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61000">
              <a:srgbClr val="007BD3">
                <a:alpha val="52000"/>
                <a:lumMod val="56000"/>
                <a:lumOff val="44000"/>
              </a:srgbClr>
            </a:gs>
            <a:gs pos="100000">
              <a:srgbClr val="034373"/>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5044193" y="5650152"/>
            <a:ext cx="1136899" cy="234371"/>
          </a:xfrm>
          <a:prstGeom prst="rect">
            <a:avLst/>
          </a:prstGeom>
          <a:noFill/>
          <a:ln w="9525">
            <a:noFill/>
            <a:miter lim="800000"/>
            <a:headEnd/>
            <a:tailEnd/>
          </a:ln>
        </p:spPr>
      </p:pic>
      <p:pic>
        <p:nvPicPr>
          <p:cNvPr id="10" name="Picture 4" descr="C:\Users\lianxiang\Desktop\花.png"/>
          <p:cNvPicPr>
            <a:picLocks noChangeAspect="1" noChangeArrowheads="1"/>
          </p:cNvPicPr>
          <p:nvPr/>
        </p:nvPicPr>
        <p:blipFill>
          <a:blip r:embed="rId3" cstate="email"/>
          <a:srcRect/>
          <a:stretch>
            <a:fillRect/>
          </a:stretch>
        </p:blipFill>
        <p:spPr bwMode="auto">
          <a:xfrm>
            <a:off x="-445260" y="-218795"/>
            <a:ext cx="4956575" cy="2110821"/>
          </a:xfrm>
          <a:prstGeom prst="rect">
            <a:avLst/>
          </a:prstGeom>
          <a:noFill/>
        </p:spPr>
      </p:pic>
      <p:pic>
        <p:nvPicPr>
          <p:cNvPr id="7" name="Picture 4" descr="C:\Users\lianxiang\Desktop\课件用图\2.tif"/>
          <p:cNvPicPr>
            <a:picLocks noChangeAspect="1" noChangeArrowheads="1"/>
          </p:cNvPicPr>
          <p:nvPr/>
        </p:nvPicPr>
        <p:blipFill>
          <a:blip r:embed="rId4" cstate="email">
            <a:clrChange>
              <a:clrFrom>
                <a:srgbClr val="FFFFFE"/>
              </a:clrFrom>
              <a:clrTo>
                <a:srgbClr val="FFFFFE">
                  <a:alpha val="0"/>
                </a:srgbClr>
              </a:clrTo>
            </a:clrChange>
          </a:blip>
          <a:srcRect/>
          <a:stretch>
            <a:fillRect/>
          </a:stretch>
        </p:blipFill>
        <p:spPr bwMode="auto">
          <a:xfrm>
            <a:off x="9561298" y="4783454"/>
            <a:ext cx="2297231" cy="1967781"/>
          </a:xfrm>
          <a:prstGeom prst="rect">
            <a:avLst/>
          </a:prstGeom>
          <a:noFill/>
        </p:spPr>
      </p:pic>
      <p:pic>
        <p:nvPicPr>
          <p:cNvPr id="12" name="Picture 9" descr="C:\Users\lianxiang\Desktop\课件用图\4.tif"/>
          <p:cNvPicPr>
            <a:picLocks noChangeAspect="1" noChangeArrowheads="1"/>
          </p:cNvPicPr>
          <p:nvPr/>
        </p:nvPicPr>
        <p:blipFill>
          <a:blip r:embed="rId5" cstate="email">
            <a:clrChange>
              <a:clrFrom>
                <a:srgbClr val="FFFFFE"/>
              </a:clrFrom>
              <a:clrTo>
                <a:srgbClr val="FFFFFE">
                  <a:alpha val="0"/>
                </a:srgbClr>
              </a:clrTo>
            </a:clrChange>
          </a:blip>
          <a:srcRect/>
          <a:stretch>
            <a:fillRect/>
          </a:stretch>
        </p:blipFill>
        <p:spPr bwMode="auto">
          <a:xfrm>
            <a:off x="9561297" y="3498233"/>
            <a:ext cx="1907071" cy="1749643"/>
          </a:xfrm>
          <a:prstGeom prst="rect">
            <a:avLst/>
          </a:prstGeom>
          <a:noFill/>
        </p:spPr>
      </p:pic>
      <p:pic>
        <p:nvPicPr>
          <p:cNvPr id="2050" name="Picture 2" descr="C:\Users\lianxiang\Desktop\人物.png"/>
          <p:cNvPicPr>
            <a:picLocks noChangeAspect="1" noChangeArrowheads="1"/>
          </p:cNvPicPr>
          <p:nvPr/>
        </p:nvPicPr>
        <p:blipFill>
          <a:blip r:embed="rId6" cstate="email"/>
          <a:srcRect/>
          <a:stretch>
            <a:fillRect/>
          </a:stretch>
        </p:blipFill>
        <p:spPr bwMode="auto">
          <a:xfrm>
            <a:off x="360682" y="3910965"/>
            <a:ext cx="2578735" cy="3073400"/>
          </a:xfrm>
          <a:prstGeom prst="rect">
            <a:avLst/>
          </a:prstGeom>
          <a:noFill/>
        </p:spPr>
      </p:pic>
      <p:sp>
        <p:nvSpPr>
          <p:cNvPr id="11" name="TextBox 8"/>
          <p:cNvSpPr txBox="1"/>
          <p:nvPr/>
        </p:nvSpPr>
        <p:spPr>
          <a:xfrm>
            <a:off x="0" y="2371481"/>
            <a:ext cx="12192000" cy="1015663"/>
          </a:xfrm>
          <a:prstGeom prst="rect">
            <a:avLst/>
          </a:prstGeom>
          <a:noFill/>
        </p:spPr>
        <p:txBody>
          <a:bodyPr wrap="square" rtlCol="0">
            <a:spAutoFit/>
          </a:bodyPr>
          <a:lstStyle/>
          <a:p>
            <a:pPr algn="ctr"/>
            <a:r>
              <a:rPr lang="zh-CN" altLang="en-US" sz="6000" b="1" dirty="0" smtClean="0">
                <a:solidFill>
                  <a:srgbClr val="FF0000"/>
                </a:solidFill>
                <a:latin typeface="微软雅黑" panose="020B0503020204020204" pitchFamily="34" charset="-122"/>
                <a:ea typeface="微软雅黑" panose="020B0503020204020204" pitchFamily="34" charset="-122"/>
              </a:rPr>
              <a:t>认识整亿数</a:t>
            </a:r>
            <a:endParaRPr lang="zh-CN" altLang="en-US" sz="4800" b="1" dirty="0" smtClean="0">
              <a:solidFill>
                <a:srgbClr val="FF0000"/>
              </a:solidFill>
              <a:latin typeface="微软雅黑" panose="020B0503020204020204" pitchFamily="34" charset="-122"/>
              <a:ea typeface="微软雅黑" panose="020B0503020204020204" pitchFamily="34" charset="-122"/>
            </a:endParaRPr>
          </a:p>
        </p:txBody>
      </p:sp>
      <p:sp>
        <p:nvSpPr>
          <p:cNvPr id="15" name="Text Box 3"/>
          <p:cNvSpPr txBox="1">
            <a:spLocks noChangeArrowheads="1"/>
          </p:cNvSpPr>
          <p:nvPr/>
        </p:nvSpPr>
        <p:spPr bwMode="auto">
          <a:xfrm>
            <a:off x="3634805" y="981461"/>
            <a:ext cx="5473700" cy="369332"/>
          </a:xfrm>
          <a:prstGeom prst="rect">
            <a:avLst/>
          </a:prstGeom>
          <a:noFill/>
          <a:ln w="9525">
            <a:noFill/>
            <a:miter lim="800000"/>
          </a:ln>
        </p:spPr>
        <p:txBody>
          <a:bodyPr>
            <a:spAutoFit/>
          </a:bodyPr>
          <a:lstStyle/>
          <a:p>
            <a:pPr algn="ctr">
              <a:spcBef>
                <a:spcPct val="50000"/>
              </a:spcBef>
            </a:pPr>
            <a:r>
              <a:rPr lang="zh-CN" altLang="en-US" b="1" dirty="0" smtClean="0">
                <a:solidFill>
                  <a:schemeClr val="tx1"/>
                </a:solidFill>
                <a:latin typeface="楷体_GB2312" panose="02010609030101010101" pitchFamily="49" charset="-122"/>
                <a:ea typeface="楷体_GB2312" panose="02010609030101010101" pitchFamily="49" charset="-122"/>
              </a:rPr>
              <a:t>四年级数学</a:t>
            </a:r>
            <a:r>
              <a:rPr lang="en-US" altLang="zh-CN" b="1" dirty="0" smtClean="0">
                <a:solidFill>
                  <a:schemeClr val="tx1"/>
                </a:solidFill>
                <a:latin typeface="楷体_GB2312" panose="02010609030101010101" pitchFamily="49" charset="-122"/>
                <a:ea typeface="楷体_GB2312" panose="02010609030101010101" pitchFamily="49" charset="-122"/>
              </a:rPr>
              <a:t>·</a:t>
            </a:r>
            <a:r>
              <a:rPr lang="zh-CN" altLang="en-US" b="1" dirty="0" smtClean="0">
                <a:solidFill>
                  <a:schemeClr val="tx1"/>
                </a:solidFill>
                <a:latin typeface="楷体_GB2312" panose="02010609030101010101" pitchFamily="49" charset="-122"/>
                <a:ea typeface="楷体_GB2312" panose="02010609030101010101" pitchFamily="49" charset="-122"/>
              </a:rPr>
              <a:t>下    新课标</a:t>
            </a:r>
            <a:r>
              <a:rPr lang="en-US" altLang="zh-CN" b="1" dirty="0" smtClean="0">
                <a:solidFill>
                  <a:schemeClr val="tx1"/>
                </a:solidFill>
                <a:latin typeface="楷体_GB2312" panose="02010609030101010101" pitchFamily="49" charset="-122"/>
                <a:ea typeface="楷体_GB2312" panose="02010609030101010101" pitchFamily="49" charset="-122"/>
              </a:rPr>
              <a:t>[</a:t>
            </a:r>
            <a:r>
              <a:rPr lang="zh-CN" altLang="en-US" b="1" dirty="0" smtClean="0">
                <a:solidFill>
                  <a:schemeClr val="tx1"/>
                </a:solidFill>
                <a:latin typeface="楷体_GB2312" panose="02010609030101010101" pitchFamily="49" charset="-122"/>
                <a:ea typeface="楷体_GB2312" panose="02010609030101010101" pitchFamily="49" charset="-122"/>
              </a:rPr>
              <a:t>江苏</a:t>
            </a:r>
            <a:r>
              <a:rPr lang="en-US" altLang="zh-CN" b="1" dirty="0" smtClean="0">
                <a:solidFill>
                  <a:schemeClr val="tx1"/>
                </a:solidFill>
                <a:latin typeface="楷体_GB2312" panose="02010609030101010101" pitchFamily="49" charset="-122"/>
                <a:ea typeface="楷体_GB2312" panose="02010609030101010101" pitchFamily="49" charset="-122"/>
              </a:rPr>
              <a:t>]    </a:t>
            </a:r>
            <a:r>
              <a:rPr lang="zh-CN" altLang="en-US" b="1" dirty="0" smtClean="0">
                <a:solidFill>
                  <a:schemeClr val="tx1"/>
                </a:solidFill>
                <a:latin typeface="楷体_GB2312" panose="02010609030101010101" pitchFamily="49" charset="-122"/>
                <a:ea typeface="楷体_GB2312" panose="02010609030101010101" pitchFamily="49" charset="-122"/>
              </a:rPr>
              <a:t>第</a:t>
            </a:r>
            <a:r>
              <a:rPr lang="en-US" altLang="zh-CN" b="1" dirty="0" smtClean="0">
                <a:solidFill>
                  <a:schemeClr val="tx1"/>
                </a:solidFill>
                <a:latin typeface="楷体_GB2312" panose="02010609030101010101" pitchFamily="49" charset="-122"/>
                <a:ea typeface="楷体_GB2312" panose="02010609030101010101" pitchFamily="49" charset="-122"/>
              </a:rPr>
              <a:t>2</a:t>
            </a:r>
            <a:r>
              <a:rPr lang="zh-CN" altLang="en-US" b="1" dirty="0" smtClean="0">
                <a:solidFill>
                  <a:schemeClr val="tx1"/>
                </a:solidFill>
                <a:latin typeface="楷体_GB2312" panose="02010609030101010101" pitchFamily="49" charset="-122"/>
                <a:ea typeface="楷体_GB2312" panose="02010609030101010101" pitchFamily="49" charset="-122"/>
              </a:rPr>
              <a:t>单元</a:t>
            </a:r>
            <a:endParaRPr lang="zh-CN" altLang="en-US" b="1" dirty="0">
              <a:solidFill>
                <a:schemeClr val="tx1"/>
              </a:solidFill>
              <a:latin typeface="楷体_GB2312" panose="02010609030101010101" pitchFamily="49" charset="-122"/>
              <a:ea typeface="楷体_GB2312" panose="02010609030101010101" pitchFamily="49" charset="-122"/>
            </a:endParaRPr>
          </a:p>
        </p:txBody>
      </p:sp>
      <p:sp>
        <p:nvSpPr>
          <p:cNvPr id="13" name="矩形 12"/>
          <p:cNvSpPr/>
          <p:nvPr/>
        </p:nvSpPr>
        <p:spPr>
          <a:xfrm>
            <a:off x="4193378" y="5746360"/>
            <a:ext cx="3812262" cy="1040285"/>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800" b="1" kern="0" smtClean="0">
                <a:solidFill>
                  <a:srgbClr val="000000"/>
                </a:solidFill>
                <a:latin typeface="微软雅黑" panose="020B0503020204020204" pitchFamily="34" charset="-122"/>
                <a:ea typeface="微软雅黑" panose="020B0503020204020204" pitchFamily="34" charset="-122"/>
                <a:sym typeface="+mn-ea"/>
              </a:rPr>
              <a:t>WWW.PPT818.COM</a:t>
            </a:r>
          </a:p>
          <a:p>
            <a:pPr marL="342900" lvl="0" indent="-342900" algn="ctr" fontAlgn="base">
              <a:lnSpc>
                <a:spcPct val="110000"/>
              </a:lnSpc>
              <a:spcBef>
                <a:spcPct val="0"/>
              </a:spcBef>
              <a:spcAft>
                <a:spcPct val="0"/>
              </a:spcAft>
            </a:pPr>
            <a:endParaRPr lang="en-US" altLang="zh-CN" sz="28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style.rotation</p:attrName>
                                        </p:attrNameLst>
                                      </p:cBhvr>
                                      <p:tavLst>
                                        <p:tav tm="0">
                                          <p:val>
                                            <p:fltVal val="720"/>
                                          </p:val>
                                        </p:tav>
                                        <p:tav tm="100000">
                                          <p:val>
                                            <p:fltVal val="0"/>
                                          </p:val>
                                        </p:tav>
                                      </p:tavLst>
                                    </p:anim>
                                    <p:anim calcmode="lin" valueType="num">
                                      <p:cBhvr>
                                        <p:cTn id="9" dur="2000" fill="hold"/>
                                        <p:tgtEl>
                                          <p:spTgt spid="12"/>
                                        </p:tgtEl>
                                        <p:attrNameLst>
                                          <p:attrName>ppt_h</p:attrName>
                                        </p:attrNameLst>
                                      </p:cBhvr>
                                      <p:tavLst>
                                        <p:tav tm="0">
                                          <p:val>
                                            <p:fltVal val="0"/>
                                          </p:val>
                                        </p:tav>
                                        <p:tav tm="100000">
                                          <p:val>
                                            <p:strVal val="#ppt_h"/>
                                          </p:val>
                                        </p:tav>
                                      </p:tavLst>
                                    </p:anim>
                                    <p:anim calcmode="lin" valueType="num">
                                      <p:cBhvr>
                                        <p:cTn id="10" dur="2000" fill="hold"/>
                                        <p:tgtEl>
                                          <p:spTgt spid="1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7"/>
                                        </p:tgtEl>
                                        <p:attrNameLst>
                                          <p:attrName>style.visibility</p:attrName>
                                        </p:attrNameLst>
                                      </p:cBhvr>
                                      <p:to>
                                        <p:strVal val="visible"/>
                                      </p:to>
                                    </p:set>
                                    <p:anim calcmode="lin" valueType="num">
                                      <p:cBhvr>
                                        <p:cTn id="14" dur="2000" fill="hold"/>
                                        <p:tgtEl>
                                          <p:spTgt spid="7"/>
                                        </p:tgtEl>
                                        <p:attrNameLst>
                                          <p:attrName>ppt_w</p:attrName>
                                        </p:attrNameLst>
                                      </p:cBhvr>
                                      <p:tavLst>
                                        <p:tav tm="0">
                                          <p:val>
                                            <p:fltVal val="0"/>
                                          </p:val>
                                        </p:tav>
                                        <p:tav tm="100000">
                                          <p:val>
                                            <p:strVal val="#ppt_w"/>
                                          </p:val>
                                        </p:tav>
                                      </p:tavLst>
                                    </p:anim>
                                    <p:anim calcmode="lin" valueType="num">
                                      <p:cBhvr>
                                        <p:cTn id="15" dur="2000" fill="hold"/>
                                        <p:tgtEl>
                                          <p:spTgt spid="7"/>
                                        </p:tgtEl>
                                        <p:attrNameLst>
                                          <p:attrName>ppt_h</p:attrName>
                                        </p:attrNameLst>
                                      </p:cBhvr>
                                      <p:tavLst>
                                        <p:tav tm="0">
                                          <p:val>
                                            <p:fltVal val="0"/>
                                          </p:val>
                                        </p:tav>
                                        <p:tav tm="100000">
                                          <p:val>
                                            <p:strVal val="#ppt_h"/>
                                          </p:val>
                                        </p:tav>
                                      </p:tavLst>
                                    </p:anim>
                                    <p:anim calcmode="lin" valueType="num">
                                      <p:cBhvr>
                                        <p:cTn id="16" dur="2000" fill="hold"/>
                                        <p:tgtEl>
                                          <p:spTgt spid="7"/>
                                        </p:tgtEl>
                                        <p:attrNameLst>
                                          <p:attrName>style.rotation</p:attrName>
                                        </p:attrNameLst>
                                      </p:cBhvr>
                                      <p:tavLst>
                                        <p:tav tm="0">
                                          <p:val>
                                            <p:fltVal val="90"/>
                                          </p:val>
                                        </p:tav>
                                        <p:tav tm="100000">
                                          <p:val>
                                            <p:fltVal val="0"/>
                                          </p:val>
                                        </p:tav>
                                      </p:tavLst>
                                    </p:anim>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 y="1"/>
            <a:ext cx="12191999"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5400000">
            <a:off x="8691000" y="3357002"/>
            <a:ext cx="6858000"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5400000">
            <a:off x="-3376673" y="3375453"/>
            <a:ext cx="6858001" cy="1071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 y="6732871"/>
            <a:ext cx="12191999"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文本框 100"/>
          <p:cNvSpPr txBox="1"/>
          <p:nvPr/>
        </p:nvSpPr>
        <p:spPr>
          <a:xfrm>
            <a:off x="1218565" y="4342449"/>
            <a:ext cx="6846571" cy="1383665"/>
          </a:xfrm>
          <a:prstGeom prst="rect">
            <a:avLst/>
          </a:prstGeom>
          <a:noFill/>
          <a:ln w="9525">
            <a:noFill/>
          </a:ln>
        </p:spPr>
        <p:txBody>
          <a:bodyPr wrap="square">
            <a:spAutoFit/>
          </a:bodyPr>
          <a:lstStyle/>
          <a:p>
            <a:pPr indent="0">
              <a:lnSpc>
                <a:spcPct val="150000"/>
              </a:lnSpc>
            </a:pPr>
            <a:r>
              <a:rPr lang="zh-CN" sz="2800" b="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整亿数的读法</a:t>
            </a:r>
            <a:r>
              <a:rPr lang="zh-CN"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与整万数的读法相同</a:t>
            </a:r>
            <a:r>
              <a:rPr lang="en-US"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只是在后面加个“亿”字。</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文本框 24"/>
          <p:cNvSpPr txBox="1"/>
          <p:nvPr/>
        </p:nvSpPr>
        <p:spPr>
          <a:xfrm>
            <a:off x="1112520" y="427720"/>
            <a:ext cx="10361931" cy="738664"/>
          </a:xfrm>
          <a:prstGeom prst="rect">
            <a:avLst/>
          </a:prstGeom>
          <a:noFill/>
          <a:ln w="9525">
            <a:noFill/>
          </a:ln>
        </p:spPr>
        <p:txBody>
          <a:bodyPr wrap="square">
            <a:spAutoFit/>
          </a:bodyPr>
          <a:lstStyle/>
          <a:p>
            <a:pPr indent="0">
              <a:lnSpc>
                <a:spcPct val="150000"/>
              </a:lnSpc>
            </a:pPr>
            <a:r>
              <a:rPr lang="zh-CN" sz="2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整亿数的</a:t>
            </a:r>
            <a:r>
              <a:rPr sz="2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写法:</a:t>
            </a:r>
            <a:r>
              <a:rPr sz="2800" dirty="0">
                <a:latin typeface="微软雅黑" panose="020B0503020204020204" pitchFamily="34" charset="-122"/>
                <a:ea typeface="微软雅黑" panose="020B0503020204020204" pitchFamily="34" charset="-122"/>
                <a:cs typeface="微软雅黑" panose="020B0503020204020204" pitchFamily="34" charset="-122"/>
                <a:sym typeface="+mn-ea"/>
              </a:rPr>
              <a:t>“亿”前面是多少就写多少,后面再加8个“0”。</a:t>
            </a:r>
          </a:p>
        </p:txBody>
      </p:sp>
      <p:sp>
        <p:nvSpPr>
          <p:cNvPr id="26" name="文本框 25"/>
          <p:cNvSpPr txBox="1"/>
          <p:nvPr/>
        </p:nvSpPr>
        <p:spPr>
          <a:xfrm>
            <a:off x="1218565" y="1388111"/>
            <a:ext cx="8829675" cy="2031325"/>
          </a:xfrm>
          <a:prstGeom prst="rect">
            <a:avLst/>
          </a:prstGeom>
          <a:noFill/>
          <a:ln w="9525">
            <a:noFill/>
          </a:ln>
        </p:spPr>
        <p:txBody>
          <a:bodyPr wrap="square">
            <a:spAutoFit/>
          </a:bodyPr>
          <a:lstStyle/>
          <a:p>
            <a:pPr indent="0">
              <a:lnSpc>
                <a:spcPct val="150000"/>
              </a:lnSpc>
            </a:pPr>
            <a:r>
              <a:rPr lang="zh-CN" sz="2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二亿是</a:t>
            </a:r>
            <a:r>
              <a:rPr lang="en-US" sz="2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sz="2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个亿</a:t>
            </a:r>
            <a:r>
              <a:rPr lang="en-US" sz="2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sz="2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写作</a:t>
            </a:r>
            <a:r>
              <a:rPr lang="en-US" sz="2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:200000000</a:t>
            </a:r>
            <a:endParaRPr lang="zh-CN" sz="2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50000"/>
              </a:lnSpc>
            </a:pPr>
            <a:r>
              <a:rPr lang="zh-CN" sz="2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二十一亿是</a:t>
            </a:r>
            <a:r>
              <a:rPr lang="en-US" sz="2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21</a:t>
            </a:r>
            <a:r>
              <a:rPr lang="zh-CN" sz="2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个亿</a:t>
            </a:r>
            <a:r>
              <a:rPr lang="en-US" sz="2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sz="2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写作</a:t>
            </a:r>
            <a:r>
              <a:rPr lang="en-US" sz="2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:2100000000</a:t>
            </a:r>
            <a:endParaRPr lang="zh-CN" sz="2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50000"/>
              </a:lnSpc>
            </a:pPr>
            <a:r>
              <a:rPr lang="zh-CN" sz="2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八百一十四亿是</a:t>
            </a:r>
            <a:r>
              <a:rPr lang="en-US" sz="2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814</a:t>
            </a:r>
            <a:r>
              <a:rPr lang="zh-CN" sz="2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个亿</a:t>
            </a:r>
            <a:r>
              <a:rPr lang="en-US" sz="2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sz="2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写作</a:t>
            </a:r>
            <a:r>
              <a:rPr lang="en-US" sz="2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:81400000000</a:t>
            </a:r>
            <a:endParaRPr lang="zh-CN" altLang="en-US" sz="28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8" name="图片 27" descr="图片1"/>
          <p:cNvPicPr>
            <a:picLocks noChangeAspect="1"/>
          </p:cNvPicPr>
          <p:nvPr/>
        </p:nvPicPr>
        <p:blipFill>
          <a:blip r:embed="rId2" cstate="email">
            <a:clrChange>
              <a:clrFrom>
                <a:srgbClr val="FCFCC8">
                  <a:alpha val="99608"/>
                </a:srgbClr>
              </a:clrFrom>
              <a:clrTo>
                <a:srgbClr val="FCFCC8">
                  <a:alpha val="99608"/>
                  <a:alpha val="0"/>
                </a:srgbClr>
              </a:clrTo>
            </a:clrChange>
          </a:blip>
          <a:stretch>
            <a:fillRect/>
          </a:stretch>
        </p:blipFill>
        <p:spPr>
          <a:xfrm>
            <a:off x="8890000" y="3742055"/>
            <a:ext cx="2584451" cy="2584450"/>
          </a:xfrm>
          <a:prstGeom prst="rect">
            <a:avLst/>
          </a:prstGeom>
          <a:ln w="28575" cmpd="sng">
            <a:solidFill>
              <a:schemeClr val="accent1">
                <a:shade val="50000"/>
              </a:schemeClr>
            </a:solidFill>
            <a:prstDash val="solid"/>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 calcmode="lin" valueType="num">
                                      <p:cBhvr additive="base">
                                        <p:cTn id="17" dur="500"/>
                                        <p:tgtEl>
                                          <p:spTgt spid="26">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2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26">
                                            <p:txEl>
                                              <p:pRg st="1" end="1"/>
                                            </p:txEl>
                                          </p:spTgt>
                                        </p:tgtEl>
                                        <p:attrNameLst>
                                          <p:attrName>style.visibility</p:attrName>
                                        </p:attrNameLst>
                                      </p:cBhvr>
                                      <p:to>
                                        <p:strVal val="visible"/>
                                      </p:to>
                                    </p:set>
                                    <p:anim calcmode="lin" valueType="num">
                                      <p:cBhvr additive="base">
                                        <p:cTn id="23" dur="500"/>
                                        <p:tgtEl>
                                          <p:spTgt spid="26">
                                            <p:txEl>
                                              <p:pRg st="1" end="1"/>
                                            </p:txEl>
                                          </p:spTgt>
                                        </p:tgtEl>
                                        <p:attrNameLst>
                                          <p:attrName>ppt_y</p:attrName>
                                        </p:attrNameLst>
                                      </p:cBhvr>
                                      <p:tavLst>
                                        <p:tav tm="0">
                                          <p:val>
                                            <p:strVal val="#ppt_y+#ppt_h*1.125000"/>
                                          </p:val>
                                        </p:tav>
                                        <p:tav tm="100000">
                                          <p:val>
                                            <p:strVal val="#ppt_y"/>
                                          </p:val>
                                        </p:tav>
                                      </p:tavLst>
                                    </p:anim>
                                    <p:animEffect transition="in" filter="wipe(up)">
                                      <p:cBhvr>
                                        <p:cTn id="24" dur="500"/>
                                        <p:tgtEl>
                                          <p:spTgt spid="2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26">
                                            <p:txEl>
                                              <p:pRg st="2" end="2"/>
                                            </p:txEl>
                                          </p:spTgt>
                                        </p:tgtEl>
                                        <p:attrNameLst>
                                          <p:attrName>style.visibility</p:attrName>
                                        </p:attrNameLst>
                                      </p:cBhvr>
                                      <p:to>
                                        <p:strVal val="visible"/>
                                      </p:to>
                                    </p:set>
                                    <p:anim calcmode="lin" valueType="num">
                                      <p:cBhvr additive="base">
                                        <p:cTn id="29" dur="500"/>
                                        <p:tgtEl>
                                          <p:spTgt spid="26">
                                            <p:txEl>
                                              <p:pRg st="2" end="2"/>
                                            </p:txEl>
                                          </p:spTgt>
                                        </p:tgtEl>
                                        <p:attrNameLst>
                                          <p:attrName>ppt_y</p:attrName>
                                        </p:attrNameLst>
                                      </p:cBhvr>
                                      <p:tavLst>
                                        <p:tav tm="0">
                                          <p:val>
                                            <p:strVal val="#ppt_y+#ppt_h*1.125000"/>
                                          </p:val>
                                        </p:tav>
                                        <p:tav tm="100000">
                                          <p:val>
                                            <p:strVal val="#ppt_y"/>
                                          </p:val>
                                        </p:tav>
                                      </p:tavLst>
                                    </p:anim>
                                    <p:animEffect transition="in" filter="wipe(up)">
                                      <p:cBhvr>
                                        <p:cTn id="30" dur="500"/>
                                        <p:tgtEl>
                                          <p:spTgt spid="2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1"/>
                                        </p:tgtEl>
                                        <p:attrNameLst>
                                          <p:attrName>style.visibility</p:attrName>
                                        </p:attrNameLst>
                                      </p:cBhvr>
                                      <p:to>
                                        <p:strVal val="visible"/>
                                      </p:to>
                                    </p:set>
                                    <p:animEffect transition="in" filter="blinds(horizontal)">
                                      <p:cBhvr>
                                        <p:cTn id="35"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1" grpId="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 y="1"/>
            <a:ext cx="12191999"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5400000">
            <a:off x="8691000" y="3357002"/>
            <a:ext cx="6858000"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5400000">
            <a:off x="-3376673" y="3375453"/>
            <a:ext cx="6858001" cy="1071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 y="6732871"/>
            <a:ext cx="12191999"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2" cstate="print">
            <a:clrChange>
              <a:clrFrom>
                <a:srgbClr val="FFFFFF">
                  <a:alpha val="100000"/>
                </a:srgbClr>
              </a:clrFrom>
              <a:clrTo>
                <a:srgbClr val="FFFFFF">
                  <a:alpha val="100000"/>
                  <a:alpha val="0"/>
                </a:srgbClr>
              </a:clrTo>
            </a:clrChange>
          </a:blip>
          <a:srcRect/>
          <a:stretch>
            <a:fillRect/>
          </a:stretch>
        </p:blipFill>
        <p:spPr bwMode="auto">
          <a:xfrm>
            <a:off x="106314" y="144347"/>
            <a:ext cx="2537292" cy="921560"/>
          </a:xfrm>
          <a:prstGeom prst="rect">
            <a:avLst/>
          </a:prstGeom>
          <a:noFill/>
          <a:ln w="9525">
            <a:noFill/>
            <a:miter lim="800000"/>
            <a:headEnd/>
            <a:tailEnd/>
          </a:ln>
        </p:spPr>
      </p:pic>
      <p:pic>
        <p:nvPicPr>
          <p:cNvPr id="169" name="zsgnx.jpg"/>
          <p:cNvPicPr>
            <a:picLocks noChangeAspect="1"/>
          </p:cNvPicPr>
          <p:nvPr/>
        </p:nvPicPr>
        <p:blipFill>
          <a:blip r:embed="rId3" cstate="email">
            <a:clrChange>
              <a:clrFrom>
                <a:srgbClr val="FFFFFF">
                  <a:alpha val="100000"/>
                </a:srgbClr>
              </a:clrFrom>
              <a:clrTo>
                <a:srgbClr val="FFFFFF">
                  <a:alpha val="100000"/>
                  <a:alpha val="0"/>
                </a:srgbClr>
              </a:clrTo>
            </a:clrChange>
          </a:blip>
          <a:stretch>
            <a:fillRect/>
          </a:stretch>
        </p:blipFill>
        <p:spPr>
          <a:xfrm>
            <a:off x="936626" y="1323975"/>
            <a:ext cx="10281285" cy="789940"/>
          </a:xfrm>
          <a:prstGeom prst="rect">
            <a:avLst/>
          </a:prstGeom>
        </p:spPr>
      </p:pic>
      <p:sp>
        <p:nvSpPr>
          <p:cNvPr id="100" name="文本框 99"/>
          <p:cNvSpPr txBox="1"/>
          <p:nvPr/>
        </p:nvSpPr>
        <p:spPr>
          <a:xfrm>
            <a:off x="1118235" y="1257302"/>
            <a:ext cx="9650731" cy="737235"/>
          </a:xfrm>
          <a:prstGeom prst="rect">
            <a:avLst/>
          </a:prstGeom>
          <a:noFill/>
          <a:ln w="9525">
            <a:noFill/>
          </a:ln>
        </p:spPr>
        <p:txBody>
          <a:bodyPr wrap="square">
            <a:spAutoFit/>
          </a:bodyPr>
          <a:lstStyle/>
          <a:p>
            <a:pPr indent="0">
              <a:lnSpc>
                <a:spcPct val="150000"/>
              </a:lnSpc>
            </a:pPr>
            <a:r>
              <a:rPr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1.亿级的计数单位:亿、十亿、百亿、千亿。</a:t>
            </a:r>
          </a:p>
        </p:txBody>
      </p:sp>
      <p:pic>
        <p:nvPicPr>
          <p:cNvPr id="7" name="zsgnx.jpg"/>
          <p:cNvPicPr>
            <a:picLocks noChangeAspect="1"/>
          </p:cNvPicPr>
          <p:nvPr/>
        </p:nvPicPr>
        <p:blipFill>
          <a:blip r:embed="rId4" cstate="email">
            <a:clrChange>
              <a:clrFrom>
                <a:srgbClr val="FFFFFF">
                  <a:alpha val="100000"/>
                </a:srgbClr>
              </a:clrFrom>
              <a:clrTo>
                <a:srgbClr val="FFFFFF">
                  <a:alpha val="100000"/>
                  <a:alpha val="0"/>
                </a:srgbClr>
              </a:clrTo>
            </a:clrChange>
          </a:blip>
          <a:stretch>
            <a:fillRect/>
          </a:stretch>
        </p:blipFill>
        <p:spPr>
          <a:xfrm>
            <a:off x="936626" y="2241552"/>
            <a:ext cx="10281285" cy="854075"/>
          </a:xfrm>
          <a:prstGeom prst="rect">
            <a:avLst/>
          </a:prstGeom>
        </p:spPr>
      </p:pic>
      <p:sp>
        <p:nvSpPr>
          <p:cNvPr id="8" name="文本框 7"/>
          <p:cNvSpPr txBox="1"/>
          <p:nvPr/>
        </p:nvSpPr>
        <p:spPr>
          <a:xfrm>
            <a:off x="1118235" y="2241552"/>
            <a:ext cx="9650731" cy="738664"/>
          </a:xfrm>
          <a:prstGeom prst="rect">
            <a:avLst/>
          </a:prstGeom>
          <a:noFill/>
          <a:ln w="9525">
            <a:noFill/>
          </a:ln>
        </p:spPr>
        <p:txBody>
          <a:bodyPr wrap="square">
            <a:spAutoFit/>
          </a:bodyPr>
          <a:lstStyle/>
          <a:p>
            <a:pPr indent="0">
              <a:lnSpc>
                <a:spcPct val="150000"/>
              </a:lnSpc>
            </a:pPr>
            <a:r>
              <a:rPr sz="2800" dirty="0">
                <a:latin typeface="微软雅黑" panose="020B0503020204020204" pitchFamily="34" charset="-122"/>
                <a:ea typeface="微软雅黑" panose="020B0503020204020204" pitchFamily="34" charset="-122"/>
                <a:cs typeface="微软雅黑" panose="020B0503020204020204" pitchFamily="34" charset="-122"/>
                <a:sym typeface="+mn-ea"/>
              </a:rPr>
              <a:t>2.写法:“亿”前面是多少就写多少,后面再加8个“0”。</a:t>
            </a:r>
          </a:p>
        </p:txBody>
      </p:sp>
      <p:pic>
        <p:nvPicPr>
          <p:cNvPr id="6" name="zsgnx.jpg"/>
          <p:cNvPicPr>
            <a:picLocks noChangeAspect="1"/>
          </p:cNvPicPr>
          <p:nvPr/>
        </p:nvPicPr>
        <p:blipFill>
          <a:blip r:embed="rId4" cstate="email">
            <a:clrChange>
              <a:clrFrom>
                <a:srgbClr val="FFFFFF">
                  <a:alpha val="100000"/>
                </a:srgbClr>
              </a:clrFrom>
              <a:clrTo>
                <a:srgbClr val="FFFFFF">
                  <a:alpha val="100000"/>
                  <a:alpha val="0"/>
                </a:srgbClr>
              </a:clrTo>
            </a:clrChange>
          </a:blip>
          <a:stretch>
            <a:fillRect/>
          </a:stretch>
        </p:blipFill>
        <p:spPr>
          <a:xfrm>
            <a:off x="955676" y="3244217"/>
            <a:ext cx="10281285" cy="854075"/>
          </a:xfrm>
          <a:prstGeom prst="rect">
            <a:avLst/>
          </a:prstGeom>
        </p:spPr>
      </p:pic>
      <p:sp>
        <p:nvSpPr>
          <p:cNvPr id="9" name="文本框 8"/>
          <p:cNvSpPr txBox="1"/>
          <p:nvPr/>
        </p:nvSpPr>
        <p:spPr>
          <a:xfrm>
            <a:off x="1118235" y="3181351"/>
            <a:ext cx="9650731" cy="737235"/>
          </a:xfrm>
          <a:prstGeom prst="rect">
            <a:avLst/>
          </a:prstGeom>
          <a:noFill/>
          <a:ln w="9525">
            <a:noFill/>
          </a:ln>
        </p:spPr>
        <p:txBody>
          <a:bodyPr wrap="square">
            <a:spAutoFit/>
          </a:bodyPr>
          <a:lstStyle/>
          <a:p>
            <a:pPr indent="0">
              <a:lnSpc>
                <a:spcPct val="150000"/>
              </a:lnSpc>
            </a:pPr>
            <a:r>
              <a:rPr sz="2800" dirty="0">
                <a:latin typeface="微软雅黑" panose="020B0503020204020204" pitchFamily="34" charset="-122"/>
                <a:ea typeface="微软雅黑" panose="020B0503020204020204" pitchFamily="34" charset="-122"/>
                <a:cs typeface="微软雅黑" panose="020B0503020204020204" pitchFamily="34" charset="-122"/>
                <a:sym typeface="+mn-ea"/>
              </a:rPr>
              <a:t>3.读法:亿级上的数是几就读几“亿”。</a:t>
            </a:r>
          </a:p>
        </p:txBody>
      </p:sp>
      <p:pic>
        <p:nvPicPr>
          <p:cNvPr id="16" name="Picture 5" descr="C:\Users\lianxiang\Desktop\解读做ppt图标\jtgj-5.tif"/>
          <p:cNvPicPr>
            <a:picLocks noChangeAspect="1" noChangeArrowheads="1"/>
          </p:cNvPicPr>
          <p:nvPr/>
        </p:nvPicPr>
        <p:blipFill>
          <a:blip r:embed="rId5" cstate="print">
            <a:clrChange>
              <a:clrFrom>
                <a:srgbClr val="FFFFFF">
                  <a:alpha val="100000"/>
                </a:srgbClr>
              </a:clrFrom>
              <a:clrTo>
                <a:srgbClr val="FFFFFF">
                  <a:alpha val="100000"/>
                  <a:alpha val="0"/>
                </a:srgbClr>
              </a:clrTo>
            </a:clrChange>
          </a:blip>
          <a:srcRect/>
          <a:stretch>
            <a:fillRect/>
          </a:stretch>
        </p:blipFill>
        <p:spPr bwMode="auto">
          <a:xfrm>
            <a:off x="1609725" y="4283075"/>
            <a:ext cx="7364731" cy="2185670"/>
          </a:xfrm>
          <a:prstGeom prst="rect">
            <a:avLst/>
          </a:prstGeom>
          <a:noFill/>
        </p:spPr>
      </p:pic>
      <p:sp>
        <p:nvSpPr>
          <p:cNvPr id="10" name="文本框 9"/>
          <p:cNvSpPr txBox="1"/>
          <p:nvPr/>
        </p:nvSpPr>
        <p:spPr>
          <a:xfrm>
            <a:off x="2302511" y="4782821"/>
            <a:ext cx="6301740" cy="1384995"/>
          </a:xfrm>
          <a:prstGeom prst="rect">
            <a:avLst/>
          </a:prstGeom>
          <a:noFill/>
          <a:ln w="9525">
            <a:noFill/>
          </a:ln>
        </p:spPr>
        <p:txBody>
          <a:bodyPr wrap="square">
            <a:spAutoFit/>
          </a:bodyPr>
          <a:lstStyle/>
          <a:p>
            <a:pPr indent="0" algn="ctr">
              <a:lnSpc>
                <a:spcPct val="150000"/>
              </a:lnSpc>
            </a:pPr>
            <a:r>
              <a:rPr lang="zh-CN" altLang="en-US"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亿级是几就读几，后加</a:t>
            </a:r>
            <a:r>
              <a:rPr lang="en-US" altLang="zh-CN"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亿</a:t>
            </a:r>
            <a:r>
              <a:rPr lang="en-US" altLang="zh-CN"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字才能对。</a:t>
            </a:r>
          </a:p>
          <a:p>
            <a:pPr indent="0" algn="ctr">
              <a:lnSpc>
                <a:spcPct val="150000"/>
              </a:lnSpc>
            </a:pPr>
            <a:r>
              <a:rPr lang="zh-CN" altLang="en-US"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亿前是几就写几，尾加八个</a:t>
            </a:r>
            <a:r>
              <a:rPr lang="en-US" altLang="zh-CN"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就对。</a:t>
            </a:r>
          </a:p>
        </p:txBody>
      </p:sp>
      <p:sp>
        <p:nvSpPr>
          <p:cNvPr id="11" name="文本框 10"/>
          <p:cNvSpPr txBox="1"/>
          <p:nvPr/>
        </p:nvSpPr>
        <p:spPr>
          <a:xfrm>
            <a:off x="3762375" y="4199257"/>
            <a:ext cx="3129280" cy="583565"/>
          </a:xfrm>
          <a:prstGeom prst="rect">
            <a:avLst/>
          </a:prstGeom>
          <a:solidFill>
            <a:schemeClr val="accent6"/>
          </a:solidFill>
        </p:spPr>
        <p:txBody>
          <a:bodyPr wrap="square" rtlCol="0">
            <a:spAutoFit/>
          </a:bodyPr>
          <a:lstStyle/>
          <a:p>
            <a:pPr algn="ctr">
              <a:lnSpc>
                <a:spcPct val="100000"/>
              </a:lnSpc>
            </a:pPr>
            <a:r>
              <a:rPr lang="zh-CN" altLang="en-US" sz="3200">
                <a:latin typeface="微软雅黑" panose="020B0503020204020204" pitchFamily="34" charset="-122"/>
                <a:ea typeface="微软雅黑" panose="020B0503020204020204" pitchFamily="34" charset="-122"/>
              </a:rPr>
              <a:t>巧学妙记</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left)">
                                      <p:cBhvr>
                                        <p:cTn id="7" dur="500"/>
                                        <p:tgtEl>
                                          <p:spTgt spid="100"/>
                                        </p:tgtEl>
                                      </p:cBhvr>
                                    </p:animEffect>
                                  </p:childTnLst>
                                </p:cTn>
                              </p:par>
                              <p:par>
                                <p:cTn id="8" presetID="22" presetClass="entr" presetSubtype="8" fill="hold" nodeType="withEffect">
                                  <p:stCondLst>
                                    <p:cond delay="0"/>
                                  </p:stCondLst>
                                  <p:childTnLst>
                                    <p:set>
                                      <p:cBhvr>
                                        <p:cTn id="9" dur="1" fill="hold">
                                          <p:stCondLst>
                                            <p:cond delay="0"/>
                                          </p:stCondLst>
                                        </p:cTn>
                                        <p:tgtEl>
                                          <p:spTgt spid="169"/>
                                        </p:tgtEl>
                                        <p:attrNameLst>
                                          <p:attrName>style.visibility</p:attrName>
                                        </p:attrNameLst>
                                      </p:cBhvr>
                                      <p:to>
                                        <p:strVal val="visible"/>
                                      </p:to>
                                    </p:set>
                                    <p:animEffect transition="in" filter="wipe(left)">
                                      <p:cBhvr>
                                        <p:cTn id="10" dur="500"/>
                                        <p:tgtEl>
                                          <p:spTgt spid="16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8"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8" grpId="0"/>
      <p:bldP spid="9" grpId="0"/>
      <p:bldP spid="10" grpId="0"/>
      <p:bldP spid="11" grpId="1"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 y="1"/>
            <a:ext cx="12191999"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5400000">
            <a:off x="8691000" y="3357002"/>
            <a:ext cx="6858000"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5400000">
            <a:off x="-3376673" y="3375453"/>
            <a:ext cx="6858001" cy="1071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 y="6732871"/>
            <a:ext cx="12191999"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35585" y="304801"/>
            <a:ext cx="8026400" cy="584775"/>
          </a:xfrm>
          <a:prstGeom prst="rect">
            <a:avLst/>
          </a:prstGeom>
          <a:noFill/>
        </p:spPr>
        <p:txBody>
          <a:bodyPr wrap="square" rtlCol="0">
            <a:spAutoFit/>
          </a:bodyPr>
          <a:lstStyle/>
          <a:p>
            <a:r>
              <a:rPr sz="3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知识点</a:t>
            </a:r>
            <a:r>
              <a:rPr lang="en-US" sz="3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sz="3200" dirty="0">
                <a:latin typeface="微软雅黑" panose="020B0503020204020204" pitchFamily="34" charset="-122"/>
                <a:ea typeface="微软雅黑" panose="020B0503020204020204" pitchFamily="34" charset="-122"/>
                <a:cs typeface="微软雅黑" panose="020B0503020204020204" pitchFamily="34" charset="-122"/>
              </a:rPr>
              <a:t>　</a:t>
            </a:r>
            <a:r>
              <a:rPr lang="zh-CN" sz="3200" dirty="0">
                <a:latin typeface="微软雅黑" panose="020B0503020204020204" pitchFamily="34" charset="-122"/>
                <a:ea typeface="微软雅黑" panose="020B0503020204020204" pitchFamily="34" charset="-122"/>
                <a:cs typeface="微软雅黑" panose="020B0503020204020204" pitchFamily="34" charset="-122"/>
              </a:rPr>
              <a:t>千亿以内的数位顺序表</a:t>
            </a:r>
          </a:p>
        </p:txBody>
      </p:sp>
      <p:pic>
        <p:nvPicPr>
          <p:cNvPr id="1028" name="Picture 4" descr="C:\Users\lianxiang\Desktop\解读做ppt图标\问题导入.tif"/>
          <p:cNvPicPr>
            <a:picLocks noChangeAspect="1" noChangeArrowheads="1"/>
          </p:cNvPicPr>
          <p:nvPr/>
        </p:nvPicPr>
        <p:blipFill>
          <a:blip r:embed="rId2" cstate="email">
            <a:clrChange>
              <a:clrFrom>
                <a:srgbClr val="FFFFFF">
                  <a:alpha val="100000"/>
                </a:srgbClr>
              </a:clrFrom>
              <a:clrTo>
                <a:srgbClr val="FFFFFF">
                  <a:alpha val="100000"/>
                  <a:alpha val="0"/>
                </a:srgbClr>
              </a:clrTo>
            </a:clrChange>
          </a:blip>
          <a:srcRect/>
          <a:stretch>
            <a:fillRect/>
          </a:stretch>
        </p:blipFill>
        <p:spPr bwMode="auto">
          <a:xfrm>
            <a:off x="235819" y="1011089"/>
            <a:ext cx="1895421" cy="554757"/>
          </a:xfrm>
          <a:prstGeom prst="rect">
            <a:avLst/>
          </a:prstGeom>
          <a:noFill/>
        </p:spPr>
      </p:pic>
      <p:sp>
        <p:nvSpPr>
          <p:cNvPr id="100" name="文本框 99"/>
          <p:cNvSpPr txBox="1"/>
          <p:nvPr/>
        </p:nvSpPr>
        <p:spPr>
          <a:xfrm>
            <a:off x="526416" y="1433832"/>
            <a:ext cx="10956925" cy="1383665"/>
          </a:xfrm>
          <a:prstGeom prst="rect">
            <a:avLst/>
          </a:prstGeom>
          <a:noFill/>
          <a:ln w="9525">
            <a:noFill/>
          </a:ln>
        </p:spPr>
        <p:txBody>
          <a:bodyPr wrap="square">
            <a:spAutoFit/>
          </a:bodyPr>
          <a:lstStyle/>
          <a:p>
            <a:pPr indent="0">
              <a:lnSpc>
                <a:spcPct val="150000"/>
              </a:lnSpc>
            </a:pPr>
            <a:r>
              <a:rPr lang="zh-CN"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你能填写下面千亿以内的数位顺序表并说一说每相邻两个计数单位之间的关系吗</a:t>
            </a:r>
            <a:r>
              <a:rPr lang="en-US"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1"/>
          <p:cNvSpPr txBox="1"/>
          <p:nvPr/>
        </p:nvSpPr>
        <p:spPr>
          <a:xfrm>
            <a:off x="5109530" y="2754632"/>
            <a:ext cx="2353529" cy="4616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zh-CN" altLang="en-US" sz="2400" b="1" dirty="0">
                <a:latin typeface="黑体" panose="02010609060101010101" pitchFamily="49" charset="-122"/>
                <a:ea typeface="黑体" panose="02010609060101010101" pitchFamily="49" charset="-122"/>
              </a:rPr>
              <a:t>数 位 顺 序 表</a:t>
            </a:r>
          </a:p>
        </p:txBody>
      </p:sp>
      <p:graphicFrame>
        <p:nvGraphicFramePr>
          <p:cNvPr id="10" name="表格 9"/>
          <p:cNvGraphicFramePr>
            <a:graphicFrameLocks noGrp="1"/>
          </p:cNvGraphicFramePr>
          <p:nvPr/>
        </p:nvGraphicFramePr>
        <p:xfrm>
          <a:off x="2655253" y="3191193"/>
          <a:ext cx="7783514" cy="2640012"/>
        </p:xfrm>
        <a:graphic>
          <a:graphicData uri="http://schemas.openxmlformats.org/drawingml/2006/table">
            <a:tbl>
              <a:tblPr firstRow="1" bandRow="1">
                <a:tableStyleId>{5C22544A-7EE6-4342-B048-85BDC9FD1C3A}</a:tableStyleId>
              </a:tblPr>
              <a:tblGrid>
                <a:gridCol w="785307">
                  <a:extLst>
                    <a:ext uri="{9D8B030D-6E8A-4147-A177-3AD203B41FA5}">
                      <a16:colId xmlns:a16="http://schemas.microsoft.com/office/drawing/2014/main" val="20000"/>
                    </a:ext>
                  </a:extLst>
                </a:gridCol>
                <a:gridCol w="648107">
                  <a:extLst>
                    <a:ext uri="{9D8B030D-6E8A-4147-A177-3AD203B41FA5}">
                      <a16:colId xmlns:a16="http://schemas.microsoft.com/office/drawing/2014/main" val="20001"/>
                    </a:ext>
                  </a:extLst>
                </a:gridCol>
                <a:gridCol w="529175">
                  <a:extLst>
                    <a:ext uri="{9D8B030D-6E8A-4147-A177-3AD203B41FA5}">
                      <a16:colId xmlns:a16="http://schemas.microsoft.com/office/drawing/2014/main" val="20002"/>
                    </a:ext>
                  </a:extLst>
                </a:gridCol>
                <a:gridCol w="529175">
                  <a:extLst>
                    <a:ext uri="{9D8B030D-6E8A-4147-A177-3AD203B41FA5}">
                      <a16:colId xmlns:a16="http://schemas.microsoft.com/office/drawing/2014/main" val="20003"/>
                    </a:ext>
                  </a:extLst>
                </a:gridCol>
                <a:gridCol w="529175">
                  <a:extLst>
                    <a:ext uri="{9D8B030D-6E8A-4147-A177-3AD203B41FA5}">
                      <a16:colId xmlns:a16="http://schemas.microsoft.com/office/drawing/2014/main" val="20004"/>
                    </a:ext>
                  </a:extLst>
                </a:gridCol>
                <a:gridCol w="529175">
                  <a:extLst>
                    <a:ext uri="{9D8B030D-6E8A-4147-A177-3AD203B41FA5}">
                      <a16:colId xmlns:a16="http://schemas.microsoft.com/office/drawing/2014/main" val="20005"/>
                    </a:ext>
                  </a:extLst>
                </a:gridCol>
                <a:gridCol w="529175">
                  <a:extLst>
                    <a:ext uri="{9D8B030D-6E8A-4147-A177-3AD203B41FA5}">
                      <a16:colId xmlns:a16="http://schemas.microsoft.com/office/drawing/2014/main" val="20006"/>
                    </a:ext>
                  </a:extLst>
                </a:gridCol>
                <a:gridCol w="529175">
                  <a:extLst>
                    <a:ext uri="{9D8B030D-6E8A-4147-A177-3AD203B41FA5}">
                      <a16:colId xmlns:a16="http://schemas.microsoft.com/office/drawing/2014/main" val="20007"/>
                    </a:ext>
                  </a:extLst>
                </a:gridCol>
                <a:gridCol w="529175">
                  <a:extLst>
                    <a:ext uri="{9D8B030D-6E8A-4147-A177-3AD203B41FA5}">
                      <a16:colId xmlns:a16="http://schemas.microsoft.com/office/drawing/2014/main" val="20008"/>
                    </a:ext>
                  </a:extLst>
                </a:gridCol>
                <a:gridCol w="529175">
                  <a:extLst>
                    <a:ext uri="{9D8B030D-6E8A-4147-A177-3AD203B41FA5}">
                      <a16:colId xmlns:a16="http://schemas.microsoft.com/office/drawing/2014/main" val="20009"/>
                    </a:ext>
                  </a:extLst>
                </a:gridCol>
                <a:gridCol w="529175">
                  <a:extLst>
                    <a:ext uri="{9D8B030D-6E8A-4147-A177-3AD203B41FA5}">
                      <a16:colId xmlns:a16="http://schemas.microsoft.com/office/drawing/2014/main" val="20010"/>
                    </a:ext>
                  </a:extLst>
                </a:gridCol>
                <a:gridCol w="529175">
                  <a:extLst>
                    <a:ext uri="{9D8B030D-6E8A-4147-A177-3AD203B41FA5}">
                      <a16:colId xmlns:a16="http://schemas.microsoft.com/office/drawing/2014/main" val="20011"/>
                    </a:ext>
                  </a:extLst>
                </a:gridCol>
                <a:gridCol w="529175">
                  <a:extLst>
                    <a:ext uri="{9D8B030D-6E8A-4147-A177-3AD203B41FA5}">
                      <a16:colId xmlns:a16="http://schemas.microsoft.com/office/drawing/2014/main" val="20012"/>
                    </a:ext>
                  </a:extLst>
                </a:gridCol>
                <a:gridCol w="529175">
                  <a:extLst>
                    <a:ext uri="{9D8B030D-6E8A-4147-A177-3AD203B41FA5}">
                      <a16:colId xmlns:a16="http://schemas.microsoft.com/office/drawing/2014/main" val="20013"/>
                    </a:ext>
                  </a:extLst>
                </a:gridCol>
              </a:tblGrid>
              <a:tr h="441796">
                <a:tc>
                  <a:txBody>
                    <a:bodyPr/>
                    <a:lstStyle/>
                    <a:p>
                      <a:pPr algn="ctr"/>
                      <a:r>
                        <a:rPr lang="zh-CN" altLang="en-US" sz="2200" b="1" dirty="0" smtClean="0">
                          <a:solidFill>
                            <a:schemeClr val="tx1"/>
                          </a:solidFill>
                          <a:latin typeface="楷体_GB2312" panose="02010609030101010101" pitchFamily="49" charset="-122"/>
                          <a:ea typeface="楷体_GB2312" panose="02010609030101010101" pitchFamily="49" charset="-122"/>
                        </a:rPr>
                        <a:t>数级</a:t>
                      </a:r>
                      <a:endParaRPr lang="zh-CN" altLang="en-US" sz="22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1" dirty="0" smtClean="0">
                          <a:solidFill>
                            <a:schemeClr val="tx1"/>
                          </a:solidFill>
                          <a:latin typeface="楷体_GB2312" panose="02010609030101010101" pitchFamily="49" charset="-122"/>
                          <a:ea typeface="楷体_GB2312" panose="02010609030101010101" pitchFamily="49" charset="-122"/>
                        </a:rPr>
                        <a:t>……</a:t>
                      </a:r>
                      <a:endParaRPr lang="zh-CN" altLang="en-US" sz="1800" b="1" dirty="0" smtClean="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tc gridSpan="4">
                  <a:txBody>
                    <a:bodyPr/>
                    <a:lstStyle/>
                    <a:p>
                      <a:pPr algn="ctr"/>
                      <a:r>
                        <a:rPr lang="zh-CN" altLang="en-US" sz="2000" b="1" dirty="0" smtClean="0">
                          <a:solidFill>
                            <a:srgbClr val="FF6699"/>
                          </a:solidFill>
                          <a:latin typeface="楷体_GB2312" panose="02010609030101010101" pitchFamily="49" charset="-122"/>
                          <a:ea typeface="楷体_GB2312" panose="02010609030101010101" pitchFamily="49" charset="-122"/>
                        </a:rPr>
                        <a:t>（   ）</a:t>
                      </a:r>
                      <a:r>
                        <a:rPr lang="zh-CN" altLang="en-US" sz="2000" b="1" dirty="0" smtClean="0">
                          <a:solidFill>
                            <a:schemeClr val="tx1"/>
                          </a:solidFill>
                          <a:latin typeface="楷体_GB2312" panose="02010609030101010101" pitchFamily="49" charset="-122"/>
                          <a:ea typeface="楷体_GB2312" panose="02010609030101010101" pitchFamily="49" charset="-122"/>
                        </a:rPr>
                        <a:t>级</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tc gridSpan="4">
                  <a:txBody>
                    <a:bodyPr/>
                    <a:lstStyle/>
                    <a:p>
                      <a:pPr algn="ctr"/>
                      <a:r>
                        <a:rPr lang="zh-CN" altLang="en-US" sz="2000" b="1" dirty="0" smtClean="0">
                          <a:solidFill>
                            <a:schemeClr val="tx1"/>
                          </a:solidFill>
                          <a:latin typeface="楷体_GB2312" panose="02010609030101010101" pitchFamily="49" charset="-122"/>
                          <a:ea typeface="楷体_GB2312" panose="02010609030101010101" pitchFamily="49" charset="-122"/>
                        </a:rPr>
                        <a:t>万  级</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tc gridSpan="4">
                  <a:txBody>
                    <a:bodyPr/>
                    <a:lstStyle/>
                    <a:p>
                      <a:pPr algn="ctr"/>
                      <a:r>
                        <a:rPr lang="zh-CN" altLang="en-US" sz="2000" b="1" dirty="0" smtClean="0">
                          <a:solidFill>
                            <a:schemeClr val="tx1"/>
                          </a:solidFill>
                          <a:latin typeface="楷体_GB2312" panose="02010609030101010101" pitchFamily="49" charset="-122"/>
                          <a:ea typeface="楷体_GB2312" panose="02010609030101010101" pitchFamily="49" charset="-122"/>
                        </a:rPr>
                        <a:t>个  级</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226558">
                <a:tc>
                  <a:txBody>
                    <a:bodyPr/>
                    <a:lstStyle/>
                    <a:p>
                      <a:pPr algn="ctr"/>
                      <a:r>
                        <a:rPr lang="zh-CN" altLang="en-US" sz="2200" b="1" dirty="0" smtClean="0">
                          <a:solidFill>
                            <a:schemeClr val="tx1"/>
                          </a:solidFill>
                          <a:latin typeface="楷体_GB2312" panose="02010609030101010101" pitchFamily="49" charset="-122"/>
                          <a:ea typeface="楷体_GB2312" panose="02010609030101010101" pitchFamily="49" charset="-122"/>
                        </a:rPr>
                        <a:t>数位</a:t>
                      </a:r>
                      <a:endParaRPr lang="zh-CN" altLang="en-US" sz="22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800" b="1" dirty="0" smtClean="0">
                          <a:solidFill>
                            <a:schemeClr val="tx1"/>
                          </a:solidFill>
                          <a:latin typeface="楷体_GB2312" panose="02010609030101010101" pitchFamily="49" charset="-122"/>
                          <a:ea typeface="楷体_GB2312" panose="02010609030101010101" pitchFamily="49" charset="-122"/>
                        </a:rPr>
                        <a:t>……</a:t>
                      </a:r>
                      <a:endParaRPr lang="zh-CN" altLang="en-US" sz="1800" b="1" dirty="0" smtClean="0">
                        <a:solidFill>
                          <a:schemeClr val="tx1"/>
                        </a:solidFill>
                        <a:latin typeface="楷体_GB2312" panose="02010609030101010101" pitchFamily="49" charset="-122"/>
                        <a:ea typeface="楷体_GB2312" panose="02010609030101010101" pitchFamily="49" charset="-122"/>
                      </a:endParaRPr>
                    </a:p>
                    <a:p>
                      <a:endParaRPr lang="zh-CN" altLang="en-US" sz="18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pPr algn="ctr"/>
                      <a:r>
                        <a:rPr lang="zh-CN" altLang="en-US" sz="2000" b="1" dirty="0" smtClean="0">
                          <a:solidFill>
                            <a:srgbClr val="FF6699"/>
                          </a:solidFill>
                          <a:latin typeface="楷体_GB2312" panose="02010609030101010101" pitchFamily="49" charset="-122"/>
                          <a:ea typeface="楷体_GB2312" panose="02010609030101010101" pitchFamily="49" charset="-122"/>
                        </a:rPr>
                        <a:t>（  ）</a:t>
                      </a:r>
                      <a:r>
                        <a:rPr lang="zh-CN" altLang="en-US" sz="2000" b="1" dirty="0" smtClean="0">
                          <a:solidFill>
                            <a:schemeClr val="tx1"/>
                          </a:solidFill>
                          <a:latin typeface="楷体_GB2312" panose="02010609030101010101" pitchFamily="49" charset="-122"/>
                          <a:ea typeface="楷体_GB2312" panose="02010609030101010101" pitchFamily="49" charset="-122"/>
                        </a:rPr>
                        <a:t>位</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pPr marL="0" algn="ctr" defTabSz="914400" rtl="0" eaLnBrk="1" latinLnBrk="0" hangingPunct="1"/>
                      <a:r>
                        <a:rPr lang="zh-CN" altLang="en-US" sz="2000" b="1" kern="1200" dirty="0" smtClean="0">
                          <a:solidFill>
                            <a:srgbClr val="FF6699"/>
                          </a:solidFill>
                          <a:latin typeface="楷体_GB2312" panose="02010609030101010101" pitchFamily="49" charset="-122"/>
                          <a:ea typeface="楷体_GB2312" panose="02010609030101010101" pitchFamily="49" charset="-122"/>
                          <a:cs typeface="+mn-cs"/>
                        </a:rPr>
                        <a:t>（  ）</a:t>
                      </a:r>
                      <a:r>
                        <a:rPr lang="zh-CN" altLang="en-US" sz="2000" b="1" kern="1200" dirty="0" smtClean="0">
                          <a:solidFill>
                            <a:schemeClr val="tx1"/>
                          </a:solidFill>
                          <a:latin typeface="楷体_GB2312" panose="02010609030101010101" pitchFamily="49" charset="-122"/>
                          <a:ea typeface="楷体_GB2312" panose="02010609030101010101" pitchFamily="49" charset="-122"/>
                          <a:cs typeface="+mn-cs"/>
                        </a:rPr>
                        <a:t>位</a:t>
                      </a:r>
                      <a:endParaRPr lang="zh-CN" altLang="en-US" sz="2000" b="1" kern="1200" dirty="0">
                        <a:solidFill>
                          <a:schemeClr val="tx1"/>
                        </a:solidFill>
                        <a:latin typeface="楷体_GB2312" panose="02010609030101010101" pitchFamily="49" charset="-122"/>
                        <a:ea typeface="楷体_GB2312" panose="02010609030101010101" pitchFamily="49" charset="-122"/>
                        <a:cs typeface="+mn-cs"/>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b="1" kern="1200" dirty="0" smtClean="0">
                          <a:solidFill>
                            <a:srgbClr val="FF6699"/>
                          </a:solidFill>
                          <a:latin typeface="楷体_GB2312" panose="02010609030101010101" pitchFamily="49" charset="-122"/>
                          <a:ea typeface="楷体_GB2312" panose="02010609030101010101" pitchFamily="49" charset="-122"/>
                          <a:cs typeface="+mn-cs"/>
                        </a:rPr>
                        <a:t>（  ）</a:t>
                      </a:r>
                      <a:r>
                        <a:rPr lang="zh-CN" altLang="en-US" sz="2000" b="1" kern="1200" dirty="0" smtClean="0">
                          <a:solidFill>
                            <a:schemeClr val="tx1"/>
                          </a:solidFill>
                          <a:latin typeface="楷体_GB2312" panose="02010609030101010101" pitchFamily="49" charset="-122"/>
                          <a:ea typeface="楷体_GB2312" panose="02010609030101010101" pitchFamily="49" charset="-122"/>
                          <a:cs typeface="+mn-cs"/>
                        </a:rPr>
                        <a:t>位</a:t>
                      </a: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pPr algn="ctr"/>
                      <a:r>
                        <a:rPr lang="zh-CN" altLang="en-US" sz="2000" b="1" dirty="0" smtClean="0">
                          <a:solidFill>
                            <a:schemeClr val="tx1"/>
                          </a:solidFill>
                          <a:latin typeface="楷体_GB2312" panose="02010609030101010101" pitchFamily="49" charset="-122"/>
                          <a:ea typeface="楷体_GB2312" panose="02010609030101010101" pitchFamily="49" charset="-122"/>
                        </a:rPr>
                        <a:t>亿</a:t>
                      </a:r>
                      <a:endParaRPr lang="en-US" altLang="zh-CN" sz="2000" b="1" dirty="0" smtClean="0">
                        <a:solidFill>
                          <a:schemeClr val="tx1"/>
                        </a:solidFill>
                        <a:latin typeface="楷体_GB2312" panose="02010609030101010101" pitchFamily="49" charset="-122"/>
                        <a:ea typeface="楷体_GB2312" panose="02010609030101010101" pitchFamily="49" charset="-122"/>
                      </a:endParaRPr>
                    </a:p>
                    <a:p>
                      <a:pPr algn="ctr"/>
                      <a:endParaRPr lang="en-US" altLang="zh-CN" sz="2000" b="1" dirty="0" smtClean="0">
                        <a:solidFill>
                          <a:schemeClr val="tx1"/>
                        </a:solidFill>
                        <a:latin typeface="楷体_GB2312" panose="02010609030101010101" pitchFamily="49" charset="-122"/>
                        <a:ea typeface="楷体_GB2312" panose="02010609030101010101" pitchFamily="49" charset="-122"/>
                      </a:endParaRPr>
                    </a:p>
                    <a:p>
                      <a:pPr algn="ctr"/>
                      <a:r>
                        <a:rPr lang="zh-CN" altLang="en-US" sz="2000" b="1" dirty="0" smtClean="0">
                          <a:solidFill>
                            <a:schemeClr val="tx1"/>
                          </a:solidFill>
                          <a:latin typeface="楷体_GB2312" panose="02010609030101010101" pitchFamily="49" charset="-122"/>
                          <a:ea typeface="楷体_GB2312" panose="02010609030101010101" pitchFamily="49" charset="-122"/>
                        </a:rPr>
                        <a:t>位</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zh-CN" altLang="en-US" sz="2000" b="1" dirty="0" smtClean="0">
                          <a:solidFill>
                            <a:schemeClr val="tx1"/>
                          </a:solidFill>
                          <a:latin typeface="楷体_GB2312" panose="02010609030101010101" pitchFamily="49" charset="-122"/>
                          <a:ea typeface="楷体_GB2312" panose="02010609030101010101" pitchFamily="49" charset="-122"/>
                        </a:rPr>
                        <a:t>千 万 位</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zh-CN" altLang="en-US" sz="2000" b="1" dirty="0" smtClean="0">
                          <a:solidFill>
                            <a:schemeClr val="tx1"/>
                          </a:solidFill>
                          <a:latin typeface="楷体_GB2312" panose="02010609030101010101" pitchFamily="49" charset="-122"/>
                          <a:ea typeface="楷体_GB2312" panose="02010609030101010101" pitchFamily="49" charset="-122"/>
                        </a:rPr>
                        <a:t>百 万</a:t>
                      </a:r>
                      <a:r>
                        <a:rPr lang="zh-CN" altLang="en-US" sz="2000" b="1" baseline="0" dirty="0" smtClean="0">
                          <a:solidFill>
                            <a:schemeClr val="tx1"/>
                          </a:solidFill>
                          <a:latin typeface="楷体_GB2312" panose="02010609030101010101" pitchFamily="49" charset="-122"/>
                          <a:ea typeface="楷体_GB2312" panose="02010609030101010101" pitchFamily="49" charset="-122"/>
                        </a:rPr>
                        <a:t> 位</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zh-CN" altLang="en-US" sz="2000" b="1" dirty="0" smtClean="0">
                          <a:solidFill>
                            <a:schemeClr val="tx1"/>
                          </a:solidFill>
                          <a:latin typeface="楷体_GB2312" panose="02010609030101010101" pitchFamily="49" charset="-122"/>
                          <a:ea typeface="楷体_GB2312" panose="02010609030101010101" pitchFamily="49" charset="-122"/>
                        </a:rPr>
                        <a:t>十 万 位</a:t>
                      </a:r>
                      <a:endParaRPr lang="en-US" altLang="zh-CN" sz="2000" b="1" dirty="0" smtClean="0">
                        <a:solidFill>
                          <a:schemeClr val="tx1"/>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en-US" altLang="zh-CN" sz="1800" dirty="0" smtClean="0"/>
                        <a:t>    </a:t>
                      </a:r>
                      <a:r>
                        <a:rPr lang="zh-CN" altLang="en-US" sz="2000" b="1" kern="1200" dirty="0" smtClean="0">
                          <a:solidFill>
                            <a:schemeClr val="tx1"/>
                          </a:solidFill>
                          <a:latin typeface="楷体_GB2312" panose="02010609030101010101" pitchFamily="49" charset="-122"/>
                          <a:ea typeface="楷体_GB2312" panose="02010609030101010101" pitchFamily="49" charset="-122"/>
                          <a:cs typeface="+mn-cs"/>
                        </a:rPr>
                        <a:t>万  位</a:t>
                      </a:r>
                      <a:endParaRPr lang="zh-CN" altLang="en-US" sz="2000" b="1" kern="1200" dirty="0">
                        <a:solidFill>
                          <a:schemeClr val="tx1"/>
                        </a:solidFill>
                        <a:latin typeface="楷体_GB2312" panose="02010609030101010101" pitchFamily="49" charset="-122"/>
                        <a:ea typeface="楷体_GB2312" panose="02010609030101010101" pitchFamily="49" charset="-122"/>
                        <a:cs typeface="+mn-cs"/>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zh-CN" altLang="en-US" sz="2000" b="1" dirty="0" smtClean="0">
                          <a:solidFill>
                            <a:schemeClr val="tx1"/>
                          </a:solidFill>
                          <a:latin typeface="楷体_GB2312" panose="02010609030101010101" pitchFamily="49" charset="-122"/>
                          <a:ea typeface="楷体_GB2312" panose="02010609030101010101" pitchFamily="49" charset="-122"/>
                        </a:rPr>
                        <a:t> 千  位</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zh-CN" altLang="en-US" sz="2000" b="1" dirty="0" smtClean="0">
                          <a:solidFill>
                            <a:schemeClr val="tx1"/>
                          </a:solidFill>
                          <a:latin typeface="楷体_GB2312" panose="02010609030101010101" pitchFamily="49" charset="-122"/>
                          <a:ea typeface="楷体_GB2312" panose="02010609030101010101" pitchFamily="49" charset="-122"/>
                        </a:rPr>
                        <a:t> 百  位</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zh-CN" altLang="en-US" sz="2000" b="1" dirty="0" smtClean="0">
                          <a:solidFill>
                            <a:schemeClr val="tx1"/>
                          </a:solidFill>
                          <a:latin typeface="楷体_GB2312" panose="02010609030101010101" pitchFamily="49" charset="-122"/>
                          <a:ea typeface="楷体_GB2312" panose="02010609030101010101" pitchFamily="49" charset="-122"/>
                        </a:rPr>
                        <a:t> 十  位</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zh-CN" altLang="en-US" sz="2000" b="1" dirty="0" smtClean="0">
                          <a:solidFill>
                            <a:schemeClr val="tx1"/>
                          </a:solidFill>
                          <a:latin typeface="楷体_GB2312" panose="02010609030101010101" pitchFamily="49" charset="-122"/>
                          <a:ea typeface="楷体_GB2312" panose="02010609030101010101" pitchFamily="49" charset="-122"/>
                        </a:rPr>
                        <a:t> 个  位</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1"/>
                  </a:ext>
                </a:extLst>
              </a:tr>
              <a:tr h="971658">
                <a:tc>
                  <a:txBody>
                    <a:bodyPr/>
                    <a:lstStyle/>
                    <a:p>
                      <a:pPr algn="ctr"/>
                      <a:r>
                        <a:rPr lang="zh-CN" altLang="en-US" sz="2200" b="1" dirty="0" smtClean="0">
                          <a:solidFill>
                            <a:schemeClr val="tx1"/>
                          </a:solidFill>
                          <a:latin typeface="楷体_GB2312" panose="02010609030101010101" pitchFamily="49" charset="-122"/>
                          <a:ea typeface="楷体_GB2312" panose="02010609030101010101" pitchFamily="49" charset="-122"/>
                        </a:rPr>
                        <a:t>计数单位</a:t>
                      </a:r>
                      <a:endParaRPr lang="zh-CN" altLang="en-US" sz="22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en-US" altLang="zh-CN" sz="1800" b="1" dirty="0" smtClean="0">
                          <a:solidFill>
                            <a:schemeClr val="tx1"/>
                          </a:solidFill>
                          <a:latin typeface="楷体_GB2312" panose="02010609030101010101" pitchFamily="49" charset="-122"/>
                          <a:ea typeface="楷体_GB2312" panose="02010609030101010101" pitchFamily="49" charset="-122"/>
                        </a:rPr>
                        <a:t>……</a:t>
                      </a:r>
                      <a:endParaRPr lang="zh-CN" altLang="en-US" sz="18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pPr algn="ctr"/>
                      <a:r>
                        <a:rPr lang="zh-CN" altLang="en-US" sz="2000" b="1" dirty="0" smtClean="0">
                          <a:solidFill>
                            <a:srgbClr val="FF6699"/>
                          </a:solidFill>
                          <a:latin typeface="楷体_GB2312" panose="02010609030101010101" pitchFamily="49" charset="-122"/>
                          <a:ea typeface="楷体_GB2312" panose="02010609030101010101" pitchFamily="49" charset="-122"/>
                        </a:rPr>
                        <a:t>（   ）</a:t>
                      </a:r>
                      <a:endParaRPr lang="zh-CN" altLang="en-US" sz="2000" b="1" dirty="0">
                        <a:solidFill>
                          <a:srgbClr val="FF6699"/>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pPr marL="0" algn="ctr" defTabSz="914400" rtl="0" eaLnBrk="1" latinLnBrk="0" hangingPunct="1"/>
                      <a:r>
                        <a:rPr lang="zh-CN" altLang="en-US" sz="2000" b="1" kern="1200" dirty="0" smtClean="0">
                          <a:solidFill>
                            <a:srgbClr val="FF6699"/>
                          </a:solidFill>
                          <a:latin typeface="楷体_GB2312" panose="02010609030101010101" pitchFamily="49" charset="-122"/>
                          <a:ea typeface="楷体_GB2312" panose="02010609030101010101" pitchFamily="49" charset="-122"/>
                          <a:cs typeface="+mn-cs"/>
                        </a:rPr>
                        <a:t>（   ）</a:t>
                      </a:r>
                      <a:endParaRPr lang="zh-CN" altLang="en-US" sz="2000" b="1" kern="1200" dirty="0">
                        <a:solidFill>
                          <a:srgbClr val="FF6699"/>
                        </a:solidFill>
                        <a:latin typeface="楷体_GB2312" panose="02010609030101010101" pitchFamily="49" charset="-122"/>
                        <a:ea typeface="楷体_GB2312" panose="02010609030101010101" pitchFamily="49" charset="-122"/>
                        <a:cs typeface="+mn-cs"/>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b="1" kern="1200" dirty="0" smtClean="0">
                          <a:solidFill>
                            <a:srgbClr val="FF6699"/>
                          </a:solidFill>
                          <a:latin typeface="楷体_GB2312" panose="02010609030101010101" pitchFamily="49" charset="-122"/>
                          <a:ea typeface="楷体_GB2312" panose="02010609030101010101" pitchFamily="49" charset="-122"/>
                          <a:cs typeface="+mn-cs"/>
                        </a:rPr>
                        <a:t>（   ）</a:t>
                      </a: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zh-CN" altLang="en-US" sz="2000" b="1" dirty="0" smtClean="0">
                          <a:solidFill>
                            <a:schemeClr val="tx1"/>
                          </a:solidFill>
                          <a:latin typeface="楷体_GB2312" panose="02010609030101010101" pitchFamily="49" charset="-122"/>
                          <a:ea typeface="楷体_GB2312" panose="02010609030101010101" pitchFamily="49" charset="-122"/>
                        </a:rPr>
                        <a:t>亿</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pPr algn="ctr"/>
                      <a:r>
                        <a:rPr lang="zh-CN" altLang="en-US" sz="2000" b="1" dirty="0" smtClean="0">
                          <a:solidFill>
                            <a:schemeClr val="tx1"/>
                          </a:solidFill>
                          <a:latin typeface="楷体_GB2312" panose="02010609030101010101" pitchFamily="49" charset="-122"/>
                          <a:ea typeface="楷体_GB2312" panose="02010609030101010101" pitchFamily="49" charset="-122"/>
                        </a:rPr>
                        <a:t>千  万</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pPr algn="ctr"/>
                      <a:r>
                        <a:rPr lang="zh-CN" altLang="en-US" sz="2000" b="1" dirty="0" smtClean="0">
                          <a:solidFill>
                            <a:schemeClr val="tx1"/>
                          </a:solidFill>
                          <a:latin typeface="楷体_GB2312" panose="02010609030101010101" pitchFamily="49" charset="-122"/>
                          <a:ea typeface="楷体_GB2312" panose="02010609030101010101" pitchFamily="49" charset="-122"/>
                        </a:rPr>
                        <a:t>百  万</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pPr algn="ctr"/>
                      <a:r>
                        <a:rPr lang="zh-CN" altLang="en-US" sz="2000" b="1" dirty="0" smtClean="0">
                          <a:solidFill>
                            <a:schemeClr val="tx1"/>
                          </a:solidFill>
                          <a:latin typeface="楷体_GB2312" panose="02010609030101010101" pitchFamily="49" charset="-122"/>
                          <a:ea typeface="楷体_GB2312" panose="02010609030101010101" pitchFamily="49" charset="-122"/>
                        </a:rPr>
                        <a:t>十  万</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pPr algn="ctr"/>
                      <a:r>
                        <a:rPr lang="zh-CN" altLang="en-US" sz="2000" b="1" dirty="0" smtClean="0">
                          <a:solidFill>
                            <a:schemeClr val="tx1"/>
                          </a:solidFill>
                          <a:latin typeface="楷体_GB2312" panose="02010609030101010101" pitchFamily="49" charset="-122"/>
                          <a:ea typeface="楷体_GB2312" panose="02010609030101010101" pitchFamily="49" charset="-122"/>
                        </a:rPr>
                        <a:t>万</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zh-CN" altLang="en-US" sz="2000" b="1" dirty="0" smtClean="0">
                          <a:solidFill>
                            <a:schemeClr val="tx1"/>
                          </a:solidFill>
                          <a:latin typeface="楷体_GB2312" panose="02010609030101010101" pitchFamily="49" charset="-122"/>
                          <a:ea typeface="楷体_GB2312" panose="02010609030101010101" pitchFamily="49" charset="-122"/>
                        </a:rPr>
                        <a:t>千</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zh-CN" altLang="en-US" sz="2000" b="1" dirty="0" smtClean="0">
                          <a:solidFill>
                            <a:schemeClr val="tx1"/>
                          </a:solidFill>
                          <a:latin typeface="楷体_GB2312" panose="02010609030101010101" pitchFamily="49" charset="-122"/>
                          <a:ea typeface="楷体_GB2312" panose="02010609030101010101" pitchFamily="49" charset="-122"/>
                        </a:rPr>
                        <a:t>百</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zh-CN" altLang="en-US" sz="2000" b="1" dirty="0" smtClean="0">
                          <a:solidFill>
                            <a:schemeClr val="tx1"/>
                          </a:solidFill>
                          <a:latin typeface="楷体_GB2312" panose="02010609030101010101" pitchFamily="49" charset="-122"/>
                          <a:ea typeface="楷体_GB2312" panose="02010609030101010101" pitchFamily="49" charset="-122"/>
                        </a:rPr>
                        <a:t>十</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zh-CN" altLang="en-US" sz="2000" b="1" dirty="0" smtClean="0">
                          <a:solidFill>
                            <a:schemeClr val="tx1"/>
                          </a:solidFill>
                          <a:latin typeface="楷体_GB2312" panose="02010609030101010101" pitchFamily="49" charset="-122"/>
                          <a:ea typeface="楷体_GB2312" panose="02010609030101010101" pitchFamily="49" charset="-122"/>
                        </a:rPr>
                        <a:t>一</a:t>
                      </a:r>
                      <a:r>
                        <a:rPr lang="zh-CN" altLang="en-US" sz="2000" b="1" dirty="0" smtClean="0">
                          <a:solidFill>
                            <a:srgbClr val="FF6699"/>
                          </a:solidFill>
                          <a:latin typeface="楷体_GB2312" panose="02010609030101010101" pitchFamily="49" charset="-122"/>
                          <a:ea typeface="楷体_GB2312" panose="02010609030101010101" pitchFamily="49" charset="-122"/>
                        </a:rPr>
                        <a:t>（个）</a:t>
                      </a:r>
                      <a:endParaRPr lang="en-US" altLang="zh-CN" sz="2000" b="0" dirty="0" smtClean="0">
                        <a:solidFill>
                          <a:srgbClr val="FF6699"/>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339" name="zshg.jpg"/>
          <p:cNvPicPr>
            <a:picLocks noChangeAspect="1"/>
          </p:cNvPicPr>
          <p:nvPr/>
        </p:nvPicPr>
        <p:blipFill>
          <a:blip r:embed="rId3" cstate="email">
            <a:clrChange>
              <a:clrFrom>
                <a:srgbClr val="FFFCD9">
                  <a:alpha val="100000"/>
                </a:srgbClr>
              </a:clrFrom>
              <a:clrTo>
                <a:srgbClr val="FFFCD9">
                  <a:alpha val="100000"/>
                  <a:alpha val="0"/>
                </a:srgbClr>
              </a:clrTo>
            </a:clrChange>
          </a:blip>
          <a:stretch>
            <a:fillRect/>
          </a:stretch>
        </p:blipFill>
        <p:spPr>
          <a:xfrm>
            <a:off x="106045" y="5334635"/>
            <a:ext cx="2545715" cy="593090"/>
          </a:xfrm>
          <a:prstGeom prst="rect">
            <a:avLst/>
          </a:prstGeom>
        </p:spPr>
      </p:pic>
      <p:sp>
        <p:nvSpPr>
          <p:cNvPr id="19" name="矩形标注 18"/>
          <p:cNvSpPr/>
          <p:nvPr/>
        </p:nvSpPr>
        <p:spPr>
          <a:xfrm>
            <a:off x="2176146" y="6001385"/>
            <a:ext cx="4845685" cy="640080"/>
          </a:xfrm>
          <a:prstGeom prst="wedgeRectCallout">
            <a:avLst>
              <a:gd name="adj1" fmla="val -62636"/>
              <a:gd name="adj2" fmla="val -5178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文本框 100"/>
          <p:cNvSpPr txBox="1"/>
          <p:nvPr/>
        </p:nvSpPr>
        <p:spPr>
          <a:xfrm>
            <a:off x="2287905" y="6060441"/>
            <a:ext cx="5080000" cy="523220"/>
          </a:xfrm>
          <a:prstGeom prst="rect">
            <a:avLst/>
          </a:prstGeom>
          <a:noFill/>
          <a:ln w="9525">
            <a:noFill/>
          </a:ln>
        </p:spPr>
        <p:txBody>
          <a:bodyPr>
            <a:spAutoFit/>
          </a:bodyPr>
          <a:lstStyle/>
          <a:p>
            <a:pPr indent="0"/>
            <a:r>
              <a:rPr lang="zh-CN" sz="28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数级分为个级</a:t>
            </a:r>
            <a:r>
              <a:rPr lang="en-US" sz="28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sz="28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万级和亿级</a:t>
            </a:r>
            <a:r>
              <a:rPr lang="en-US" sz="28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en-US" sz="28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9"/>
                                        </p:tgtEl>
                                        <p:attrNameLst>
                                          <p:attrName>style.visibility</p:attrName>
                                        </p:attrNameLst>
                                      </p:cBhvr>
                                      <p:to>
                                        <p:strVal val="visible"/>
                                      </p:to>
                                    </p:set>
                                    <p:animEffect transition="in" filter="fade">
                                      <p:cBhvr>
                                        <p:cTn id="23" dur="500"/>
                                        <p:tgtEl>
                                          <p:spTgt spid="33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1"/>
                                        </p:tgtEl>
                                        <p:attrNameLst>
                                          <p:attrName>style.visibility</p:attrName>
                                        </p:attrNameLst>
                                      </p:cBhvr>
                                      <p:to>
                                        <p:strVal val="visible"/>
                                      </p:to>
                                    </p:set>
                                    <p:animEffect transition="in" filter="fade">
                                      <p:cBhvr>
                                        <p:cTn id="26" dur="500"/>
                                        <p:tgtEl>
                                          <p:spTgt spid="10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9" grpId="0"/>
      <p:bldP spid="19" grpId="0" animBg="1"/>
      <p:bldP spid="19" grpId="1" animBg="1"/>
      <p:bldP spid="101" grpId="0"/>
      <p:bldP spid="101"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 y="1"/>
            <a:ext cx="12191999"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5400000">
            <a:off x="8691000" y="3357002"/>
            <a:ext cx="6858000"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5400000">
            <a:off x="-3376673" y="3375453"/>
            <a:ext cx="6858001" cy="1071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 y="6732871"/>
            <a:ext cx="12191999"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Picture 7" descr="C:\Users\lianxiang\Desktop\解读做ppt图标\过程解读.tif"/>
          <p:cNvPicPr>
            <a:picLocks noChangeAspect="1" noChangeArrowheads="1"/>
          </p:cNvPicPr>
          <p:nvPr/>
        </p:nvPicPr>
        <p:blipFill>
          <a:blip r:embed="rId2" cstate="email">
            <a:clrChange>
              <a:clrFrom>
                <a:srgbClr val="FFFFFF">
                  <a:alpha val="100000"/>
                </a:srgbClr>
              </a:clrFrom>
              <a:clrTo>
                <a:srgbClr val="FFFFFF">
                  <a:alpha val="100000"/>
                  <a:alpha val="0"/>
                </a:srgbClr>
              </a:clrTo>
            </a:clrChange>
          </a:blip>
          <a:srcRect/>
          <a:stretch>
            <a:fillRect/>
          </a:stretch>
        </p:blipFill>
        <p:spPr bwMode="auto">
          <a:xfrm>
            <a:off x="106312" y="160523"/>
            <a:ext cx="1895421" cy="554757"/>
          </a:xfrm>
          <a:prstGeom prst="rect">
            <a:avLst/>
          </a:prstGeom>
          <a:noFill/>
        </p:spPr>
      </p:pic>
      <p:sp>
        <p:nvSpPr>
          <p:cNvPr id="101" name="文本框 100"/>
          <p:cNvSpPr txBox="1"/>
          <p:nvPr/>
        </p:nvSpPr>
        <p:spPr>
          <a:xfrm>
            <a:off x="609600" y="3797937"/>
            <a:ext cx="7366000" cy="738664"/>
          </a:xfrm>
          <a:prstGeom prst="rect">
            <a:avLst/>
          </a:prstGeom>
          <a:noFill/>
          <a:ln w="9525">
            <a:noFill/>
          </a:ln>
        </p:spPr>
        <p:txBody>
          <a:bodyPr wrap="square">
            <a:spAutoFit/>
          </a:bodyPr>
          <a:lstStyle/>
          <a:p>
            <a:pPr indent="0">
              <a:lnSpc>
                <a:spcPct val="150000"/>
              </a:lnSpc>
            </a:pPr>
            <a:r>
              <a:rPr lang="zh-CN"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数位中亿位的左边是十亿位</a:t>
            </a:r>
            <a:r>
              <a:rPr lang="en-US"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计数单位是十亿</a:t>
            </a:r>
            <a:r>
              <a:rPr lang="en-US"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4" name="TextBox 1"/>
          <p:cNvSpPr txBox="1"/>
          <p:nvPr/>
        </p:nvSpPr>
        <p:spPr>
          <a:xfrm>
            <a:off x="5042219" y="436247"/>
            <a:ext cx="2353529" cy="4616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zh-CN" altLang="en-US" sz="2400" b="1" dirty="0">
                <a:latin typeface="黑体" panose="02010609060101010101" pitchFamily="49" charset="-122"/>
                <a:ea typeface="黑体" panose="02010609060101010101" pitchFamily="49" charset="-122"/>
              </a:rPr>
              <a:t>数 位 顺 序 表</a:t>
            </a:r>
          </a:p>
        </p:txBody>
      </p:sp>
      <p:graphicFrame>
        <p:nvGraphicFramePr>
          <p:cNvPr id="6" name="表格 5"/>
          <p:cNvGraphicFramePr>
            <a:graphicFrameLocks noGrp="1"/>
          </p:cNvGraphicFramePr>
          <p:nvPr/>
        </p:nvGraphicFramePr>
        <p:xfrm>
          <a:off x="2207579" y="896303"/>
          <a:ext cx="7783514" cy="2640012"/>
        </p:xfrm>
        <a:graphic>
          <a:graphicData uri="http://schemas.openxmlformats.org/drawingml/2006/table">
            <a:tbl>
              <a:tblPr firstRow="1" bandRow="1">
                <a:tableStyleId>{5C22544A-7EE6-4342-B048-85BDC9FD1C3A}</a:tableStyleId>
              </a:tblPr>
              <a:tblGrid>
                <a:gridCol w="785307">
                  <a:extLst>
                    <a:ext uri="{9D8B030D-6E8A-4147-A177-3AD203B41FA5}">
                      <a16:colId xmlns:a16="http://schemas.microsoft.com/office/drawing/2014/main" val="20000"/>
                    </a:ext>
                  </a:extLst>
                </a:gridCol>
                <a:gridCol w="648107">
                  <a:extLst>
                    <a:ext uri="{9D8B030D-6E8A-4147-A177-3AD203B41FA5}">
                      <a16:colId xmlns:a16="http://schemas.microsoft.com/office/drawing/2014/main" val="20001"/>
                    </a:ext>
                  </a:extLst>
                </a:gridCol>
                <a:gridCol w="529175">
                  <a:extLst>
                    <a:ext uri="{9D8B030D-6E8A-4147-A177-3AD203B41FA5}">
                      <a16:colId xmlns:a16="http://schemas.microsoft.com/office/drawing/2014/main" val="20002"/>
                    </a:ext>
                  </a:extLst>
                </a:gridCol>
                <a:gridCol w="529175">
                  <a:extLst>
                    <a:ext uri="{9D8B030D-6E8A-4147-A177-3AD203B41FA5}">
                      <a16:colId xmlns:a16="http://schemas.microsoft.com/office/drawing/2014/main" val="20003"/>
                    </a:ext>
                  </a:extLst>
                </a:gridCol>
                <a:gridCol w="529175">
                  <a:extLst>
                    <a:ext uri="{9D8B030D-6E8A-4147-A177-3AD203B41FA5}">
                      <a16:colId xmlns:a16="http://schemas.microsoft.com/office/drawing/2014/main" val="20004"/>
                    </a:ext>
                  </a:extLst>
                </a:gridCol>
                <a:gridCol w="529175">
                  <a:extLst>
                    <a:ext uri="{9D8B030D-6E8A-4147-A177-3AD203B41FA5}">
                      <a16:colId xmlns:a16="http://schemas.microsoft.com/office/drawing/2014/main" val="20005"/>
                    </a:ext>
                  </a:extLst>
                </a:gridCol>
                <a:gridCol w="529175">
                  <a:extLst>
                    <a:ext uri="{9D8B030D-6E8A-4147-A177-3AD203B41FA5}">
                      <a16:colId xmlns:a16="http://schemas.microsoft.com/office/drawing/2014/main" val="20006"/>
                    </a:ext>
                  </a:extLst>
                </a:gridCol>
                <a:gridCol w="529175">
                  <a:extLst>
                    <a:ext uri="{9D8B030D-6E8A-4147-A177-3AD203B41FA5}">
                      <a16:colId xmlns:a16="http://schemas.microsoft.com/office/drawing/2014/main" val="20007"/>
                    </a:ext>
                  </a:extLst>
                </a:gridCol>
                <a:gridCol w="529175">
                  <a:extLst>
                    <a:ext uri="{9D8B030D-6E8A-4147-A177-3AD203B41FA5}">
                      <a16:colId xmlns:a16="http://schemas.microsoft.com/office/drawing/2014/main" val="20008"/>
                    </a:ext>
                  </a:extLst>
                </a:gridCol>
                <a:gridCol w="529175">
                  <a:extLst>
                    <a:ext uri="{9D8B030D-6E8A-4147-A177-3AD203B41FA5}">
                      <a16:colId xmlns:a16="http://schemas.microsoft.com/office/drawing/2014/main" val="20009"/>
                    </a:ext>
                  </a:extLst>
                </a:gridCol>
                <a:gridCol w="529175">
                  <a:extLst>
                    <a:ext uri="{9D8B030D-6E8A-4147-A177-3AD203B41FA5}">
                      <a16:colId xmlns:a16="http://schemas.microsoft.com/office/drawing/2014/main" val="20010"/>
                    </a:ext>
                  </a:extLst>
                </a:gridCol>
                <a:gridCol w="529175">
                  <a:extLst>
                    <a:ext uri="{9D8B030D-6E8A-4147-A177-3AD203B41FA5}">
                      <a16:colId xmlns:a16="http://schemas.microsoft.com/office/drawing/2014/main" val="20011"/>
                    </a:ext>
                  </a:extLst>
                </a:gridCol>
                <a:gridCol w="529175">
                  <a:extLst>
                    <a:ext uri="{9D8B030D-6E8A-4147-A177-3AD203B41FA5}">
                      <a16:colId xmlns:a16="http://schemas.microsoft.com/office/drawing/2014/main" val="20012"/>
                    </a:ext>
                  </a:extLst>
                </a:gridCol>
                <a:gridCol w="529175">
                  <a:extLst>
                    <a:ext uri="{9D8B030D-6E8A-4147-A177-3AD203B41FA5}">
                      <a16:colId xmlns:a16="http://schemas.microsoft.com/office/drawing/2014/main" val="20013"/>
                    </a:ext>
                  </a:extLst>
                </a:gridCol>
              </a:tblGrid>
              <a:tr h="441796">
                <a:tc>
                  <a:txBody>
                    <a:bodyPr/>
                    <a:lstStyle/>
                    <a:p>
                      <a:pPr algn="ctr"/>
                      <a:r>
                        <a:rPr lang="zh-CN" altLang="en-US" sz="2200" b="1" dirty="0" smtClean="0">
                          <a:solidFill>
                            <a:schemeClr val="tx1"/>
                          </a:solidFill>
                          <a:latin typeface="楷体_GB2312" panose="02010609030101010101" pitchFamily="49" charset="-122"/>
                          <a:ea typeface="楷体_GB2312" panose="02010609030101010101" pitchFamily="49" charset="-122"/>
                        </a:rPr>
                        <a:t>数级</a:t>
                      </a:r>
                      <a:endParaRPr lang="zh-CN" altLang="en-US" sz="22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1" dirty="0" smtClean="0">
                          <a:solidFill>
                            <a:schemeClr val="tx1"/>
                          </a:solidFill>
                          <a:latin typeface="楷体_GB2312" panose="02010609030101010101" pitchFamily="49" charset="-122"/>
                          <a:ea typeface="楷体_GB2312" panose="02010609030101010101" pitchFamily="49" charset="-122"/>
                        </a:rPr>
                        <a:t>……</a:t>
                      </a:r>
                      <a:endParaRPr lang="zh-CN" altLang="en-US" sz="1800" b="1" dirty="0" smtClean="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tc gridSpan="4">
                  <a:txBody>
                    <a:bodyPr/>
                    <a:lstStyle/>
                    <a:p>
                      <a:pPr algn="ctr"/>
                      <a:r>
                        <a:rPr lang="zh-CN" altLang="en-US" sz="2000" b="1" dirty="0" smtClean="0">
                          <a:solidFill>
                            <a:srgbClr val="FF6699"/>
                          </a:solidFill>
                          <a:latin typeface="楷体_GB2312" panose="02010609030101010101" pitchFamily="49" charset="-122"/>
                          <a:ea typeface="楷体_GB2312" panose="02010609030101010101" pitchFamily="49" charset="-122"/>
                        </a:rPr>
                        <a:t>（   ）</a:t>
                      </a:r>
                      <a:r>
                        <a:rPr lang="zh-CN" altLang="en-US" sz="2000" b="1" dirty="0" smtClean="0">
                          <a:solidFill>
                            <a:schemeClr val="tx1"/>
                          </a:solidFill>
                          <a:latin typeface="楷体_GB2312" panose="02010609030101010101" pitchFamily="49" charset="-122"/>
                          <a:ea typeface="楷体_GB2312" panose="02010609030101010101" pitchFamily="49" charset="-122"/>
                        </a:rPr>
                        <a:t>级</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tc gridSpan="4">
                  <a:txBody>
                    <a:bodyPr/>
                    <a:lstStyle/>
                    <a:p>
                      <a:pPr algn="ctr"/>
                      <a:r>
                        <a:rPr lang="zh-CN" altLang="en-US" sz="2000" b="1" dirty="0" smtClean="0">
                          <a:solidFill>
                            <a:schemeClr val="tx1"/>
                          </a:solidFill>
                          <a:latin typeface="楷体_GB2312" panose="02010609030101010101" pitchFamily="49" charset="-122"/>
                          <a:ea typeface="楷体_GB2312" panose="02010609030101010101" pitchFamily="49" charset="-122"/>
                        </a:rPr>
                        <a:t>万  级</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tc gridSpan="4">
                  <a:txBody>
                    <a:bodyPr/>
                    <a:lstStyle/>
                    <a:p>
                      <a:pPr algn="ctr"/>
                      <a:r>
                        <a:rPr lang="zh-CN" altLang="en-US" sz="2000" b="1" dirty="0" smtClean="0">
                          <a:solidFill>
                            <a:schemeClr val="tx1"/>
                          </a:solidFill>
                          <a:latin typeface="楷体_GB2312" panose="02010609030101010101" pitchFamily="49" charset="-122"/>
                          <a:ea typeface="楷体_GB2312" panose="02010609030101010101" pitchFamily="49" charset="-122"/>
                        </a:rPr>
                        <a:t>个  级</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226558">
                <a:tc>
                  <a:txBody>
                    <a:bodyPr/>
                    <a:lstStyle/>
                    <a:p>
                      <a:pPr algn="ctr"/>
                      <a:r>
                        <a:rPr lang="zh-CN" altLang="en-US" sz="2200" b="1" dirty="0" smtClean="0">
                          <a:solidFill>
                            <a:schemeClr val="tx1"/>
                          </a:solidFill>
                          <a:latin typeface="楷体_GB2312" panose="02010609030101010101" pitchFamily="49" charset="-122"/>
                          <a:ea typeface="楷体_GB2312" panose="02010609030101010101" pitchFamily="49" charset="-122"/>
                        </a:rPr>
                        <a:t>数位</a:t>
                      </a:r>
                      <a:endParaRPr lang="zh-CN" altLang="en-US" sz="22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800" b="1" dirty="0" smtClean="0">
                          <a:solidFill>
                            <a:schemeClr val="tx1"/>
                          </a:solidFill>
                          <a:latin typeface="楷体_GB2312" panose="02010609030101010101" pitchFamily="49" charset="-122"/>
                          <a:ea typeface="楷体_GB2312" panose="02010609030101010101" pitchFamily="49" charset="-122"/>
                        </a:rPr>
                        <a:t>……</a:t>
                      </a:r>
                      <a:endParaRPr lang="zh-CN" altLang="en-US" sz="1800" b="1" dirty="0" smtClean="0">
                        <a:solidFill>
                          <a:schemeClr val="tx1"/>
                        </a:solidFill>
                        <a:latin typeface="楷体_GB2312" panose="02010609030101010101" pitchFamily="49" charset="-122"/>
                        <a:ea typeface="楷体_GB2312" panose="02010609030101010101" pitchFamily="49" charset="-122"/>
                      </a:endParaRPr>
                    </a:p>
                    <a:p>
                      <a:endParaRPr lang="zh-CN" altLang="en-US" sz="18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pPr algn="ctr"/>
                      <a:r>
                        <a:rPr lang="zh-CN" altLang="en-US" sz="2000" b="1" dirty="0" smtClean="0">
                          <a:solidFill>
                            <a:srgbClr val="FF6699"/>
                          </a:solidFill>
                          <a:latin typeface="楷体_GB2312" panose="02010609030101010101" pitchFamily="49" charset="-122"/>
                          <a:ea typeface="楷体_GB2312" panose="02010609030101010101" pitchFamily="49" charset="-122"/>
                        </a:rPr>
                        <a:t>（  ）</a:t>
                      </a:r>
                      <a:r>
                        <a:rPr lang="zh-CN" altLang="en-US" sz="2000" b="1" dirty="0" smtClean="0">
                          <a:solidFill>
                            <a:schemeClr val="tx1"/>
                          </a:solidFill>
                          <a:latin typeface="楷体_GB2312" panose="02010609030101010101" pitchFamily="49" charset="-122"/>
                          <a:ea typeface="楷体_GB2312" panose="02010609030101010101" pitchFamily="49" charset="-122"/>
                        </a:rPr>
                        <a:t>位</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pPr marL="0" algn="ctr" defTabSz="914400" rtl="0" eaLnBrk="1" latinLnBrk="0" hangingPunct="1"/>
                      <a:r>
                        <a:rPr lang="zh-CN" altLang="en-US" sz="2000" b="1" kern="1200" dirty="0" smtClean="0">
                          <a:solidFill>
                            <a:srgbClr val="FF6699"/>
                          </a:solidFill>
                          <a:latin typeface="楷体_GB2312" panose="02010609030101010101" pitchFamily="49" charset="-122"/>
                          <a:ea typeface="楷体_GB2312" panose="02010609030101010101" pitchFamily="49" charset="-122"/>
                          <a:cs typeface="+mn-cs"/>
                        </a:rPr>
                        <a:t>（  ）</a:t>
                      </a:r>
                      <a:r>
                        <a:rPr lang="zh-CN" altLang="en-US" sz="2000" b="1" kern="1200" dirty="0" smtClean="0">
                          <a:solidFill>
                            <a:schemeClr val="tx1"/>
                          </a:solidFill>
                          <a:latin typeface="楷体_GB2312" panose="02010609030101010101" pitchFamily="49" charset="-122"/>
                          <a:ea typeface="楷体_GB2312" panose="02010609030101010101" pitchFamily="49" charset="-122"/>
                          <a:cs typeface="+mn-cs"/>
                        </a:rPr>
                        <a:t>位</a:t>
                      </a:r>
                      <a:endParaRPr lang="zh-CN" altLang="en-US" sz="2000" b="1" kern="1200" dirty="0">
                        <a:solidFill>
                          <a:schemeClr val="tx1"/>
                        </a:solidFill>
                        <a:latin typeface="楷体_GB2312" panose="02010609030101010101" pitchFamily="49" charset="-122"/>
                        <a:ea typeface="楷体_GB2312" panose="02010609030101010101" pitchFamily="49" charset="-122"/>
                        <a:cs typeface="+mn-cs"/>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b="1" kern="1200" dirty="0" smtClean="0">
                          <a:solidFill>
                            <a:srgbClr val="FF6699"/>
                          </a:solidFill>
                          <a:latin typeface="楷体_GB2312" panose="02010609030101010101" pitchFamily="49" charset="-122"/>
                          <a:ea typeface="楷体_GB2312" panose="02010609030101010101" pitchFamily="49" charset="-122"/>
                          <a:cs typeface="+mn-cs"/>
                        </a:rPr>
                        <a:t>（  ）</a:t>
                      </a:r>
                      <a:r>
                        <a:rPr lang="zh-CN" altLang="en-US" sz="2000" b="1" kern="1200" dirty="0" smtClean="0">
                          <a:solidFill>
                            <a:schemeClr val="tx1"/>
                          </a:solidFill>
                          <a:latin typeface="楷体_GB2312" panose="02010609030101010101" pitchFamily="49" charset="-122"/>
                          <a:ea typeface="楷体_GB2312" panose="02010609030101010101" pitchFamily="49" charset="-122"/>
                          <a:cs typeface="+mn-cs"/>
                        </a:rPr>
                        <a:t>位</a:t>
                      </a: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pPr algn="ctr"/>
                      <a:r>
                        <a:rPr lang="zh-CN" altLang="en-US" sz="2000" b="1" dirty="0" smtClean="0">
                          <a:solidFill>
                            <a:schemeClr val="tx1"/>
                          </a:solidFill>
                          <a:latin typeface="楷体_GB2312" panose="02010609030101010101" pitchFamily="49" charset="-122"/>
                          <a:ea typeface="楷体_GB2312" panose="02010609030101010101" pitchFamily="49" charset="-122"/>
                        </a:rPr>
                        <a:t>亿</a:t>
                      </a:r>
                      <a:endParaRPr lang="en-US" altLang="zh-CN" sz="2000" b="1" dirty="0" smtClean="0">
                        <a:solidFill>
                          <a:schemeClr val="tx1"/>
                        </a:solidFill>
                        <a:latin typeface="楷体_GB2312" panose="02010609030101010101" pitchFamily="49" charset="-122"/>
                        <a:ea typeface="楷体_GB2312" panose="02010609030101010101" pitchFamily="49" charset="-122"/>
                      </a:endParaRPr>
                    </a:p>
                    <a:p>
                      <a:pPr algn="ctr"/>
                      <a:endParaRPr lang="en-US" altLang="zh-CN" sz="2000" b="1" dirty="0" smtClean="0">
                        <a:solidFill>
                          <a:schemeClr val="tx1"/>
                        </a:solidFill>
                        <a:latin typeface="楷体_GB2312" panose="02010609030101010101" pitchFamily="49" charset="-122"/>
                        <a:ea typeface="楷体_GB2312" panose="02010609030101010101" pitchFamily="49" charset="-122"/>
                      </a:endParaRPr>
                    </a:p>
                    <a:p>
                      <a:pPr algn="ctr"/>
                      <a:r>
                        <a:rPr lang="zh-CN" altLang="en-US" sz="2000" b="1" dirty="0" smtClean="0">
                          <a:solidFill>
                            <a:schemeClr val="tx1"/>
                          </a:solidFill>
                          <a:latin typeface="楷体_GB2312" panose="02010609030101010101" pitchFamily="49" charset="-122"/>
                          <a:ea typeface="楷体_GB2312" panose="02010609030101010101" pitchFamily="49" charset="-122"/>
                        </a:rPr>
                        <a:t>位</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zh-CN" altLang="en-US" sz="2000" b="1" dirty="0" smtClean="0">
                          <a:solidFill>
                            <a:schemeClr val="tx1"/>
                          </a:solidFill>
                          <a:latin typeface="楷体_GB2312" panose="02010609030101010101" pitchFamily="49" charset="-122"/>
                          <a:ea typeface="楷体_GB2312" panose="02010609030101010101" pitchFamily="49" charset="-122"/>
                        </a:rPr>
                        <a:t>千 万 位</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zh-CN" altLang="en-US" sz="2000" b="1" dirty="0" smtClean="0">
                          <a:solidFill>
                            <a:schemeClr val="tx1"/>
                          </a:solidFill>
                          <a:latin typeface="楷体_GB2312" panose="02010609030101010101" pitchFamily="49" charset="-122"/>
                          <a:ea typeface="楷体_GB2312" panose="02010609030101010101" pitchFamily="49" charset="-122"/>
                        </a:rPr>
                        <a:t>百 万</a:t>
                      </a:r>
                      <a:r>
                        <a:rPr lang="zh-CN" altLang="en-US" sz="2000" b="1" baseline="0" dirty="0" smtClean="0">
                          <a:solidFill>
                            <a:schemeClr val="tx1"/>
                          </a:solidFill>
                          <a:latin typeface="楷体_GB2312" panose="02010609030101010101" pitchFamily="49" charset="-122"/>
                          <a:ea typeface="楷体_GB2312" panose="02010609030101010101" pitchFamily="49" charset="-122"/>
                        </a:rPr>
                        <a:t> 位</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zh-CN" altLang="en-US" sz="2000" b="1" dirty="0" smtClean="0">
                          <a:solidFill>
                            <a:schemeClr val="tx1"/>
                          </a:solidFill>
                          <a:latin typeface="楷体_GB2312" panose="02010609030101010101" pitchFamily="49" charset="-122"/>
                          <a:ea typeface="楷体_GB2312" panose="02010609030101010101" pitchFamily="49" charset="-122"/>
                        </a:rPr>
                        <a:t>十 万 位</a:t>
                      </a:r>
                      <a:endParaRPr lang="en-US" altLang="zh-CN" sz="2000" b="1" dirty="0" smtClean="0">
                        <a:solidFill>
                          <a:schemeClr val="tx1"/>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en-US" altLang="zh-CN" sz="1800" dirty="0" smtClean="0"/>
                        <a:t>    </a:t>
                      </a:r>
                      <a:r>
                        <a:rPr lang="zh-CN" altLang="en-US" sz="2000" b="1" kern="1200" dirty="0" smtClean="0">
                          <a:solidFill>
                            <a:schemeClr val="tx1"/>
                          </a:solidFill>
                          <a:latin typeface="楷体_GB2312" panose="02010609030101010101" pitchFamily="49" charset="-122"/>
                          <a:ea typeface="楷体_GB2312" panose="02010609030101010101" pitchFamily="49" charset="-122"/>
                          <a:cs typeface="+mn-cs"/>
                        </a:rPr>
                        <a:t>万  位</a:t>
                      </a:r>
                      <a:endParaRPr lang="zh-CN" altLang="en-US" sz="2000" b="1" kern="1200" dirty="0">
                        <a:solidFill>
                          <a:schemeClr val="tx1"/>
                        </a:solidFill>
                        <a:latin typeface="楷体_GB2312" panose="02010609030101010101" pitchFamily="49" charset="-122"/>
                        <a:ea typeface="楷体_GB2312" panose="02010609030101010101" pitchFamily="49" charset="-122"/>
                        <a:cs typeface="+mn-cs"/>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zh-CN" altLang="en-US" sz="2000" b="1" dirty="0" smtClean="0">
                          <a:solidFill>
                            <a:schemeClr val="tx1"/>
                          </a:solidFill>
                          <a:latin typeface="楷体_GB2312" panose="02010609030101010101" pitchFamily="49" charset="-122"/>
                          <a:ea typeface="楷体_GB2312" panose="02010609030101010101" pitchFamily="49" charset="-122"/>
                        </a:rPr>
                        <a:t> 千  位</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zh-CN" altLang="en-US" sz="2000" b="1" dirty="0" smtClean="0">
                          <a:solidFill>
                            <a:schemeClr val="tx1"/>
                          </a:solidFill>
                          <a:latin typeface="楷体_GB2312" panose="02010609030101010101" pitchFamily="49" charset="-122"/>
                          <a:ea typeface="楷体_GB2312" panose="02010609030101010101" pitchFamily="49" charset="-122"/>
                        </a:rPr>
                        <a:t> 百  位</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zh-CN" altLang="en-US" sz="2000" b="1" dirty="0" smtClean="0">
                          <a:solidFill>
                            <a:schemeClr val="tx1"/>
                          </a:solidFill>
                          <a:latin typeface="楷体_GB2312" panose="02010609030101010101" pitchFamily="49" charset="-122"/>
                          <a:ea typeface="楷体_GB2312" panose="02010609030101010101" pitchFamily="49" charset="-122"/>
                        </a:rPr>
                        <a:t> 十  位</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zh-CN" altLang="en-US" sz="2000" b="1" dirty="0" smtClean="0">
                          <a:solidFill>
                            <a:schemeClr val="tx1"/>
                          </a:solidFill>
                          <a:latin typeface="楷体_GB2312" panose="02010609030101010101" pitchFamily="49" charset="-122"/>
                          <a:ea typeface="楷体_GB2312" panose="02010609030101010101" pitchFamily="49" charset="-122"/>
                        </a:rPr>
                        <a:t> 个  位</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1"/>
                  </a:ext>
                </a:extLst>
              </a:tr>
              <a:tr h="971658">
                <a:tc>
                  <a:txBody>
                    <a:bodyPr/>
                    <a:lstStyle/>
                    <a:p>
                      <a:pPr algn="ctr"/>
                      <a:r>
                        <a:rPr lang="zh-CN" altLang="en-US" sz="2200" b="1" dirty="0" smtClean="0">
                          <a:solidFill>
                            <a:schemeClr val="tx1"/>
                          </a:solidFill>
                          <a:latin typeface="楷体_GB2312" panose="02010609030101010101" pitchFamily="49" charset="-122"/>
                          <a:ea typeface="楷体_GB2312" panose="02010609030101010101" pitchFamily="49" charset="-122"/>
                        </a:rPr>
                        <a:t>计数单位</a:t>
                      </a:r>
                      <a:endParaRPr lang="zh-CN" altLang="en-US" sz="22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en-US" altLang="zh-CN" sz="1800" b="1" dirty="0" smtClean="0">
                          <a:solidFill>
                            <a:schemeClr val="tx1"/>
                          </a:solidFill>
                          <a:latin typeface="楷体_GB2312" panose="02010609030101010101" pitchFamily="49" charset="-122"/>
                          <a:ea typeface="楷体_GB2312" panose="02010609030101010101" pitchFamily="49" charset="-122"/>
                        </a:rPr>
                        <a:t>……</a:t>
                      </a:r>
                      <a:endParaRPr lang="zh-CN" altLang="en-US" sz="18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pPr algn="ctr"/>
                      <a:r>
                        <a:rPr lang="zh-CN" altLang="en-US" sz="2000" b="1" dirty="0" smtClean="0">
                          <a:solidFill>
                            <a:srgbClr val="FF6699"/>
                          </a:solidFill>
                          <a:latin typeface="楷体_GB2312" panose="02010609030101010101" pitchFamily="49" charset="-122"/>
                          <a:ea typeface="楷体_GB2312" panose="02010609030101010101" pitchFamily="49" charset="-122"/>
                        </a:rPr>
                        <a:t>（   ）</a:t>
                      </a:r>
                      <a:endParaRPr lang="zh-CN" altLang="en-US" sz="2000" b="1" dirty="0">
                        <a:solidFill>
                          <a:srgbClr val="FF6699"/>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pPr marL="0" algn="ctr" defTabSz="914400" rtl="0" eaLnBrk="1" latinLnBrk="0" hangingPunct="1"/>
                      <a:r>
                        <a:rPr lang="zh-CN" altLang="en-US" sz="2000" b="1" kern="1200" dirty="0" smtClean="0">
                          <a:solidFill>
                            <a:srgbClr val="FF6699"/>
                          </a:solidFill>
                          <a:latin typeface="楷体_GB2312" panose="02010609030101010101" pitchFamily="49" charset="-122"/>
                          <a:ea typeface="楷体_GB2312" panose="02010609030101010101" pitchFamily="49" charset="-122"/>
                          <a:cs typeface="+mn-cs"/>
                        </a:rPr>
                        <a:t>（   ）</a:t>
                      </a:r>
                      <a:endParaRPr lang="zh-CN" altLang="en-US" sz="2000" b="1" kern="1200" dirty="0">
                        <a:solidFill>
                          <a:srgbClr val="FF6699"/>
                        </a:solidFill>
                        <a:latin typeface="楷体_GB2312" panose="02010609030101010101" pitchFamily="49" charset="-122"/>
                        <a:ea typeface="楷体_GB2312" panose="02010609030101010101" pitchFamily="49" charset="-122"/>
                        <a:cs typeface="+mn-cs"/>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b="1" kern="1200" dirty="0" smtClean="0">
                          <a:solidFill>
                            <a:srgbClr val="FF6699"/>
                          </a:solidFill>
                          <a:latin typeface="楷体_GB2312" panose="02010609030101010101" pitchFamily="49" charset="-122"/>
                          <a:ea typeface="楷体_GB2312" panose="02010609030101010101" pitchFamily="49" charset="-122"/>
                          <a:cs typeface="+mn-cs"/>
                        </a:rPr>
                        <a:t>（   ）</a:t>
                      </a: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zh-CN" altLang="en-US" sz="2000" b="1" dirty="0" smtClean="0">
                          <a:solidFill>
                            <a:schemeClr val="tx1"/>
                          </a:solidFill>
                          <a:latin typeface="楷体_GB2312" panose="02010609030101010101" pitchFamily="49" charset="-122"/>
                          <a:ea typeface="楷体_GB2312" panose="02010609030101010101" pitchFamily="49" charset="-122"/>
                        </a:rPr>
                        <a:t>亿</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pPr algn="ctr"/>
                      <a:r>
                        <a:rPr lang="zh-CN" altLang="en-US" sz="2000" b="1" dirty="0" smtClean="0">
                          <a:solidFill>
                            <a:schemeClr val="tx1"/>
                          </a:solidFill>
                          <a:latin typeface="楷体_GB2312" panose="02010609030101010101" pitchFamily="49" charset="-122"/>
                          <a:ea typeface="楷体_GB2312" panose="02010609030101010101" pitchFamily="49" charset="-122"/>
                        </a:rPr>
                        <a:t>千  万</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pPr algn="ctr"/>
                      <a:r>
                        <a:rPr lang="zh-CN" altLang="en-US" sz="2000" b="1" dirty="0" smtClean="0">
                          <a:solidFill>
                            <a:schemeClr val="tx1"/>
                          </a:solidFill>
                          <a:latin typeface="楷体_GB2312" panose="02010609030101010101" pitchFamily="49" charset="-122"/>
                          <a:ea typeface="楷体_GB2312" panose="02010609030101010101" pitchFamily="49" charset="-122"/>
                        </a:rPr>
                        <a:t>百  万</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pPr algn="ctr"/>
                      <a:r>
                        <a:rPr lang="zh-CN" altLang="en-US" sz="2000" b="1" dirty="0" smtClean="0">
                          <a:solidFill>
                            <a:schemeClr val="tx1"/>
                          </a:solidFill>
                          <a:latin typeface="楷体_GB2312" panose="02010609030101010101" pitchFamily="49" charset="-122"/>
                          <a:ea typeface="楷体_GB2312" panose="02010609030101010101" pitchFamily="49" charset="-122"/>
                        </a:rPr>
                        <a:t>十  万</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pPr algn="ctr"/>
                      <a:r>
                        <a:rPr lang="zh-CN" altLang="en-US" sz="2000" b="1" dirty="0" smtClean="0">
                          <a:solidFill>
                            <a:schemeClr val="tx1"/>
                          </a:solidFill>
                          <a:latin typeface="楷体_GB2312" panose="02010609030101010101" pitchFamily="49" charset="-122"/>
                          <a:ea typeface="楷体_GB2312" panose="02010609030101010101" pitchFamily="49" charset="-122"/>
                        </a:rPr>
                        <a:t>万</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zh-CN" altLang="en-US" sz="2000" b="1" dirty="0" smtClean="0">
                          <a:solidFill>
                            <a:schemeClr val="tx1"/>
                          </a:solidFill>
                          <a:latin typeface="楷体_GB2312" panose="02010609030101010101" pitchFamily="49" charset="-122"/>
                          <a:ea typeface="楷体_GB2312" panose="02010609030101010101" pitchFamily="49" charset="-122"/>
                        </a:rPr>
                        <a:t>千</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zh-CN" altLang="en-US" sz="2000" b="1" dirty="0" smtClean="0">
                          <a:solidFill>
                            <a:schemeClr val="tx1"/>
                          </a:solidFill>
                          <a:latin typeface="楷体_GB2312" panose="02010609030101010101" pitchFamily="49" charset="-122"/>
                          <a:ea typeface="楷体_GB2312" panose="02010609030101010101" pitchFamily="49" charset="-122"/>
                        </a:rPr>
                        <a:t>百</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zh-CN" altLang="en-US" sz="2000" b="1" dirty="0" smtClean="0">
                          <a:solidFill>
                            <a:schemeClr val="tx1"/>
                          </a:solidFill>
                          <a:latin typeface="楷体_GB2312" panose="02010609030101010101" pitchFamily="49" charset="-122"/>
                          <a:ea typeface="楷体_GB2312" panose="02010609030101010101" pitchFamily="49" charset="-122"/>
                        </a:rPr>
                        <a:t>十</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zh-CN" altLang="en-US" sz="2000" b="1" dirty="0" smtClean="0">
                          <a:solidFill>
                            <a:schemeClr val="tx1"/>
                          </a:solidFill>
                          <a:latin typeface="楷体_GB2312" panose="02010609030101010101" pitchFamily="49" charset="-122"/>
                          <a:ea typeface="楷体_GB2312" panose="02010609030101010101" pitchFamily="49" charset="-122"/>
                        </a:rPr>
                        <a:t>一</a:t>
                      </a:r>
                      <a:r>
                        <a:rPr lang="zh-CN" altLang="en-US" sz="2000" b="1" dirty="0" smtClean="0">
                          <a:solidFill>
                            <a:srgbClr val="FF6699"/>
                          </a:solidFill>
                          <a:latin typeface="楷体_GB2312" panose="02010609030101010101" pitchFamily="49" charset="-122"/>
                          <a:ea typeface="楷体_GB2312" panose="02010609030101010101" pitchFamily="49" charset="-122"/>
                        </a:rPr>
                        <a:t>（个）</a:t>
                      </a:r>
                      <a:endParaRPr lang="en-US" altLang="zh-CN" sz="2000" b="0" dirty="0" smtClean="0">
                        <a:solidFill>
                          <a:srgbClr val="FF6699"/>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8" name="矩形 3"/>
          <p:cNvSpPr/>
          <p:nvPr/>
        </p:nvSpPr>
        <p:spPr>
          <a:xfrm>
            <a:off x="4337959" y="926467"/>
            <a:ext cx="468398" cy="4308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zh-CN" altLang="en-US" sz="2200" b="1" dirty="0">
                <a:latin typeface="楷体_GB2312" panose="02010609030101010101" pitchFamily="49" charset="-122"/>
                <a:ea typeface="楷体_GB2312" panose="02010609030101010101" pitchFamily="49" charset="-122"/>
              </a:rPr>
              <a:t>亿</a:t>
            </a:r>
            <a:endParaRPr lang="en-US" altLang="zh-CN" sz="2200" b="1" dirty="0">
              <a:latin typeface="楷体_GB2312" panose="02010609030101010101" pitchFamily="49" charset="-122"/>
              <a:ea typeface="楷体_GB2312" panose="02010609030101010101" pitchFamily="49" charset="-122"/>
            </a:endParaRPr>
          </a:p>
        </p:txBody>
      </p:sp>
      <p:sp>
        <p:nvSpPr>
          <p:cNvPr id="11" name="矩形 11"/>
          <p:cNvSpPr/>
          <p:nvPr/>
        </p:nvSpPr>
        <p:spPr>
          <a:xfrm>
            <a:off x="4763454" y="1532890"/>
            <a:ext cx="477837" cy="584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zh-CN" altLang="en-US" sz="1600" b="1" dirty="0">
                <a:latin typeface="楷体_GB2312" panose="02010609030101010101" pitchFamily="49" charset="-122"/>
                <a:ea typeface="楷体_GB2312" panose="02010609030101010101" pitchFamily="49" charset="-122"/>
              </a:rPr>
              <a:t>十亿</a:t>
            </a:r>
            <a:endParaRPr lang="en-US" altLang="zh-CN" sz="1600" b="1" dirty="0">
              <a:latin typeface="楷体_GB2312" panose="02010609030101010101" pitchFamily="49" charset="-122"/>
              <a:ea typeface="楷体_GB2312" panose="02010609030101010101" pitchFamily="49" charset="-122"/>
            </a:endParaRPr>
          </a:p>
        </p:txBody>
      </p:sp>
      <p:sp>
        <p:nvSpPr>
          <p:cNvPr id="5180" name="矩形 12"/>
          <p:cNvSpPr/>
          <p:nvPr/>
        </p:nvSpPr>
        <p:spPr>
          <a:xfrm>
            <a:off x="4720590" y="2739392"/>
            <a:ext cx="477839" cy="6461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zh-CN" altLang="en-US" sz="1800" b="1" dirty="0">
                <a:latin typeface="楷体_GB2312" panose="02010609030101010101" pitchFamily="49" charset="-122"/>
                <a:ea typeface="楷体_GB2312" panose="02010609030101010101" pitchFamily="49" charset="-122"/>
              </a:rPr>
              <a:t>十亿</a:t>
            </a:r>
            <a:endParaRPr lang="en-US" altLang="zh-CN" sz="1800" b="1" dirty="0">
              <a:latin typeface="楷体_GB2312" panose="02010609030101010101" pitchFamily="49" charset="-122"/>
              <a:ea typeface="楷体_GB2312" panose="02010609030101010101" pitchFamily="49" charset="-122"/>
            </a:endParaRPr>
          </a:p>
        </p:txBody>
      </p:sp>
      <p:sp>
        <p:nvSpPr>
          <p:cNvPr id="5181" name="矩形 13"/>
          <p:cNvSpPr/>
          <p:nvPr/>
        </p:nvSpPr>
        <p:spPr>
          <a:xfrm>
            <a:off x="4217354" y="2739392"/>
            <a:ext cx="477837" cy="6461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zh-CN" altLang="en-US" sz="1800" b="1" dirty="0">
                <a:latin typeface="楷体_GB2312" panose="02010609030101010101" pitchFamily="49" charset="-122"/>
                <a:ea typeface="楷体_GB2312" panose="02010609030101010101" pitchFamily="49" charset="-122"/>
              </a:rPr>
              <a:t>百亿</a:t>
            </a:r>
            <a:endParaRPr lang="en-US" altLang="zh-CN" sz="1800" b="1" dirty="0">
              <a:latin typeface="楷体_GB2312" panose="02010609030101010101" pitchFamily="49" charset="-122"/>
              <a:ea typeface="楷体_GB2312" panose="02010609030101010101" pitchFamily="49" charset="-122"/>
            </a:endParaRPr>
          </a:p>
        </p:txBody>
      </p:sp>
      <p:sp>
        <p:nvSpPr>
          <p:cNvPr id="5182" name="矩形 14"/>
          <p:cNvSpPr/>
          <p:nvPr/>
        </p:nvSpPr>
        <p:spPr>
          <a:xfrm>
            <a:off x="3685541" y="2739392"/>
            <a:ext cx="479425" cy="6461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zh-CN" altLang="en-US" sz="1800" b="1" dirty="0">
                <a:latin typeface="楷体_GB2312" panose="02010609030101010101" pitchFamily="49" charset="-122"/>
                <a:ea typeface="楷体_GB2312" panose="02010609030101010101" pitchFamily="49" charset="-122"/>
              </a:rPr>
              <a:t>千亿</a:t>
            </a:r>
            <a:endParaRPr lang="en-US" altLang="zh-CN" sz="1800" b="1" dirty="0">
              <a:latin typeface="楷体_GB2312" panose="02010609030101010101" pitchFamily="49" charset="-122"/>
              <a:ea typeface="楷体_GB2312" panose="02010609030101010101" pitchFamily="49" charset="-122"/>
            </a:endParaRPr>
          </a:p>
        </p:txBody>
      </p:sp>
      <p:sp>
        <p:nvSpPr>
          <p:cNvPr id="12" name="矩形 18"/>
          <p:cNvSpPr/>
          <p:nvPr/>
        </p:nvSpPr>
        <p:spPr>
          <a:xfrm>
            <a:off x="4266566" y="1532890"/>
            <a:ext cx="477839" cy="584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zh-CN" altLang="en-US" sz="1600" b="1" dirty="0">
                <a:latin typeface="楷体_GB2312" panose="02010609030101010101" pitchFamily="49" charset="-122"/>
                <a:ea typeface="楷体_GB2312" panose="02010609030101010101" pitchFamily="49" charset="-122"/>
              </a:rPr>
              <a:t>百亿</a:t>
            </a:r>
            <a:endParaRPr lang="en-US" altLang="zh-CN" sz="1600" b="1" dirty="0">
              <a:latin typeface="楷体_GB2312" panose="02010609030101010101" pitchFamily="49" charset="-122"/>
              <a:ea typeface="楷体_GB2312" panose="02010609030101010101" pitchFamily="49" charset="-122"/>
            </a:endParaRPr>
          </a:p>
        </p:txBody>
      </p:sp>
      <p:sp>
        <p:nvSpPr>
          <p:cNvPr id="13" name="矩形 19"/>
          <p:cNvSpPr/>
          <p:nvPr/>
        </p:nvSpPr>
        <p:spPr>
          <a:xfrm>
            <a:off x="3749041" y="1532890"/>
            <a:ext cx="477839" cy="584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zh-CN" altLang="en-US" sz="1600" b="1" dirty="0">
                <a:latin typeface="楷体_GB2312" panose="02010609030101010101" pitchFamily="49" charset="-122"/>
                <a:ea typeface="楷体_GB2312" panose="02010609030101010101" pitchFamily="49" charset="-122"/>
              </a:rPr>
              <a:t>千亿</a:t>
            </a:r>
            <a:endParaRPr lang="en-US" altLang="zh-CN" sz="1600" b="1" dirty="0">
              <a:latin typeface="楷体_GB2312" panose="02010609030101010101" pitchFamily="49" charset="-122"/>
              <a:ea typeface="楷体_GB2312" panose="02010609030101010101" pitchFamily="49" charset="-122"/>
            </a:endParaRPr>
          </a:p>
        </p:txBody>
      </p:sp>
      <p:sp>
        <p:nvSpPr>
          <p:cNvPr id="15" name="文本框 14"/>
          <p:cNvSpPr txBox="1"/>
          <p:nvPr/>
        </p:nvSpPr>
        <p:spPr>
          <a:xfrm>
            <a:off x="609600" y="4535172"/>
            <a:ext cx="6623685" cy="738664"/>
          </a:xfrm>
          <a:prstGeom prst="rect">
            <a:avLst/>
          </a:prstGeom>
          <a:noFill/>
          <a:ln w="9525">
            <a:noFill/>
          </a:ln>
        </p:spPr>
        <p:txBody>
          <a:bodyPr wrap="square">
            <a:spAutoFit/>
          </a:bodyPr>
          <a:lstStyle/>
          <a:p>
            <a:pPr indent="0">
              <a:lnSpc>
                <a:spcPct val="150000"/>
              </a:lnSpc>
            </a:pPr>
            <a:r>
              <a:rPr lang="zh-CN"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十亿位的左边是百亿位</a:t>
            </a:r>
            <a:r>
              <a:rPr lang="en-US"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计数单位是百亿</a:t>
            </a:r>
            <a:r>
              <a:rPr lang="en-US"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文本框 15"/>
          <p:cNvSpPr txBox="1"/>
          <p:nvPr/>
        </p:nvSpPr>
        <p:spPr>
          <a:xfrm>
            <a:off x="589280" y="5272407"/>
            <a:ext cx="6644640" cy="738664"/>
          </a:xfrm>
          <a:prstGeom prst="rect">
            <a:avLst/>
          </a:prstGeom>
          <a:noFill/>
          <a:ln w="9525">
            <a:noFill/>
          </a:ln>
        </p:spPr>
        <p:txBody>
          <a:bodyPr wrap="square">
            <a:spAutoFit/>
          </a:bodyPr>
          <a:lstStyle/>
          <a:p>
            <a:pPr indent="0">
              <a:lnSpc>
                <a:spcPct val="150000"/>
              </a:lnSpc>
            </a:pPr>
            <a:r>
              <a:rPr lang="zh-CN"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百亿位的左边是千亿位</a:t>
            </a:r>
            <a:r>
              <a:rPr lang="en-US"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计数单位是千亿。</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7" name="图片 16" descr="c146"/>
          <p:cNvPicPr>
            <a:picLocks noChangeAspect="1"/>
          </p:cNvPicPr>
          <p:nvPr/>
        </p:nvPicPr>
        <p:blipFill>
          <a:blip r:embed="rId3" cstate="email">
            <a:clrChange>
              <a:clrFrom>
                <a:srgbClr val="FDFDC9">
                  <a:alpha val="99608"/>
                </a:srgbClr>
              </a:clrFrom>
              <a:clrTo>
                <a:srgbClr val="FDFDC9">
                  <a:alpha val="99608"/>
                  <a:alpha val="0"/>
                </a:srgbClr>
              </a:clrTo>
            </a:clrChange>
          </a:blip>
          <a:stretch>
            <a:fillRect/>
          </a:stretch>
        </p:blipFill>
        <p:spPr>
          <a:xfrm>
            <a:off x="8676641" y="3728720"/>
            <a:ext cx="2811780" cy="28117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linds(horizontal)">
                                      <p:cBhvr>
                                        <p:cTn id="7" dur="500"/>
                                        <p:tgtEl>
                                          <p:spTgt spid="5124"/>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1"/>
                                        </p:tgtEl>
                                        <p:attrNameLst>
                                          <p:attrName>style.visibility</p:attrName>
                                        </p:attrNameLst>
                                      </p:cBhvr>
                                      <p:to>
                                        <p:strVal val="visible"/>
                                      </p:to>
                                    </p:set>
                                    <p:anim calcmode="lin" valueType="num">
                                      <p:cBhvr additive="base">
                                        <p:cTn id="20" dur="500" fill="hold"/>
                                        <p:tgtEl>
                                          <p:spTgt spid="101"/>
                                        </p:tgtEl>
                                        <p:attrNameLst>
                                          <p:attrName>ppt_x</p:attrName>
                                        </p:attrNameLst>
                                      </p:cBhvr>
                                      <p:tavLst>
                                        <p:tav tm="0">
                                          <p:val>
                                            <p:strVal val="#ppt_x"/>
                                          </p:val>
                                        </p:tav>
                                        <p:tav tm="100000">
                                          <p:val>
                                            <p:strVal val="#ppt_x"/>
                                          </p:val>
                                        </p:tav>
                                      </p:tavLst>
                                    </p:anim>
                                    <p:anim calcmode="lin" valueType="num">
                                      <p:cBhvr additive="base">
                                        <p:cTn id="21"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5180"/>
                                        </p:tgtEl>
                                        <p:attrNameLst>
                                          <p:attrName>style.visibility</p:attrName>
                                        </p:attrNameLst>
                                      </p:cBhvr>
                                      <p:to>
                                        <p:strVal val="visible"/>
                                      </p:to>
                                    </p:set>
                                    <p:animEffect transition="in" filter="wipe(up)">
                                      <p:cBhvr>
                                        <p:cTn id="31" dur="500"/>
                                        <p:tgtEl>
                                          <p:spTgt spid="5180"/>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up)">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5181"/>
                                        </p:tgtEl>
                                        <p:attrNameLst>
                                          <p:attrName>style.visibility</p:attrName>
                                        </p:attrNameLst>
                                      </p:cBhvr>
                                      <p:to>
                                        <p:strVal val="visible"/>
                                      </p:to>
                                    </p:set>
                                    <p:animEffect transition="in" filter="wipe(up)">
                                      <p:cBhvr>
                                        <p:cTn id="47" dur="500"/>
                                        <p:tgtEl>
                                          <p:spTgt spid="5181"/>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ppt_x"/>
                                          </p:val>
                                        </p:tav>
                                        <p:tav tm="100000">
                                          <p:val>
                                            <p:strVal val="#ppt_x"/>
                                          </p:val>
                                        </p:tav>
                                      </p:tavLst>
                                    </p:anim>
                                    <p:anim calcmode="lin" valueType="num">
                                      <p:cBhvr additive="base">
                                        <p:cTn id="5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up)">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5182"/>
                                        </p:tgtEl>
                                        <p:attrNameLst>
                                          <p:attrName>style.visibility</p:attrName>
                                        </p:attrNameLst>
                                      </p:cBhvr>
                                      <p:to>
                                        <p:strVal val="visible"/>
                                      </p:to>
                                    </p:set>
                                    <p:animEffect transition="in" filter="wipe(up)">
                                      <p:cBhvr>
                                        <p:cTn id="63" dur="500"/>
                                        <p:tgtEl>
                                          <p:spTgt spid="518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1" grpId="1"/>
      <p:bldP spid="5124" grpId="0"/>
      <p:bldP spid="8" grpId="0"/>
      <p:bldP spid="11" grpId="0"/>
      <p:bldP spid="5180" grpId="0"/>
      <p:bldP spid="5181" grpId="0"/>
      <p:bldP spid="5182" grpId="0"/>
      <p:bldP spid="12" grpId="0"/>
      <p:bldP spid="13" grpId="0"/>
      <p:bldP spid="15" grpId="0"/>
      <p:bldP spid="15" grpId="1"/>
      <p:bldP spid="16" grpId="0"/>
      <p:bldP spid="1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 y="1"/>
            <a:ext cx="12191999"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5400000">
            <a:off x="8691000" y="3357002"/>
            <a:ext cx="6858000"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5400000">
            <a:off x="-3376673" y="3375453"/>
            <a:ext cx="6858001" cy="1071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 y="6732871"/>
            <a:ext cx="12191999"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24" name="TextBox 1"/>
          <p:cNvSpPr txBox="1"/>
          <p:nvPr/>
        </p:nvSpPr>
        <p:spPr>
          <a:xfrm>
            <a:off x="5042219" y="436247"/>
            <a:ext cx="2353529" cy="4616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zh-CN" altLang="en-US" sz="2400" b="1" dirty="0">
                <a:latin typeface="黑体" panose="02010609060101010101" pitchFamily="49" charset="-122"/>
                <a:ea typeface="黑体" panose="02010609060101010101" pitchFamily="49" charset="-122"/>
              </a:rPr>
              <a:t>数 位 顺 序 表</a:t>
            </a:r>
          </a:p>
        </p:txBody>
      </p:sp>
      <p:graphicFrame>
        <p:nvGraphicFramePr>
          <p:cNvPr id="6" name="表格 5"/>
          <p:cNvGraphicFramePr>
            <a:graphicFrameLocks noGrp="1"/>
          </p:cNvGraphicFramePr>
          <p:nvPr/>
        </p:nvGraphicFramePr>
        <p:xfrm>
          <a:off x="2207579" y="896303"/>
          <a:ext cx="7783514" cy="2640012"/>
        </p:xfrm>
        <a:graphic>
          <a:graphicData uri="http://schemas.openxmlformats.org/drawingml/2006/table">
            <a:tbl>
              <a:tblPr firstRow="1" bandRow="1">
                <a:tableStyleId>{5C22544A-7EE6-4342-B048-85BDC9FD1C3A}</a:tableStyleId>
              </a:tblPr>
              <a:tblGrid>
                <a:gridCol w="785307">
                  <a:extLst>
                    <a:ext uri="{9D8B030D-6E8A-4147-A177-3AD203B41FA5}">
                      <a16:colId xmlns:a16="http://schemas.microsoft.com/office/drawing/2014/main" val="20000"/>
                    </a:ext>
                  </a:extLst>
                </a:gridCol>
                <a:gridCol w="648107">
                  <a:extLst>
                    <a:ext uri="{9D8B030D-6E8A-4147-A177-3AD203B41FA5}">
                      <a16:colId xmlns:a16="http://schemas.microsoft.com/office/drawing/2014/main" val="20001"/>
                    </a:ext>
                  </a:extLst>
                </a:gridCol>
                <a:gridCol w="529175">
                  <a:extLst>
                    <a:ext uri="{9D8B030D-6E8A-4147-A177-3AD203B41FA5}">
                      <a16:colId xmlns:a16="http://schemas.microsoft.com/office/drawing/2014/main" val="20002"/>
                    </a:ext>
                  </a:extLst>
                </a:gridCol>
                <a:gridCol w="529175">
                  <a:extLst>
                    <a:ext uri="{9D8B030D-6E8A-4147-A177-3AD203B41FA5}">
                      <a16:colId xmlns:a16="http://schemas.microsoft.com/office/drawing/2014/main" val="20003"/>
                    </a:ext>
                  </a:extLst>
                </a:gridCol>
                <a:gridCol w="529175">
                  <a:extLst>
                    <a:ext uri="{9D8B030D-6E8A-4147-A177-3AD203B41FA5}">
                      <a16:colId xmlns:a16="http://schemas.microsoft.com/office/drawing/2014/main" val="20004"/>
                    </a:ext>
                  </a:extLst>
                </a:gridCol>
                <a:gridCol w="529175">
                  <a:extLst>
                    <a:ext uri="{9D8B030D-6E8A-4147-A177-3AD203B41FA5}">
                      <a16:colId xmlns:a16="http://schemas.microsoft.com/office/drawing/2014/main" val="20005"/>
                    </a:ext>
                  </a:extLst>
                </a:gridCol>
                <a:gridCol w="529175">
                  <a:extLst>
                    <a:ext uri="{9D8B030D-6E8A-4147-A177-3AD203B41FA5}">
                      <a16:colId xmlns:a16="http://schemas.microsoft.com/office/drawing/2014/main" val="20006"/>
                    </a:ext>
                  </a:extLst>
                </a:gridCol>
                <a:gridCol w="529175">
                  <a:extLst>
                    <a:ext uri="{9D8B030D-6E8A-4147-A177-3AD203B41FA5}">
                      <a16:colId xmlns:a16="http://schemas.microsoft.com/office/drawing/2014/main" val="20007"/>
                    </a:ext>
                  </a:extLst>
                </a:gridCol>
                <a:gridCol w="529175">
                  <a:extLst>
                    <a:ext uri="{9D8B030D-6E8A-4147-A177-3AD203B41FA5}">
                      <a16:colId xmlns:a16="http://schemas.microsoft.com/office/drawing/2014/main" val="20008"/>
                    </a:ext>
                  </a:extLst>
                </a:gridCol>
                <a:gridCol w="529175">
                  <a:extLst>
                    <a:ext uri="{9D8B030D-6E8A-4147-A177-3AD203B41FA5}">
                      <a16:colId xmlns:a16="http://schemas.microsoft.com/office/drawing/2014/main" val="20009"/>
                    </a:ext>
                  </a:extLst>
                </a:gridCol>
                <a:gridCol w="529175">
                  <a:extLst>
                    <a:ext uri="{9D8B030D-6E8A-4147-A177-3AD203B41FA5}">
                      <a16:colId xmlns:a16="http://schemas.microsoft.com/office/drawing/2014/main" val="20010"/>
                    </a:ext>
                  </a:extLst>
                </a:gridCol>
                <a:gridCol w="529175">
                  <a:extLst>
                    <a:ext uri="{9D8B030D-6E8A-4147-A177-3AD203B41FA5}">
                      <a16:colId xmlns:a16="http://schemas.microsoft.com/office/drawing/2014/main" val="20011"/>
                    </a:ext>
                  </a:extLst>
                </a:gridCol>
                <a:gridCol w="529175">
                  <a:extLst>
                    <a:ext uri="{9D8B030D-6E8A-4147-A177-3AD203B41FA5}">
                      <a16:colId xmlns:a16="http://schemas.microsoft.com/office/drawing/2014/main" val="20012"/>
                    </a:ext>
                  </a:extLst>
                </a:gridCol>
                <a:gridCol w="529175">
                  <a:extLst>
                    <a:ext uri="{9D8B030D-6E8A-4147-A177-3AD203B41FA5}">
                      <a16:colId xmlns:a16="http://schemas.microsoft.com/office/drawing/2014/main" val="20013"/>
                    </a:ext>
                  </a:extLst>
                </a:gridCol>
              </a:tblGrid>
              <a:tr h="441796">
                <a:tc>
                  <a:txBody>
                    <a:bodyPr/>
                    <a:lstStyle/>
                    <a:p>
                      <a:pPr algn="ctr"/>
                      <a:r>
                        <a:rPr lang="zh-CN" altLang="en-US" sz="2200" b="1" dirty="0" smtClean="0">
                          <a:solidFill>
                            <a:schemeClr val="tx1"/>
                          </a:solidFill>
                          <a:latin typeface="楷体_GB2312" panose="02010609030101010101" pitchFamily="49" charset="-122"/>
                          <a:ea typeface="楷体_GB2312" panose="02010609030101010101" pitchFamily="49" charset="-122"/>
                        </a:rPr>
                        <a:t>数级</a:t>
                      </a:r>
                      <a:endParaRPr lang="zh-CN" altLang="en-US" sz="22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800" b="1" dirty="0" smtClean="0">
                          <a:solidFill>
                            <a:schemeClr val="tx1"/>
                          </a:solidFill>
                          <a:latin typeface="楷体_GB2312" panose="02010609030101010101" pitchFamily="49" charset="-122"/>
                          <a:ea typeface="楷体_GB2312" panose="02010609030101010101" pitchFamily="49" charset="-122"/>
                        </a:rPr>
                        <a:t>……</a:t>
                      </a:r>
                      <a:endParaRPr lang="zh-CN" altLang="en-US" sz="1800" b="1" dirty="0" smtClean="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tc gridSpan="4">
                  <a:txBody>
                    <a:bodyPr/>
                    <a:lstStyle/>
                    <a:p>
                      <a:pPr algn="ctr"/>
                      <a:r>
                        <a:rPr lang="zh-CN" altLang="en-US" sz="2000" b="1" dirty="0" smtClean="0">
                          <a:solidFill>
                            <a:srgbClr val="FF6699"/>
                          </a:solidFill>
                          <a:latin typeface="楷体_GB2312" panose="02010609030101010101" pitchFamily="49" charset="-122"/>
                          <a:ea typeface="楷体_GB2312" panose="02010609030101010101" pitchFamily="49" charset="-122"/>
                        </a:rPr>
                        <a:t>（   ）</a:t>
                      </a:r>
                      <a:r>
                        <a:rPr lang="zh-CN" altLang="en-US" sz="2000" b="1" dirty="0" smtClean="0">
                          <a:solidFill>
                            <a:schemeClr val="tx1"/>
                          </a:solidFill>
                          <a:latin typeface="楷体_GB2312" panose="02010609030101010101" pitchFamily="49" charset="-122"/>
                          <a:ea typeface="楷体_GB2312" panose="02010609030101010101" pitchFamily="49" charset="-122"/>
                        </a:rPr>
                        <a:t>级</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tc gridSpan="4">
                  <a:txBody>
                    <a:bodyPr/>
                    <a:lstStyle/>
                    <a:p>
                      <a:pPr algn="ctr"/>
                      <a:r>
                        <a:rPr lang="zh-CN" altLang="en-US" sz="2000" b="1" dirty="0" smtClean="0">
                          <a:solidFill>
                            <a:schemeClr val="tx1"/>
                          </a:solidFill>
                          <a:latin typeface="楷体_GB2312" panose="02010609030101010101" pitchFamily="49" charset="-122"/>
                          <a:ea typeface="楷体_GB2312" panose="02010609030101010101" pitchFamily="49" charset="-122"/>
                        </a:rPr>
                        <a:t>万  级</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tc gridSpan="4">
                  <a:txBody>
                    <a:bodyPr/>
                    <a:lstStyle/>
                    <a:p>
                      <a:pPr algn="ctr"/>
                      <a:r>
                        <a:rPr lang="zh-CN" altLang="en-US" sz="2000" b="1" dirty="0" smtClean="0">
                          <a:solidFill>
                            <a:schemeClr val="tx1"/>
                          </a:solidFill>
                          <a:latin typeface="楷体_GB2312" panose="02010609030101010101" pitchFamily="49" charset="-122"/>
                          <a:ea typeface="楷体_GB2312" panose="02010609030101010101" pitchFamily="49" charset="-122"/>
                        </a:rPr>
                        <a:t>个  级</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226558">
                <a:tc>
                  <a:txBody>
                    <a:bodyPr/>
                    <a:lstStyle/>
                    <a:p>
                      <a:pPr algn="ctr"/>
                      <a:r>
                        <a:rPr lang="zh-CN" altLang="en-US" sz="2200" b="1" dirty="0" smtClean="0">
                          <a:solidFill>
                            <a:schemeClr val="tx1"/>
                          </a:solidFill>
                          <a:latin typeface="楷体_GB2312" panose="02010609030101010101" pitchFamily="49" charset="-122"/>
                          <a:ea typeface="楷体_GB2312" panose="02010609030101010101" pitchFamily="49" charset="-122"/>
                        </a:rPr>
                        <a:t>数位</a:t>
                      </a:r>
                      <a:endParaRPr lang="zh-CN" altLang="en-US" sz="22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800" b="1" dirty="0" smtClean="0">
                          <a:solidFill>
                            <a:schemeClr val="tx1"/>
                          </a:solidFill>
                          <a:latin typeface="楷体_GB2312" panose="02010609030101010101" pitchFamily="49" charset="-122"/>
                          <a:ea typeface="楷体_GB2312" panose="02010609030101010101" pitchFamily="49" charset="-122"/>
                        </a:rPr>
                        <a:t>……</a:t>
                      </a:r>
                      <a:endParaRPr lang="zh-CN" altLang="en-US" sz="1800" b="1" dirty="0" smtClean="0">
                        <a:solidFill>
                          <a:schemeClr val="tx1"/>
                        </a:solidFill>
                        <a:latin typeface="楷体_GB2312" panose="02010609030101010101" pitchFamily="49" charset="-122"/>
                        <a:ea typeface="楷体_GB2312" panose="02010609030101010101" pitchFamily="49" charset="-122"/>
                      </a:endParaRPr>
                    </a:p>
                    <a:p>
                      <a:endParaRPr lang="zh-CN" altLang="en-US" sz="18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pPr algn="ctr"/>
                      <a:r>
                        <a:rPr lang="zh-CN" altLang="en-US" sz="2000" b="1" dirty="0" smtClean="0">
                          <a:solidFill>
                            <a:srgbClr val="FF6699"/>
                          </a:solidFill>
                          <a:latin typeface="楷体_GB2312" panose="02010609030101010101" pitchFamily="49" charset="-122"/>
                          <a:ea typeface="楷体_GB2312" panose="02010609030101010101" pitchFamily="49" charset="-122"/>
                        </a:rPr>
                        <a:t>（  ）</a:t>
                      </a:r>
                      <a:r>
                        <a:rPr lang="zh-CN" altLang="en-US" sz="2000" b="1" dirty="0" smtClean="0">
                          <a:solidFill>
                            <a:schemeClr val="tx1"/>
                          </a:solidFill>
                          <a:latin typeface="楷体_GB2312" panose="02010609030101010101" pitchFamily="49" charset="-122"/>
                          <a:ea typeface="楷体_GB2312" panose="02010609030101010101" pitchFamily="49" charset="-122"/>
                        </a:rPr>
                        <a:t>位</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pPr marL="0" algn="ctr" defTabSz="914400" rtl="0" eaLnBrk="1" latinLnBrk="0" hangingPunct="1"/>
                      <a:r>
                        <a:rPr lang="zh-CN" altLang="en-US" sz="2000" b="1" kern="1200" dirty="0" smtClean="0">
                          <a:solidFill>
                            <a:srgbClr val="FF6699"/>
                          </a:solidFill>
                          <a:latin typeface="楷体_GB2312" panose="02010609030101010101" pitchFamily="49" charset="-122"/>
                          <a:ea typeface="楷体_GB2312" panose="02010609030101010101" pitchFamily="49" charset="-122"/>
                          <a:cs typeface="+mn-cs"/>
                        </a:rPr>
                        <a:t>（  ）</a:t>
                      </a:r>
                      <a:r>
                        <a:rPr lang="zh-CN" altLang="en-US" sz="2000" b="1" kern="1200" dirty="0" smtClean="0">
                          <a:solidFill>
                            <a:schemeClr val="tx1"/>
                          </a:solidFill>
                          <a:latin typeface="楷体_GB2312" panose="02010609030101010101" pitchFamily="49" charset="-122"/>
                          <a:ea typeface="楷体_GB2312" panose="02010609030101010101" pitchFamily="49" charset="-122"/>
                          <a:cs typeface="+mn-cs"/>
                        </a:rPr>
                        <a:t>位</a:t>
                      </a:r>
                      <a:endParaRPr lang="zh-CN" altLang="en-US" sz="2000" b="1" kern="1200" dirty="0">
                        <a:solidFill>
                          <a:schemeClr val="tx1"/>
                        </a:solidFill>
                        <a:latin typeface="楷体_GB2312" panose="02010609030101010101" pitchFamily="49" charset="-122"/>
                        <a:ea typeface="楷体_GB2312" panose="02010609030101010101" pitchFamily="49" charset="-122"/>
                        <a:cs typeface="+mn-cs"/>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b="1" kern="1200" dirty="0" smtClean="0">
                          <a:solidFill>
                            <a:srgbClr val="FF6699"/>
                          </a:solidFill>
                          <a:latin typeface="楷体_GB2312" panose="02010609030101010101" pitchFamily="49" charset="-122"/>
                          <a:ea typeface="楷体_GB2312" panose="02010609030101010101" pitchFamily="49" charset="-122"/>
                          <a:cs typeface="+mn-cs"/>
                        </a:rPr>
                        <a:t>（  ）</a:t>
                      </a:r>
                      <a:r>
                        <a:rPr lang="zh-CN" altLang="en-US" sz="2000" b="1" kern="1200" dirty="0" smtClean="0">
                          <a:solidFill>
                            <a:schemeClr val="tx1"/>
                          </a:solidFill>
                          <a:latin typeface="楷体_GB2312" panose="02010609030101010101" pitchFamily="49" charset="-122"/>
                          <a:ea typeface="楷体_GB2312" panose="02010609030101010101" pitchFamily="49" charset="-122"/>
                          <a:cs typeface="+mn-cs"/>
                        </a:rPr>
                        <a:t>位</a:t>
                      </a: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pPr algn="ctr"/>
                      <a:r>
                        <a:rPr lang="zh-CN" altLang="en-US" sz="2000" b="1" dirty="0" smtClean="0">
                          <a:solidFill>
                            <a:schemeClr val="tx1"/>
                          </a:solidFill>
                          <a:latin typeface="楷体_GB2312" panose="02010609030101010101" pitchFamily="49" charset="-122"/>
                          <a:ea typeface="楷体_GB2312" panose="02010609030101010101" pitchFamily="49" charset="-122"/>
                        </a:rPr>
                        <a:t>亿</a:t>
                      </a:r>
                      <a:endParaRPr lang="en-US" altLang="zh-CN" sz="2000" b="1" dirty="0" smtClean="0">
                        <a:solidFill>
                          <a:schemeClr val="tx1"/>
                        </a:solidFill>
                        <a:latin typeface="楷体_GB2312" panose="02010609030101010101" pitchFamily="49" charset="-122"/>
                        <a:ea typeface="楷体_GB2312" panose="02010609030101010101" pitchFamily="49" charset="-122"/>
                      </a:endParaRPr>
                    </a:p>
                    <a:p>
                      <a:pPr algn="ctr"/>
                      <a:endParaRPr lang="en-US" altLang="zh-CN" sz="2000" b="1" dirty="0" smtClean="0">
                        <a:solidFill>
                          <a:schemeClr val="tx1"/>
                        </a:solidFill>
                        <a:latin typeface="楷体_GB2312" panose="02010609030101010101" pitchFamily="49" charset="-122"/>
                        <a:ea typeface="楷体_GB2312" panose="02010609030101010101" pitchFamily="49" charset="-122"/>
                      </a:endParaRPr>
                    </a:p>
                    <a:p>
                      <a:pPr algn="ctr"/>
                      <a:r>
                        <a:rPr lang="zh-CN" altLang="en-US" sz="2000" b="1" dirty="0" smtClean="0">
                          <a:solidFill>
                            <a:schemeClr val="tx1"/>
                          </a:solidFill>
                          <a:latin typeface="楷体_GB2312" panose="02010609030101010101" pitchFamily="49" charset="-122"/>
                          <a:ea typeface="楷体_GB2312" panose="02010609030101010101" pitchFamily="49" charset="-122"/>
                        </a:rPr>
                        <a:t>位</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zh-CN" altLang="en-US" sz="2000" b="1" dirty="0" smtClean="0">
                          <a:solidFill>
                            <a:schemeClr val="tx1"/>
                          </a:solidFill>
                          <a:latin typeface="楷体_GB2312" panose="02010609030101010101" pitchFamily="49" charset="-122"/>
                          <a:ea typeface="楷体_GB2312" panose="02010609030101010101" pitchFamily="49" charset="-122"/>
                        </a:rPr>
                        <a:t>千 万 位</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zh-CN" altLang="en-US" sz="2000" b="1" dirty="0" smtClean="0">
                          <a:solidFill>
                            <a:schemeClr val="tx1"/>
                          </a:solidFill>
                          <a:latin typeface="楷体_GB2312" panose="02010609030101010101" pitchFamily="49" charset="-122"/>
                          <a:ea typeface="楷体_GB2312" panose="02010609030101010101" pitchFamily="49" charset="-122"/>
                        </a:rPr>
                        <a:t>百 万</a:t>
                      </a:r>
                      <a:r>
                        <a:rPr lang="zh-CN" altLang="en-US" sz="2000" b="1" baseline="0" dirty="0" smtClean="0">
                          <a:solidFill>
                            <a:schemeClr val="tx1"/>
                          </a:solidFill>
                          <a:latin typeface="楷体_GB2312" panose="02010609030101010101" pitchFamily="49" charset="-122"/>
                          <a:ea typeface="楷体_GB2312" panose="02010609030101010101" pitchFamily="49" charset="-122"/>
                        </a:rPr>
                        <a:t> 位</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zh-CN" altLang="en-US" sz="2000" b="1" dirty="0" smtClean="0">
                          <a:solidFill>
                            <a:schemeClr val="tx1"/>
                          </a:solidFill>
                          <a:latin typeface="楷体_GB2312" panose="02010609030101010101" pitchFamily="49" charset="-122"/>
                          <a:ea typeface="楷体_GB2312" panose="02010609030101010101" pitchFamily="49" charset="-122"/>
                        </a:rPr>
                        <a:t>十 万 位</a:t>
                      </a:r>
                      <a:endParaRPr lang="en-US" altLang="zh-CN" sz="2000" b="1" dirty="0" smtClean="0">
                        <a:solidFill>
                          <a:schemeClr val="tx1"/>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en-US" altLang="zh-CN" sz="1800" dirty="0" smtClean="0"/>
                        <a:t>    </a:t>
                      </a:r>
                      <a:r>
                        <a:rPr lang="zh-CN" altLang="en-US" sz="2000" b="1" kern="1200" dirty="0" smtClean="0">
                          <a:solidFill>
                            <a:schemeClr val="tx1"/>
                          </a:solidFill>
                          <a:latin typeface="楷体_GB2312" panose="02010609030101010101" pitchFamily="49" charset="-122"/>
                          <a:ea typeface="楷体_GB2312" panose="02010609030101010101" pitchFamily="49" charset="-122"/>
                          <a:cs typeface="+mn-cs"/>
                        </a:rPr>
                        <a:t>万  位</a:t>
                      </a:r>
                      <a:endParaRPr lang="zh-CN" altLang="en-US" sz="2000" b="1" kern="1200" dirty="0">
                        <a:solidFill>
                          <a:schemeClr val="tx1"/>
                        </a:solidFill>
                        <a:latin typeface="楷体_GB2312" panose="02010609030101010101" pitchFamily="49" charset="-122"/>
                        <a:ea typeface="楷体_GB2312" panose="02010609030101010101" pitchFamily="49" charset="-122"/>
                        <a:cs typeface="+mn-cs"/>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zh-CN" altLang="en-US" sz="2000" b="1" dirty="0" smtClean="0">
                          <a:solidFill>
                            <a:schemeClr val="tx1"/>
                          </a:solidFill>
                          <a:latin typeface="楷体_GB2312" panose="02010609030101010101" pitchFamily="49" charset="-122"/>
                          <a:ea typeface="楷体_GB2312" panose="02010609030101010101" pitchFamily="49" charset="-122"/>
                        </a:rPr>
                        <a:t> 千  位</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zh-CN" altLang="en-US" sz="2000" b="1" dirty="0" smtClean="0">
                          <a:solidFill>
                            <a:schemeClr val="tx1"/>
                          </a:solidFill>
                          <a:latin typeface="楷体_GB2312" panose="02010609030101010101" pitchFamily="49" charset="-122"/>
                          <a:ea typeface="楷体_GB2312" panose="02010609030101010101" pitchFamily="49" charset="-122"/>
                        </a:rPr>
                        <a:t> 百  位</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zh-CN" altLang="en-US" sz="2000" b="1" dirty="0" smtClean="0">
                          <a:solidFill>
                            <a:schemeClr val="tx1"/>
                          </a:solidFill>
                          <a:latin typeface="楷体_GB2312" panose="02010609030101010101" pitchFamily="49" charset="-122"/>
                          <a:ea typeface="楷体_GB2312" panose="02010609030101010101" pitchFamily="49" charset="-122"/>
                        </a:rPr>
                        <a:t> 十  位</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zh-CN" altLang="en-US" sz="2000" b="1" dirty="0" smtClean="0">
                          <a:solidFill>
                            <a:schemeClr val="tx1"/>
                          </a:solidFill>
                          <a:latin typeface="楷体_GB2312" panose="02010609030101010101" pitchFamily="49" charset="-122"/>
                          <a:ea typeface="楷体_GB2312" panose="02010609030101010101" pitchFamily="49" charset="-122"/>
                        </a:rPr>
                        <a:t> 个  位</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1"/>
                  </a:ext>
                </a:extLst>
              </a:tr>
              <a:tr h="971658">
                <a:tc>
                  <a:txBody>
                    <a:bodyPr/>
                    <a:lstStyle/>
                    <a:p>
                      <a:pPr algn="ctr"/>
                      <a:r>
                        <a:rPr lang="zh-CN" altLang="en-US" sz="2200" b="1" dirty="0" smtClean="0">
                          <a:solidFill>
                            <a:schemeClr val="tx1"/>
                          </a:solidFill>
                          <a:latin typeface="楷体_GB2312" panose="02010609030101010101" pitchFamily="49" charset="-122"/>
                          <a:ea typeface="楷体_GB2312" panose="02010609030101010101" pitchFamily="49" charset="-122"/>
                        </a:rPr>
                        <a:t>计数单位</a:t>
                      </a:r>
                      <a:endParaRPr lang="zh-CN" altLang="en-US" sz="22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en-US" altLang="zh-CN" sz="1800" b="1" dirty="0" smtClean="0">
                          <a:solidFill>
                            <a:schemeClr val="tx1"/>
                          </a:solidFill>
                          <a:latin typeface="楷体_GB2312" panose="02010609030101010101" pitchFamily="49" charset="-122"/>
                          <a:ea typeface="楷体_GB2312" panose="02010609030101010101" pitchFamily="49" charset="-122"/>
                        </a:rPr>
                        <a:t>……</a:t>
                      </a:r>
                      <a:endParaRPr lang="zh-CN" altLang="en-US" sz="18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pPr algn="ctr"/>
                      <a:r>
                        <a:rPr lang="zh-CN" altLang="en-US" sz="2000" b="1" dirty="0" smtClean="0">
                          <a:solidFill>
                            <a:srgbClr val="FF6699"/>
                          </a:solidFill>
                          <a:latin typeface="楷体_GB2312" panose="02010609030101010101" pitchFamily="49" charset="-122"/>
                          <a:ea typeface="楷体_GB2312" panose="02010609030101010101" pitchFamily="49" charset="-122"/>
                        </a:rPr>
                        <a:t>（   ）</a:t>
                      </a:r>
                      <a:endParaRPr lang="zh-CN" altLang="en-US" sz="2000" b="1" dirty="0">
                        <a:solidFill>
                          <a:srgbClr val="FF6699"/>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pPr marL="0" algn="ctr" defTabSz="914400" rtl="0" eaLnBrk="1" latinLnBrk="0" hangingPunct="1"/>
                      <a:r>
                        <a:rPr lang="zh-CN" altLang="en-US" sz="2000" b="1" kern="1200" dirty="0" smtClean="0">
                          <a:solidFill>
                            <a:srgbClr val="FF6699"/>
                          </a:solidFill>
                          <a:latin typeface="楷体_GB2312" panose="02010609030101010101" pitchFamily="49" charset="-122"/>
                          <a:ea typeface="楷体_GB2312" panose="02010609030101010101" pitchFamily="49" charset="-122"/>
                          <a:cs typeface="+mn-cs"/>
                        </a:rPr>
                        <a:t>（   ）</a:t>
                      </a:r>
                      <a:endParaRPr lang="zh-CN" altLang="en-US" sz="2000" b="1" kern="1200" dirty="0">
                        <a:solidFill>
                          <a:srgbClr val="FF6699"/>
                        </a:solidFill>
                        <a:latin typeface="楷体_GB2312" panose="02010609030101010101" pitchFamily="49" charset="-122"/>
                        <a:ea typeface="楷体_GB2312" panose="02010609030101010101" pitchFamily="49" charset="-122"/>
                        <a:cs typeface="+mn-cs"/>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b="1" kern="1200" dirty="0" smtClean="0">
                          <a:solidFill>
                            <a:srgbClr val="FF6699"/>
                          </a:solidFill>
                          <a:latin typeface="楷体_GB2312" panose="02010609030101010101" pitchFamily="49" charset="-122"/>
                          <a:ea typeface="楷体_GB2312" panose="02010609030101010101" pitchFamily="49" charset="-122"/>
                          <a:cs typeface="+mn-cs"/>
                        </a:rPr>
                        <a:t>（   ）</a:t>
                      </a: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zh-CN" altLang="en-US" sz="2000" b="1" dirty="0" smtClean="0">
                          <a:solidFill>
                            <a:schemeClr val="tx1"/>
                          </a:solidFill>
                          <a:latin typeface="楷体_GB2312" panose="02010609030101010101" pitchFamily="49" charset="-122"/>
                          <a:ea typeface="楷体_GB2312" panose="02010609030101010101" pitchFamily="49" charset="-122"/>
                        </a:rPr>
                        <a:t>亿</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pPr algn="ctr"/>
                      <a:r>
                        <a:rPr lang="zh-CN" altLang="en-US" sz="2000" b="1" dirty="0" smtClean="0">
                          <a:solidFill>
                            <a:schemeClr val="tx1"/>
                          </a:solidFill>
                          <a:latin typeface="楷体_GB2312" panose="02010609030101010101" pitchFamily="49" charset="-122"/>
                          <a:ea typeface="楷体_GB2312" panose="02010609030101010101" pitchFamily="49" charset="-122"/>
                        </a:rPr>
                        <a:t>千  万</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pPr algn="ctr"/>
                      <a:r>
                        <a:rPr lang="zh-CN" altLang="en-US" sz="2000" b="1" dirty="0" smtClean="0">
                          <a:solidFill>
                            <a:schemeClr val="tx1"/>
                          </a:solidFill>
                          <a:latin typeface="楷体_GB2312" panose="02010609030101010101" pitchFamily="49" charset="-122"/>
                          <a:ea typeface="楷体_GB2312" panose="02010609030101010101" pitchFamily="49" charset="-122"/>
                        </a:rPr>
                        <a:t>百  万</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pPr algn="ctr"/>
                      <a:r>
                        <a:rPr lang="zh-CN" altLang="en-US" sz="2000" b="1" dirty="0" smtClean="0">
                          <a:solidFill>
                            <a:schemeClr val="tx1"/>
                          </a:solidFill>
                          <a:latin typeface="楷体_GB2312" panose="02010609030101010101" pitchFamily="49" charset="-122"/>
                          <a:ea typeface="楷体_GB2312" panose="02010609030101010101" pitchFamily="49" charset="-122"/>
                        </a:rPr>
                        <a:t>十  万</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pPr algn="ctr"/>
                      <a:r>
                        <a:rPr lang="zh-CN" altLang="en-US" sz="2000" b="1" dirty="0" smtClean="0">
                          <a:solidFill>
                            <a:schemeClr val="tx1"/>
                          </a:solidFill>
                          <a:latin typeface="楷体_GB2312" panose="02010609030101010101" pitchFamily="49" charset="-122"/>
                          <a:ea typeface="楷体_GB2312" panose="02010609030101010101" pitchFamily="49" charset="-122"/>
                        </a:rPr>
                        <a:t>万</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zh-CN" altLang="en-US" sz="2000" b="1" dirty="0" smtClean="0">
                          <a:solidFill>
                            <a:schemeClr val="tx1"/>
                          </a:solidFill>
                          <a:latin typeface="楷体_GB2312" panose="02010609030101010101" pitchFamily="49" charset="-122"/>
                          <a:ea typeface="楷体_GB2312" panose="02010609030101010101" pitchFamily="49" charset="-122"/>
                        </a:rPr>
                        <a:t>千</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zh-CN" altLang="en-US" sz="2000" b="1" dirty="0" smtClean="0">
                          <a:solidFill>
                            <a:schemeClr val="tx1"/>
                          </a:solidFill>
                          <a:latin typeface="楷体_GB2312" panose="02010609030101010101" pitchFamily="49" charset="-122"/>
                          <a:ea typeface="楷体_GB2312" panose="02010609030101010101" pitchFamily="49" charset="-122"/>
                        </a:rPr>
                        <a:t>百</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zh-CN" altLang="en-US" sz="2000" b="1" dirty="0" smtClean="0">
                          <a:solidFill>
                            <a:schemeClr val="tx1"/>
                          </a:solidFill>
                          <a:latin typeface="楷体_GB2312" panose="02010609030101010101" pitchFamily="49" charset="-122"/>
                          <a:ea typeface="楷体_GB2312" panose="02010609030101010101" pitchFamily="49" charset="-122"/>
                        </a:rPr>
                        <a:t>十</a:t>
                      </a:r>
                      <a:endParaRPr lang="zh-CN" altLang="en-US" sz="2000" b="1" dirty="0">
                        <a:solidFill>
                          <a:schemeClr val="tx1"/>
                        </a:solidFill>
                        <a:latin typeface="楷体_GB2312" panose="02010609030101010101" pitchFamily="49" charset="-122"/>
                        <a:ea typeface="楷体_GB2312" panose="02010609030101010101" pitchFamily="49" charset="-122"/>
                      </a:endParaRPr>
                    </a:p>
                  </a:txBody>
                  <a:tcPr marL="91445" marR="91445" marT="45733" marB="45733"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tc>
                  <a:txBody>
                    <a:bodyPr/>
                    <a:lstStyle/>
                    <a:p>
                      <a:r>
                        <a:rPr lang="zh-CN" altLang="en-US" sz="2000" b="1" dirty="0" smtClean="0">
                          <a:solidFill>
                            <a:schemeClr val="tx1"/>
                          </a:solidFill>
                          <a:latin typeface="楷体_GB2312" panose="02010609030101010101" pitchFamily="49" charset="-122"/>
                          <a:ea typeface="楷体_GB2312" panose="02010609030101010101" pitchFamily="49" charset="-122"/>
                        </a:rPr>
                        <a:t>一</a:t>
                      </a:r>
                      <a:r>
                        <a:rPr lang="zh-CN" altLang="en-US" sz="2000" b="1" dirty="0" smtClean="0">
                          <a:solidFill>
                            <a:srgbClr val="FF6699"/>
                          </a:solidFill>
                          <a:latin typeface="楷体_GB2312" panose="02010609030101010101" pitchFamily="49" charset="-122"/>
                          <a:ea typeface="楷体_GB2312" panose="02010609030101010101" pitchFamily="49" charset="-122"/>
                        </a:rPr>
                        <a:t>（个）</a:t>
                      </a:r>
                      <a:endParaRPr lang="en-US" altLang="zh-CN" sz="2000" b="0" dirty="0" smtClean="0">
                        <a:solidFill>
                          <a:srgbClr val="FF6699"/>
                        </a:solidFill>
                        <a:latin typeface="楷体_GB2312" panose="02010609030101010101" pitchFamily="49" charset="-122"/>
                        <a:ea typeface="楷体_GB2312" panose="02010609030101010101" pitchFamily="49" charset="-122"/>
                      </a:endParaRPr>
                    </a:p>
                  </a:txBody>
                  <a:tcPr marL="91445" marR="91445" marT="45733" marB="45733" vert="eaVert" anchor="ctr">
                    <a:lnL w="19050" cap="flat" cmpd="sng" algn="ctr">
                      <a:solidFill>
                        <a:srgbClr val="00B0F0"/>
                      </a:solidFill>
                      <a:prstDash val="solid"/>
                      <a:round/>
                      <a:headEnd type="none" w="med" len="med"/>
                      <a:tailEnd type="none" w="med" len="med"/>
                    </a:lnL>
                    <a:lnR w="19050" cap="flat" cmpd="sng" algn="ctr">
                      <a:solidFill>
                        <a:srgbClr val="00B0F0"/>
                      </a:solidFill>
                      <a:prstDash val="solid"/>
                      <a:round/>
                      <a:headEnd type="none" w="med" len="med"/>
                      <a:tailEnd type="none" w="med" len="med"/>
                    </a:lnR>
                    <a:lnT w="19050" cap="flat" cmpd="sng" algn="ctr">
                      <a:solidFill>
                        <a:srgbClr val="00B0F0"/>
                      </a:solidFill>
                      <a:prstDash val="solid"/>
                      <a:round/>
                      <a:headEnd type="none" w="med" len="med"/>
                      <a:tailEnd type="none" w="med" len="med"/>
                    </a:lnT>
                    <a:lnB w="190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8" name="矩形 3"/>
          <p:cNvSpPr/>
          <p:nvPr/>
        </p:nvSpPr>
        <p:spPr>
          <a:xfrm>
            <a:off x="4337959" y="926467"/>
            <a:ext cx="468398" cy="4308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zh-CN" altLang="en-US" sz="2200" b="1" dirty="0">
                <a:latin typeface="楷体_GB2312" panose="02010609030101010101" pitchFamily="49" charset="-122"/>
                <a:ea typeface="楷体_GB2312" panose="02010609030101010101" pitchFamily="49" charset="-122"/>
              </a:rPr>
              <a:t>亿</a:t>
            </a:r>
            <a:endParaRPr lang="en-US" altLang="zh-CN" sz="2200" b="1" dirty="0">
              <a:latin typeface="楷体_GB2312" panose="02010609030101010101" pitchFamily="49" charset="-122"/>
              <a:ea typeface="楷体_GB2312" panose="02010609030101010101" pitchFamily="49" charset="-122"/>
            </a:endParaRPr>
          </a:p>
        </p:txBody>
      </p:sp>
      <p:sp>
        <p:nvSpPr>
          <p:cNvPr id="11" name="矩形 11"/>
          <p:cNvSpPr/>
          <p:nvPr/>
        </p:nvSpPr>
        <p:spPr>
          <a:xfrm>
            <a:off x="4763454" y="1532890"/>
            <a:ext cx="477837" cy="584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zh-CN" altLang="en-US" sz="1600" b="1" dirty="0">
                <a:latin typeface="楷体_GB2312" panose="02010609030101010101" pitchFamily="49" charset="-122"/>
                <a:ea typeface="楷体_GB2312" panose="02010609030101010101" pitchFamily="49" charset="-122"/>
              </a:rPr>
              <a:t>十亿</a:t>
            </a:r>
            <a:endParaRPr lang="en-US" altLang="zh-CN" sz="1600" b="1" dirty="0">
              <a:latin typeface="楷体_GB2312" panose="02010609030101010101" pitchFamily="49" charset="-122"/>
              <a:ea typeface="楷体_GB2312" panose="02010609030101010101" pitchFamily="49" charset="-122"/>
            </a:endParaRPr>
          </a:p>
        </p:txBody>
      </p:sp>
      <p:sp>
        <p:nvSpPr>
          <p:cNvPr id="5180" name="矩形 12"/>
          <p:cNvSpPr/>
          <p:nvPr/>
        </p:nvSpPr>
        <p:spPr>
          <a:xfrm>
            <a:off x="4720590" y="2739392"/>
            <a:ext cx="477839" cy="6461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zh-CN" altLang="en-US" sz="1800" b="1" dirty="0">
                <a:latin typeface="楷体_GB2312" panose="02010609030101010101" pitchFamily="49" charset="-122"/>
                <a:ea typeface="楷体_GB2312" panose="02010609030101010101" pitchFamily="49" charset="-122"/>
              </a:rPr>
              <a:t>十亿</a:t>
            </a:r>
            <a:endParaRPr lang="en-US" altLang="zh-CN" sz="1800" b="1" dirty="0">
              <a:latin typeface="楷体_GB2312" panose="02010609030101010101" pitchFamily="49" charset="-122"/>
              <a:ea typeface="楷体_GB2312" panose="02010609030101010101" pitchFamily="49" charset="-122"/>
            </a:endParaRPr>
          </a:p>
        </p:txBody>
      </p:sp>
      <p:sp>
        <p:nvSpPr>
          <p:cNvPr id="5181" name="矩形 13"/>
          <p:cNvSpPr/>
          <p:nvPr/>
        </p:nvSpPr>
        <p:spPr>
          <a:xfrm>
            <a:off x="4217354" y="2739392"/>
            <a:ext cx="477837" cy="6461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zh-CN" altLang="en-US" sz="1800" b="1" dirty="0">
                <a:latin typeface="楷体_GB2312" panose="02010609030101010101" pitchFamily="49" charset="-122"/>
                <a:ea typeface="楷体_GB2312" panose="02010609030101010101" pitchFamily="49" charset="-122"/>
              </a:rPr>
              <a:t>百亿</a:t>
            </a:r>
            <a:endParaRPr lang="en-US" altLang="zh-CN" sz="1800" b="1" dirty="0">
              <a:latin typeface="楷体_GB2312" panose="02010609030101010101" pitchFamily="49" charset="-122"/>
              <a:ea typeface="楷体_GB2312" panose="02010609030101010101" pitchFamily="49" charset="-122"/>
            </a:endParaRPr>
          </a:p>
        </p:txBody>
      </p:sp>
      <p:sp>
        <p:nvSpPr>
          <p:cNvPr id="5182" name="矩形 14"/>
          <p:cNvSpPr/>
          <p:nvPr/>
        </p:nvSpPr>
        <p:spPr>
          <a:xfrm>
            <a:off x="3685541" y="2739392"/>
            <a:ext cx="479425" cy="6461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zh-CN" altLang="en-US" sz="1800" b="1" dirty="0">
                <a:latin typeface="楷体_GB2312" panose="02010609030101010101" pitchFamily="49" charset="-122"/>
                <a:ea typeface="楷体_GB2312" panose="02010609030101010101" pitchFamily="49" charset="-122"/>
              </a:rPr>
              <a:t>千亿</a:t>
            </a:r>
            <a:endParaRPr lang="en-US" altLang="zh-CN" sz="1800" b="1" dirty="0">
              <a:latin typeface="楷体_GB2312" panose="02010609030101010101" pitchFamily="49" charset="-122"/>
              <a:ea typeface="楷体_GB2312" panose="02010609030101010101" pitchFamily="49" charset="-122"/>
            </a:endParaRPr>
          </a:p>
        </p:txBody>
      </p:sp>
      <p:sp>
        <p:nvSpPr>
          <p:cNvPr id="12" name="矩形 18"/>
          <p:cNvSpPr/>
          <p:nvPr/>
        </p:nvSpPr>
        <p:spPr>
          <a:xfrm>
            <a:off x="4266566" y="1532890"/>
            <a:ext cx="477839" cy="584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zh-CN" altLang="en-US" sz="1600" b="1" dirty="0">
                <a:latin typeface="楷体_GB2312" panose="02010609030101010101" pitchFamily="49" charset="-122"/>
                <a:ea typeface="楷体_GB2312" panose="02010609030101010101" pitchFamily="49" charset="-122"/>
              </a:rPr>
              <a:t>百亿</a:t>
            </a:r>
            <a:endParaRPr lang="en-US" altLang="zh-CN" sz="1600" b="1" dirty="0">
              <a:latin typeface="楷体_GB2312" panose="02010609030101010101" pitchFamily="49" charset="-122"/>
              <a:ea typeface="楷体_GB2312" panose="02010609030101010101" pitchFamily="49" charset="-122"/>
            </a:endParaRPr>
          </a:p>
        </p:txBody>
      </p:sp>
      <p:sp>
        <p:nvSpPr>
          <p:cNvPr id="13" name="矩形 19"/>
          <p:cNvSpPr/>
          <p:nvPr/>
        </p:nvSpPr>
        <p:spPr>
          <a:xfrm>
            <a:off x="3749041" y="1532890"/>
            <a:ext cx="477839" cy="584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zh-CN" altLang="en-US" sz="1600" b="1" dirty="0">
                <a:latin typeface="楷体_GB2312" panose="02010609030101010101" pitchFamily="49" charset="-122"/>
                <a:ea typeface="楷体_GB2312" panose="02010609030101010101" pitchFamily="49" charset="-122"/>
              </a:rPr>
              <a:t>千亿</a:t>
            </a:r>
            <a:endParaRPr lang="en-US" altLang="zh-CN" sz="1600" b="1" dirty="0">
              <a:latin typeface="楷体_GB2312" panose="02010609030101010101" pitchFamily="49" charset="-122"/>
              <a:ea typeface="楷体_GB2312" panose="02010609030101010101" pitchFamily="49" charset="-122"/>
            </a:endParaRPr>
          </a:p>
        </p:txBody>
      </p:sp>
      <p:sp>
        <p:nvSpPr>
          <p:cNvPr id="5187" name="矩形 4"/>
          <p:cNvSpPr/>
          <p:nvPr/>
        </p:nvSpPr>
        <p:spPr>
          <a:xfrm>
            <a:off x="760697" y="3734649"/>
            <a:ext cx="10670116" cy="95313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    像这样每相邻两个计数单位之间的进率都是</a:t>
            </a:r>
            <a:r>
              <a:rPr lang="en-US" altLang="zh-CN" sz="2800" dirty="0">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的计数方法，叫作</a:t>
            </a:r>
            <a:r>
              <a:rPr lang="zh-CN" altLang="en-US" sz="2800" dirty="0">
                <a:solidFill>
                  <a:srgbClr val="FF6699"/>
                </a:solidFill>
                <a:latin typeface="微软雅黑" panose="020B0503020204020204" pitchFamily="34" charset="-122"/>
                <a:ea typeface="微软雅黑" panose="020B0503020204020204" pitchFamily="34" charset="-122"/>
                <a:cs typeface="微软雅黑" panose="020B0503020204020204" pitchFamily="34" charset="-122"/>
              </a:rPr>
              <a:t>十进制计数法</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a:t>
            </a:r>
          </a:p>
        </p:txBody>
      </p:sp>
      <p:pic>
        <p:nvPicPr>
          <p:cNvPr id="9" name="图片 8" descr="图片2"/>
          <p:cNvPicPr>
            <a:picLocks noChangeAspect="1"/>
          </p:cNvPicPr>
          <p:nvPr/>
        </p:nvPicPr>
        <p:blipFill>
          <a:blip r:embed="rId3" cstate="print">
            <a:clrChange>
              <a:clrFrom>
                <a:srgbClr val="FFFFFF">
                  <a:alpha val="100000"/>
                </a:srgbClr>
              </a:clrFrom>
              <a:clrTo>
                <a:srgbClr val="FFFFFF">
                  <a:alpha val="100000"/>
                  <a:alpha val="0"/>
                </a:srgbClr>
              </a:clrTo>
            </a:clrChange>
          </a:blip>
          <a:stretch>
            <a:fillRect/>
          </a:stretch>
        </p:blipFill>
        <p:spPr>
          <a:xfrm>
            <a:off x="1850390" y="4798697"/>
            <a:ext cx="8591551" cy="1809115"/>
          </a:xfrm>
          <a:prstGeom prst="rect">
            <a:avLst/>
          </a:prstGeom>
        </p:spPr>
      </p:pic>
      <p:pic>
        <p:nvPicPr>
          <p:cNvPr id="868" name="xglj.jpg"/>
          <p:cNvPicPr>
            <a:picLocks noChangeAspect="1"/>
          </p:cNvPicPr>
          <p:nvPr/>
        </p:nvPicPr>
        <p:blipFill>
          <a:blip r:embed="rId4" cstate="email">
            <a:clrChange>
              <a:clrFrom>
                <a:srgbClr val="FFFCD9">
                  <a:alpha val="100000"/>
                </a:srgbClr>
              </a:clrFrom>
              <a:clrTo>
                <a:srgbClr val="FFFCD9">
                  <a:alpha val="100000"/>
                  <a:alpha val="0"/>
                </a:srgbClr>
              </a:clrTo>
            </a:clrChange>
          </a:blip>
          <a:stretch>
            <a:fillRect/>
          </a:stretch>
        </p:blipFill>
        <p:spPr>
          <a:xfrm>
            <a:off x="4792345" y="4451987"/>
            <a:ext cx="2707640" cy="630555"/>
          </a:xfrm>
          <a:prstGeom prst="rect">
            <a:avLst/>
          </a:prstGeom>
        </p:spPr>
      </p:pic>
      <p:sp>
        <p:nvSpPr>
          <p:cNvPr id="7" name="文本框 6"/>
          <p:cNvSpPr txBox="1"/>
          <p:nvPr/>
        </p:nvSpPr>
        <p:spPr>
          <a:xfrm>
            <a:off x="2299335" y="5082542"/>
            <a:ext cx="7481571" cy="1212640"/>
          </a:xfrm>
          <a:prstGeom prst="rect">
            <a:avLst/>
          </a:prstGeom>
          <a:noFill/>
          <a:ln w="9525">
            <a:noFill/>
          </a:ln>
        </p:spPr>
        <p:txBody>
          <a:bodyPr wrap="square">
            <a:spAutoFit/>
          </a:bodyPr>
          <a:lstStyle/>
          <a:p>
            <a:pPr indent="0">
              <a:lnSpc>
                <a:spcPct val="130000"/>
              </a:lnSpc>
            </a:pPr>
            <a:r>
              <a:rPr lang="zh-CN"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sz="28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十进制计数法遵循“满十进一”的原则,是全世界通用的一种计数方法</a:t>
            </a:r>
            <a:r>
              <a:rPr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87"/>
                                        </p:tgtEl>
                                        <p:attrNameLst>
                                          <p:attrName>style.visibility</p:attrName>
                                        </p:attrNameLst>
                                      </p:cBhvr>
                                      <p:to>
                                        <p:strVal val="visible"/>
                                      </p:to>
                                    </p:set>
                                    <p:animEffect transition="in" filter="blinds(horizontal)">
                                      <p:cBhvr>
                                        <p:cTn id="7" dur="500"/>
                                        <p:tgtEl>
                                          <p:spTgt spid="51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68"/>
                                        </p:tgtEl>
                                        <p:attrNameLst>
                                          <p:attrName>style.visibility</p:attrName>
                                        </p:attrNameLst>
                                      </p:cBhvr>
                                      <p:to>
                                        <p:strVal val="visible"/>
                                      </p:to>
                                    </p:set>
                                    <p:animEffect transition="in" filter="fade">
                                      <p:cBhvr>
                                        <p:cTn id="18" dur="500"/>
                                        <p:tgtEl>
                                          <p:spTgt spid="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7"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 y="1"/>
            <a:ext cx="12191999"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5400000">
            <a:off x="8691000" y="3357002"/>
            <a:ext cx="6858000"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5400000">
            <a:off x="-3376673" y="3375453"/>
            <a:ext cx="6858001" cy="1071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 y="6732871"/>
            <a:ext cx="12191999"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2" cstate="print">
            <a:clrChange>
              <a:clrFrom>
                <a:srgbClr val="FFFFFF">
                  <a:alpha val="100000"/>
                </a:srgbClr>
              </a:clrFrom>
              <a:clrTo>
                <a:srgbClr val="FFFFFF">
                  <a:alpha val="100000"/>
                  <a:alpha val="0"/>
                </a:srgbClr>
              </a:clrTo>
            </a:clrChange>
          </a:blip>
          <a:srcRect/>
          <a:stretch>
            <a:fillRect/>
          </a:stretch>
        </p:blipFill>
        <p:spPr bwMode="auto">
          <a:xfrm>
            <a:off x="106314" y="144347"/>
            <a:ext cx="2537292" cy="921560"/>
          </a:xfrm>
          <a:prstGeom prst="rect">
            <a:avLst/>
          </a:prstGeom>
          <a:noFill/>
          <a:ln w="9525">
            <a:noFill/>
            <a:miter lim="800000"/>
            <a:headEnd/>
            <a:tailEnd/>
          </a:ln>
        </p:spPr>
      </p:pic>
      <p:pic>
        <p:nvPicPr>
          <p:cNvPr id="169" name="zsgnx.jpg"/>
          <p:cNvPicPr>
            <a:picLocks noChangeAspect="1"/>
          </p:cNvPicPr>
          <p:nvPr/>
        </p:nvPicPr>
        <p:blipFill>
          <a:blip r:embed="rId3" cstate="print">
            <a:clrChange>
              <a:clrFrom>
                <a:srgbClr val="FFFFFF">
                  <a:alpha val="100000"/>
                </a:srgbClr>
              </a:clrFrom>
              <a:clrTo>
                <a:srgbClr val="FFFFFF">
                  <a:alpha val="100000"/>
                  <a:alpha val="0"/>
                </a:srgbClr>
              </a:clrTo>
            </a:clrChange>
          </a:blip>
          <a:stretch>
            <a:fillRect/>
          </a:stretch>
        </p:blipFill>
        <p:spPr>
          <a:xfrm>
            <a:off x="955676" y="1299212"/>
            <a:ext cx="10281285" cy="3841115"/>
          </a:xfrm>
          <a:prstGeom prst="rect">
            <a:avLst/>
          </a:prstGeom>
        </p:spPr>
      </p:pic>
      <p:sp>
        <p:nvSpPr>
          <p:cNvPr id="100" name="文本框 99"/>
          <p:cNvSpPr txBox="1"/>
          <p:nvPr/>
        </p:nvSpPr>
        <p:spPr>
          <a:xfrm>
            <a:off x="1118235" y="1299212"/>
            <a:ext cx="9650731" cy="738664"/>
          </a:xfrm>
          <a:prstGeom prst="rect">
            <a:avLst/>
          </a:prstGeom>
          <a:noFill/>
          <a:ln w="9525">
            <a:noFill/>
          </a:ln>
        </p:spPr>
        <p:txBody>
          <a:bodyPr wrap="square">
            <a:spAutoFit/>
          </a:bodyPr>
          <a:lstStyle/>
          <a:p>
            <a:pPr indent="0">
              <a:lnSpc>
                <a:spcPct val="150000"/>
              </a:lnSpc>
            </a:pPr>
            <a:r>
              <a:rPr sz="2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1.十进制计数法:相邻计数单位之间的进率是10。</a:t>
            </a:r>
          </a:p>
        </p:txBody>
      </p:sp>
      <p:sp>
        <p:nvSpPr>
          <p:cNvPr id="6" name="文本框 5"/>
          <p:cNvSpPr txBox="1"/>
          <p:nvPr/>
        </p:nvSpPr>
        <p:spPr>
          <a:xfrm>
            <a:off x="1118235" y="2962277"/>
            <a:ext cx="9650731" cy="737235"/>
          </a:xfrm>
          <a:prstGeom prst="rect">
            <a:avLst/>
          </a:prstGeom>
          <a:noFill/>
          <a:ln w="9525">
            <a:noFill/>
          </a:ln>
        </p:spPr>
        <p:txBody>
          <a:bodyPr wrap="square">
            <a:spAutoFit/>
          </a:bodyPr>
          <a:lstStyle/>
          <a:p>
            <a:pPr indent="0">
              <a:lnSpc>
                <a:spcPct val="150000"/>
              </a:lnSpc>
            </a:pPr>
            <a:r>
              <a:rPr lang="en-US" sz="2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sz="28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8" name="文本框 7"/>
          <p:cNvSpPr txBox="1"/>
          <p:nvPr/>
        </p:nvSpPr>
        <p:spPr>
          <a:xfrm>
            <a:off x="1572260" y="2312670"/>
            <a:ext cx="857885" cy="2245360"/>
          </a:xfrm>
          <a:prstGeom prst="rect">
            <a:avLst/>
          </a:prstGeom>
          <a:noFill/>
        </p:spPr>
        <p:txBody>
          <a:bodyPr wrap="square" rtlCol="0">
            <a:spAutoFit/>
          </a:bodyPr>
          <a:lstStyle/>
          <a:p>
            <a:pPr algn="ctr"/>
            <a:r>
              <a:rPr lang="zh-CN" altLang="en-US" sz="2800">
                <a:latin typeface="微软雅黑" panose="020B0503020204020204" pitchFamily="34" charset="-122"/>
                <a:ea typeface="微软雅黑" panose="020B0503020204020204" pitchFamily="34" charset="-122"/>
              </a:rPr>
              <a:t>数位顺序表</a:t>
            </a:r>
          </a:p>
        </p:txBody>
      </p:sp>
      <p:sp>
        <p:nvSpPr>
          <p:cNvPr id="43" name="右大括号 42"/>
          <p:cNvSpPr/>
          <p:nvPr/>
        </p:nvSpPr>
        <p:spPr>
          <a:xfrm flipH="1">
            <a:off x="2512060" y="2414272"/>
            <a:ext cx="131445" cy="1984375"/>
          </a:xfrm>
          <a:prstGeom prst="rightBrace">
            <a:avLst>
              <a:gd name="adj1" fmla="val 235323"/>
              <a:gd name="adj2" fmla="val 50000"/>
            </a:avLst>
          </a:pr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9" name="文本框 8"/>
          <p:cNvSpPr txBox="1"/>
          <p:nvPr/>
        </p:nvSpPr>
        <p:spPr>
          <a:xfrm>
            <a:off x="2802892" y="2129790"/>
            <a:ext cx="6585585" cy="52197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组成：数级、数位、计数单位。</a:t>
            </a:r>
          </a:p>
        </p:txBody>
      </p:sp>
      <p:sp>
        <p:nvSpPr>
          <p:cNvPr id="10" name="文本框 9"/>
          <p:cNvSpPr txBox="1"/>
          <p:nvPr/>
        </p:nvSpPr>
        <p:spPr>
          <a:xfrm>
            <a:off x="2802889" y="3069590"/>
            <a:ext cx="7573011" cy="523220"/>
          </a:xfrm>
          <a:prstGeom prst="rect">
            <a:avLst/>
          </a:prstGeom>
          <a:noFill/>
        </p:spPr>
        <p:txBody>
          <a:bodyPr wrap="square" rtlCol="0">
            <a:spAutoFit/>
          </a:bodyPr>
          <a:lstStyle/>
          <a:p>
            <a:r>
              <a:rPr lang="zh-CN" altLang="en-US" sz="2800">
                <a:latin typeface="微软雅黑" panose="020B0503020204020204" pitchFamily="34" charset="-122"/>
                <a:ea typeface="微软雅黑" panose="020B0503020204020204" pitchFamily="34" charset="-122"/>
              </a:rPr>
              <a:t>顺序：从右往左依次是个级、万级、亿级</a:t>
            </a:r>
            <a:r>
              <a:rPr lang="en-US" altLang="zh-CN" sz="2800">
                <a:latin typeface="微软雅黑" panose="020B0503020204020204" pitchFamily="34" charset="-122"/>
                <a:ea typeface="微软雅黑" panose="020B0503020204020204" pitchFamily="34" charset="-122"/>
              </a:rPr>
              <a:t>……</a:t>
            </a:r>
            <a:endParaRPr lang="zh-CN" altLang="en-US" sz="2800">
              <a:latin typeface="微软雅黑" panose="020B0503020204020204" pitchFamily="34" charset="-122"/>
              <a:ea typeface="微软雅黑" panose="020B0503020204020204" pitchFamily="34" charset="-122"/>
            </a:endParaRPr>
          </a:p>
        </p:txBody>
      </p:sp>
      <p:sp>
        <p:nvSpPr>
          <p:cNvPr id="11" name="文本框 10"/>
          <p:cNvSpPr txBox="1"/>
          <p:nvPr/>
        </p:nvSpPr>
        <p:spPr>
          <a:xfrm>
            <a:off x="2802889" y="4036060"/>
            <a:ext cx="7573011" cy="521970"/>
          </a:xfrm>
          <a:prstGeom prst="rect">
            <a:avLst/>
          </a:prstGeom>
          <a:noFill/>
        </p:spPr>
        <p:txBody>
          <a:bodyPr wrap="square" rtlCol="0">
            <a:spAutoFit/>
          </a:bodyPr>
          <a:lstStyle/>
          <a:p>
            <a:r>
              <a:rPr lang="zh-CN" altLang="en-US" sz="2800">
                <a:latin typeface="微软雅黑" panose="020B0503020204020204" pitchFamily="34" charset="-122"/>
                <a:ea typeface="微软雅黑" panose="020B0503020204020204" pitchFamily="34" charset="-122"/>
              </a:rPr>
              <a:t>作用：有助于读数、写数。</a:t>
            </a:r>
          </a:p>
        </p:txBody>
      </p:sp>
      <p:pic>
        <p:nvPicPr>
          <p:cNvPr id="14" name="图片 13" descr="图片2"/>
          <p:cNvPicPr>
            <a:picLocks noChangeAspect="1"/>
          </p:cNvPicPr>
          <p:nvPr/>
        </p:nvPicPr>
        <p:blipFill>
          <a:blip r:embed="rId4" cstate="print">
            <a:clrChange>
              <a:clrFrom>
                <a:srgbClr val="FFFFFF">
                  <a:alpha val="100000"/>
                </a:srgbClr>
              </a:clrFrom>
              <a:clrTo>
                <a:srgbClr val="FFFFFF">
                  <a:alpha val="100000"/>
                  <a:alpha val="0"/>
                </a:srgbClr>
              </a:clrTo>
            </a:clrChange>
          </a:blip>
          <a:stretch>
            <a:fillRect/>
          </a:stretch>
        </p:blipFill>
        <p:spPr>
          <a:xfrm>
            <a:off x="955040" y="5223512"/>
            <a:ext cx="10707371" cy="1425575"/>
          </a:xfrm>
          <a:prstGeom prst="rect">
            <a:avLst/>
          </a:prstGeom>
        </p:spPr>
      </p:pic>
      <p:pic>
        <p:nvPicPr>
          <p:cNvPr id="1515" name="ydts.jpg"/>
          <p:cNvPicPr>
            <a:picLocks noChangeAspect="1"/>
          </p:cNvPicPr>
          <p:nvPr/>
        </p:nvPicPr>
        <p:blipFill>
          <a:blip r:embed="rId5" cstate="email">
            <a:clrChange>
              <a:clrFrom>
                <a:srgbClr val="FFFDD7">
                  <a:alpha val="100000"/>
                </a:srgbClr>
              </a:clrFrom>
              <a:clrTo>
                <a:srgbClr val="FFFDD7">
                  <a:alpha val="100000"/>
                  <a:alpha val="0"/>
                </a:srgbClr>
              </a:clrTo>
            </a:clrChange>
          </a:blip>
          <a:stretch>
            <a:fillRect/>
          </a:stretch>
        </p:blipFill>
        <p:spPr>
          <a:xfrm>
            <a:off x="4883786" y="4944745"/>
            <a:ext cx="2635885" cy="604520"/>
          </a:xfrm>
          <a:prstGeom prst="rect">
            <a:avLst/>
          </a:prstGeom>
        </p:spPr>
      </p:pic>
      <p:sp>
        <p:nvSpPr>
          <p:cNvPr id="101" name="文本框 100"/>
          <p:cNvSpPr txBox="1"/>
          <p:nvPr/>
        </p:nvSpPr>
        <p:spPr>
          <a:xfrm>
            <a:off x="1361440" y="5349242"/>
            <a:ext cx="9549765" cy="1124585"/>
          </a:xfrm>
          <a:prstGeom prst="rect">
            <a:avLst/>
          </a:prstGeom>
          <a:noFill/>
          <a:ln w="9525">
            <a:noFill/>
          </a:ln>
        </p:spPr>
        <p:txBody>
          <a:bodyPr wrap="square">
            <a:spAutoFit/>
          </a:bodyPr>
          <a:lstStyle/>
          <a:p>
            <a:pPr indent="0">
              <a:lnSpc>
                <a:spcPct val="140000"/>
              </a:lnSpc>
            </a:pPr>
            <a:r>
              <a:rPr lang="zh-CN" sz="24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个级有</a:t>
            </a:r>
            <a:r>
              <a:rPr lang="en-US" sz="24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sz="24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位</a:t>
            </a:r>
            <a:r>
              <a:rPr lang="en-US" sz="24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sz="24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万级有</a:t>
            </a:r>
            <a:r>
              <a:rPr lang="en-US" sz="24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sz="24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位</a:t>
            </a:r>
            <a:r>
              <a:rPr lang="en-US" sz="24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sz="24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亿级也有</a:t>
            </a:r>
            <a:r>
              <a:rPr lang="en-US" sz="24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sz="24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位</a:t>
            </a:r>
            <a:r>
              <a:rPr lang="en-US" sz="24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sz="24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所以个级、万级、亿级三个数级一共有</a:t>
            </a:r>
            <a:r>
              <a:rPr lang="en-US" sz="24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12</a:t>
            </a:r>
            <a:r>
              <a:rPr lang="zh-CN" sz="24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个计数单位。</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left)">
                                      <p:cBhvr>
                                        <p:cTn id="7" dur="500"/>
                                        <p:tgtEl>
                                          <p:spTgt spid="100"/>
                                        </p:tgtEl>
                                      </p:cBhvr>
                                    </p:animEffect>
                                  </p:childTnLst>
                                </p:cTn>
                              </p:par>
                              <p:par>
                                <p:cTn id="8" presetID="22" presetClass="entr" presetSubtype="8" fill="hold" nodeType="withEffect">
                                  <p:stCondLst>
                                    <p:cond delay="0"/>
                                  </p:stCondLst>
                                  <p:childTnLst>
                                    <p:set>
                                      <p:cBhvr>
                                        <p:cTn id="9" dur="1" fill="hold">
                                          <p:stCondLst>
                                            <p:cond delay="0"/>
                                          </p:stCondLst>
                                        </p:cTn>
                                        <p:tgtEl>
                                          <p:spTgt spid="169"/>
                                        </p:tgtEl>
                                        <p:attrNameLst>
                                          <p:attrName>style.visibility</p:attrName>
                                        </p:attrNameLst>
                                      </p:cBhvr>
                                      <p:to>
                                        <p:strVal val="visible"/>
                                      </p:to>
                                    </p:set>
                                    <p:animEffect transition="in" filter="wipe(left)">
                                      <p:cBhvr>
                                        <p:cTn id="10" dur="500"/>
                                        <p:tgtEl>
                                          <p:spTgt spid="16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p:tgtEl>
                                          <p:spTgt spid="9"/>
                                        </p:tgtEl>
                                        <p:attrNameLst>
                                          <p:attrName>ppt_y</p:attrName>
                                        </p:attrNameLst>
                                      </p:cBhvr>
                                      <p:tavLst>
                                        <p:tav tm="0">
                                          <p:val>
                                            <p:strVal val="#ppt_y+#ppt_h*1.125000"/>
                                          </p:val>
                                        </p:tav>
                                        <p:tav tm="100000">
                                          <p:val>
                                            <p:strVal val="#ppt_y"/>
                                          </p:val>
                                        </p:tav>
                                      </p:tavLst>
                                    </p:anim>
                                    <p:animEffect transition="in" filter="wipe(up)">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p:tgtEl>
                                          <p:spTgt spid="10"/>
                                        </p:tgtEl>
                                        <p:attrNameLst>
                                          <p:attrName>ppt_y</p:attrName>
                                        </p:attrNameLst>
                                      </p:cBhvr>
                                      <p:tavLst>
                                        <p:tav tm="0">
                                          <p:val>
                                            <p:strVal val="#ppt_y+#ppt_h*1.125000"/>
                                          </p:val>
                                        </p:tav>
                                        <p:tav tm="100000">
                                          <p:val>
                                            <p:strVal val="#ppt_y"/>
                                          </p:val>
                                        </p:tav>
                                      </p:tavLst>
                                    </p:anim>
                                    <p:animEffect transition="in" filter="wipe(up)">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15"/>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10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p:tgtEl>
                                          <p:spTgt spid="11"/>
                                        </p:tgtEl>
                                        <p:attrNameLst>
                                          <p:attrName>ppt_y</p:attrName>
                                        </p:attrNameLst>
                                      </p:cBhvr>
                                      <p:tavLst>
                                        <p:tav tm="0">
                                          <p:val>
                                            <p:strVal val="#ppt_y+#ppt_h*1.125000"/>
                                          </p:val>
                                        </p:tav>
                                        <p:tav tm="100000">
                                          <p:val>
                                            <p:strVal val="#ppt_y"/>
                                          </p:val>
                                        </p:tav>
                                      </p:tavLst>
                                    </p:anim>
                                    <p:animEffect transition="in" filter="wipe(up)">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6" grpId="0"/>
      <p:bldP spid="6" grpId="1"/>
      <p:bldP spid="8" grpId="0"/>
      <p:bldP spid="8" grpId="1"/>
      <p:bldP spid="43" grpId="0" bldLvl="0" animBg="1"/>
      <p:bldP spid="43" grpId="1" animBg="1"/>
      <p:bldP spid="9" grpId="0"/>
      <p:bldP spid="9" grpId="1"/>
      <p:bldP spid="10" grpId="0"/>
      <p:bldP spid="10" grpId="1"/>
      <p:bldP spid="11" grpId="0"/>
      <p:bldP spid="11" grpId="1"/>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 y="1"/>
            <a:ext cx="12191999"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5400000">
            <a:off x="8691000" y="3357002"/>
            <a:ext cx="6858000"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5400000">
            <a:off x="-3376673" y="3375453"/>
            <a:ext cx="6858001" cy="1071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 y="6732871"/>
            <a:ext cx="12191999"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图片2"/>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263525" y="296547"/>
            <a:ext cx="2076451" cy="561975"/>
          </a:xfrm>
          <a:prstGeom prst="rect">
            <a:avLst/>
          </a:prstGeom>
        </p:spPr>
      </p:pic>
      <p:sp>
        <p:nvSpPr>
          <p:cNvPr id="191489" name="Text Box 5"/>
          <p:cNvSpPr/>
          <p:nvPr/>
        </p:nvSpPr>
        <p:spPr>
          <a:xfrm>
            <a:off x="472440" y="1571626"/>
            <a:ext cx="11247120" cy="4616648"/>
          </a:xfrm>
          <a:prstGeom prst="rect">
            <a:avLst/>
          </a:prstGeom>
          <a:noFill/>
          <a:ln w="9525">
            <a:noFill/>
          </a:ln>
        </p:spPr>
        <p:txBody>
          <a:bodyPr wrap="square" anchor="t">
            <a:spAutoFit/>
          </a:bodyPr>
          <a:lstStyle/>
          <a:p>
            <a:pPr eaLnBrk="0" hangingPunct="0">
              <a:lnSpc>
                <a:spcPct val="150000"/>
              </a:lnSpc>
              <a:spcBef>
                <a:spcPct val="0"/>
              </a:spcBef>
            </a:pPr>
            <a:r>
              <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r>
              <a:rPr lang="en-US" altLang="zh-CN"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1</a:t>
            </a:r>
            <a:r>
              <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）十亿位的计数单位是</a:t>
            </a:r>
            <a:r>
              <a:rPr lang="en-US" altLang="zh-CN" sz="2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，百亿位的计数单位是</a:t>
            </a:r>
            <a:r>
              <a:rPr lang="en-US" altLang="zh-CN" sz="2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p>
          <a:p>
            <a:pPr eaLnBrk="0" hangingPunct="0">
              <a:lnSpc>
                <a:spcPct val="150000"/>
              </a:lnSpc>
              <a:spcBef>
                <a:spcPct val="0"/>
              </a:spcBef>
            </a:pPr>
            <a:r>
              <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r>
              <a:rPr lang="en-US" altLang="zh-CN"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2</a:t>
            </a:r>
            <a:r>
              <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）一个数的亿位上是</a:t>
            </a:r>
            <a:r>
              <a:rPr lang="en-US" altLang="zh-CN" sz="2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，表示</a:t>
            </a:r>
            <a:r>
              <a:rPr lang="en-US" altLang="zh-CN" sz="2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，一个数的千亿位上是</a:t>
            </a:r>
            <a:r>
              <a:rPr lang="en-US" altLang="zh-CN" sz="2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，表示</a:t>
            </a:r>
            <a:r>
              <a:rPr lang="en-US" altLang="zh-CN" sz="2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p>
          <a:p>
            <a:pPr eaLnBrk="0" hangingPunct="0">
              <a:lnSpc>
                <a:spcPct val="150000"/>
              </a:lnSpc>
              <a:spcBef>
                <a:spcPct val="0"/>
              </a:spcBef>
            </a:pPr>
            <a:r>
              <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r>
              <a:rPr lang="en-US" altLang="zh-CN"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3</a:t>
            </a:r>
            <a:r>
              <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）一个十位数，它的最高位是</a:t>
            </a:r>
            <a:r>
              <a:rPr lang="en-US" altLang="zh-CN" sz="2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位；一个十二位数，它的最高位是</a:t>
            </a:r>
            <a:r>
              <a:rPr lang="en-US" altLang="zh-CN" sz="2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位。</a:t>
            </a:r>
          </a:p>
          <a:p>
            <a:pPr eaLnBrk="0" hangingPunct="0">
              <a:lnSpc>
                <a:spcPct val="150000"/>
              </a:lnSpc>
              <a:spcBef>
                <a:spcPct val="0"/>
              </a:spcBef>
            </a:pP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从个位起，第（      ）位是万位，第（      ）位是亿位；亿位的右边一位是（      ）位，左边一位是（      ）位。</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1490" name="Rectangle 7"/>
          <p:cNvSpPr/>
          <p:nvPr/>
        </p:nvSpPr>
        <p:spPr>
          <a:xfrm>
            <a:off x="1229043" y="995045"/>
            <a:ext cx="2089151" cy="521970"/>
          </a:xfrm>
          <a:prstGeom prst="rect">
            <a:avLst/>
          </a:prstGeom>
          <a:noFill/>
          <a:ln w="9525">
            <a:noFill/>
          </a:ln>
        </p:spPr>
        <p:txBody>
          <a:bodyPr anchor="t">
            <a:spAutoFit/>
          </a:bodyPr>
          <a:lstStyle/>
          <a:p>
            <a:pPr eaLnBrk="0" hangingPunct="0">
              <a:spcBef>
                <a:spcPct val="0"/>
              </a:spcBef>
            </a:pPr>
            <a:r>
              <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填空。</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1492" name="Text Box 14"/>
          <p:cNvSpPr/>
          <p:nvPr/>
        </p:nvSpPr>
        <p:spPr>
          <a:xfrm>
            <a:off x="4851719" y="1758633"/>
            <a:ext cx="902811" cy="523220"/>
          </a:xfrm>
          <a:prstGeom prst="rect">
            <a:avLst/>
          </a:prstGeom>
          <a:noFill/>
          <a:ln w="9525">
            <a:noFill/>
          </a:ln>
        </p:spPr>
        <p:txBody>
          <a:bodyPr wrap="none" anchor="t">
            <a:spAutoFit/>
          </a:bodyPr>
          <a:lstStyle/>
          <a:p>
            <a:pPr eaLnBrk="0" hangingPunct="0">
              <a:spcBef>
                <a:spcPct val="0"/>
              </a:spcBef>
            </a:pPr>
            <a:r>
              <a:rPr lang="zh-CN" altLang="en-US" sz="2800" dirty="0">
                <a:solidFill>
                  <a:srgbClr val="0000FF"/>
                </a:solidFill>
                <a:latin typeface="微软雅黑" panose="020B0503020204020204" pitchFamily="34" charset="-122"/>
                <a:ea typeface="微软雅黑" panose="020B0503020204020204" pitchFamily="34" charset="-122"/>
                <a:sym typeface="宋体" panose="02010600030101010101" pitchFamily="2" charset="-122"/>
              </a:rPr>
              <a:t>十亿</a:t>
            </a:r>
          </a:p>
        </p:txBody>
      </p:sp>
      <p:sp>
        <p:nvSpPr>
          <p:cNvPr id="191493" name="Text Box 15"/>
          <p:cNvSpPr/>
          <p:nvPr/>
        </p:nvSpPr>
        <p:spPr>
          <a:xfrm>
            <a:off x="9692006" y="1758950"/>
            <a:ext cx="902811" cy="523220"/>
          </a:xfrm>
          <a:prstGeom prst="rect">
            <a:avLst/>
          </a:prstGeom>
          <a:noFill/>
          <a:ln w="9525">
            <a:noFill/>
          </a:ln>
        </p:spPr>
        <p:txBody>
          <a:bodyPr wrap="none" anchor="t">
            <a:spAutoFit/>
          </a:bodyPr>
          <a:lstStyle/>
          <a:p>
            <a:pPr eaLnBrk="0" hangingPunct="0">
              <a:spcBef>
                <a:spcPct val="0"/>
              </a:spcBef>
            </a:pPr>
            <a:r>
              <a:rPr lang="zh-CN" altLang="en-US" sz="2800" dirty="0">
                <a:solidFill>
                  <a:srgbClr val="0000FF"/>
                </a:solidFill>
                <a:latin typeface="微软雅黑" panose="020B0503020204020204" pitchFamily="34" charset="-122"/>
                <a:ea typeface="微软雅黑" panose="020B0503020204020204" pitchFamily="34" charset="-122"/>
                <a:sym typeface="宋体" panose="02010600030101010101" pitchFamily="2" charset="-122"/>
              </a:rPr>
              <a:t>百亿</a:t>
            </a:r>
          </a:p>
        </p:txBody>
      </p:sp>
      <p:sp>
        <p:nvSpPr>
          <p:cNvPr id="191494" name="Text Box 16"/>
          <p:cNvSpPr/>
          <p:nvPr/>
        </p:nvSpPr>
        <p:spPr>
          <a:xfrm>
            <a:off x="5786755" y="2423795"/>
            <a:ext cx="1261884" cy="523220"/>
          </a:xfrm>
          <a:prstGeom prst="rect">
            <a:avLst/>
          </a:prstGeom>
          <a:noFill/>
          <a:ln w="9525">
            <a:noFill/>
          </a:ln>
        </p:spPr>
        <p:txBody>
          <a:bodyPr wrap="none" anchor="t">
            <a:spAutoFit/>
          </a:bodyPr>
          <a:lstStyle/>
          <a:p>
            <a:pPr eaLnBrk="0" hangingPunct="0">
              <a:spcBef>
                <a:spcPct val="0"/>
              </a:spcBef>
            </a:pPr>
            <a:r>
              <a:rPr lang="zh-CN" altLang="en-US" sz="2800" dirty="0">
                <a:solidFill>
                  <a:srgbClr val="0000FF"/>
                </a:solidFill>
                <a:latin typeface="微软雅黑" panose="020B0503020204020204" pitchFamily="34" charset="-122"/>
                <a:ea typeface="微软雅黑" panose="020B0503020204020204" pitchFamily="34" charset="-122"/>
                <a:sym typeface="宋体" panose="02010600030101010101" pitchFamily="2" charset="-122"/>
              </a:rPr>
              <a:t>五个亿</a:t>
            </a:r>
          </a:p>
        </p:txBody>
      </p:sp>
      <p:sp>
        <p:nvSpPr>
          <p:cNvPr id="191495" name="Text Box 17"/>
          <p:cNvSpPr/>
          <p:nvPr/>
        </p:nvSpPr>
        <p:spPr>
          <a:xfrm>
            <a:off x="1400175" y="3028315"/>
            <a:ext cx="1620957" cy="523220"/>
          </a:xfrm>
          <a:prstGeom prst="rect">
            <a:avLst/>
          </a:prstGeom>
          <a:noFill/>
          <a:ln w="9525">
            <a:noFill/>
          </a:ln>
        </p:spPr>
        <p:txBody>
          <a:bodyPr wrap="none" anchor="t">
            <a:spAutoFit/>
          </a:bodyPr>
          <a:lstStyle/>
          <a:p>
            <a:pPr eaLnBrk="0" hangingPunct="0">
              <a:spcBef>
                <a:spcPct val="0"/>
              </a:spcBef>
            </a:pPr>
            <a:r>
              <a:rPr lang="zh-CN" altLang="en-US" sz="2800" dirty="0">
                <a:solidFill>
                  <a:srgbClr val="0000FF"/>
                </a:solidFill>
                <a:latin typeface="微软雅黑" panose="020B0503020204020204" pitchFamily="34" charset="-122"/>
                <a:ea typeface="微软雅黑" panose="020B0503020204020204" pitchFamily="34" charset="-122"/>
                <a:sym typeface="宋体" panose="02010600030101010101" pitchFamily="2" charset="-122"/>
              </a:rPr>
              <a:t>七个千亿</a:t>
            </a:r>
          </a:p>
        </p:txBody>
      </p:sp>
      <p:sp>
        <p:nvSpPr>
          <p:cNvPr id="191496" name="Text Box 18"/>
          <p:cNvSpPr/>
          <p:nvPr/>
        </p:nvSpPr>
        <p:spPr>
          <a:xfrm>
            <a:off x="5882959" y="3669983"/>
            <a:ext cx="902811" cy="523220"/>
          </a:xfrm>
          <a:prstGeom prst="rect">
            <a:avLst/>
          </a:prstGeom>
          <a:noFill/>
          <a:ln w="9525">
            <a:noFill/>
          </a:ln>
        </p:spPr>
        <p:txBody>
          <a:bodyPr wrap="none" anchor="t">
            <a:spAutoFit/>
          </a:bodyPr>
          <a:lstStyle/>
          <a:p>
            <a:pPr eaLnBrk="0" hangingPunct="0">
              <a:spcBef>
                <a:spcPct val="0"/>
              </a:spcBef>
            </a:pPr>
            <a:r>
              <a:rPr lang="zh-CN" altLang="en-US" sz="2800" dirty="0">
                <a:solidFill>
                  <a:srgbClr val="0000FF"/>
                </a:solidFill>
                <a:latin typeface="微软雅黑" panose="020B0503020204020204" pitchFamily="34" charset="-122"/>
                <a:ea typeface="微软雅黑" panose="020B0503020204020204" pitchFamily="34" charset="-122"/>
                <a:sym typeface="宋体" panose="02010600030101010101" pitchFamily="2" charset="-122"/>
              </a:rPr>
              <a:t>十亿</a:t>
            </a:r>
          </a:p>
        </p:txBody>
      </p:sp>
      <p:sp>
        <p:nvSpPr>
          <p:cNvPr id="191497" name="Text Box 19"/>
          <p:cNvSpPr/>
          <p:nvPr/>
        </p:nvSpPr>
        <p:spPr>
          <a:xfrm>
            <a:off x="1514475" y="4351973"/>
            <a:ext cx="902811" cy="523220"/>
          </a:xfrm>
          <a:prstGeom prst="rect">
            <a:avLst/>
          </a:prstGeom>
          <a:noFill/>
          <a:ln w="9525">
            <a:noFill/>
          </a:ln>
        </p:spPr>
        <p:txBody>
          <a:bodyPr wrap="none" anchor="t">
            <a:spAutoFit/>
          </a:bodyPr>
          <a:lstStyle/>
          <a:p>
            <a:pPr eaLnBrk="0" hangingPunct="0">
              <a:spcBef>
                <a:spcPct val="0"/>
              </a:spcBef>
            </a:pPr>
            <a:r>
              <a:rPr lang="zh-CN" altLang="en-US" sz="2800" dirty="0">
                <a:solidFill>
                  <a:srgbClr val="0000FF"/>
                </a:solidFill>
                <a:latin typeface="微软雅黑" panose="020B0503020204020204" pitchFamily="34" charset="-122"/>
                <a:ea typeface="微软雅黑" panose="020B0503020204020204" pitchFamily="34" charset="-122"/>
                <a:sym typeface="宋体" panose="02010600030101010101" pitchFamily="2" charset="-122"/>
              </a:rPr>
              <a:t>千亿</a:t>
            </a:r>
          </a:p>
        </p:txBody>
      </p:sp>
      <p:sp>
        <p:nvSpPr>
          <p:cNvPr id="6" name="Text Box 18"/>
          <p:cNvSpPr/>
          <p:nvPr/>
        </p:nvSpPr>
        <p:spPr>
          <a:xfrm>
            <a:off x="3998280" y="4955223"/>
            <a:ext cx="543739" cy="523220"/>
          </a:xfrm>
          <a:prstGeom prst="rect">
            <a:avLst/>
          </a:prstGeom>
          <a:noFill/>
          <a:ln w="9525">
            <a:noFill/>
          </a:ln>
        </p:spPr>
        <p:txBody>
          <a:bodyPr wrap="none" anchor="t">
            <a:spAutoFit/>
          </a:bodyPr>
          <a:lstStyle/>
          <a:p>
            <a:pPr eaLnBrk="0" hangingPunct="0">
              <a:spcBef>
                <a:spcPct val="0"/>
              </a:spcBef>
            </a:pPr>
            <a:r>
              <a:rPr lang="zh-CN" altLang="en-US" sz="2800" dirty="0">
                <a:solidFill>
                  <a:srgbClr val="0000FF"/>
                </a:solidFill>
                <a:latin typeface="微软雅黑" panose="020B0503020204020204" pitchFamily="34" charset="-122"/>
                <a:ea typeface="微软雅黑" panose="020B0503020204020204" pitchFamily="34" charset="-122"/>
                <a:sym typeface="宋体" panose="02010600030101010101" pitchFamily="2" charset="-122"/>
              </a:rPr>
              <a:t>五</a:t>
            </a:r>
          </a:p>
        </p:txBody>
      </p:sp>
      <p:sp>
        <p:nvSpPr>
          <p:cNvPr id="7" name="Text Box 18"/>
          <p:cNvSpPr/>
          <p:nvPr/>
        </p:nvSpPr>
        <p:spPr>
          <a:xfrm>
            <a:off x="7467920" y="4955223"/>
            <a:ext cx="543739" cy="523220"/>
          </a:xfrm>
          <a:prstGeom prst="rect">
            <a:avLst/>
          </a:prstGeom>
          <a:noFill/>
          <a:ln w="9525">
            <a:noFill/>
          </a:ln>
        </p:spPr>
        <p:txBody>
          <a:bodyPr wrap="none" anchor="t">
            <a:spAutoFit/>
          </a:bodyPr>
          <a:lstStyle/>
          <a:p>
            <a:pPr eaLnBrk="0" hangingPunct="0">
              <a:spcBef>
                <a:spcPct val="0"/>
              </a:spcBef>
            </a:pPr>
            <a:r>
              <a:rPr lang="zh-CN" altLang="en-US" sz="2800" dirty="0">
                <a:solidFill>
                  <a:srgbClr val="0000FF"/>
                </a:solidFill>
                <a:latin typeface="微软雅黑" panose="020B0503020204020204" pitchFamily="34" charset="-122"/>
                <a:ea typeface="微软雅黑" panose="020B0503020204020204" pitchFamily="34" charset="-122"/>
                <a:sym typeface="宋体" panose="02010600030101010101" pitchFamily="2" charset="-122"/>
              </a:rPr>
              <a:t>九</a:t>
            </a:r>
          </a:p>
        </p:txBody>
      </p:sp>
      <p:sp>
        <p:nvSpPr>
          <p:cNvPr id="9" name="Text Box 18"/>
          <p:cNvSpPr/>
          <p:nvPr/>
        </p:nvSpPr>
        <p:spPr>
          <a:xfrm>
            <a:off x="2636839" y="5600383"/>
            <a:ext cx="902811" cy="523220"/>
          </a:xfrm>
          <a:prstGeom prst="rect">
            <a:avLst/>
          </a:prstGeom>
          <a:noFill/>
          <a:ln w="9525">
            <a:noFill/>
          </a:ln>
        </p:spPr>
        <p:txBody>
          <a:bodyPr wrap="none" anchor="t">
            <a:spAutoFit/>
          </a:bodyPr>
          <a:lstStyle/>
          <a:p>
            <a:pPr eaLnBrk="0" hangingPunct="0">
              <a:spcBef>
                <a:spcPct val="0"/>
              </a:spcBef>
            </a:pPr>
            <a:r>
              <a:rPr lang="zh-CN" altLang="en-US" sz="2800" dirty="0">
                <a:solidFill>
                  <a:srgbClr val="0000FF"/>
                </a:solidFill>
                <a:latin typeface="微软雅黑" panose="020B0503020204020204" pitchFamily="34" charset="-122"/>
                <a:ea typeface="微软雅黑" panose="020B0503020204020204" pitchFamily="34" charset="-122"/>
                <a:sym typeface="宋体" panose="02010600030101010101" pitchFamily="2" charset="-122"/>
              </a:rPr>
              <a:t>千万</a:t>
            </a:r>
          </a:p>
        </p:txBody>
      </p:sp>
      <p:sp>
        <p:nvSpPr>
          <p:cNvPr id="10" name="Text Box 18"/>
          <p:cNvSpPr/>
          <p:nvPr/>
        </p:nvSpPr>
        <p:spPr>
          <a:xfrm>
            <a:off x="6385879" y="5600383"/>
            <a:ext cx="902811" cy="523220"/>
          </a:xfrm>
          <a:prstGeom prst="rect">
            <a:avLst/>
          </a:prstGeom>
          <a:noFill/>
          <a:ln w="9525">
            <a:noFill/>
          </a:ln>
        </p:spPr>
        <p:txBody>
          <a:bodyPr wrap="none" anchor="t">
            <a:spAutoFit/>
          </a:bodyPr>
          <a:lstStyle/>
          <a:p>
            <a:pPr eaLnBrk="0" hangingPunct="0">
              <a:spcBef>
                <a:spcPct val="0"/>
              </a:spcBef>
            </a:pPr>
            <a:r>
              <a:rPr lang="zh-CN" altLang="en-US" sz="2800" dirty="0">
                <a:solidFill>
                  <a:srgbClr val="0000FF"/>
                </a:solidFill>
                <a:latin typeface="微软雅黑" panose="020B0503020204020204" pitchFamily="34" charset="-122"/>
                <a:ea typeface="微软雅黑" panose="020B0503020204020204" pitchFamily="34" charset="-122"/>
                <a:sym typeface="宋体" panose="02010600030101010101" pitchFamily="2" charset="-122"/>
              </a:rPr>
              <a:t>十亿</a:t>
            </a:r>
          </a:p>
        </p:txBody>
      </p:sp>
      <p:pic>
        <p:nvPicPr>
          <p:cNvPr id="11" name="Picture 2"/>
          <p:cNvPicPr>
            <a:picLocks noChangeAspect="1"/>
          </p:cNvPicPr>
          <p:nvPr/>
        </p:nvPicPr>
        <p:blipFill>
          <a:blip r:embed="rId3" cstate="print">
            <a:clrChange>
              <a:clrFrom>
                <a:srgbClr val="FDFDFD">
                  <a:alpha val="100000"/>
                </a:srgbClr>
              </a:clrFrom>
              <a:clrTo>
                <a:srgbClr val="FDFDFD">
                  <a:alpha val="100000"/>
                  <a:alpha val="0"/>
                </a:srgbClr>
              </a:clrTo>
            </a:clrChange>
          </a:blip>
          <a:stretch>
            <a:fillRect/>
          </a:stretch>
        </p:blipFill>
        <p:spPr>
          <a:xfrm>
            <a:off x="146686" y="798195"/>
            <a:ext cx="1251585" cy="97663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1492"/>
                                        </p:tgtEl>
                                        <p:attrNameLst>
                                          <p:attrName>style.visibility</p:attrName>
                                        </p:attrNameLst>
                                      </p:cBhvr>
                                      <p:to>
                                        <p:strVal val="visible"/>
                                      </p:to>
                                    </p:set>
                                    <p:anim calcmode="lin" valueType="num">
                                      <p:cBhvr>
                                        <p:cTn id="7" dur="500" fill="hold"/>
                                        <p:tgtEl>
                                          <p:spTgt spid="191492"/>
                                        </p:tgtEl>
                                        <p:attrNameLst>
                                          <p:attrName>ppt_x</p:attrName>
                                        </p:attrNameLst>
                                      </p:cBhvr>
                                      <p:tavLst>
                                        <p:tav tm="0">
                                          <p:val>
                                            <p:strVal val="1+#ppt_w/2"/>
                                          </p:val>
                                        </p:tav>
                                        <p:tav tm="100000">
                                          <p:val>
                                            <p:strVal val="#ppt_x"/>
                                          </p:val>
                                        </p:tav>
                                      </p:tavLst>
                                    </p:anim>
                                    <p:anim calcmode="lin" valueType="num">
                                      <p:cBhvr>
                                        <p:cTn id="8" dur="500" fill="hold"/>
                                        <p:tgtEl>
                                          <p:spTgt spid="19149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1493"/>
                                        </p:tgtEl>
                                        <p:attrNameLst>
                                          <p:attrName>style.visibility</p:attrName>
                                        </p:attrNameLst>
                                      </p:cBhvr>
                                      <p:to>
                                        <p:strVal val="visible"/>
                                      </p:to>
                                    </p:set>
                                    <p:anim calcmode="lin" valueType="num">
                                      <p:cBhvr>
                                        <p:cTn id="13" dur="500" fill="hold"/>
                                        <p:tgtEl>
                                          <p:spTgt spid="191493"/>
                                        </p:tgtEl>
                                        <p:attrNameLst>
                                          <p:attrName>ppt_x</p:attrName>
                                        </p:attrNameLst>
                                      </p:cBhvr>
                                      <p:tavLst>
                                        <p:tav tm="0">
                                          <p:val>
                                            <p:strVal val="1+#ppt_w/2"/>
                                          </p:val>
                                        </p:tav>
                                        <p:tav tm="100000">
                                          <p:val>
                                            <p:strVal val="#ppt_x"/>
                                          </p:val>
                                        </p:tav>
                                      </p:tavLst>
                                    </p:anim>
                                    <p:anim calcmode="lin" valueType="num">
                                      <p:cBhvr>
                                        <p:cTn id="14" dur="500" fill="hold"/>
                                        <p:tgtEl>
                                          <p:spTgt spid="19149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1494"/>
                                        </p:tgtEl>
                                        <p:attrNameLst>
                                          <p:attrName>style.visibility</p:attrName>
                                        </p:attrNameLst>
                                      </p:cBhvr>
                                      <p:to>
                                        <p:strVal val="visible"/>
                                      </p:to>
                                    </p:set>
                                    <p:anim calcmode="lin" valueType="num">
                                      <p:cBhvr>
                                        <p:cTn id="19" dur="500" fill="hold"/>
                                        <p:tgtEl>
                                          <p:spTgt spid="191494"/>
                                        </p:tgtEl>
                                        <p:attrNameLst>
                                          <p:attrName>ppt_x</p:attrName>
                                        </p:attrNameLst>
                                      </p:cBhvr>
                                      <p:tavLst>
                                        <p:tav tm="0">
                                          <p:val>
                                            <p:strVal val="1+#ppt_w/2"/>
                                          </p:val>
                                        </p:tav>
                                        <p:tav tm="100000">
                                          <p:val>
                                            <p:strVal val="#ppt_x"/>
                                          </p:val>
                                        </p:tav>
                                      </p:tavLst>
                                    </p:anim>
                                    <p:anim calcmode="lin" valueType="num">
                                      <p:cBhvr>
                                        <p:cTn id="20" dur="500" fill="hold"/>
                                        <p:tgtEl>
                                          <p:spTgt spid="19149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91495"/>
                                        </p:tgtEl>
                                        <p:attrNameLst>
                                          <p:attrName>style.visibility</p:attrName>
                                        </p:attrNameLst>
                                      </p:cBhvr>
                                      <p:to>
                                        <p:strVal val="visible"/>
                                      </p:to>
                                    </p:set>
                                    <p:anim calcmode="lin" valueType="num">
                                      <p:cBhvr>
                                        <p:cTn id="25" dur="500" fill="hold"/>
                                        <p:tgtEl>
                                          <p:spTgt spid="191495"/>
                                        </p:tgtEl>
                                        <p:attrNameLst>
                                          <p:attrName>ppt_x</p:attrName>
                                        </p:attrNameLst>
                                      </p:cBhvr>
                                      <p:tavLst>
                                        <p:tav tm="0">
                                          <p:val>
                                            <p:strVal val="1+#ppt_w/2"/>
                                          </p:val>
                                        </p:tav>
                                        <p:tav tm="100000">
                                          <p:val>
                                            <p:strVal val="#ppt_x"/>
                                          </p:val>
                                        </p:tav>
                                      </p:tavLst>
                                    </p:anim>
                                    <p:anim calcmode="lin" valueType="num">
                                      <p:cBhvr>
                                        <p:cTn id="26" dur="500" fill="hold"/>
                                        <p:tgtEl>
                                          <p:spTgt spid="19149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91496"/>
                                        </p:tgtEl>
                                        <p:attrNameLst>
                                          <p:attrName>style.visibility</p:attrName>
                                        </p:attrNameLst>
                                      </p:cBhvr>
                                      <p:to>
                                        <p:strVal val="visible"/>
                                      </p:to>
                                    </p:set>
                                    <p:anim calcmode="lin" valueType="num">
                                      <p:cBhvr>
                                        <p:cTn id="31" dur="500" fill="hold"/>
                                        <p:tgtEl>
                                          <p:spTgt spid="191496"/>
                                        </p:tgtEl>
                                        <p:attrNameLst>
                                          <p:attrName>ppt_x</p:attrName>
                                        </p:attrNameLst>
                                      </p:cBhvr>
                                      <p:tavLst>
                                        <p:tav tm="0">
                                          <p:val>
                                            <p:strVal val="1+#ppt_w/2"/>
                                          </p:val>
                                        </p:tav>
                                        <p:tav tm="100000">
                                          <p:val>
                                            <p:strVal val="#ppt_x"/>
                                          </p:val>
                                        </p:tav>
                                      </p:tavLst>
                                    </p:anim>
                                    <p:anim calcmode="lin" valueType="num">
                                      <p:cBhvr>
                                        <p:cTn id="32" dur="500" fill="hold"/>
                                        <p:tgtEl>
                                          <p:spTgt spid="19149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91497"/>
                                        </p:tgtEl>
                                        <p:attrNameLst>
                                          <p:attrName>style.visibility</p:attrName>
                                        </p:attrNameLst>
                                      </p:cBhvr>
                                      <p:to>
                                        <p:strVal val="visible"/>
                                      </p:to>
                                    </p:set>
                                    <p:anim calcmode="lin" valueType="num">
                                      <p:cBhvr>
                                        <p:cTn id="37" dur="500" fill="hold"/>
                                        <p:tgtEl>
                                          <p:spTgt spid="191497"/>
                                        </p:tgtEl>
                                        <p:attrNameLst>
                                          <p:attrName>ppt_x</p:attrName>
                                        </p:attrNameLst>
                                      </p:cBhvr>
                                      <p:tavLst>
                                        <p:tav tm="0">
                                          <p:val>
                                            <p:strVal val="1+#ppt_w/2"/>
                                          </p:val>
                                        </p:tav>
                                        <p:tav tm="100000">
                                          <p:val>
                                            <p:strVal val="#ppt_x"/>
                                          </p:val>
                                        </p:tav>
                                      </p:tavLst>
                                    </p:anim>
                                    <p:anim calcmode="lin" valueType="num">
                                      <p:cBhvr>
                                        <p:cTn id="38" dur="500" fill="hold"/>
                                        <p:tgtEl>
                                          <p:spTgt spid="19149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ppt_x</p:attrName>
                                        </p:attrNameLst>
                                      </p:cBhvr>
                                      <p:tavLst>
                                        <p:tav tm="0">
                                          <p:val>
                                            <p:strVal val="1+#ppt_w/2"/>
                                          </p:val>
                                        </p:tav>
                                        <p:tav tm="100000">
                                          <p:val>
                                            <p:strVal val="#ppt_x"/>
                                          </p:val>
                                        </p:tav>
                                      </p:tavLst>
                                    </p:anim>
                                    <p:anim calcmode="lin" valueType="num">
                                      <p:cBhvr>
                                        <p:cTn id="4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ppt_x</p:attrName>
                                        </p:attrNameLst>
                                      </p:cBhvr>
                                      <p:tavLst>
                                        <p:tav tm="0">
                                          <p:val>
                                            <p:strVal val="1+#ppt_w/2"/>
                                          </p:val>
                                        </p:tav>
                                        <p:tav tm="100000">
                                          <p:val>
                                            <p:strVal val="#ppt_x"/>
                                          </p:val>
                                        </p:tav>
                                      </p:tavLst>
                                    </p:anim>
                                    <p:anim calcmode="lin" valueType="num">
                                      <p:cBhvr>
                                        <p:cTn id="5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ppt_x</p:attrName>
                                        </p:attrNameLst>
                                      </p:cBhvr>
                                      <p:tavLst>
                                        <p:tav tm="0">
                                          <p:val>
                                            <p:strVal val="1+#ppt_w/2"/>
                                          </p:val>
                                        </p:tav>
                                        <p:tav tm="100000">
                                          <p:val>
                                            <p:strVal val="#ppt_x"/>
                                          </p:val>
                                        </p:tav>
                                      </p:tavLst>
                                    </p:anim>
                                    <p:anim calcmode="lin" valueType="num">
                                      <p:cBhvr>
                                        <p:cTn id="5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ppt_x</p:attrName>
                                        </p:attrNameLst>
                                      </p:cBhvr>
                                      <p:tavLst>
                                        <p:tav tm="0">
                                          <p:val>
                                            <p:strVal val="1+#ppt_w/2"/>
                                          </p:val>
                                        </p:tav>
                                        <p:tav tm="100000">
                                          <p:val>
                                            <p:strVal val="#ppt_x"/>
                                          </p:val>
                                        </p:tav>
                                      </p:tavLst>
                                    </p:anim>
                                    <p:anim calcmode="lin" valueType="num">
                                      <p:cBhvr>
                                        <p:cTn id="6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2" grpId="0" bldLvl="0"/>
      <p:bldP spid="191493" grpId="0" bldLvl="0"/>
      <p:bldP spid="191494" grpId="0" bldLvl="0"/>
      <p:bldP spid="191495" grpId="0" bldLvl="0"/>
      <p:bldP spid="191496" grpId="0" bldLvl="0"/>
      <p:bldP spid="191497" grpId="0" bldLvl="0"/>
      <p:bldP spid="6" grpId="0" bldLvl="0"/>
      <p:bldP spid="7" grpId="0" bldLvl="0"/>
      <p:bldP spid="9" grpId="0" bldLvl="0"/>
      <p:bldP spid="10" grpId="0" bldLvl="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 y="1"/>
            <a:ext cx="12191999"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5400000">
            <a:off x="8691000" y="3357002"/>
            <a:ext cx="6858000"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5400000">
            <a:off x="-3376673" y="3375453"/>
            <a:ext cx="6858001" cy="1071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 y="6732871"/>
            <a:ext cx="12191999"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443" name="Text Box 8"/>
          <p:cNvSpPr/>
          <p:nvPr/>
        </p:nvSpPr>
        <p:spPr>
          <a:xfrm>
            <a:off x="611189" y="1844675"/>
            <a:ext cx="8281987" cy="521970"/>
          </a:xfrm>
          <a:prstGeom prst="rect">
            <a:avLst/>
          </a:prstGeom>
          <a:noFill/>
          <a:ln w="9525">
            <a:noFill/>
          </a:ln>
        </p:spPr>
        <p:txBody>
          <a:bodyPr anchor="t">
            <a:spAutoFit/>
          </a:bodyPr>
          <a:lstStyle/>
          <a:p>
            <a:pPr eaLnBrk="0" hangingPunct="0">
              <a:spcBef>
                <a:spcPct val="0"/>
              </a:spcBef>
            </a:pPr>
            <a:r>
              <a:rPr lang="en-US" altLang="zh-CN" sz="2800">
                <a:solidFill>
                  <a:srgbClr val="000000"/>
                </a:solidFill>
                <a:latin typeface="微软雅黑" panose="020B0503020204020204" pitchFamily="34" charset="-122"/>
                <a:ea typeface="微软雅黑" panose="020B0503020204020204" pitchFamily="34" charset="-122"/>
              </a:rPr>
              <a:t> </a:t>
            </a:r>
            <a:endParaRPr lang="en-US" altLang="zh-CN" sz="2800" dirty="0">
              <a:solidFill>
                <a:srgbClr val="000000"/>
              </a:solidFill>
              <a:latin typeface="微软雅黑" panose="020B0503020204020204" pitchFamily="34" charset="-122"/>
              <a:ea typeface="微软雅黑" panose="020B0503020204020204" pitchFamily="34" charset="-122"/>
            </a:endParaRPr>
          </a:p>
        </p:txBody>
      </p:sp>
      <p:sp>
        <p:nvSpPr>
          <p:cNvPr id="189444" name="Text Box 12"/>
          <p:cNvSpPr/>
          <p:nvPr/>
        </p:nvSpPr>
        <p:spPr>
          <a:xfrm>
            <a:off x="7524750" y="2892427"/>
            <a:ext cx="1366839" cy="1124585"/>
          </a:xfrm>
          <a:prstGeom prst="rect">
            <a:avLst/>
          </a:prstGeom>
          <a:noFill/>
          <a:ln w="9525">
            <a:noFill/>
          </a:ln>
        </p:spPr>
        <p:txBody>
          <a:bodyPr anchor="t">
            <a:spAutoFit/>
          </a:bodyPr>
          <a:lstStyle/>
          <a:p>
            <a:pPr eaLnBrk="0" hangingPunct="0">
              <a:lnSpc>
                <a:spcPct val="90000"/>
              </a:lnSpc>
            </a:pPr>
            <a:endParaRPr lang="zh-CN" altLang="en-US" sz="2800" dirty="0">
              <a:solidFill>
                <a:srgbClr val="000000"/>
              </a:solidFill>
              <a:latin typeface="微软雅黑" panose="020B0503020204020204" pitchFamily="34" charset="-122"/>
              <a:ea typeface="微软雅黑" panose="020B0503020204020204" pitchFamily="34" charset="-122"/>
            </a:endParaRPr>
          </a:p>
          <a:p>
            <a:pPr eaLnBrk="0" hangingPunct="0">
              <a:spcBef>
                <a:spcPct val="50000"/>
              </a:spcBef>
            </a:pPr>
            <a:endParaRPr lang="zh-CN" altLang="en-US" sz="2800" dirty="0">
              <a:solidFill>
                <a:srgbClr val="000000"/>
              </a:solidFill>
              <a:latin typeface="微软雅黑" panose="020B0503020204020204" pitchFamily="34" charset="-122"/>
              <a:ea typeface="微软雅黑" panose="020B0503020204020204" pitchFamily="34" charset="-122"/>
            </a:endParaRPr>
          </a:p>
        </p:txBody>
      </p:sp>
      <p:sp>
        <p:nvSpPr>
          <p:cNvPr id="189446" name="Rectangle 21"/>
          <p:cNvSpPr/>
          <p:nvPr/>
        </p:nvSpPr>
        <p:spPr>
          <a:xfrm>
            <a:off x="610871" y="4797426"/>
            <a:ext cx="8827135" cy="523220"/>
          </a:xfrm>
          <a:prstGeom prst="rect">
            <a:avLst/>
          </a:prstGeom>
          <a:noFill/>
          <a:ln w="9525">
            <a:noFill/>
          </a:ln>
        </p:spPr>
        <p:txBody>
          <a:bodyPr wrap="square" anchor="t">
            <a:spAutoFit/>
          </a:bodyPr>
          <a:lstStyle/>
          <a:p>
            <a:pPr eaLnBrk="0" hangingPunct="0">
              <a:spcBef>
                <a:spcPct val="0"/>
              </a:spcBef>
            </a:pPr>
            <a:r>
              <a:rPr lang="en-US" sz="2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  </a:t>
            </a:r>
            <a:r>
              <a:rPr lang="en-US" altLang="zh-CN" sz="2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3500            3500 0000           3500 0000 </a:t>
            </a:r>
            <a:r>
              <a:rPr lang="en-US" altLang="zh-CN" sz="280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0000</a:t>
            </a:r>
            <a:endParaRPr lang="zh-CN" altLang="en-US" sz="1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9447" name="Rectangle 22"/>
          <p:cNvSpPr/>
          <p:nvPr/>
        </p:nvSpPr>
        <p:spPr>
          <a:xfrm>
            <a:off x="611505" y="1416686"/>
            <a:ext cx="9259571" cy="523220"/>
          </a:xfrm>
          <a:prstGeom prst="rect">
            <a:avLst/>
          </a:prstGeom>
          <a:noFill/>
          <a:ln w="9525">
            <a:noFill/>
          </a:ln>
        </p:spPr>
        <p:txBody>
          <a:bodyPr wrap="square" anchor="t">
            <a:spAutoFit/>
          </a:bodyPr>
          <a:lstStyle/>
          <a:p>
            <a:pPr eaLnBrk="0" hangingPunct="0">
              <a:spcBef>
                <a:spcPct val="50000"/>
              </a:spcBef>
            </a:pPr>
            <a:r>
              <a:rPr lang="en-US" sz="2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    </a:t>
            </a:r>
            <a:r>
              <a:rPr lang="en-US" altLang="zh-CN" sz="2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65                 </a:t>
            </a:r>
            <a:r>
              <a:rPr lang="en-US" altLang="zh-CN" sz="280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65</a:t>
            </a:r>
            <a:r>
              <a:rPr lang="en-US" altLang="zh-CN" sz="2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0000             65 0000 </a:t>
            </a:r>
            <a:r>
              <a:rPr lang="en-US" altLang="zh-CN" sz="280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0000</a:t>
            </a:r>
            <a:endParaRPr lang="en-US" altLang="zh-CN" sz="2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9448" name="Text Box 23"/>
          <p:cNvSpPr/>
          <p:nvPr/>
        </p:nvSpPr>
        <p:spPr>
          <a:xfrm>
            <a:off x="1027113" y="2139315"/>
            <a:ext cx="1261884" cy="523220"/>
          </a:xfrm>
          <a:prstGeom prst="rect">
            <a:avLst/>
          </a:prstGeom>
          <a:noFill/>
          <a:ln w="9525">
            <a:noFill/>
          </a:ln>
        </p:spPr>
        <p:txBody>
          <a:bodyPr wrap="none" anchor="t">
            <a:spAutoFit/>
          </a:bodyPr>
          <a:lstStyle/>
          <a:p>
            <a:pPr eaLnBrk="0" hangingPunct="0">
              <a:spcBef>
                <a:spcPct val="0"/>
              </a:spcBef>
            </a:pPr>
            <a:r>
              <a:rPr lang="zh-CN" altLang="en-US" sz="2800" dirty="0">
                <a:solidFill>
                  <a:srgbClr val="FF00FF"/>
                </a:solidFill>
                <a:latin typeface="微软雅黑" panose="020B0503020204020204" pitchFamily="34" charset="-122"/>
                <a:ea typeface="微软雅黑" panose="020B0503020204020204" pitchFamily="34" charset="-122"/>
                <a:sym typeface="宋体" panose="02010600030101010101" pitchFamily="2" charset="-122"/>
              </a:rPr>
              <a:t>六十五</a:t>
            </a:r>
          </a:p>
        </p:txBody>
      </p:sp>
      <p:sp>
        <p:nvSpPr>
          <p:cNvPr id="189449" name="Text Box 24"/>
          <p:cNvSpPr/>
          <p:nvPr/>
        </p:nvSpPr>
        <p:spPr>
          <a:xfrm>
            <a:off x="3414714" y="2139315"/>
            <a:ext cx="1620957" cy="523220"/>
          </a:xfrm>
          <a:prstGeom prst="rect">
            <a:avLst/>
          </a:prstGeom>
          <a:noFill/>
          <a:ln w="9525">
            <a:noFill/>
          </a:ln>
        </p:spPr>
        <p:txBody>
          <a:bodyPr wrap="none" anchor="t">
            <a:spAutoFit/>
          </a:bodyPr>
          <a:lstStyle/>
          <a:p>
            <a:pPr eaLnBrk="0" hangingPunct="0">
              <a:spcBef>
                <a:spcPct val="0"/>
              </a:spcBef>
            </a:pPr>
            <a:r>
              <a:rPr lang="zh-CN" altLang="en-US" sz="2800" dirty="0">
                <a:solidFill>
                  <a:srgbClr val="FF00FF"/>
                </a:solidFill>
                <a:latin typeface="微软雅黑" panose="020B0503020204020204" pitchFamily="34" charset="-122"/>
                <a:ea typeface="微软雅黑" panose="020B0503020204020204" pitchFamily="34" charset="-122"/>
                <a:sym typeface="宋体" panose="02010600030101010101" pitchFamily="2" charset="-122"/>
              </a:rPr>
              <a:t>六十五万</a:t>
            </a:r>
          </a:p>
        </p:txBody>
      </p:sp>
      <p:sp>
        <p:nvSpPr>
          <p:cNvPr id="189450" name="Text Box 25"/>
          <p:cNvSpPr/>
          <p:nvPr/>
        </p:nvSpPr>
        <p:spPr>
          <a:xfrm>
            <a:off x="6357621" y="2138998"/>
            <a:ext cx="1620957" cy="523220"/>
          </a:xfrm>
          <a:prstGeom prst="rect">
            <a:avLst/>
          </a:prstGeom>
          <a:noFill/>
          <a:ln w="9525">
            <a:noFill/>
          </a:ln>
        </p:spPr>
        <p:txBody>
          <a:bodyPr wrap="none" anchor="t">
            <a:spAutoFit/>
          </a:bodyPr>
          <a:lstStyle/>
          <a:p>
            <a:pPr eaLnBrk="0" hangingPunct="0">
              <a:spcBef>
                <a:spcPct val="0"/>
              </a:spcBef>
            </a:pPr>
            <a:r>
              <a:rPr lang="zh-CN" altLang="en-US" sz="2800" dirty="0">
                <a:solidFill>
                  <a:srgbClr val="FF00FF"/>
                </a:solidFill>
                <a:latin typeface="微软雅黑" panose="020B0503020204020204" pitchFamily="34" charset="-122"/>
                <a:ea typeface="微软雅黑" panose="020B0503020204020204" pitchFamily="34" charset="-122"/>
                <a:sym typeface="宋体" panose="02010600030101010101" pitchFamily="2" charset="-122"/>
              </a:rPr>
              <a:t>六十五亿</a:t>
            </a:r>
          </a:p>
        </p:txBody>
      </p:sp>
      <p:sp>
        <p:nvSpPr>
          <p:cNvPr id="189451" name="Rectangle 26"/>
          <p:cNvSpPr/>
          <p:nvPr/>
        </p:nvSpPr>
        <p:spPr>
          <a:xfrm>
            <a:off x="610871" y="2991485"/>
            <a:ext cx="9068435" cy="523220"/>
          </a:xfrm>
          <a:prstGeom prst="rect">
            <a:avLst/>
          </a:prstGeom>
          <a:noFill/>
          <a:ln w="9525">
            <a:noFill/>
          </a:ln>
        </p:spPr>
        <p:txBody>
          <a:bodyPr wrap="square" anchor="t">
            <a:spAutoFit/>
          </a:bodyPr>
          <a:lstStyle/>
          <a:p>
            <a:pPr eaLnBrk="0" hangingPunct="0">
              <a:spcBef>
                <a:spcPct val="0"/>
              </a:spcBef>
            </a:pPr>
            <a:r>
              <a:rPr lang="en-US" sz="2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  </a:t>
            </a:r>
            <a:r>
              <a:rPr lang="en-US" altLang="zh-CN" sz="2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4070            </a:t>
            </a:r>
            <a:r>
              <a:rPr lang="en-US" altLang="zh-CN" sz="280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4070</a:t>
            </a:r>
            <a:r>
              <a:rPr lang="en-US" altLang="zh-CN" sz="2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0000           4070 0000 </a:t>
            </a:r>
            <a:r>
              <a:rPr lang="en-US" altLang="zh-CN" sz="280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0000</a:t>
            </a:r>
            <a:endParaRPr lang="en-US" altLang="zh-CN" sz="2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9452" name="Text Box 27"/>
          <p:cNvSpPr/>
          <p:nvPr/>
        </p:nvSpPr>
        <p:spPr>
          <a:xfrm>
            <a:off x="827089" y="3749040"/>
            <a:ext cx="1980029" cy="523220"/>
          </a:xfrm>
          <a:prstGeom prst="rect">
            <a:avLst/>
          </a:prstGeom>
          <a:noFill/>
          <a:ln w="9525">
            <a:noFill/>
          </a:ln>
        </p:spPr>
        <p:txBody>
          <a:bodyPr wrap="none" anchor="t">
            <a:spAutoFit/>
          </a:bodyPr>
          <a:lstStyle/>
          <a:p>
            <a:pPr eaLnBrk="0" hangingPunct="0">
              <a:spcBef>
                <a:spcPct val="0"/>
              </a:spcBef>
            </a:pPr>
            <a:r>
              <a:rPr lang="zh-CN" altLang="en-US" sz="2800" dirty="0">
                <a:solidFill>
                  <a:srgbClr val="FF00FF"/>
                </a:solidFill>
                <a:latin typeface="微软雅黑" panose="020B0503020204020204" pitchFamily="34" charset="-122"/>
                <a:ea typeface="微软雅黑" panose="020B0503020204020204" pitchFamily="34" charset="-122"/>
                <a:sym typeface="宋体" panose="02010600030101010101" pitchFamily="2" charset="-122"/>
              </a:rPr>
              <a:t>四千零七十</a:t>
            </a:r>
          </a:p>
        </p:txBody>
      </p:sp>
      <p:sp>
        <p:nvSpPr>
          <p:cNvPr id="189453" name="Text Box 28"/>
          <p:cNvSpPr/>
          <p:nvPr/>
        </p:nvSpPr>
        <p:spPr>
          <a:xfrm>
            <a:off x="3059113" y="3749040"/>
            <a:ext cx="2339102" cy="523220"/>
          </a:xfrm>
          <a:prstGeom prst="rect">
            <a:avLst/>
          </a:prstGeom>
          <a:noFill/>
          <a:ln w="9525">
            <a:noFill/>
          </a:ln>
        </p:spPr>
        <p:txBody>
          <a:bodyPr wrap="none" anchor="t">
            <a:spAutoFit/>
          </a:bodyPr>
          <a:lstStyle/>
          <a:p>
            <a:pPr eaLnBrk="0" hangingPunct="0">
              <a:spcBef>
                <a:spcPct val="0"/>
              </a:spcBef>
            </a:pPr>
            <a:r>
              <a:rPr lang="zh-CN" altLang="en-US" sz="2800" dirty="0">
                <a:solidFill>
                  <a:srgbClr val="FF00FF"/>
                </a:solidFill>
                <a:latin typeface="微软雅黑" panose="020B0503020204020204" pitchFamily="34" charset="-122"/>
                <a:ea typeface="微软雅黑" panose="020B0503020204020204" pitchFamily="34" charset="-122"/>
                <a:sym typeface="宋体" panose="02010600030101010101" pitchFamily="2" charset="-122"/>
              </a:rPr>
              <a:t>四千零七十万</a:t>
            </a:r>
          </a:p>
        </p:txBody>
      </p:sp>
      <p:sp>
        <p:nvSpPr>
          <p:cNvPr id="189454" name="Text Box 29"/>
          <p:cNvSpPr/>
          <p:nvPr/>
        </p:nvSpPr>
        <p:spPr>
          <a:xfrm>
            <a:off x="6159500" y="3749040"/>
            <a:ext cx="2339102" cy="523220"/>
          </a:xfrm>
          <a:prstGeom prst="rect">
            <a:avLst/>
          </a:prstGeom>
          <a:noFill/>
          <a:ln w="9525">
            <a:noFill/>
          </a:ln>
        </p:spPr>
        <p:txBody>
          <a:bodyPr wrap="none" anchor="t">
            <a:spAutoFit/>
          </a:bodyPr>
          <a:lstStyle/>
          <a:p>
            <a:pPr eaLnBrk="0" hangingPunct="0">
              <a:spcBef>
                <a:spcPct val="0"/>
              </a:spcBef>
            </a:pPr>
            <a:r>
              <a:rPr lang="zh-CN" altLang="en-US" sz="2800" dirty="0">
                <a:solidFill>
                  <a:srgbClr val="FF00FF"/>
                </a:solidFill>
                <a:latin typeface="微软雅黑" panose="020B0503020204020204" pitchFamily="34" charset="-122"/>
                <a:ea typeface="微软雅黑" panose="020B0503020204020204" pitchFamily="34" charset="-122"/>
                <a:sym typeface="宋体" panose="02010600030101010101" pitchFamily="2" charset="-122"/>
              </a:rPr>
              <a:t>四千零七十亿</a:t>
            </a:r>
          </a:p>
        </p:txBody>
      </p:sp>
      <p:sp>
        <p:nvSpPr>
          <p:cNvPr id="189455" name="Text Box 30"/>
          <p:cNvSpPr/>
          <p:nvPr/>
        </p:nvSpPr>
        <p:spPr>
          <a:xfrm>
            <a:off x="1005206" y="5445125"/>
            <a:ext cx="1620957" cy="523220"/>
          </a:xfrm>
          <a:prstGeom prst="rect">
            <a:avLst/>
          </a:prstGeom>
          <a:noFill/>
          <a:ln w="9525">
            <a:noFill/>
          </a:ln>
        </p:spPr>
        <p:txBody>
          <a:bodyPr wrap="none" anchor="t">
            <a:spAutoFit/>
          </a:bodyPr>
          <a:lstStyle/>
          <a:p>
            <a:pPr eaLnBrk="0" hangingPunct="0">
              <a:spcBef>
                <a:spcPct val="0"/>
              </a:spcBef>
            </a:pPr>
            <a:r>
              <a:rPr lang="zh-CN" altLang="en-US" sz="2800" dirty="0">
                <a:solidFill>
                  <a:srgbClr val="FF00FF"/>
                </a:solidFill>
                <a:latin typeface="微软雅黑" panose="020B0503020204020204" pitchFamily="34" charset="-122"/>
                <a:ea typeface="微软雅黑" panose="020B0503020204020204" pitchFamily="34" charset="-122"/>
                <a:sym typeface="宋体" panose="02010600030101010101" pitchFamily="2" charset="-122"/>
              </a:rPr>
              <a:t>三千五百</a:t>
            </a:r>
          </a:p>
        </p:txBody>
      </p:sp>
      <p:sp>
        <p:nvSpPr>
          <p:cNvPr id="189456" name="Text Box 31"/>
          <p:cNvSpPr/>
          <p:nvPr/>
        </p:nvSpPr>
        <p:spPr>
          <a:xfrm>
            <a:off x="3224214" y="5445125"/>
            <a:ext cx="1980029" cy="523220"/>
          </a:xfrm>
          <a:prstGeom prst="rect">
            <a:avLst/>
          </a:prstGeom>
          <a:noFill/>
          <a:ln w="9525">
            <a:noFill/>
          </a:ln>
        </p:spPr>
        <p:txBody>
          <a:bodyPr wrap="none" anchor="t">
            <a:spAutoFit/>
          </a:bodyPr>
          <a:lstStyle/>
          <a:p>
            <a:pPr eaLnBrk="0" hangingPunct="0">
              <a:spcBef>
                <a:spcPct val="0"/>
              </a:spcBef>
            </a:pPr>
            <a:r>
              <a:rPr lang="zh-CN" altLang="en-US" sz="2800" dirty="0">
                <a:solidFill>
                  <a:srgbClr val="FF00FF"/>
                </a:solidFill>
                <a:latin typeface="微软雅黑" panose="020B0503020204020204" pitchFamily="34" charset="-122"/>
                <a:ea typeface="微软雅黑" panose="020B0503020204020204" pitchFamily="34" charset="-122"/>
                <a:sym typeface="宋体" panose="02010600030101010101" pitchFamily="2" charset="-122"/>
              </a:rPr>
              <a:t>三千五百万</a:t>
            </a:r>
          </a:p>
        </p:txBody>
      </p:sp>
      <p:sp>
        <p:nvSpPr>
          <p:cNvPr id="189457" name="Text Box 32"/>
          <p:cNvSpPr/>
          <p:nvPr/>
        </p:nvSpPr>
        <p:spPr>
          <a:xfrm>
            <a:off x="6336983" y="5444808"/>
            <a:ext cx="1980029" cy="523220"/>
          </a:xfrm>
          <a:prstGeom prst="rect">
            <a:avLst/>
          </a:prstGeom>
          <a:noFill/>
          <a:ln w="9525">
            <a:noFill/>
          </a:ln>
        </p:spPr>
        <p:txBody>
          <a:bodyPr wrap="none" anchor="t">
            <a:spAutoFit/>
          </a:bodyPr>
          <a:lstStyle/>
          <a:p>
            <a:pPr eaLnBrk="0" hangingPunct="0">
              <a:spcBef>
                <a:spcPct val="0"/>
              </a:spcBef>
            </a:pPr>
            <a:r>
              <a:rPr lang="zh-CN" altLang="en-US" sz="2800" dirty="0">
                <a:solidFill>
                  <a:srgbClr val="FF00FF"/>
                </a:solidFill>
                <a:latin typeface="微软雅黑" panose="020B0503020204020204" pitchFamily="34" charset="-122"/>
                <a:ea typeface="微软雅黑" panose="020B0503020204020204" pitchFamily="34" charset="-122"/>
                <a:sym typeface="宋体" panose="02010600030101010101" pitchFamily="2" charset="-122"/>
              </a:rPr>
              <a:t>三千五百亿</a:t>
            </a:r>
          </a:p>
        </p:txBody>
      </p:sp>
      <p:sp>
        <p:nvSpPr>
          <p:cNvPr id="7" name="文本框 6"/>
          <p:cNvSpPr txBox="1"/>
          <p:nvPr/>
        </p:nvSpPr>
        <p:spPr>
          <a:xfrm>
            <a:off x="1264285" y="537846"/>
            <a:ext cx="2326640" cy="523220"/>
          </a:xfrm>
          <a:prstGeom prst="rect">
            <a:avLst/>
          </a:prstGeom>
          <a:noFill/>
        </p:spPr>
        <p:txBody>
          <a:bodyPr wrap="square" rtlCol="0">
            <a:spAutoFit/>
          </a:bodyPr>
          <a:lstStyle/>
          <a:p>
            <a:r>
              <a:rPr lang="zh-CN" altLang="en-US" sz="2800">
                <a:latin typeface="微软雅黑" panose="020B0503020204020204" pitchFamily="34" charset="-122"/>
                <a:ea typeface="微软雅黑" panose="020B0503020204020204" pitchFamily="34" charset="-122"/>
              </a:rPr>
              <a:t>读出下面各数。</a:t>
            </a:r>
          </a:p>
        </p:txBody>
      </p:sp>
      <p:pic>
        <p:nvPicPr>
          <p:cNvPr id="8" name="Picture 2"/>
          <p:cNvPicPr>
            <a:picLocks noChangeAspect="1"/>
          </p:cNvPicPr>
          <p:nvPr/>
        </p:nvPicPr>
        <p:blipFill>
          <a:blip r:embed="rId2" cstate="print">
            <a:clrChange>
              <a:clrFrom>
                <a:srgbClr val="FDFDFD">
                  <a:alpha val="100000"/>
                </a:srgbClr>
              </a:clrFrom>
              <a:clrTo>
                <a:srgbClr val="FDFDFD">
                  <a:alpha val="100000"/>
                  <a:alpha val="0"/>
                </a:srgbClr>
              </a:clrTo>
            </a:clrChange>
          </a:blip>
          <a:stretch>
            <a:fillRect/>
          </a:stretch>
        </p:blipFill>
        <p:spPr>
          <a:xfrm>
            <a:off x="200026" y="310515"/>
            <a:ext cx="1251585" cy="97663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89447"/>
                                        </p:tgtEl>
                                        <p:attrNameLst>
                                          <p:attrName>style.visibility</p:attrName>
                                        </p:attrNameLst>
                                      </p:cBhvr>
                                      <p:to>
                                        <p:strVal val="visible"/>
                                      </p:to>
                                    </p:set>
                                    <p:animEffect filter="barn(inHorizontal)">
                                      <p:cBhvr>
                                        <p:cTn id="7" dur="500"/>
                                        <p:tgtEl>
                                          <p:spTgt spid="18944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89448"/>
                                        </p:tgtEl>
                                        <p:attrNameLst>
                                          <p:attrName>style.visibility</p:attrName>
                                        </p:attrNameLst>
                                      </p:cBhvr>
                                      <p:to>
                                        <p:strVal val="visible"/>
                                      </p:to>
                                    </p:set>
                                    <p:anim calcmode="fmla" valueType="clr">
                                      <p:cBhvr override="childStyle">
                                        <p:cTn id="12" dur="80"/>
                                        <p:tgtEl>
                                          <p:spTgt spid="189448"/>
                                        </p:tgtEl>
                                        <p:attrNameLst>
                                          <p:attrName>style.color</p:attrName>
                                        </p:attrNameLst>
                                      </p:cBhvr>
                                      <p:tavLst>
                                        <p:tav tm="0">
                                          <p:val>
                                            <p:clrVal>
                                              <a:schemeClr val="accent1"/>
                                            </p:clrVal>
                                          </p:val>
                                        </p:tav>
                                        <p:tav tm="50000">
                                          <p:val>
                                            <p:clrVal>
                                              <a:schemeClr val="accent1"/>
                                            </p:clrVal>
                                          </p:val>
                                        </p:tav>
                                      </p:tavLst>
                                    </p:anim>
                                    <p:anim calcmode="fmla" valueType="clr">
                                      <p:cBhvr>
                                        <p:cTn id="13" dur="80"/>
                                        <p:tgtEl>
                                          <p:spTgt spid="189448"/>
                                        </p:tgtEl>
                                        <p:attrNameLst>
                                          <p:attrName>fillcolor</p:attrName>
                                        </p:attrNameLst>
                                      </p:cBhvr>
                                      <p:tavLst>
                                        <p:tav tm="0">
                                          <p:val>
                                            <p:clrVal>
                                              <a:schemeClr val="accent1"/>
                                            </p:clrVal>
                                          </p:val>
                                        </p:tav>
                                        <p:tav tm="50000">
                                          <p:val>
                                            <p:clrVal>
                                              <a:schemeClr val="accent1"/>
                                            </p:clrVal>
                                          </p:val>
                                        </p:tav>
                                      </p:tavLst>
                                    </p:anim>
                                    <p:set>
                                      <p:cBhvr>
                                        <p:cTn id="14" dur="80"/>
                                        <p:tgtEl>
                                          <p:spTgt spid="189448"/>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89449"/>
                                        </p:tgtEl>
                                        <p:attrNameLst>
                                          <p:attrName>style.visibility</p:attrName>
                                        </p:attrNameLst>
                                      </p:cBhvr>
                                      <p:to>
                                        <p:strVal val="visible"/>
                                      </p:to>
                                    </p:set>
                                    <p:anim calcmode="fmla" valueType="clr">
                                      <p:cBhvr override="childStyle">
                                        <p:cTn id="19" dur="80"/>
                                        <p:tgtEl>
                                          <p:spTgt spid="189449"/>
                                        </p:tgtEl>
                                        <p:attrNameLst>
                                          <p:attrName>style.color</p:attrName>
                                        </p:attrNameLst>
                                      </p:cBhvr>
                                      <p:tavLst>
                                        <p:tav tm="0">
                                          <p:val>
                                            <p:clrVal>
                                              <a:schemeClr val="accent1"/>
                                            </p:clrVal>
                                          </p:val>
                                        </p:tav>
                                        <p:tav tm="50000">
                                          <p:val>
                                            <p:clrVal>
                                              <a:schemeClr val="accent1"/>
                                            </p:clrVal>
                                          </p:val>
                                        </p:tav>
                                      </p:tavLst>
                                    </p:anim>
                                    <p:anim calcmode="fmla" valueType="clr">
                                      <p:cBhvr>
                                        <p:cTn id="20" dur="80"/>
                                        <p:tgtEl>
                                          <p:spTgt spid="189449"/>
                                        </p:tgtEl>
                                        <p:attrNameLst>
                                          <p:attrName>fillcolor</p:attrName>
                                        </p:attrNameLst>
                                      </p:cBhvr>
                                      <p:tavLst>
                                        <p:tav tm="0">
                                          <p:val>
                                            <p:clrVal>
                                              <a:schemeClr val="accent1"/>
                                            </p:clrVal>
                                          </p:val>
                                        </p:tav>
                                        <p:tav tm="50000">
                                          <p:val>
                                            <p:clrVal>
                                              <a:schemeClr val="accent1"/>
                                            </p:clrVal>
                                          </p:val>
                                        </p:tav>
                                      </p:tavLst>
                                    </p:anim>
                                    <p:set>
                                      <p:cBhvr>
                                        <p:cTn id="21" dur="80"/>
                                        <p:tgtEl>
                                          <p:spTgt spid="189449"/>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89450"/>
                                        </p:tgtEl>
                                        <p:attrNameLst>
                                          <p:attrName>style.visibility</p:attrName>
                                        </p:attrNameLst>
                                      </p:cBhvr>
                                      <p:to>
                                        <p:strVal val="visible"/>
                                      </p:to>
                                    </p:set>
                                    <p:anim calcmode="fmla" valueType="clr">
                                      <p:cBhvr override="childStyle">
                                        <p:cTn id="26" dur="80"/>
                                        <p:tgtEl>
                                          <p:spTgt spid="189450"/>
                                        </p:tgtEl>
                                        <p:attrNameLst>
                                          <p:attrName>style.color</p:attrName>
                                        </p:attrNameLst>
                                      </p:cBhvr>
                                      <p:tavLst>
                                        <p:tav tm="0">
                                          <p:val>
                                            <p:clrVal>
                                              <a:schemeClr val="accent1"/>
                                            </p:clrVal>
                                          </p:val>
                                        </p:tav>
                                        <p:tav tm="50000">
                                          <p:val>
                                            <p:clrVal>
                                              <a:schemeClr val="accent1"/>
                                            </p:clrVal>
                                          </p:val>
                                        </p:tav>
                                      </p:tavLst>
                                    </p:anim>
                                    <p:anim calcmode="fmla" valueType="clr">
                                      <p:cBhvr>
                                        <p:cTn id="27" dur="80"/>
                                        <p:tgtEl>
                                          <p:spTgt spid="189450"/>
                                        </p:tgtEl>
                                        <p:attrNameLst>
                                          <p:attrName>fillcolor</p:attrName>
                                        </p:attrNameLst>
                                      </p:cBhvr>
                                      <p:tavLst>
                                        <p:tav tm="0">
                                          <p:val>
                                            <p:clrVal>
                                              <a:schemeClr val="accent1"/>
                                            </p:clrVal>
                                          </p:val>
                                        </p:tav>
                                        <p:tav tm="50000">
                                          <p:val>
                                            <p:clrVal>
                                              <a:schemeClr val="accent1"/>
                                            </p:clrVal>
                                          </p:val>
                                        </p:tav>
                                      </p:tavLst>
                                    </p:anim>
                                    <p:set>
                                      <p:cBhvr>
                                        <p:cTn id="28" dur="80"/>
                                        <p:tgtEl>
                                          <p:spTgt spid="189450"/>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189451"/>
                                        </p:tgtEl>
                                        <p:attrNameLst>
                                          <p:attrName>style.visibility</p:attrName>
                                        </p:attrNameLst>
                                      </p:cBhvr>
                                      <p:to>
                                        <p:strVal val="visible"/>
                                      </p:to>
                                    </p:set>
                                    <p:animEffect filter="barn(inHorizontal)">
                                      <p:cBhvr>
                                        <p:cTn id="33" dur="500"/>
                                        <p:tgtEl>
                                          <p:spTgt spid="189451"/>
                                        </p:tgtEl>
                                      </p:cBhvr>
                                    </p:animEffec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189452"/>
                                        </p:tgtEl>
                                        <p:attrNameLst>
                                          <p:attrName>style.visibility</p:attrName>
                                        </p:attrNameLst>
                                      </p:cBhvr>
                                      <p:to>
                                        <p:strVal val="visible"/>
                                      </p:to>
                                    </p:set>
                                    <p:anim calcmode="fmla" valueType="clr">
                                      <p:cBhvr override="childStyle">
                                        <p:cTn id="38" dur="80"/>
                                        <p:tgtEl>
                                          <p:spTgt spid="189452"/>
                                        </p:tgtEl>
                                        <p:attrNameLst>
                                          <p:attrName>style.color</p:attrName>
                                        </p:attrNameLst>
                                      </p:cBhvr>
                                      <p:tavLst>
                                        <p:tav tm="0">
                                          <p:val>
                                            <p:clrVal>
                                              <a:schemeClr val="accent1"/>
                                            </p:clrVal>
                                          </p:val>
                                        </p:tav>
                                        <p:tav tm="50000">
                                          <p:val>
                                            <p:clrVal>
                                              <a:schemeClr val="accent1"/>
                                            </p:clrVal>
                                          </p:val>
                                        </p:tav>
                                      </p:tavLst>
                                    </p:anim>
                                    <p:anim calcmode="fmla" valueType="clr">
                                      <p:cBhvr>
                                        <p:cTn id="39" dur="80"/>
                                        <p:tgtEl>
                                          <p:spTgt spid="189452"/>
                                        </p:tgtEl>
                                        <p:attrNameLst>
                                          <p:attrName>fillcolor</p:attrName>
                                        </p:attrNameLst>
                                      </p:cBhvr>
                                      <p:tavLst>
                                        <p:tav tm="0">
                                          <p:val>
                                            <p:clrVal>
                                              <a:schemeClr val="accent1"/>
                                            </p:clrVal>
                                          </p:val>
                                        </p:tav>
                                        <p:tav tm="50000">
                                          <p:val>
                                            <p:clrVal>
                                              <a:schemeClr val="accent1"/>
                                            </p:clrVal>
                                          </p:val>
                                        </p:tav>
                                      </p:tavLst>
                                    </p:anim>
                                    <p:set>
                                      <p:cBhvr>
                                        <p:cTn id="40" dur="80"/>
                                        <p:tgtEl>
                                          <p:spTgt spid="189452"/>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27" presetClass="entr" presetSubtype="0" fill="hold" grpId="0" nodeType="clickEffect">
                                  <p:stCondLst>
                                    <p:cond delay="0"/>
                                  </p:stCondLst>
                                  <p:iterate type="lt">
                                    <p:tmPct val="50000"/>
                                  </p:iterate>
                                  <p:childTnLst>
                                    <p:set>
                                      <p:cBhvr>
                                        <p:cTn id="44" dur="1" fill="hold">
                                          <p:stCondLst>
                                            <p:cond delay="0"/>
                                          </p:stCondLst>
                                        </p:cTn>
                                        <p:tgtEl>
                                          <p:spTgt spid="189453"/>
                                        </p:tgtEl>
                                        <p:attrNameLst>
                                          <p:attrName>style.visibility</p:attrName>
                                        </p:attrNameLst>
                                      </p:cBhvr>
                                      <p:to>
                                        <p:strVal val="visible"/>
                                      </p:to>
                                    </p:set>
                                    <p:anim calcmode="fmla" valueType="clr">
                                      <p:cBhvr override="childStyle">
                                        <p:cTn id="45" dur="80"/>
                                        <p:tgtEl>
                                          <p:spTgt spid="189453"/>
                                        </p:tgtEl>
                                        <p:attrNameLst>
                                          <p:attrName>style.color</p:attrName>
                                        </p:attrNameLst>
                                      </p:cBhvr>
                                      <p:tavLst>
                                        <p:tav tm="0">
                                          <p:val>
                                            <p:clrVal>
                                              <a:schemeClr val="accent1"/>
                                            </p:clrVal>
                                          </p:val>
                                        </p:tav>
                                        <p:tav tm="50000">
                                          <p:val>
                                            <p:clrVal>
                                              <a:schemeClr val="accent1"/>
                                            </p:clrVal>
                                          </p:val>
                                        </p:tav>
                                      </p:tavLst>
                                    </p:anim>
                                    <p:anim calcmode="fmla" valueType="clr">
                                      <p:cBhvr>
                                        <p:cTn id="46" dur="80"/>
                                        <p:tgtEl>
                                          <p:spTgt spid="189453"/>
                                        </p:tgtEl>
                                        <p:attrNameLst>
                                          <p:attrName>fillcolor</p:attrName>
                                        </p:attrNameLst>
                                      </p:cBhvr>
                                      <p:tavLst>
                                        <p:tav tm="0">
                                          <p:val>
                                            <p:clrVal>
                                              <a:schemeClr val="accent1"/>
                                            </p:clrVal>
                                          </p:val>
                                        </p:tav>
                                        <p:tav tm="50000">
                                          <p:val>
                                            <p:clrVal>
                                              <a:schemeClr val="accent1"/>
                                            </p:clrVal>
                                          </p:val>
                                        </p:tav>
                                      </p:tavLst>
                                    </p:anim>
                                    <p:set>
                                      <p:cBhvr>
                                        <p:cTn id="47" dur="80"/>
                                        <p:tgtEl>
                                          <p:spTgt spid="189453"/>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27" presetClass="entr" presetSubtype="0" fill="hold" grpId="0" nodeType="clickEffect">
                                  <p:stCondLst>
                                    <p:cond delay="0"/>
                                  </p:stCondLst>
                                  <p:iterate type="lt">
                                    <p:tmPct val="50000"/>
                                  </p:iterate>
                                  <p:childTnLst>
                                    <p:set>
                                      <p:cBhvr>
                                        <p:cTn id="51" dur="1" fill="hold">
                                          <p:stCondLst>
                                            <p:cond delay="0"/>
                                          </p:stCondLst>
                                        </p:cTn>
                                        <p:tgtEl>
                                          <p:spTgt spid="189454"/>
                                        </p:tgtEl>
                                        <p:attrNameLst>
                                          <p:attrName>style.visibility</p:attrName>
                                        </p:attrNameLst>
                                      </p:cBhvr>
                                      <p:to>
                                        <p:strVal val="visible"/>
                                      </p:to>
                                    </p:set>
                                    <p:anim calcmode="fmla" valueType="clr">
                                      <p:cBhvr override="childStyle">
                                        <p:cTn id="52" dur="80"/>
                                        <p:tgtEl>
                                          <p:spTgt spid="189454"/>
                                        </p:tgtEl>
                                        <p:attrNameLst>
                                          <p:attrName>style.color</p:attrName>
                                        </p:attrNameLst>
                                      </p:cBhvr>
                                      <p:tavLst>
                                        <p:tav tm="0">
                                          <p:val>
                                            <p:clrVal>
                                              <a:schemeClr val="accent1"/>
                                            </p:clrVal>
                                          </p:val>
                                        </p:tav>
                                        <p:tav tm="50000">
                                          <p:val>
                                            <p:clrVal>
                                              <a:schemeClr val="accent1"/>
                                            </p:clrVal>
                                          </p:val>
                                        </p:tav>
                                      </p:tavLst>
                                    </p:anim>
                                    <p:anim calcmode="fmla" valueType="clr">
                                      <p:cBhvr>
                                        <p:cTn id="53" dur="80"/>
                                        <p:tgtEl>
                                          <p:spTgt spid="189454"/>
                                        </p:tgtEl>
                                        <p:attrNameLst>
                                          <p:attrName>fillcolor</p:attrName>
                                        </p:attrNameLst>
                                      </p:cBhvr>
                                      <p:tavLst>
                                        <p:tav tm="0">
                                          <p:val>
                                            <p:clrVal>
                                              <a:schemeClr val="accent1"/>
                                            </p:clrVal>
                                          </p:val>
                                        </p:tav>
                                        <p:tav tm="50000">
                                          <p:val>
                                            <p:clrVal>
                                              <a:schemeClr val="accent1"/>
                                            </p:clrVal>
                                          </p:val>
                                        </p:tav>
                                      </p:tavLst>
                                    </p:anim>
                                    <p:set>
                                      <p:cBhvr>
                                        <p:cTn id="54" dur="80"/>
                                        <p:tgtEl>
                                          <p:spTgt spid="189454"/>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16" presetClass="entr" presetSubtype="26" fill="hold" grpId="0" nodeType="clickEffect">
                                  <p:stCondLst>
                                    <p:cond delay="0"/>
                                  </p:stCondLst>
                                  <p:childTnLst>
                                    <p:set>
                                      <p:cBhvr>
                                        <p:cTn id="58" dur="1" fill="hold">
                                          <p:stCondLst>
                                            <p:cond delay="0"/>
                                          </p:stCondLst>
                                        </p:cTn>
                                        <p:tgtEl>
                                          <p:spTgt spid="189446"/>
                                        </p:tgtEl>
                                        <p:attrNameLst>
                                          <p:attrName>style.visibility</p:attrName>
                                        </p:attrNameLst>
                                      </p:cBhvr>
                                      <p:to>
                                        <p:strVal val="visible"/>
                                      </p:to>
                                    </p:set>
                                    <p:animEffect filter="barn(inHorizontal)">
                                      <p:cBhvr>
                                        <p:cTn id="59" dur="500"/>
                                        <p:tgtEl>
                                          <p:spTgt spid="189446"/>
                                        </p:tgtEl>
                                      </p:cBhvr>
                                    </p:animEffect>
                                  </p:childTnLst>
                                </p:cTn>
                              </p:par>
                            </p:childTnLst>
                          </p:cTn>
                        </p:par>
                      </p:childTnLst>
                    </p:cTn>
                  </p:par>
                  <p:par>
                    <p:cTn id="60" fill="hold">
                      <p:stCondLst>
                        <p:cond delay="indefinite"/>
                      </p:stCondLst>
                      <p:childTnLst>
                        <p:par>
                          <p:cTn id="61" fill="hold">
                            <p:stCondLst>
                              <p:cond delay="0"/>
                            </p:stCondLst>
                            <p:childTnLst>
                              <p:par>
                                <p:cTn id="62" presetID="27" presetClass="entr" presetSubtype="0" fill="hold" grpId="0" nodeType="clickEffect">
                                  <p:stCondLst>
                                    <p:cond delay="0"/>
                                  </p:stCondLst>
                                  <p:iterate type="lt">
                                    <p:tmPct val="50000"/>
                                  </p:iterate>
                                  <p:childTnLst>
                                    <p:set>
                                      <p:cBhvr>
                                        <p:cTn id="63" dur="1" fill="hold">
                                          <p:stCondLst>
                                            <p:cond delay="0"/>
                                          </p:stCondLst>
                                        </p:cTn>
                                        <p:tgtEl>
                                          <p:spTgt spid="189455"/>
                                        </p:tgtEl>
                                        <p:attrNameLst>
                                          <p:attrName>style.visibility</p:attrName>
                                        </p:attrNameLst>
                                      </p:cBhvr>
                                      <p:to>
                                        <p:strVal val="visible"/>
                                      </p:to>
                                    </p:set>
                                    <p:anim calcmode="fmla" valueType="clr">
                                      <p:cBhvr override="childStyle">
                                        <p:cTn id="64" dur="80"/>
                                        <p:tgtEl>
                                          <p:spTgt spid="189455"/>
                                        </p:tgtEl>
                                        <p:attrNameLst>
                                          <p:attrName>style.color</p:attrName>
                                        </p:attrNameLst>
                                      </p:cBhvr>
                                      <p:tavLst>
                                        <p:tav tm="0">
                                          <p:val>
                                            <p:clrVal>
                                              <a:schemeClr val="accent1"/>
                                            </p:clrVal>
                                          </p:val>
                                        </p:tav>
                                        <p:tav tm="50000">
                                          <p:val>
                                            <p:clrVal>
                                              <a:schemeClr val="accent1"/>
                                            </p:clrVal>
                                          </p:val>
                                        </p:tav>
                                      </p:tavLst>
                                    </p:anim>
                                    <p:anim calcmode="fmla" valueType="clr">
                                      <p:cBhvr>
                                        <p:cTn id="65" dur="80"/>
                                        <p:tgtEl>
                                          <p:spTgt spid="189455"/>
                                        </p:tgtEl>
                                        <p:attrNameLst>
                                          <p:attrName>fillcolor</p:attrName>
                                        </p:attrNameLst>
                                      </p:cBhvr>
                                      <p:tavLst>
                                        <p:tav tm="0">
                                          <p:val>
                                            <p:clrVal>
                                              <a:schemeClr val="accent1"/>
                                            </p:clrVal>
                                          </p:val>
                                        </p:tav>
                                        <p:tav tm="50000">
                                          <p:val>
                                            <p:clrVal>
                                              <a:schemeClr val="accent1"/>
                                            </p:clrVal>
                                          </p:val>
                                        </p:tav>
                                      </p:tavLst>
                                    </p:anim>
                                    <p:set>
                                      <p:cBhvr>
                                        <p:cTn id="66" dur="80"/>
                                        <p:tgtEl>
                                          <p:spTgt spid="189455"/>
                                        </p:tgtEl>
                                        <p:attrNameLst>
                                          <p:attrName>fill.type</p:attrName>
                                        </p:attrNameLst>
                                      </p:cBhvr>
                                      <p:to>
                                        <p:strVal val="solid"/>
                                      </p:to>
                                    </p:set>
                                  </p:childTnLst>
                                </p:cTn>
                              </p:par>
                            </p:childTnLst>
                          </p:cTn>
                        </p:par>
                      </p:childTnLst>
                    </p:cTn>
                  </p:par>
                  <p:par>
                    <p:cTn id="67" fill="hold">
                      <p:stCondLst>
                        <p:cond delay="indefinite"/>
                      </p:stCondLst>
                      <p:childTnLst>
                        <p:par>
                          <p:cTn id="68" fill="hold">
                            <p:stCondLst>
                              <p:cond delay="0"/>
                            </p:stCondLst>
                            <p:childTnLst>
                              <p:par>
                                <p:cTn id="69" presetID="27" presetClass="entr" presetSubtype="0" fill="hold" grpId="0" nodeType="clickEffect">
                                  <p:stCondLst>
                                    <p:cond delay="0"/>
                                  </p:stCondLst>
                                  <p:iterate type="lt">
                                    <p:tmPct val="50000"/>
                                  </p:iterate>
                                  <p:childTnLst>
                                    <p:set>
                                      <p:cBhvr>
                                        <p:cTn id="70" dur="1" fill="hold">
                                          <p:stCondLst>
                                            <p:cond delay="0"/>
                                          </p:stCondLst>
                                        </p:cTn>
                                        <p:tgtEl>
                                          <p:spTgt spid="189456"/>
                                        </p:tgtEl>
                                        <p:attrNameLst>
                                          <p:attrName>style.visibility</p:attrName>
                                        </p:attrNameLst>
                                      </p:cBhvr>
                                      <p:to>
                                        <p:strVal val="visible"/>
                                      </p:to>
                                    </p:set>
                                    <p:anim calcmode="fmla" valueType="clr">
                                      <p:cBhvr override="childStyle">
                                        <p:cTn id="71" dur="80"/>
                                        <p:tgtEl>
                                          <p:spTgt spid="189456"/>
                                        </p:tgtEl>
                                        <p:attrNameLst>
                                          <p:attrName>style.color</p:attrName>
                                        </p:attrNameLst>
                                      </p:cBhvr>
                                      <p:tavLst>
                                        <p:tav tm="0">
                                          <p:val>
                                            <p:clrVal>
                                              <a:schemeClr val="accent1"/>
                                            </p:clrVal>
                                          </p:val>
                                        </p:tav>
                                        <p:tav tm="50000">
                                          <p:val>
                                            <p:clrVal>
                                              <a:schemeClr val="accent1"/>
                                            </p:clrVal>
                                          </p:val>
                                        </p:tav>
                                      </p:tavLst>
                                    </p:anim>
                                    <p:anim calcmode="fmla" valueType="clr">
                                      <p:cBhvr>
                                        <p:cTn id="72" dur="80"/>
                                        <p:tgtEl>
                                          <p:spTgt spid="189456"/>
                                        </p:tgtEl>
                                        <p:attrNameLst>
                                          <p:attrName>fillcolor</p:attrName>
                                        </p:attrNameLst>
                                      </p:cBhvr>
                                      <p:tavLst>
                                        <p:tav tm="0">
                                          <p:val>
                                            <p:clrVal>
                                              <a:schemeClr val="accent1"/>
                                            </p:clrVal>
                                          </p:val>
                                        </p:tav>
                                        <p:tav tm="50000">
                                          <p:val>
                                            <p:clrVal>
                                              <a:schemeClr val="accent1"/>
                                            </p:clrVal>
                                          </p:val>
                                        </p:tav>
                                      </p:tavLst>
                                    </p:anim>
                                    <p:set>
                                      <p:cBhvr>
                                        <p:cTn id="73" dur="80"/>
                                        <p:tgtEl>
                                          <p:spTgt spid="189456"/>
                                        </p:tgtEl>
                                        <p:attrNameLst>
                                          <p:attrName>fill.type</p:attrName>
                                        </p:attrNameLst>
                                      </p:cBhvr>
                                      <p:to>
                                        <p:strVal val="solid"/>
                                      </p:to>
                                    </p:set>
                                  </p:childTnLst>
                                </p:cTn>
                              </p:par>
                            </p:childTnLst>
                          </p:cTn>
                        </p:par>
                      </p:childTnLst>
                    </p:cTn>
                  </p:par>
                  <p:par>
                    <p:cTn id="74" fill="hold">
                      <p:stCondLst>
                        <p:cond delay="indefinite"/>
                      </p:stCondLst>
                      <p:childTnLst>
                        <p:par>
                          <p:cTn id="75" fill="hold">
                            <p:stCondLst>
                              <p:cond delay="0"/>
                            </p:stCondLst>
                            <p:childTnLst>
                              <p:par>
                                <p:cTn id="76" presetID="27" presetClass="entr" presetSubtype="0" fill="hold" grpId="0" nodeType="clickEffect">
                                  <p:stCondLst>
                                    <p:cond delay="0"/>
                                  </p:stCondLst>
                                  <p:iterate type="lt">
                                    <p:tmPct val="50000"/>
                                  </p:iterate>
                                  <p:childTnLst>
                                    <p:set>
                                      <p:cBhvr>
                                        <p:cTn id="77" dur="1" fill="hold">
                                          <p:stCondLst>
                                            <p:cond delay="0"/>
                                          </p:stCondLst>
                                        </p:cTn>
                                        <p:tgtEl>
                                          <p:spTgt spid="189457"/>
                                        </p:tgtEl>
                                        <p:attrNameLst>
                                          <p:attrName>style.visibility</p:attrName>
                                        </p:attrNameLst>
                                      </p:cBhvr>
                                      <p:to>
                                        <p:strVal val="visible"/>
                                      </p:to>
                                    </p:set>
                                    <p:anim calcmode="fmla" valueType="clr">
                                      <p:cBhvr override="childStyle">
                                        <p:cTn id="78" dur="80"/>
                                        <p:tgtEl>
                                          <p:spTgt spid="189457"/>
                                        </p:tgtEl>
                                        <p:attrNameLst>
                                          <p:attrName>style.color</p:attrName>
                                        </p:attrNameLst>
                                      </p:cBhvr>
                                      <p:tavLst>
                                        <p:tav tm="0">
                                          <p:val>
                                            <p:clrVal>
                                              <a:schemeClr val="accent1"/>
                                            </p:clrVal>
                                          </p:val>
                                        </p:tav>
                                        <p:tav tm="50000">
                                          <p:val>
                                            <p:clrVal>
                                              <a:schemeClr val="accent1"/>
                                            </p:clrVal>
                                          </p:val>
                                        </p:tav>
                                      </p:tavLst>
                                    </p:anim>
                                    <p:anim calcmode="fmla" valueType="clr">
                                      <p:cBhvr>
                                        <p:cTn id="79" dur="80"/>
                                        <p:tgtEl>
                                          <p:spTgt spid="189457"/>
                                        </p:tgtEl>
                                        <p:attrNameLst>
                                          <p:attrName>fillcolor</p:attrName>
                                        </p:attrNameLst>
                                      </p:cBhvr>
                                      <p:tavLst>
                                        <p:tav tm="0">
                                          <p:val>
                                            <p:clrVal>
                                              <a:schemeClr val="accent1"/>
                                            </p:clrVal>
                                          </p:val>
                                        </p:tav>
                                        <p:tav tm="50000">
                                          <p:val>
                                            <p:clrVal>
                                              <a:schemeClr val="accent1"/>
                                            </p:clrVal>
                                          </p:val>
                                        </p:tav>
                                      </p:tavLst>
                                    </p:anim>
                                    <p:set>
                                      <p:cBhvr>
                                        <p:cTn id="80" dur="80"/>
                                        <p:tgtEl>
                                          <p:spTgt spid="18945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6" grpId="0" bldLvl="0"/>
      <p:bldP spid="189447" grpId="0" bldLvl="0"/>
      <p:bldP spid="189448" grpId="0" bldLvl="0"/>
      <p:bldP spid="189449" grpId="0" bldLvl="0"/>
      <p:bldP spid="189450" grpId="0" bldLvl="0"/>
      <p:bldP spid="189451" grpId="0" bldLvl="0"/>
      <p:bldP spid="189452" grpId="0" bldLvl="0"/>
      <p:bldP spid="189453" grpId="0" bldLvl="0"/>
      <p:bldP spid="189454" grpId="0" bldLvl="0"/>
      <p:bldP spid="189455" grpId="0" bldLvl="0"/>
      <p:bldP spid="189456" grpId="0" bldLvl="0"/>
      <p:bldP spid="189457"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 y="1"/>
            <a:ext cx="12191999"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5400000">
            <a:off x="8691000" y="3357002"/>
            <a:ext cx="6858000"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5400000">
            <a:off x="-3376673" y="3375453"/>
            <a:ext cx="6858001" cy="1071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 y="6732871"/>
            <a:ext cx="12191999"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264285" y="537845"/>
            <a:ext cx="2326640" cy="521970"/>
          </a:xfrm>
          <a:prstGeom prst="rect">
            <a:avLst/>
          </a:prstGeom>
          <a:noFill/>
        </p:spPr>
        <p:txBody>
          <a:bodyPr wrap="square" rtlCol="0">
            <a:spAutoFit/>
          </a:bodyPr>
          <a:lstStyle/>
          <a:p>
            <a:r>
              <a:rPr lang="zh-CN" altLang="en-US" sz="2800">
                <a:latin typeface="微软雅黑" panose="020B0503020204020204" pitchFamily="34" charset="-122"/>
                <a:ea typeface="微软雅黑" panose="020B0503020204020204" pitchFamily="34" charset="-122"/>
              </a:rPr>
              <a:t>判断对错。</a:t>
            </a:r>
          </a:p>
        </p:txBody>
      </p:sp>
      <p:pic>
        <p:nvPicPr>
          <p:cNvPr id="8" name="Picture 2"/>
          <p:cNvPicPr>
            <a:picLocks noChangeAspect="1"/>
          </p:cNvPicPr>
          <p:nvPr/>
        </p:nvPicPr>
        <p:blipFill>
          <a:blip r:embed="rId3" cstate="print">
            <a:clrChange>
              <a:clrFrom>
                <a:srgbClr val="FDFDFD">
                  <a:alpha val="100000"/>
                </a:srgbClr>
              </a:clrFrom>
              <a:clrTo>
                <a:srgbClr val="FDFDFD">
                  <a:alpha val="100000"/>
                  <a:alpha val="0"/>
                </a:srgbClr>
              </a:clrTo>
            </a:clrChange>
          </a:blip>
          <a:stretch>
            <a:fillRect/>
          </a:stretch>
        </p:blipFill>
        <p:spPr>
          <a:xfrm>
            <a:off x="200026" y="310515"/>
            <a:ext cx="1251585" cy="976630"/>
          </a:xfrm>
          <a:prstGeom prst="rect">
            <a:avLst/>
          </a:prstGeom>
          <a:noFill/>
          <a:ln w="9525">
            <a:noFill/>
          </a:ln>
        </p:spPr>
      </p:pic>
      <p:sp>
        <p:nvSpPr>
          <p:cNvPr id="6" name="文本框 5"/>
          <p:cNvSpPr txBox="1"/>
          <p:nvPr/>
        </p:nvSpPr>
        <p:spPr>
          <a:xfrm>
            <a:off x="677545" y="1480186"/>
            <a:ext cx="9986011" cy="523220"/>
          </a:xfrm>
          <a:prstGeom prst="rect">
            <a:avLst/>
          </a:prstGeom>
          <a:noFill/>
        </p:spPr>
        <p:txBody>
          <a:bodyPr wrap="square" rtlCol="0">
            <a:spAutoFit/>
          </a:bodyPr>
          <a:lstStyle/>
          <a:p>
            <a:r>
              <a:rPr lang="en-US" altLang="zh-CN" sz="2800">
                <a:latin typeface="微软雅黑" panose="020B0503020204020204" pitchFamily="34" charset="-122"/>
                <a:ea typeface="微软雅黑" panose="020B0503020204020204" pitchFamily="34" charset="-122"/>
                <a:cs typeface="微软雅黑" panose="020B0503020204020204" pitchFamily="34" charset="-122"/>
              </a:rPr>
              <a:t>1.每两个计数单位之间的进率都是十。                     </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11" name="文本框 10"/>
          <p:cNvSpPr txBox="1"/>
          <p:nvPr/>
        </p:nvSpPr>
        <p:spPr>
          <a:xfrm>
            <a:off x="647065" y="2232026"/>
            <a:ext cx="9986011" cy="523220"/>
          </a:xfrm>
          <a:prstGeom prst="rect">
            <a:avLst/>
          </a:prstGeom>
          <a:noFill/>
        </p:spPr>
        <p:txBody>
          <a:bodyPr wrap="square" rtlCol="0">
            <a:spAutoFit/>
          </a:bodyPr>
          <a:lstStyle/>
          <a:p>
            <a:r>
              <a:rPr lang="en-US" altLang="zh-CN" sz="2800">
                <a:latin typeface="微软雅黑" panose="020B0503020204020204" pitchFamily="34" charset="-122"/>
                <a:ea typeface="微软雅黑" panose="020B0503020204020204" pitchFamily="34" charset="-122"/>
                <a:cs typeface="微软雅黑" panose="020B0503020204020204" pitchFamily="34" charset="-122"/>
              </a:rPr>
              <a:t>2.亿、十亿、百亿、千亿都是数位。                         </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12" name="文本框 11"/>
          <p:cNvSpPr txBox="1"/>
          <p:nvPr/>
        </p:nvSpPr>
        <p:spPr>
          <a:xfrm>
            <a:off x="647065" y="3024505"/>
            <a:ext cx="9986011" cy="523220"/>
          </a:xfrm>
          <a:prstGeom prst="rect">
            <a:avLst/>
          </a:prstGeom>
          <a:noFill/>
        </p:spPr>
        <p:txBody>
          <a:bodyPr wrap="square" rtlCol="0">
            <a:spAutoFit/>
          </a:bodyPr>
          <a:lstStyle/>
          <a:p>
            <a:r>
              <a:rPr lang="en-US" altLang="zh-CN" sz="2800">
                <a:latin typeface="微软雅黑" panose="020B0503020204020204" pitchFamily="34" charset="-122"/>
                <a:ea typeface="微软雅黑" panose="020B0503020204020204" pitchFamily="34" charset="-122"/>
                <a:cs typeface="微软雅黑" panose="020B0503020204020204" pitchFamily="34" charset="-122"/>
              </a:rPr>
              <a:t>3.40500000000表示</a:t>
            </a:r>
            <a:r>
              <a:rPr lang="en-US" altLang="zh-CN" sz="2800">
                <a:latin typeface="微软雅黑" panose="020B0503020204020204" pitchFamily="34" charset="-122"/>
                <a:ea typeface="微软雅黑" panose="020B0503020204020204" pitchFamily="34" charset="-122"/>
                <a:cs typeface="微软雅黑" panose="020B0503020204020204" pitchFamily="34" charset="-122"/>
                <a:sym typeface="+mn-ea"/>
              </a:rPr>
              <a:t>4050</a:t>
            </a:r>
            <a:r>
              <a:rPr lang="en-US" altLang="zh-CN" sz="2800">
                <a:latin typeface="微软雅黑" panose="020B0503020204020204" pitchFamily="34" charset="-122"/>
                <a:ea typeface="微软雅黑" panose="020B0503020204020204" pitchFamily="34" charset="-122"/>
                <a:cs typeface="微软雅黑" panose="020B0503020204020204" pitchFamily="34" charset="-122"/>
              </a:rPr>
              <a:t>个</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亿</a:t>
            </a:r>
            <a:r>
              <a:rPr lang="en-US" altLang="zh-CN" sz="28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13" name="文本框 12"/>
          <p:cNvSpPr txBox="1"/>
          <p:nvPr/>
        </p:nvSpPr>
        <p:spPr>
          <a:xfrm>
            <a:off x="636905" y="3546477"/>
            <a:ext cx="9986011" cy="1384995"/>
          </a:xfrm>
          <a:prstGeom prst="rect">
            <a:avLst/>
          </a:prstGeom>
          <a:noFill/>
        </p:spPr>
        <p:txBody>
          <a:bodyPr wrap="square" rtlCol="0">
            <a:spAutoFit/>
          </a:bodyPr>
          <a:lstStyle/>
          <a:p>
            <a:pPr>
              <a:lnSpc>
                <a:spcPct val="150000"/>
              </a:lnSpc>
            </a:pPr>
            <a:r>
              <a:rPr lang="en-US" altLang="zh-CN" sz="2800">
                <a:latin typeface="微软雅黑" panose="020B0503020204020204" pitchFamily="34" charset="-122"/>
                <a:ea typeface="微软雅黑" panose="020B0503020204020204" pitchFamily="34" charset="-122"/>
                <a:cs typeface="微软雅黑" panose="020B0503020204020204" pitchFamily="34" charset="-122"/>
              </a:rPr>
              <a:t>4.</a:t>
            </a:r>
            <a:r>
              <a:rPr sz="2800">
                <a:latin typeface="微软雅黑" panose="020B0503020204020204" pitchFamily="34" charset="-122"/>
                <a:ea typeface="微软雅黑" panose="020B0503020204020204" pitchFamily="34" charset="-122"/>
                <a:cs typeface="微软雅黑" panose="020B0503020204020204" pitchFamily="34" charset="-122"/>
              </a:rPr>
              <a:t>国家奥林匹克游泳中心“水立方”大约投资</a:t>
            </a:r>
            <a:r>
              <a:rPr lang="zh-CN" sz="2800" u="sng">
                <a:latin typeface="微软雅黑" panose="020B0503020204020204" pitchFamily="34" charset="-122"/>
                <a:ea typeface="微软雅黑" panose="020B0503020204020204" pitchFamily="34" charset="-122"/>
                <a:cs typeface="微软雅黑" panose="020B0503020204020204" pitchFamily="34" charset="-122"/>
              </a:rPr>
              <a:t>十亿</a:t>
            </a:r>
            <a:r>
              <a:rPr sz="2800">
                <a:latin typeface="微软雅黑" panose="020B0503020204020204" pitchFamily="34" charset="-122"/>
                <a:ea typeface="微软雅黑" panose="020B0503020204020204" pitchFamily="34" charset="-122"/>
                <a:cs typeface="微软雅黑" panose="020B0503020204020204" pitchFamily="34" charset="-122"/>
              </a:rPr>
              <a:t>人民</a:t>
            </a:r>
            <a:r>
              <a:rPr lang="en-US" sz="2800">
                <a:latin typeface="微软雅黑" panose="020B0503020204020204" pitchFamily="34" charset="-122"/>
                <a:ea typeface="微软雅黑" panose="020B0503020204020204" pitchFamily="34" charset="-122"/>
                <a:cs typeface="微软雅黑" panose="020B0503020204020204" pitchFamily="34" charset="-122"/>
              </a:rPr>
              <a:t>1</a:t>
            </a:r>
            <a:r>
              <a:rPr sz="2800">
                <a:latin typeface="微软雅黑" panose="020B0503020204020204" pitchFamily="34" charset="-122"/>
                <a:ea typeface="微软雅黑" panose="020B0503020204020204" pitchFamily="34" charset="-122"/>
                <a:cs typeface="微软雅黑" panose="020B0503020204020204" pitchFamily="34" charset="-122"/>
              </a:rPr>
              <a:t>币。</a:t>
            </a:r>
            <a:r>
              <a:rPr lang="zh-CN" sz="2800">
                <a:latin typeface="微软雅黑" panose="020B0503020204020204" pitchFamily="34" charset="-122"/>
                <a:ea typeface="微软雅黑" panose="020B0503020204020204" pitchFamily="34" charset="-122"/>
                <a:cs typeface="微软雅黑" panose="020B0503020204020204" pitchFamily="34" charset="-122"/>
              </a:rPr>
              <a:t>这个数写作：</a:t>
            </a:r>
            <a:r>
              <a:rPr lang="en-US" altLang="zh-CN" sz="2800">
                <a:latin typeface="微软雅黑" panose="020B0503020204020204" pitchFamily="34" charset="-122"/>
                <a:ea typeface="微软雅黑" panose="020B0503020204020204" pitchFamily="34" charset="-122"/>
                <a:cs typeface="微软雅黑" panose="020B0503020204020204" pitchFamily="34" charset="-122"/>
              </a:rPr>
              <a:t>1</a:t>
            </a:r>
            <a:r>
              <a:rPr sz="2800">
                <a:latin typeface="微软雅黑" panose="020B0503020204020204" pitchFamily="34" charset="-122"/>
                <a:ea typeface="微软雅黑" panose="020B0503020204020204" pitchFamily="34" charset="-122"/>
                <a:cs typeface="微软雅黑" panose="020B0503020204020204" pitchFamily="34" charset="-122"/>
              </a:rPr>
              <a:t>000000000</a:t>
            </a:r>
            <a:r>
              <a:rPr lang="en-US" altLang="zh-CN" sz="28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8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14" name="文本框 13"/>
          <p:cNvSpPr txBox="1"/>
          <p:nvPr/>
        </p:nvSpPr>
        <p:spPr>
          <a:xfrm>
            <a:off x="677545" y="4930142"/>
            <a:ext cx="9986011" cy="1384995"/>
          </a:xfrm>
          <a:prstGeom prst="rect">
            <a:avLst/>
          </a:prstGeom>
          <a:noFill/>
        </p:spPr>
        <p:txBody>
          <a:bodyPr wrap="square" rtlCol="0">
            <a:spAutoFit/>
          </a:bodyPr>
          <a:lstStyle/>
          <a:p>
            <a:pPr>
              <a:lnSpc>
                <a:spcPct val="150000"/>
              </a:lnSpc>
            </a:pPr>
            <a:r>
              <a:rPr lang="en-US" altLang="zh-CN" sz="2800">
                <a:latin typeface="微软雅黑" panose="020B0503020204020204" pitchFamily="34" charset="-122"/>
                <a:ea typeface="微软雅黑" panose="020B0503020204020204" pitchFamily="34" charset="-122"/>
                <a:cs typeface="微软雅黑" panose="020B0503020204020204" pitchFamily="34" charset="-122"/>
              </a:rPr>
              <a:t>5.</a:t>
            </a:r>
            <a:r>
              <a:rPr sz="2800">
                <a:latin typeface="微软雅黑" panose="020B0503020204020204" pitchFamily="34" charset="-122"/>
                <a:ea typeface="微软雅黑" panose="020B0503020204020204" pitchFamily="34" charset="-122"/>
                <a:cs typeface="微软雅黑" panose="020B0503020204020204" pitchFamily="34" charset="-122"/>
              </a:rPr>
              <a:t>在四十五亿后面去掉</a:t>
            </a:r>
            <a:r>
              <a:rPr lang="en-US" sz="2800">
                <a:latin typeface="微软雅黑" panose="020B0503020204020204" pitchFamily="34" charset="-122"/>
                <a:ea typeface="微软雅黑" panose="020B0503020204020204" pitchFamily="34" charset="-122"/>
                <a:cs typeface="微软雅黑" panose="020B0503020204020204" pitchFamily="34" charset="-122"/>
              </a:rPr>
              <a:t>4</a:t>
            </a:r>
            <a:r>
              <a:rPr sz="2800">
                <a:latin typeface="微软雅黑" panose="020B0503020204020204" pitchFamily="34" charset="-122"/>
                <a:ea typeface="微软雅黑" panose="020B0503020204020204" pitchFamily="34" charset="-122"/>
                <a:cs typeface="微软雅黑" panose="020B0503020204020204" pitchFamily="34" charset="-122"/>
              </a:rPr>
              <a:t>个0，就成了四十五万。在870后面添上</a:t>
            </a:r>
            <a:r>
              <a:rPr lang="en-US" sz="2800">
                <a:latin typeface="微软雅黑" panose="020B0503020204020204" pitchFamily="34" charset="-122"/>
                <a:ea typeface="微软雅黑" panose="020B0503020204020204" pitchFamily="34" charset="-122"/>
                <a:cs typeface="微软雅黑" panose="020B0503020204020204" pitchFamily="34" charset="-122"/>
              </a:rPr>
              <a:t>8</a:t>
            </a:r>
            <a:r>
              <a:rPr sz="2800">
                <a:latin typeface="微软雅黑" panose="020B0503020204020204" pitchFamily="34" charset="-122"/>
                <a:ea typeface="微软雅黑" panose="020B0503020204020204" pitchFamily="34" charset="-122"/>
                <a:cs typeface="微软雅黑" panose="020B0503020204020204" pitchFamily="34" charset="-122"/>
              </a:rPr>
              <a:t>个0，就成了八百七十亿。</a:t>
            </a:r>
            <a:r>
              <a:rPr lang="en-US" altLang="zh-CN" sz="28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191492" name="Text Box 14"/>
          <p:cNvSpPr/>
          <p:nvPr/>
        </p:nvSpPr>
        <p:spPr>
          <a:xfrm>
            <a:off x="9322120" y="1479868"/>
            <a:ext cx="543739" cy="523220"/>
          </a:xfrm>
          <a:prstGeom prst="rect">
            <a:avLst/>
          </a:prstGeom>
          <a:noFill/>
          <a:ln w="9525">
            <a:noFill/>
          </a:ln>
        </p:spPr>
        <p:txBody>
          <a:bodyPr wrap="none" anchor="t">
            <a:spAutoFit/>
          </a:bodyPr>
          <a:lstStyle/>
          <a:p>
            <a:pPr eaLnBrk="0" hangingPunct="0">
              <a:spcBef>
                <a:spcPct val="0"/>
              </a:spcBef>
            </a:pPr>
            <a:r>
              <a:rPr lang="zh-CN" altLang="en-US" sz="2800" dirty="0">
                <a:solidFill>
                  <a:srgbClr val="0000FF"/>
                </a:solidFill>
                <a:latin typeface="微软雅黑" panose="020B0503020204020204" pitchFamily="34" charset="-122"/>
                <a:ea typeface="微软雅黑" panose="020B0503020204020204" pitchFamily="34" charset="-122"/>
                <a:sym typeface="宋体" panose="02010600030101010101" pitchFamily="2" charset="-122"/>
              </a:rPr>
              <a:t>错</a:t>
            </a:r>
          </a:p>
        </p:txBody>
      </p:sp>
      <p:sp>
        <p:nvSpPr>
          <p:cNvPr id="15" name="Text Box 14"/>
          <p:cNvSpPr/>
          <p:nvPr/>
        </p:nvSpPr>
        <p:spPr>
          <a:xfrm>
            <a:off x="9342440" y="2231708"/>
            <a:ext cx="543739" cy="523220"/>
          </a:xfrm>
          <a:prstGeom prst="rect">
            <a:avLst/>
          </a:prstGeom>
          <a:noFill/>
          <a:ln w="9525">
            <a:noFill/>
          </a:ln>
        </p:spPr>
        <p:txBody>
          <a:bodyPr wrap="none" anchor="t">
            <a:spAutoFit/>
          </a:bodyPr>
          <a:lstStyle/>
          <a:p>
            <a:pPr eaLnBrk="0" hangingPunct="0">
              <a:spcBef>
                <a:spcPct val="0"/>
              </a:spcBef>
            </a:pPr>
            <a:r>
              <a:rPr lang="zh-CN" altLang="en-US" sz="2800" dirty="0">
                <a:solidFill>
                  <a:srgbClr val="0000FF"/>
                </a:solidFill>
                <a:latin typeface="微软雅黑" panose="020B0503020204020204" pitchFamily="34" charset="-122"/>
                <a:ea typeface="微软雅黑" panose="020B0503020204020204" pitchFamily="34" charset="-122"/>
                <a:sym typeface="宋体" panose="02010600030101010101" pitchFamily="2" charset="-122"/>
              </a:rPr>
              <a:t>错</a:t>
            </a:r>
          </a:p>
        </p:txBody>
      </p:sp>
      <p:sp>
        <p:nvSpPr>
          <p:cNvPr id="16" name="Text Box 14"/>
          <p:cNvSpPr/>
          <p:nvPr/>
        </p:nvSpPr>
        <p:spPr>
          <a:xfrm>
            <a:off x="9342440" y="3055938"/>
            <a:ext cx="543739" cy="523220"/>
          </a:xfrm>
          <a:prstGeom prst="rect">
            <a:avLst/>
          </a:prstGeom>
          <a:noFill/>
          <a:ln w="9525">
            <a:noFill/>
          </a:ln>
        </p:spPr>
        <p:txBody>
          <a:bodyPr wrap="none" anchor="t">
            <a:spAutoFit/>
          </a:bodyPr>
          <a:lstStyle/>
          <a:p>
            <a:pPr eaLnBrk="0" hangingPunct="0">
              <a:spcBef>
                <a:spcPct val="0"/>
              </a:spcBef>
            </a:pPr>
            <a:r>
              <a:rPr lang="zh-CN" altLang="en-US" sz="2800" dirty="0">
                <a:solidFill>
                  <a:srgbClr val="0000FF"/>
                </a:solidFill>
                <a:latin typeface="微软雅黑" panose="020B0503020204020204" pitchFamily="34" charset="-122"/>
                <a:ea typeface="微软雅黑" panose="020B0503020204020204" pitchFamily="34" charset="-122"/>
                <a:sym typeface="宋体" panose="02010600030101010101" pitchFamily="2" charset="-122"/>
              </a:rPr>
              <a:t>错</a:t>
            </a:r>
          </a:p>
        </p:txBody>
      </p:sp>
      <p:sp>
        <p:nvSpPr>
          <p:cNvPr id="17" name="Text Box 14"/>
          <p:cNvSpPr/>
          <p:nvPr/>
        </p:nvSpPr>
        <p:spPr>
          <a:xfrm>
            <a:off x="9352600" y="4357053"/>
            <a:ext cx="543739" cy="523220"/>
          </a:xfrm>
          <a:prstGeom prst="rect">
            <a:avLst/>
          </a:prstGeom>
          <a:noFill/>
          <a:ln w="9525">
            <a:noFill/>
          </a:ln>
        </p:spPr>
        <p:txBody>
          <a:bodyPr wrap="none" anchor="t">
            <a:spAutoFit/>
          </a:bodyPr>
          <a:lstStyle/>
          <a:p>
            <a:pPr eaLnBrk="0" hangingPunct="0">
              <a:spcBef>
                <a:spcPct val="0"/>
              </a:spcBef>
            </a:pPr>
            <a:r>
              <a:rPr lang="zh-CN" altLang="en-US" sz="2800" dirty="0">
                <a:solidFill>
                  <a:srgbClr val="0000FF"/>
                </a:solidFill>
                <a:latin typeface="微软雅黑" panose="020B0503020204020204" pitchFamily="34" charset="-122"/>
                <a:ea typeface="微软雅黑" panose="020B0503020204020204" pitchFamily="34" charset="-122"/>
                <a:sym typeface="宋体" panose="02010600030101010101" pitchFamily="2" charset="-122"/>
              </a:rPr>
              <a:t>对</a:t>
            </a:r>
          </a:p>
        </p:txBody>
      </p:sp>
      <p:sp>
        <p:nvSpPr>
          <p:cNvPr id="18" name="Text Box 14"/>
          <p:cNvSpPr/>
          <p:nvPr/>
        </p:nvSpPr>
        <p:spPr>
          <a:xfrm>
            <a:off x="9332280" y="5791518"/>
            <a:ext cx="543739" cy="523220"/>
          </a:xfrm>
          <a:prstGeom prst="rect">
            <a:avLst/>
          </a:prstGeom>
          <a:noFill/>
          <a:ln w="9525">
            <a:noFill/>
          </a:ln>
        </p:spPr>
        <p:txBody>
          <a:bodyPr wrap="none" anchor="t">
            <a:spAutoFit/>
          </a:bodyPr>
          <a:lstStyle/>
          <a:p>
            <a:pPr eaLnBrk="0" hangingPunct="0">
              <a:spcBef>
                <a:spcPct val="0"/>
              </a:spcBef>
            </a:pPr>
            <a:r>
              <a:rPr lang="zh-CN" altLang="en-US" sz="2800" dirty="0">
                <a:solidFill>
                  <a:srgbClr val="0000FF"/>
                </a:solidFill>
                <a:latin typeface="微软雅黑" panose="020B0503020204020204" pitchFamily="34" charset="-122"/>
                <a:ea typeface="微软雅黑" panose="020B0503020204020204" pitchFamily="34" charset="-122"/>
                <a:sym typeface="宋体" panose="02010600030101010101" pitchFamily="2" charset="-122"/>
              </a:rPr>
              <a:t>对</a:t>
            </a:r>
          </a:p>
        </p:txBody>
      </p:sp>
      <p:sp>
        <p:nvSpPr>
          <p:cNvPr id="19" name="椭圆 18"/>
          <p:cNvSpPr/>
          <p:nvPr/>
        </p:nvSpPr>
        <p:spPr>
          <a:xfrm>
            <a:off x="1358265" y="1379220"/>
            <a:ext cx="2346960" cy="760730"/>
          </a:xfrm>
          <a:prstGeom prst="ellipse">
            <a:avLst/>
          </a:prstGeom>
          <a:noFill/>
          <a:ln w="127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标注 21"/>
          <p:cNvSpPr/>
          <p:nvPr/>
        </p:nvSpPr>
        <p:spPr>
          <a:xfrm>
            <a:off x="3705226" y="850900"/>
            <a:ext cx="2061845" cy="528320"/>
          </a:xfrm>
          <a:prstGeom prst="wedgeRectCallout">
            <a:avLst>
              <a:gd name="adj1" fmla="val -70388"/>
              <a:gd name="adj2" fmla="val 631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相邻两个计数单位</a:t>
            </a:r>
            <a:endParaRPr lang="zh-CN" altLang="en-US"/>
          </a:p>
        </p:txBody>
      </p:sp>
      <p:sp>
        <p:nvSpPr>
          <p:cNvPr id="23" name="椭圆 22"/>
          <p:cNvSpPr/>
          <p:nvPr/>
        </p:nvSpPr>
        <p:spPr>
          <a:xfrm>
            <a:off x="5198745" y="2265047"/>
            <a:ext cx="1087755" cy="434975"/>
          </a:xfrm>
          <a:prstGeom prst="ellipse">
            <a:avLst/>
          </a:prstGeom>
          <a:noFill/>
          <a:ln w="127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标注 23"/>
          <p:cNvSpPr/>
          <p:nvPr/>
        </p:nvSpPr>
        <p:spPr>
          <a:xfrm>
            <a:off x="6631305" y="1797685"/>
            <a:ext cx="1483360" cy="528320"/>
          </a:xfrm>
          <a:prstGeom prst="wedgeRectCallout">
            <a:avLst>
              <a:gd name="adj1" fmla="val -70388"/>
              <a:gd name="adj2" fmla="val 631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计数单位</a:t>
            </a:r>
            <a:endParaRPr lang="zh-CN" altLang="en-US"/>
          </a:p>
        </p:txBody>
      </p:sp>
      <p:sp>
        <p:nvSpPr>
          <p:cNvPr id="25" name="椭圆 24"/>
          <p:cNvSpPr/>
          <p:nvPr/>
        </p:nvSpPr>
        <p:spPr>
          <a:xfrm>
            <a:off x="4010025" y="3016887"/>
            <a:ext cx="924560" cy="536575"/>
          </a:xfrm>
          <a:prstGeom prst="ellipse">
            <a:avLst/>
          </a:prstGeom>
          <a:noFill/>
          <a:ln w="127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标注 25"/>
          <p:cNvSpPr/>
          <p:nvPr/>
        </p:nvSpPr>
        <p:spPr>
          <a:xfrm>
            <a:off x="5567045" y="2734310"/>
            <a:ext cx="1199515" cy="454660"/>
          </a:xfrm>
          <a:prstGeom prst="wedgeRectCallout">
            <a:avLst>
              <a:gd name="adj1" fmla="val -101720"/>
              <a:gd name="adj2" fmla="val 2686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405</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1492"/>
                                        </p:tgtEl>
                                        <p:attrNameLst>
                                          <p:attrName>style.visibility</p:attrName>
                                        </p:attrNameLst>
                                      </p:cBhvr>
                                      <p:to>
                                        <p:strVal val="visible"/>
                                      </p:to>
                                    </p:set>
                                    <p:anim calcmode="lin" valueType="num">
                                      <p:cBhvr>
                                        <p:cTn id="7" dur="500" fill="hold"/>
                                        <p:tgtEl>
                                          <p:spTgt spid="191492"/>
                                        </p:tgtEl>
                                        <p:attrNameLst>
                                          <p:attrName>ppt_x</p:attrName>
                                        </p:attrNameLst>
                                      </p:cBhvr>
                                      <p:tavLst>
                                        <p:tav tm="0">
                                          <p:val>
                                            <p:strVal val="1+#ppt_w/2"/>
                                          </p:val>
                                        </p:tav>
                                        <p:tav tm="100000">
                                          <p:val>
                                            <p:strVal val="#ppt_x"/>
                                          </p:val>
                                        </p:tav>
                                      </p:tavLst>
                                    </p:anim>
                                    <p:anim calcmode="lin" valueType="num">
                                      <p:cBhvr>
                                        <p:cTn id="8" dur="500" fill="hold"/>
                                        <p:tgtEl>
                                          <p:spTgt spid="19149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subTnLst>
                                    <p:audio>
                                      <p:cMediaNode>
                                        <p:cTn display="1" masterRel="sameClick">
                                          <p:stCondLst>
                                            <p:cond evt="begin" delay="0">
                                              <p:tn val="11"/>
                                            </p:cond>
                                          </p:stCondLst>
                                          <p:endCondLst>
                                            <p:cond evt="onStopAudio" delay="0">
                                              <p:tgtEl>
                                                <p:sldTgt/>
                                              </p:tgtEl>
                                            </p:cond>
                                          </p:endCondLst>
                                        </p:cTn>
                                        <p:tgtEl>
                                          <p:sndTgt r:embed="rId2" name="chimes.wav"/>
                                        </p:tgtEl>
                                      </p:cMediaNode>
                                    </p:audio>
                                  </p:subTnLst>
                                </p:cTn>
                              </p:par>
                              <p:par>
                                <p:cTn id="14" presetID="16" presetClass="entr" presetSubtype="21"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ppt_x</p:attrName>
                                        </p:attrNameLst>
                                      </p:cBhvr>
                                      <p:tavLst>
                                        <p:tav tm="0">
                                          <p:val>
                                            <p:strVal val="1+#ppt_w/2"/>
                                          </p:val>
                                        </p:tav>
                                        <p:tav tm="100000">
                                          <p:val>
                                            <p:strVal val="#ppt_x"/>
                                          </p:val>
                                        </p:tav>
                                      </p:tavLst>
                                    </p:anim>
                                    <p:anim calcmode="lin" valueType="num">
                                      <p:cBhvr>
                                        <p:cTn id="2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subTnLst>
                                    <p:audio>
                                      <p:cMediaNode>
                                        <p:cTn display="1" masterRel="sameClick">
                                          <p:stCondLst>
                                            <p:cond evt="begin" delay="0">
                                              <p:tn val="25"/>
                                            </p:cond>
                                          </p:stCondLst>
                                          <p:endCondLst>
                                            <p:cond evt="onStopAudio" delay="0">
                                              <p:tgtEl>
                                                <p:sldTgt/>
                                              </p:tgtEl>
                                            </p:cond>
                                          </p:endCondLst>
                                        </p:cTn>
                                        <p:tgtEl>
                                          <p:sndTgt r:embed="rId2" name="chimes.wav"/>
                                        </p:tgtEl>
                                      </p:cMediaNode>
                                    </p:audio>
                                  </p:subTnLst>
                                </p:cTn>
                              </p:par>
                              <p:par>
                                <p:cTn id="28" presetID="16" presetClass="entr" presetSubtype="21"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ppt_x</p:attrName>
                                        </p:attrNameLst>
                                      </p:cBhvr>
                                      <p:tavLst>
                                        <p:tav tm="0">
                                          <p:val>
                                            <p:strVal val="1+#ppt_w/2"/>
                                          </p:val>
                                        </p:tav>
                                        <p:tav tm="100000">
                                          <p:val>
                                            <p:strVal val="#ppt_x"/>
                                          </p:val>
                                        </p:tav>
                                      </p:tavLst>
                                    </p:anim>
                                    <p:anim calcmode="lin" valueType="num">
                                      <p:cBhvr>
                                        <p:cTn id="3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arn(inVertical)">
                                      <p:cBhvr>
                                        <p:cTn id="41" dur="500"/>
                                        <p:tgtEl>
                                          <p:spTgt spid="26"/>
                                        </p:tgtEl>
                                      </p:cBhvr>
                                    </p:animEffect>
                                  </p:childTnLst>
                                  <p:subTnLst>
                                    <p:audio>
                                      <p:cMediaNode>
                                        <p:cTn display="1" masterRel="sameClick">
                                          <p:stCondLst>
                                            <p:cond evt="begin" delay="0">
                                              <p:tn val="39"/>
                                            </p:cond>
                                          </p:stCondLst>
                                          <p:endCondLst>
                                            <p:cond evt="onStopAudio" delay="0">
                                              <p:tgtEl>
                                                <p:sldTgt/>
                                              </p:tgtEl>
                                            </p:cond>
                                          </p:endCondLst>
                                        </p:cTn>
                                        <p:tgtEl>
                                          <p:sndTgt r:embed="rId2" name="chimes.wav"/>
                                        </p:tgtEl>
                                      </p:cMediaNode>
                                    </p:audio>
                                  </p:subTnLst>
                                </p:cTn>
                              </p:par>
                              <p:par>
                                <p:cTn id="42" presetID="16" presetClass="entr" presetSubtype="21"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arn(inVertical)">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ppt_x</p:attrName>
                                        </p:attrNameLst>
                                      </p:cBhvr>
                                      <p:tavLst>
                                        <p:tav tm="0">
                                          <p:val>
                                            <p:strVal val="1+#ppt_w/2"/>
                                          </p:val>
                                        </p:tav>
                                        <p:tav tm="100000">
                                          <p:val>
                                            <p:strVal val="#ppt_x"/>
                                          </p:val>
                                        </p:tav>
                                      </p:tavLst>
                                    </p:anim>
                                    <p:anim calcmode="lin" valueType="num">
                                      <p:cBhvr>
                                        <p:cTn id="5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ppt_x</p:attrName>
                                        </p:attrNameLst>
                                      </p:cBhvr>
                                      <p:tavLst>
                                        <p:tav tm="0">
                                          <p:val>
                                            <p:strVal val="1+#ppt_w/2"/>
                                          </p:val>
                                        </p:tav>
                                        <p:tav tm="100000">
                                          <p:val>
                                            <p:strVal val="#ppt_x"/>
                                          </p:val>
                                        </p:tav>
                                      </p:tavLst>
                                    </p:anim>
                                    <p:anim calcmode="lin" valueType="num">
                                      <p:cBhvr>
                                        <p:cTn id="5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2" grpId="0" bldLvl="0"/>
      <p:bldP spid="15" grpId="0" bldLvl="0"/>
      <p:bldP spid="16" grpId="0" bldLvl="0"/>
      <p:bldP spid="17" grpId="0" bldLvl="0"/>
      <p:bldP spid="18" grpId="0" bldLvl="0"/>
      <p:bldP spid="19" grpId="0" animBg="1"/>
      <p:bldP spid="19" grpId="1" animBg="1"/>
      <p:bldP spid="22" grpId="0" animBg="1"/>
      <p:bldP spid="22" grpId="1" animBg="1"/>
      <p:bldP spid="23" grpId="0" bldLvl="0" animBg="1"/>
      <p:bldP spid="23" grpId="1" animBg="1"/>
      <p:bldP spid="24" grpId="0" bldLvl="0" animBg="1"/>
      <p:bldP spid="24" grpId="1" animBg="1"/>
      <p:bldP spid="25" grpId="0" bldLvl="0" animBg="1"/>
      <p:bldP spid="25" grpId="1" animBg="1"/>
      <p:bldP spid="26" grpId="0" bldLvl="0" animBg="1"/>
      <p:bldP spid="2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 y="1"/>
            <a:ext cx="12191999"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5400000">
            <a:off x="8691000" y="3357002"/>
            <a:ext cx="6858000"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5400000">
            <a:off x="-3376673" y="3375453"/>
            <a:ext cx="6858001" cy="1071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 y="6732871"/>
            <a:ext cx="12191999"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01" name="bt3.jpg" descr="id:2147502857;FounderCES"/>
          <p:cNvPicPr>
            <a:picLocks noChangeAspect="1"/>
          </p:cNvPicPr>
          <p:nvPr/>
        </p:nvPicPr>
        <p:blipFill>
          <a:blip r:embed="rId2" cstate="email">
            <a:clrChange>
              <a:clrFrom>
                <a:srgbClr val="FFFFFF">
                  <a:alpha val="100000"/>
                </a:srgbClr>
              </a:clrFrom>
              <a:clrTo>
                <a:srgbClr val="FFFFFF">
                  <a:alpha val="100000"/>
                  <a:alpha val="0"/>
                </a:srgbClr>
              </a:clrTo>
            </a:clrChange>
          </a:blip>
          <a:stretch>
            <a:fillRect/>
          </a:stretch>
        </p:blipFill>
        <p:spPr>
          <a:xfrm>
            <a:off x="1546860" y="393065"/>
            <a:ext cx="9097645" cy="1038860"/>
          </a:xfrm>
          <a:prstGeom prst="rect">
            <a:avLst/>
          </a:prstGeom>
        </p:spPr>
      </p:pic>
      <p:sp>
        <p:nvSpPr>
          <p:cNvPr id="15" name="文本框 14"/>
          <p:cNvSpPr txBox="1"/>
          <p:nvPr/>
        </p:nvSpPr>
        <p:spPr>
          <a:xfrm>
            <a:off x="4442461" y="1310005"/>
            <a:ext cx="3268345" cy="521970"/>
          </a:xfrm>
          <a:prstGeom prst="rect">
            <a:avLst/>
          </a:prstGeom>
          <a:noFill/>
        </p:spPr>
        <p:txBody>
          <a:bodyPr wrap="square" rtlCol="0">
            <a:spAutoFit/>
          </a:bodyPr>
          <a:lstStyle/>
          <a:p>
            <a:pPr algn="ctr"/>
            <a:r>
              <a:rPr lang="zh-CN" altLang="en-US" sz="2800">
                <a:latin typeface="微软雅黑" panose="020B0503020204020204" pitchFamily="34" charset="-122"/>
                <a:ea typeface="微软雅黑" panose="020B0503020204020204" pitchFamily="34" charset="-122"/>
              </a:rPr>
              <a:t>十进制的由来</a:t>
            </a:r>
          </a:p>
        </p:txBody>
      </p:sp>
      <p:sp>
        <p:nvSpPr>
          <p:cNvPr id="101" name="文本框 100"/>
          <p:cNvSpPr txBox="1"/>
          <p:nvPr/>
        </p:nvSpPr>
        <p:spPr>
          <a:xfrm>
            <a:off x="713106" y="2075181"/>
            <a:ext cx="10777220" cy="2677656"/>
          </a:xfrm>
          <a:prstGeom prst="rect">
            <a:avLst/>
          </a:prstGeom>
          <a:noFill/>
          <a:ln w="9525">
            <a:noFill/>
          </a:ln>
        </p:spPr>
        <p:txBody>
          <a:bodyPr wrap="square">
            <a:spAutoFit/>
          </a:bodyPr>
          <a:lstStyle/>
          <a:p>
            <a:pPr indent="0">
              <a:lnSpc>
                <a:spcPct val="150000"/>
              </a:lnSpc>
            </a:pPr>
            <a:r>
              <a:rPr lang="en-US" altLang="zh-CN"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现在人们日常生活中天天使用的十进位值制就是中国的一大发明。早在商代时</a:t>
            </a:r>
            <a:r>
              <a:rPr lang="en-US"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中国已采用了十进位值制。从现已发现的商代陶文和甲骨文中</a:t>
            </a:r>
            <a:r>
              <a:rPr lang="en-US"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可以看到当时已能够用一、二、三、四、五、六、七、八、九、十、百、千、万这十三个数字记十万以内的任何自然数。</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500"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up)">
                                      <p:cBhvr>
                                        <p:cTn id="8" dur="500"/>
                                        <p:tgtEl>
                                          <p:spTgt spid="15"/>
                                        </p:tgtEl>
                                      </p:cBhvr>
                                    </p:animEffect>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01"/>
                                        </p:tgtEl>
                                        <p:attrNameLst>
                                          <p:attrName>style.visibility</p:attrName>
                                        </p:attrNameLst>
                                      </p:cBhvr>
                                      <p:to>
                                        <p:strVal val="visible"/>
                                      </p:to>
                                    </p:set>
                                    <p:anim calcmode="discrete" valueType="clr">
                                      <p:cBhvr override="childStyle">
                                        <p:cTn id="13" dur="80"/>
                                        <p:tgtEl>
                                          <p:spTgt spid="101"/>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01"/>
                                        </p:tgtEl>
                                        <p:attrNameLst>
                                          <p:attrName>fillcolor</p:attrName>
                                        </p:attrNameLst>
                                      </p:cBhvr>
                                      <p:tavLst>
                                        <p:tav tm="0">
                                          <p:val>
                                            <p:clrVal>
                                              <a:schemeClr val="accent2"/>
                                            </p:clrVal>
                                          </p:val>
                                        </p:tav>
                                        <p:tav tm="50000">
                                          <p:val>
                                            <p:clrVal>
                                              <a:schemeClr val="hlink"/>
                                            </p:clrVal>
                                          </p:val>
                                        </p:tav>
                                      </p:tavLst>
                                    </p:anim>
                                    <p:set>
                                      <p:cBhvr>
                                        <p:cTn id="15" dur="80"/>
                                        <p:tgtEl>
                                          <p:spTgt spid="10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1" grpId="0"/>
      <p:bldP spid="10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 y="1"/>
            <a:ext cx="12191999"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5400000">
            <a:off x="8691000" y="3357002"/>
            <a:ext cx="6858000"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5400000">
            <a:off x="-3376673" y="3375453"/>
            <a:ext cx="6858001" cy="1071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 y="6732871"/>
            <a:ext cx="12191999"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81305" y="789307"/>
            <a:ext cx="11591291" cy="2031325"/>
          </a:xfrm>
          <a:prstGeom prst="rect">
            <a:avLst/>
          </a:prstGeom>
          <a:noFill/>
        </p:spPr>
        <p:txBody>
          <a:bodyPr wrap="square" rtlCol="0">
            <a:spAutoFit/>
          </a:bodyPr>
          <a:lstStyle/>
          <a:p>
            <a:pPr>
              <a:lnSpc>
                <a:spcPct val="150000"/>
              </a:lnSpc>
            </a:pPr>
            <a:r>
              <a:rPr lang="en-US" altLang="zh-CN" sz="28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从右边起，每（     ）个数位是一级，个级包括的计数单位</a:t>
            </a:r>
          </a:p>
          <a:p>
            <a:pPr>
              <a:lnSpc>
                <a:spcPct val="150000"/>
              </a:lnSpc>
            </a:pP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有（                           ），表示多少个（     ）；万</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级包括的计数单位有（                                   ），表示多少个（      ）。</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nvSpPr>
        <p:spPr>
          <a:xfrm>
            <a:off x="3176905" y="992505"/>
            <a:ext cx="569595" cy="521970"/>
          </a:xfrm>
          <a:prstGeom prst="rect">
            <a:avLst/>
          </a:prstGeom>
          <a:noFill/>
        </p:spPr>
        <p:txBody>
          <a:bodyPr wrap="square" rtlCol="0">
            <a:spAutoFit/>
          </a:bodyPr>
          <a:lstStyle/>
          <a:p>
            <a:r>
              <a:rPr lang="en-US" altLang="zh-CN" sz="2800">
                <a:solidFill>
                  <a:srgbClr val="FF0000"/>
                </a:solidFill>
                <a:latin typeface="微软雅黑" panose="020B0503020204020204" pitchFamily="34" charset="-122"/>
                <a:ea typeface="微软雅黑" panose="020B0503020204020204" pitchFamily="34" charset="-122"/>
              </a:rPr>
              <a:t>4</a:t>
            </a:r>
          </a:p>
        </p:txBody>
      </p:sp>
      <p:sp>
        <p:nvSpPr>
          <p:cNvPr id="10" name="文本框 9"/>
          <p:cNvSpPr txBox="1"/>
          <p:nvPr/>
        </p:nvSpPr>
        <p:spPr>
          <a:xfrm>
            <a:off x="1165225" y="1622426"/>
            <a:ext cx="2896235" cy="523220"/>
          </a:xfrm>
          <a:prstGeom prst="rect">
            <a:avLst/>
          </a:prstGeom>
          <a:noFill/>
        </p:spPr>
        <p:txBody>
          <a:bodyPr wrap="square" rtlCol="0">
            <a:spAutoFit/>
          </a:bodyPr>
          <a:lstStyle/>
          <a:p>
            <a:r>
              <a:rPr lang="zh-CN" altLang="en-US" sz="2800" dirty="0">
                <a:solidFill>
                  <a:srgbClr val="FF0000"/>
                </a:solidFill>
                <a:latin typeface="微软雅黑" panose="020B0503020204020204" pitchFamily="34" charset="-122"/>
                <a:ea typeface="微软雅黑" panose="020B0503020204020204" pitchFamily="34" charset="-122"/>
              </a:rPr>
              <a:t>个、十、百、千</a:t>
            </a:r>
          </a:p>
        </p:txBody>
      </p:sp>
      <p:sp>
        <p:nvSpPr>
          <p:cNvPr id="11" name="文本框 10"/>
          <p:cNvSpPr txBox="1"/>
          <p:nvPr/>
        </p:nvSpPr>
        <p:spPr>
          <a:xfrm>
            <a:off x="6763385" y="1622425"/>
            <a:ext cx="569595" cy="521970"/>
          </a:xfrm>
          <a:prstGeom prst="rect">
            <a:avLst/>
          </a:prstGeom>
          <a:noFill/>
        </p:spPr>
        <p:txBody>
          <a:bodyPr wrap="square" rtlCol="0">
            <a:spAutoFit/>
          </a:bodyPr>
          <a:lstStyle/>
          <a:p>
            <a:r>
              <a:rPr lang="zh-CN" altLang="en-US" sz="2800">
                <a:solidFill>
                  <a:srgbClr val="FF0000"/>
                </a:solidFill>
                <a:latin typeface="微软雅黑" panose="020B0503020204020204" pitchFamily="34" charset="-122"/>
                <a:ea typeface="微软雅黑" panose="020B0503020204020204" pitchFamily="34" charset="-122"/>
              </a:rPr>
              <a:t>一</a:t>
            </a:r>
          </a:p>
        </p:txBody>
      </p:sp>
      <p:sp>
        <p:nvSpPr>
          <p:cNvPr id="12" name="文本框 11"/>
          <p:cNvSpPr txBox="1"/>
          <p:nvPr/>
        </p:nvSpPr>
        <p:spPr>
          <a:xfrm>
            <a:off x="718185" y="2287271"/>
            <a:ext cx="4420235" cy="523220"/>
          </a:xfrm>
          <a:prstGeom prst="rect">
            <a:avLst/>
          </a:prstGeom>
          <a:noFill/>
        </p:spPr>
        <p:txBody>
          <a:bodyPr wrap="square" rtlCol="0">
            <a:spAutoFit/>
          </a:bodyPr>
          <a:lstStyle/>
          <a:p>
            <a:r>
              <a:rPr lang="zh-CN" altLang="en-US" sz="2800">
                <a:solidFill>
                  <a:srgbClr val="FF0000"/>
                </a:solidFill>
                <a:latin typeface="微软雅黑" panose="020B0503020204020204" pitchFamily="34" charset="-122"/>
                <a:ea typeface="微软雅黑" panose="020B0503020204020204" pitchFamily="34" charset="-122"/>
              </a:rPr>
              <a:t>万、十</a:t>
            </a:r>
            <a:r>
              <a:rPr lang="zh-CN" altLang="en-US" sz="2800">
                <a:solidFill>
                  <a:srgbClr val="FF0000"/>
                </a:solidFill>
                <a:latin typeface="微软雅黑" panose="020B0503020204020204" pitchFamily="34" charset="-122"/>
                <a:ea typeface="微软雅黑" panose="020B0503020204020204" pitchFamily="34" charset="-122"/>
                <a:sym typeface="+mn-ea"/>
              </a:rPr>
              <a:t>万</a:t>
            </a:r>
            <a:r>
              <a:rPr lang="zh-CN" altLang="en-US" sz="2800">
                <a:solidFill>
                  <a:srgbClr val="FF0000"/>
                </a:solidFill>
                <a:latin typeface="微软雅黑" panose="020B0503020204020204" pitchFamily="34" charset="-122"/>
                <a:ea typeface="微软雅黑" panose="020B0503020204020204" pitchFamily="34" charset="-122"/>
              </a:rPr>
              <a:t>、百</a:t>
            </a:r>
            <a:r>
              <a:rPr lang="zh-CN" altLang="en-US" sz="2800">
                <a:solidFill>
                  <a:srgbClr val="FF0000"/>
                </a:solidFill>
                <a:latin typeface="微软雅黑" panose="020B0503020204020204" pitchFamily="34" charset="-122"/>
                <a:ea typeface="微软雅黑" panose="020B0503020204020204" pitchFamily="34" charset="-122"/>
                <a:sym typeface="+mn-ea"/>
              </a:rPr>
              <a:t>万</a:t>
            </a:r>
            <a:r>
              <a:rPr lang="zh-CN" altLang="en-US" sz="2800">
                <a:solidFill>
                  <a:srgbClr val="FF0000"/>
                </a:solidFill>
                <a:latin typeface="微软雅黑" panose="020B0503020204020204" pitchFamily="34" charset="-122"/>
                <a:ea typeface="微软雅黑" panose="020B0503020204020204" pitchFamily="34" charset="-122"/>
              </a:rPr>
              <a:t>、千</a:t>
            </a:r>
            <a:r>
              <a:rPr lang="zh-CN" altLang="en-US" sz="2800">
                <a:solidFill>
                  <a:srgbClr val="FF0000"/>
                </a:solidFill>
                <a:latin typeface="微软雅黑" panose="020B0503020204020204" pitchFamily="34" charset="-122"/>
                <a:ea typeface="微软雅黑" panose="020B0503020204020204" pitchFamily="34" charset="-122"/>
                <a:sym typeface="+mn-ea"/>
              </a:rPr>
              <a:t>万</a:t>
            </a:r>
            <a:endParaRPr lang="zh-CN" altLang="en-US" sz="2800">
              <a:solidFill>
                <a:srgbClr val="FF000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7332981" y="2287270"/>
            <a:ext cx="569595" cy="521970"/>
          </a:xfrm>
          <a:prstGeom prst="rect">
            <a:avLst/>
          </a:prstGeom>
          <a:noFill/>
        </p:spPr>
        <p:txBody>
          <a:bodyPr wrap="square" rtlCol="0">
            <a:spAutoFit/>
          </a:bodyPr>
          <a:lstStyle/>
          <a:p>
            <a:r>
              <a:rPr lang="zh-CN" altLang="en-US" sz="2800">
                <a:solidFill>
                  <a:srgbClr val="FF0000"/>
                </a:solidFill>
                <a:latin typeface="微软雅黑" panose="020B0503020204020204" pitchFamily="34" charset="-122"/>
                <a:ea typeface="微软雅黑" panose="020B0503020204020204" pitchFamily="34" charset="-122"/>
              </a:rPr>
              <a:t>万</a:t>
            </a:r>
          </a:p>
        </p:txBody>
      </p:sp>
      <p:pic>
        <p:nvPicPr>
          <p:cNvPr id="15" name="图片 14" descr="图片1"/>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290195" y="259717"/>
            <a:ext cx="2181860" cy="558165"/>
          </a:xfrm>
          <a:prstGeom prst="rect">
            <a:avLst/>
          </a:prstGeom>
        </p:spPr>
      </p:pic>
      <p:sp>
        <p:nvSpPr>
          <p:cNvPr id="101" name="文本框 100"/>
          <p:cNvSpPr txBox="1"/>
          <p:nvPr/>
        </p:nvSpPr>
        <p:spPr>
          <a:xfrm>
            <a:off x="290195" y="3118486"/>
            <a:ext cx="5080000" cy="523220"/>
          </a:xfrm>
          <a:prstGeom prst="rect">
            <a:avLst/>
          </a:prstGeom>
          <a:noFill/>
          <a:ln w="9525">
            <a:noFill/>
          </a:ln>
        </p:spPr>
        <p:txBody>
          <a:bodyPr>
            <a:spAutoFit/>
          </a:bodyPr>
          <a:lstStyle/>
          <a:p>
            <a:pPr indent="0"/>
            <a:r>
              <a:rPr lang="en-US" altLang="zh-CN" sz="2800" b="0">
                <a:latin typeface="微软雅黑" panose="020B0503020204020204" pitchFamily="34" charset="-122"/>
                <a:ea typeface="微软雅黑" panose="020B0503020204020204" pitchFamily="34" charset="-122"/>
              </a:rPr>
              <a:t>2.</a:t>
            </a:r>
            <a:r>
              <a:rPr lang="zh-CN" sz="2800" b="0">
                <a:latin typeface="微软雅黑" panose="020B0503020204020204" pitchFamily="34" charset="-122"/>
                <a:ea typeface="微软雅黑" panose="020B0503020204020204" pitchFamily="34" charset="-122"/>
              </a:rPr>
              <a:t>写出算盘上的数并读一读。</a:t>
            </a:r>
            <a:endParaRPr lang="zh-CN" altLang="en-US" sz="2800" b="0">
              <a:latin typeface="微软雅黑" panose="020B0503020204020204" pitchFamily="34" charset="-122"/>
              <a:ea typeface="微软雅黑" panose="020B0503020204020204" pitchFamily="34" charset="-122"/>
            </a:endParaRPr>
          </a:p>
        </p:txBody>
      </p:sp>
      <p:pic>
        <p:nvPicPr>
          <p:cNvPr id="1073742851" name="Picture 19"/>
          <p:cNvPicPr>
            <a:picLocks noChangeAspect="1"/>
          </p:cNvPicPr>
          <p:nvPr/>
        </p:nvPicPr>
        <p:blipFill>
          <a:blip r:embed="rId3" cstate="email">
            <a:clrChange>
              <a:clrFrom>
                <a:srgbClr val="FFFFFF">
                  <a:alpha val="100000"/>
                </a:srgbClr>
              </a:clrFrom>
              <a:clrTo>
                <a:srgbClr val="FFFFFF">
                  <a:alpha val="100000"/>
                  <a:alpha val="0"/>
                </a:srgbClr>
              </a:clrTo>
            </a:clrChange>
          </a:blip>
          <a:stretch>
            <a:fillRect/>
          </a:stretch>
        </p:blipFill>
        <p:spPr>
          <a:xfrm>
            <a:off x="1325564" y="3772537"/>
            <a:ext cx="3694011" cy="1360627"/>
          </a:xfrm>
          <a:prstGeom prst="rect">
            <a:avLst/>
          </a:prstGeom>
          <a:noFill/>
          <a:ln w="9525">
            <a:noFill/>
          </a:ln>
        </p:spPr>
      </p:pic>
      <p:pic>
        <p:nvPicPr>
          <p:cNvPr id="1073742850" name="Picture 20"/>
          <p:cNvPicPr>
            <a:picLocks noChangeAspect="1"/>
          </p:cNvPicPr>
          <p:nvPr/>
        </p:nvPicPr>
        <p:blipFill>
          <a:blip r:embed="rId4" cstate="email">
            <a:clrChange>
              <a:clrFrom>
                <a:srgbClr val="FFFFFF">
                  <a:alpha val="100000"/>
                </a:srgbClr>
              </a:clrFrom>
              <a:clrTo>
                <a:srgbClr val="FFFFFF">
                  <a:alpha val="100000"/>
                  <a:alpha val="0"/>
                </a:srgbClr>
              </a:clrTo>
            </a:clrChange>
          </a:blip>
          <a:stretch>
            <a:fillRect/>
          </a:stretch>
        </p:blipFill>
        <p:spPr>
          <a:xfrm>
            <a:off x="5986780" y="3772535"/>
            <a:ext cx="3656331" cy="1360170"/>
          </a:xfrm>
          <a:prstGeom prst="rect">
            <a:avLst/>
          </a:prstGeom>
          <a:noFill/>
          <a:ln w="9525">
            <a:noFill/>
          </a:ln>
        </p:spPr>
      </p:pic>
      <p:sp>
        <p:nvSpPr>
          <p:cNvPr id="17" name="文本框 16"/>
          <p:cNvSpPr txBox="1"/>
          <p:nvPr/>
        </p:nvSpPr>
        <p:spPr>
          <a:xfrm>
            <a:off x="1764666" y="5280026"/>
            <a:ext cx="8879205" cy="523220"/>
          </a:xfrm>
          <a:prstGeom prst="rect">
            <a:avLst/>
          </a:prstGeom>
          <a:noFill/>
        </p:spPr>
        <p:txBody>
          <a:bodyPr wrap="square" rtlCol="0">
            <a:spAutoFit/>
          </a:bodyPr>
          <a:lstStyle/>
          <a:p>
            <a:r>
              <a:rPr lang="zh-CN" altLang="en-US" sz="2800">
                <a:latin typeface="微软雅黑" panose="020B0503020204020204" pitchFamily="34" charset="-122"/>
                <a:ea typeface="微软雅黑" panose="020B0503020204020204" pitchFamily="34" charset="-122"/>
                <a:cs typeface="微软雅黑" panose="020B0503020204020204" pitchFamily="34" charset="-122"/>
                <a:sym typeface="+mn-ea"/>
              </a:rPr>
              <a:t>（                  ）                    （                  ）</a:t>
            </a:r>
          </a:p>
        </p:txBody>
      </p:sp>
      <p:sp>
        <p:nvSpPr>
          <p:cNvPr id="18" name="文本框 17"/>
          <p:cNvSpPr txBox="1"/>
          <p:nvPr/>
        </p:nvSpPr>
        <p:spPr>
          <a:xfrm>
            <a:off x="2186305" y="5280026"/>
            <a:ext cx="2337435" cy="523220"/>
          </a:xfrm>
          <a:prstGeom prst="rect">
            <a:avLst/>
          </a:prstGeom>
          <a:noFill/>
        </p:spPr>
        <p:txBody>
          <a:bodyPr wrap="square" rtlCol="0">
            <a:spAutoFit/>
          </a:bodyPr>
          <a:lstStyle/>
          <a:p>
            <a:r>
              <a:rPr lang="en-US" altLang="zh-CN" sz="2800">
                <a:solidFill>
                  <a:srgbClr val="FF0000"/>
                </a:solidFill>
                <a:latin typeface="微软雅黑" panose="020B0503020204020204" pitchFamily="34" charset="-122"/>
                <a:ea typeface="微软雅黑" panose="020B0503020204020204" pitchFamily="34" charset="-122"/>
              </a:rPr>
              <a:t>50700000</a:t>
            </a:r>
          </a:p>
        </p:txBody>
      </p:sp>
      <p:sp>
        <p:nvSpPr>
          <p:cNvPr id="19" name="文本框 18"/>
          <p:cNvSpPr txBox="1"/>
          <p:nvPr/>
        </p:nvSpPr>
        <p:spPr>
          <a:xfrm>
            <a:off x="7047865" y="5280026"/>
            <a:ext cx="1971675" cy="523220"/>
          </a:xfrm>
          <a:prstGeom prst="rect">
            <a:avLst/>
          </a:prstGeom>
          <a:noFill/>
        </p:spPr>
        <p:txBody>
          <a:bodyPr wrap="square" rtlCol="0">
            <a:spAutoFit/>
          </a:bodyPr>
          <a:lstStyle/>
          <a:p>
            <a:r>
              <a:rPr lang="en-US" altLang="zh-CN" sz="2800">
                <a:solidFill>
                  <a:srgbClr val="FF0000"/>
                </a:solidFill>
                <a:latin typeface="微软雅黑" panose="020B0503020204020204" pitchFamily="34" charset="-122"/>
                <a:ea typeface="微软雅黑" panose="020B0503020204020204" pitchFamily="34" charset="-122"/>
              </a:rPr>
              <a:t>3800500</a:t>
            </a:r>
          </a:p>
        </p:txBody>
      </p:sp>
      <p:sp>
        <p:nvSpPr>
          <p:cNvPr id="21" name="文本框 20"/>
          <p:cNvSpPr txBox="1"/>
          <p:nvPr/>
        </p:nvSpPr>
        <p:spPr>
          <a:xfrm>
            <a:off x="1224915" y="5918836"/>
            <a:ext cx="4145280" cy="523220"/>
          </a:xfrm>
          <a:prstGeom prst="rect">
            <a:avLst/>
          </a:prstGeom>
          <a:noFill/>
        </p:spPr>
        <p:txBody>
          <a:bodyPr wrap="square" rtlCol="0">
            <a:spAutoFit/>
          </a:bodyPr>
          <a:lstStyle/>
          <a:p>
            <a:r>
              <a:rPr lang="zh-CN" altLang="en-US" sz="2800">
                <a:solidFill>
                  <a:schemeClr val="tx1"/>
                </a:solidFill>
                <a:latin typeface="微软雅黑" panose="020B0503020204020204" pitchFamily="34" charset="-122"/>
                <a:ea typeface="微软雅黑" panose="020B0503020204020204" pitchFamily="34" charset="-122"/>
              </a:rPr>
              <a:t>读作：五千零七十</a:t>
            </a:r>
            <a:r>
              <a:rPr lang="zh-CN" altLang="en-US" sz="2800">
                <a:solidFill>
                  <a:srgbClr val="FF0000"/>
                </a:solidFill>
                <a:latin typeface="微软雅黑" panose="020B0503020204020204" pitchFamily="34" charset="-122"/>
                <a:ea typeface="微软雅黑" panose="020B0503020204020204" pitchFamily="34" charset="-122"/>
              </a:rPr>
              <a:t>万</a:t>
            </a:r>
          </a:p>
        </p:txBody>
      </p:sp>
      <p:sp>
        <p:nvSpPr>
          <p:cNvPr id="22" name="文本框 21"/>
          <p:cNvSpPr txBox="1"/>
          <p:nvPr/>
        </p:nvSpPr>
        <p:spPr>
          <a:xfrm>
            <a:off x="6066155" y="5918836"/>
            <a:ext cx="4145280" cy="523220"/>
          </a:xfrm>
          <a:prstGeom prst="rect">
            <a:avLst/>
          </a:prstGeom>
          <a:noFill/>
        </p:spPr>
        <p:txBody>
          <a:bodyPr wrap="square" rtlCol="0">
            <a:spAutoFit/>
          </a:bodyPr>
          <a:lstStyle/>
          <a:p>
            <a:r>
              <a:rPr lang="zh-CN" altLang="en-US" sz="2800">
                <a:solidFill>
                  <a:schemeClr val="tx1"/>
                </a:solidFill>
                <a:latin typeface="微软雅黑" panose="020B0503020204020204" pitchFamily="34" charset="-122"/>
                <a:ea typeface="微软雅黑" panose="020B0503020204020204" pitchFamily="34" charset="-122"/>
              </a:rPr>
              <a:t>读作：三百八十</a:t>
            </a:r>
            <a:r>
              <a:rPr lang="zh-CN" altLang="en-US" sz="2800">
                <a:solidFill>
                  <a:srgbClr val="FF0000"/>
                </a:solidFill>
                <a:latin typeface="微软雅黑" panose="020B0503020204020204" pitchFamily="34" charset="-122"/>
                <a:ea typeface="微软雅黑" panose="020B0503020204020204" pitchFamily="34" charset="-122"/>
              </a:rPr>
              <a:t>万</a:t>
            </a:r>
            <a:r>
              <a:rPr lang="zh-CN" altLang="en-US" sz="2800">
                <a:solidFill>
                  <a:schemeClr val="tx1"/>
                </a:solidFill>
                <a:latin typeface="微软雅黑" panose="020B0503020204020204" pitchFamily="34" charset="-122"/>
                <a:ea typeface="微软雅黑" panose="020B0503020204020204" pitchFamily="34" charset="-122"/>
              </a:rPr>
              <a:t>零五百</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ppt_y</p:attrName>
                                        </p:attrNameLst>
                                      </p:cBhvr>
                                      <p:tavLst>
                                        <p:tav tm="0">
                                          <p:val>
                                            <p:strVal val="#ppt_y+#ppt_h*1.125000"/>
                                          </p:val>
                                        </p:tav>
                                        <p:tav tm="100000">
                                          <p:val>
                                            <p:strVal val="#ppt_y"/>
                                          </p:val>
                                        </p:tav>
                                      </p:tavLst>
                                    </p:anim>
                                    <p:animEffect transition="in" filter="wipe(up)">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1"/>
                                        </p:tgtEl>
                                        <p:attrNameLst>
                                          <p:attrName>style.visibility</p:attrName>
                                        </p:attrNameLst>
                                      </p:cBhvr>
                                      <p:to>
                                        <p:strVal val="visible"/>
                                      </p:to>
                                    </p:set>
                                    <p:animEffect transition="in" filter="barn(inVertical)">
                                      <p:cBhvr>
                                        <p:cTn id="37" dur="500"/>
                                        <p:tgtEl>
                                          <p:spTgt spid="101"/>
                                        </p:tgtEl>
                                      </p:cBhvr>
                                    </p:animEffect>
                                  </p:childTnLst>
                                </p:cTn>
                              </p:par>
                              <p:par>
                                <p:cTn id="38" presetID="16" presetClass="entr" presetSubtype="21" fill="hold" nodeType="withEffect">
                                  <p:stCondLst>
                                    <p:cond delay="0"/>
                                  </p:stCondLst>
                                  <p:childTnLst>
                                    <p:set>
                                      <p:cBhvr>
                                        <p:cTn id="39" dur="1" fill="hold">
                                          <p:stCondLst>
                                            <p:cond delay="0"/>
                                          </p:stCondLst>
                                        </p:cTn>
                                        <p:tgtEl>
                                          <p:spTgt spid="1073742851"/>
                                        </p:tgtEl>
                                        <p:attrNameLst>
                                          <p:attrName>style.visibility</p:attrName>
                                        </p:attrNameLst>
                                      </p:cBhvr>
                                      <p:to>
                                        <p:strVal val="visible"/>
                                      </p:to>
                                    </p:set>
                                    <p:animEffect transition="in" filter="barn(inVertical)">
                                      <p:cBhvr>
                                        <p:cTn id="40" dur="500"/>
                                        <p:tgtEl>
                                          <p:spTgt spid="1073742851"/>
                                        </p:tgtEl>
                                      </p:cBhvr>
                                    </p:animEffect>
                                  </p:childTnLst>
                                </p:cTn>
                              </p:par>
                              <p:par>
                                <p:cTn id="41" presetID="16" presetClass="entr" presetSubtype="21" fill="hold" nodeType="withEffect">
                                  <p:stCondLst>
                                    <p:cond delay="0"/>
                                  </p:stCondLst>
                                  <p:childTnLst>
                                    <p:set>
                                      <p:cBhvr>
                                        <p:cTn id="42" dur="1" fill="hold">
                                          <p:stCondLst>
                                            <p:cond delay="0"/>
                                          </p:stCondLst>
                                        </p:cTn>
                                        <p:tgtEl>
                                          <p:spTgt spid="1073742850"/>
                                        </p:tgtEl>
                                        <p:attrNameLst>
                                          <p:attrName>style.visibility</p:attrName>
                                        </p:attrNameLst>
                                      </p:cBhvr>
                                      <p:to>
                                        <p:strVal val="visible"/>
                                      </p:to>
                                    </p:set>
                                    <p:animEffect transition="in" filter="barn(inVertical)">
                                      <p:cBhvr>
                                        <p:cTn id="43" dur="500"/>
                                        <p:tgtEl>
                                          <p:spTgt spid="1073742850"/>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p:tgtEl>
                                          <p:spTgt spid="17"/>
                                        </p:tgtEl>
                                        <p:attrNameLst>
                                          <p:attrName>ppt_y</p:attrName>
                                        </p:attrNameLst>
                                      </p:cBhvr>
                                      <p:tavLst>
                                        <p:tav tm="0">
                                          <p:val>
                                            <p:strVal val="#ppt_y+#ppt_h*1.125000"/>
                                          </p:val>
                                        </p:tav>
                                        <p:tav tm="100000">
                                          <p:val>
                                            <p:strVal val="#ppt_y"/>
                                          </p:val>
                                        </p:tav>
                                      </p:tavLst>
                                    </p:anim>
                                    <p:animEffect transition="in" filter="wipe(up)">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p:tgtEl>
                                          <p:spTgt spid="18"/>
                                        </p:tgtEl>
                                        <p:attrNameLst>
                                          <p:attrName>ppt_y</p:attrName>
                                        </p:attrNameLst>
                                      </p:cBhvr>
                                      <p:tavLst>
                                        <p:tav tm="0">
                                          <p:val>
                                            <p:strVal val="#ppt_y+#ppt_h*1.125000"/>
                                          </p:val>
                                        </p:tav>
                                        <p:tav tm="100000">
                                          <p:val>
                                            <p:strVal val="#ppt_y"/>
                                          </p:val>
                                        </p:tav>
                                      </p:tavLst>
                                    </p:anim>
                                    <p:animEffect transition="in" filter="wipe(up)">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500"/>
                                        <p:tgtEl>
                                          <p:spTgt spid="19"/>
                                        </p:tgtEl>
                                        <p:attrNameLst>
                                          <p:attrName>ppt_y</p:attrName>
                                        </p:attrNameLst>
                                      </p:cBhvr>
                                      <p:tavLst>
                                        <p:tav tm="0">
                                          <p:val>
                                            <p:strVal val="#ppt_y+#ppt_h*1.125000"/>
                                          </p:val>
                                        </p:tav>
                                        <p:tav tm="100000">
                                          <p:val>
                                            <p:strVal val="#ppt_y"/>
                                          </p:val>
                                        </p:tav>
                                      </p:tavLst>
                                    </p:anim>
                                    <p:animEffect transition="in" filter="wipe(up)">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4"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additive="base">
                                        <p:cTn id="64" dur="500"/>
                                        <p:tgtEl>
                                          <p:spTgt spid="21"/>
                                        </p:tgtEl>
                                        <p:attrNameLst>
                                          <p:attrName>ppt_y</p:attrName>
                                        </p:attrNameLst>
                                      </p:cBhvr>
                                      <p:tavLst>
                                        <p:tav tm="0">
                                          <p:val>
                                            <p:strVal val="#ppt_y+#ppt_h*1.125000"/>
                                          </p:val>
                                        </p:tav>
                                        <p:tav tm="100000">
                                          <p:val>
                                            <p:strVal val="#ppt_y"/>
                                          </p:val>
                                        </p:tav>
                                      </p:tavLst>
                                    </p:anim>
                                    <p:animEffect transition="in" filter="wipe(up)">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12" presetClass="entr" presetSubtype="4"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p:tgtEl>
                                          <p:spTgt spid="22"/>
                                        </p:tgtEl>
                                        <p:attrNameLst>
                                          <p:attrName>ppt_y</p:attrName>
                                        </p:attrNameLst>
                                      </p:cBhvr>
                                      <p:tavLst>
                                        <p:tav tm="0">
                                          <p:val>
                                            <p:strVal val="#ppt_y+#ppt_h*1.125000"/>
                                          </p:val>
                                        </p:tav>
                                        <p:tav tm="100000">
                                          <p:val>
                                            <p:strVal val="#ppt_y"/>
                                          </p:val>
                                        </p:tav>
                                      </p:tavLst>
                                    </p:anim>
                                    <p:animEffect transition="in" filter="wipe(up)">
                                      <p:cBhvr>
                                        <p:cTn id="7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1" grpId="1"/>
      <p:bldP spid="12" grpId="0"/>
      <p:bldP spid="12" grpId="1"/>
      <p:bldP spid="13" grpId="0"/>
      <p:bldP spid="13" grpId="1"/>
      <p:bldP spid="101" grpId="0"/>
      <p:bldP spid="101" grpId="1"/>
      <p:bldP spid="17" grpId="0"/>
      <p:bldP spid="17" grpId="1"/>
      <p:bldP spid="18" grpId="0"/>
      <p:bldP spid="18" grpId="1"/>
      <p:bldP spid="19" grpId="0"/>
      <p:bldP spid="19" grpId="1"/>
      <p:bldP spid="21" grpId="0"/>
      <p:bldP spid="21" grpId="1"/>
      <p:bldP spid="22" grpId="0"/>
      <p:bldP spid="22"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61000">
              <a:srgbClr val="007BD3">
                <a:alpha val="52000"/>
                <a:lumMod val="56000"/>
                <a:lumOff val="44000"/>
              </a:srgbClr>
            </a:gs>
            <a:gs pos="100000">
              <a:srgbClr val="034373"/>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0" name="Picture 4" descr="C:\Users\lianxiang\Desktop\花.png"/>
          <p:cNvPicPr>
            <a:picLocks noChangeAspect="1" noChangeArrowheads="1"/>
          </p:cNvPicPr>
          <p:nvPr/>
        </p:nvPicPr>
        <p:blipFill>
          <a:blip r:embed="rId2" cstate="email"/>
          <a:srcRect/>
          <a:stretch>
            <a:fillRect/>
          </a:stretch>
        </p:blipFill>
        <p:spPr bwMode="auto">
          <a:xfrm>
            <a:off x="-493692" y="-182881"/>
            <a:ext cx="4956575" cy="2110821"/>
          </a:xfrm>
          <a:prstGeom prst="rect">
            <a:avLst/>
          </a:prstGeom>
          <a:noFill/>
        </p:spPr>
      </p:pic>
      <p:pic>
        <p:nvPicPr>
          <p:cNvPr id="6" name="Picture 3" descr="C:\Users\lianxiang\Desktop\课件用图\3.tif"/>
          <p:cNvPicPr>
            <a:picLocks noChangeAspect="1" noChangeArrowheads="1"/>
          </p:cNvPicPr>
          <p:nvPr/>
        </p:nvPicPr>
        <p:blipFill>
          <a:blip r:embed="rId3" cstate="email">
            <a:clrChange>
              <a:clrFrom>
                <a:srgbClr val="FFFFFE"/>
              </a:clrFrom>
              <a:clrTo>
                <a:srgbClr val="FFFFFE">
                  <a:alpha val="0"/>
                </a:srgbClr>
              </a:clrTo>
            </a:clrChange>
          </a:blip>
          <a:srcRect/>
          <a:stretch>
            <a:fillRect/>
          </a:stretch>
        </p:blipFill>
        <p:spPr bwMode="auto">
          <a:xfrm>
            <a:off x="7792321" y="4158470"/>
            <a:ext cx="3173407" cy="2578247"/>
          </a:xfrm>
          <a:prstGeom prst="rect">
            <a:avLst/>
          </a:prstGeom>
          <a:noFill/>
        </p:spPr>
      </p:pic>
      <p:pic>
        <p:nvPicPr>
          <p:cNvPr id="7" name="Picture 4" descr="C:\Users\lianxiang\Desktop\课件用图\2.tif"/>
          <p:cNvPicPr>
            <a:picLocks noChangeAspect="1" noChangeArrowheads="1"/>
          </p:cNvPicPr>
          <p:nvPr/>
        </p:nvPicPr>
        <p:blipFill>
          <a:blip r:embed="rId4" cstate="email">
            <a:clrChange>
              <a:clrFrom>
                <a:srgbClr val="FFFFFE"/>
              </a:clrFrom>
              <a:clrTo>
                <a:srgbClr val="FFFFFE">
                  <a:alpha val="0"/>
                </a:srgbClr>
              </a:clrTo>
            </a:clrChange>
          </a:blip>
          <a:srcRect/>
          <a:stretch>
            <a:fillRect/>
          </a:stretch>
        </p:blipFill>
        <p:spPr bwMode="auto">
          <a:xfrm>
            <a:off x="10082631" y="4559085"/>
            <a:ext cx="2297231" cy="1967781"/>
          </a:xfrm>
          <a:prstGeom prst="rect">
            <a:avLst/>
          </a:prstGeom>
          <a:noFill/>
        </p:spPr>
      </p:pic>
      <p:pic>
        <p:nvPicPr>
          <p:cNvPr id="12" name="Picture 9" descr="C:\Users\lianxiang\Desktop\课件用图\4.tif"/>
          <p:cNvPicPr>
            <a:picLocks noChangeAspect="1" noChangeArrowheads="1"/>
          </p:cNvPicPr>
          <p:nvPr/>
        </p:nvPicPr>
        <p:blipFill>
          <a:blip r:embed="rId5" cstate="email">
            <a:clrChange>
              <a:clrFrom>
                <a:srgbClr val="FFFFFE"/>
              </a:clrFrom>
              <a:clrTo>
                <a:srgbClr val="FFFFFE">
                  <a:alpha val="0"/>
                </a:srgbClr>
              </a:clrTo>
            </a:clrChange>
          </a:blip>
          <a:srcRect/>
          <a:stretch>
            <a:fillRect/>
          </a:stretch>
        </p:blipFill>
        <p:spPr bwMode="auto">
          <a:xfrm>
            <a:off x="9561297" y="3493788"/>
            <a:ext cx="1907071" cy="1749643"/>
          </a:xfrm>
          <a:prstGeom prst="rect">
            <a:avLst/>
          </a:prstGeom>
          <a:noFill/>
        </p:spPr>
      </p:pic>
      <p:grpSp>
        <p:nvGrpSpPr>
          <p:cNvPr id="8" name="组合 7"/>
          <p:cNvGrpSpPr/>
          <p:nvPr/>
        </p:nvGrpSpPr>
        <p:grpSpPr>
          <a:xfrm>
            <a:off x="-7880" y="48125"/>
            <a:ext cx="5938520" cy="6984365"/>
            <a:chOff x="0" y="0"/>
            <a:chExt cx="9352" cy="10999"/>
          </a:xfrm>
        </p:grpSpPr>
        <p:grpSp>
          <p:nvGrpSpPr>
            <p:cNvPr id="14" name="组合 13"/>
            <p:cNvGrpSpPr/>
            <p:nvPr/>
          </p:nvGrpSpPr>
          <p:grpSpPr>
            <a:xfrm>
              <a:off x="0" y="0"/>
              <a:ext cx="9352" cy="9292"/>
              <a:chOff x="0" y="0"/>
              <a:chExt cx="5938746" cy="5900285"/>
            </a:xfrm>
          </p:grpSpPr>
          <p:pic>
            <p:nvPicPr>
              <p:cNvPr id="14343" name="Picture 7" descr="C:\Users\Administrator\Desktop\u=1057502519,3342492768&amp;fm=214&amp;gp=0.jpg"/>
              <p:cNvPicPr>
                <a:picLocks noChangeAspect="1" noChangeArrowheads="1" noCrop="1"/>
              </p:cNvPicPr>
              <p:nvPr/>
            </p:nvPicPr>
            <p:blipFill>
              <a:blip r:embed="rId6" cstate="print">
                <a:clrChange>
                  <a:clrFrom>
                    <a:srgbClr val="FEFEFE"/>
                  </a:clrFrom>
                  <a:clrTo>
                    <a:srgbClr val="FEFEFE">
                      <a:alpha val="0"/>
                    </a:srgbClr>
                  </a:clrTo>
                </a:clrChange>
              </a:blip>
              <a:srcRect/>
              <a:stretch>
                <a:fillRect/>
              </a:stretch>
            </p:blipFill>
            <p:spPr bwMode="auto">
              <a:xfrm>
                <a:off x="0" y="0"/>
                <a:ext cx="5871411" cy="5900285"/>
              </a:xfrm>
              <a:prstGeom prst="rect">
                <a:avLst/>
              </a:prstGeom>
              <a:noFill/>
            </p:spPr>
          </p:pic>
          <p:pic>
            <p:nvPicPr>
              <p:cNvPr id="1026" name="Picture 2"/>
              <p:cNvPicPr>
                <a:picLocks noChangeAspect="1" noChangeArrowheads="1"/>
              </p:cNvPicPr>
              <p:nvPr/>
            </p:nvPicPr>
            <p:blipFill>
              <a:blip r:embed="rId7" cstate="email"/>
              <a:srcRect/>
              <a:stretch>
                <a:fillRect/>
              </a:stretch>
            </p:blipFill>
            <p:spPr bwMode="auto">
              <a:xfrm>
                <a:off x="4801804" y="5650029"/>
                <a:ext cx="1136942" cy="234366"/>
              </a:xfrm>
              <a:prstGeom prst="rect">
                <a:avLst/>
              </a:prstGeom>
              <a:noFill/>
              <a:ln w="9525">
                <a:noFill/>
                <a:miter lim="800000"/>
                <a:headEnd/>
                <a:tailEnd/>
              </a:ln>
            </p:spPr>
          </p:pic>
        </p:grpSp>
        <p:pic>
          <p:nvPicPr>
            <p:cNvPr id="2050" name="Picture 2" descr="C:\Users\lianxiang\Desktop\人物.png"/>
            <p:cNvPicPr>
              <a:picLocks noChangeAspect="1" noChangeArrowheads="1"/>
            </p:cNvPicPr>
            <p:nvPr/>
          </p:nvPicPr>
          <p:blipFill>
            <a:blip r:embed="rId8" cstate="email"/>
            <a:srcRect/>
            <a:stretch>
              <a:fillRect/>
            </a:stretch>
          </p:blipFill>
          <p:spPr bwMode="auto">
            <a:xfrm>
              <a:off x="144" y="6159"/>
              <a:ext cx="4061" cy="4840"/>
            </a:xfrm>
            <a:prstGeom prst="rect">
              <a:avLst/>
            </a:prstGeom>
            <a:noFill/>
          </p:spPr>
        </p:pic>
      </p:grpSp>
      <p:sp>
        <p:nvSpPr>
          <p:cNvPr id="3" name="文本框 2"/>
          <p:cNvSpPr txBox="1"/>
          <p:nvPr/>
        </p:nvSpPr>
        <p:spPr>
          <a:xfrm>
            <a:off x="4288791" y="3498215"/>
            <a:ext cx="1343660" cy="1200329"/>
          </a:xfrm>
          <a:prstGeom prst="rect">
            <a:avLst/>
          </a:prstGeom>
          <a:noFill/>
        </p:spPr>
        <p:txBody>
          <a:bodyPr wrap="square" rtlCol="0">
            <a:spAutoFit/>
          </a:bodyPr>
          <a:lstStyle/>
          <a:p>
            <a:r>
              <a:rPr lang="zh-CN" altLang="en-US" sz="7200" b="1">
                <a:ln w="9525">
                  <a:solidFill>
                    <a:schemeClr val="bg1"/>
                  </a:solidFill>
                  <a:prstDash val="solid"/>
                </a:ln>
                <a:solidFill>
                  <a:schemeClr val="tx1">
                    <a:lumMod val="75000"/>
                    <a:lumOff val="25000"/>
                  </a:schemeClr>
                </a:solidFill>
                <a:effectLst>
                  <a:glow rad="228600">
                    <a:schemeClr val="accent6">
                      <a:satMod val="175000"/>
                      <a:alpha val="40000"/>
                    </a:schemeClr>
                  </a:glow>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再</a:t>
            </a:r>
            <a:r>
              <a:rPr lang="zh-CN" altLang="en-US" sz="7200" b="1">
                <a:ln w="9525">
                  <a:solidFill>
                    <a:schemeClr val="bg1"/>
                  </a:solidFill>
                  <a:prstDash val="solid"/>
                </a:ln>
                <a:solidFill>
                  <a:schemeClr val="tx1">
                    <a:lumMod val="75000"/>
                    <a:lumOff val="25000"/>
                  </a:schemeClr>
                </a:solidFill>
                <a:effectLst>
                  <a:glow rad="228600">
                    <a:schemeClr val="accent6">
                      <a:satMod val="175000"/>
                      <a:alpha val="40000"/>
                    </a:schemeClr>
                  </a:glow>
                  <a:outerShdw blurRad="12700" dist="38100" dir="2700000" algn="tl" rotWithShape="0">
                    <a:schemeClr val="accent5">
                      <a:lumMod val="60000"/>
                      <a:lumOff val="40000"/>
                    </a:schemeClr>
                  </a:outerShdw>
                </a:effectLst>
              </a:rPr>
              <a:t>   </a:t>
            </a:r>
          </a:p>
        </p:txBody>
      </p:sp>
      <p:sp>
        <p:nvSpPr>
          <p:cNvPr id="4" name="文本框 3"/>
          <p:cNvSpPr txBox="1"/>
          <p:nvPr/>
        </p:nvSpPr>
        <p:spPr>
          <a:xfrm>
            <a:off x="6036946" y="3493770"/>
            <a:ext cx="1343660" cy="1200329"/>
          </a:xfrm>
          <a:prstGeom prst="rect">
            <a:avLst/>
          </a:prstGeom>
          <a:noFill/>
        </p:spPr>
        <p:txBody>
          <a:bodyPr wrap="square" rtlCol="0">
            <a:spAutoFit/>
          </a:bodyPr>
          <a:lstStyle/>
          <a:p>
            <a:r>
              <a:rPr lang="zh-CN" altLang="en-US" sz="7200" b="1">
                <a:ln w="9525">
                  <a:solidFill>
                    <a:schemeClr val="bg1"/>
                  </a:solidFill>
                  <a:prstDash val="solid"/>
                </a:ln>
                <a:solidFill>
                  <a:schemeClr val="tx1">
                    <a:lumMod val="75000"/>
                    <a:lumOff val="25000"/>
                  </a:schemeClr>
                </a:solidFill>
                <a:effectLst>
                  <a:glow rad="228600">
                    <a:schemeClr val="accent6">
                      <a:satMod val="175000"/>
                      <a:alpha val="40000"/>
                    </a:schemeClr>
                  </a:glow>
                  <a:outerShdw blurRad="12700" dist="38100" dir="2700000" algn="tl" rotWithShape="0">
                    <a:schemeClr val="accent5">
                      <a:lumMod val="60000"/>
                      <a:lumOff val="40000"/>
                    </a:schemeClr>
                  </a:outerShdw>
                </a:effectLst>
                <a:latin typeface="华文隶书" panose="02010800040101010101" pitchFamily="2" charset="-122"/>
                <a:ea typeface="华文隶书" panose="02010800040101010101" pitchFamily="2" charset="-122"/>
              </a:rPr>
              <a:t>见</a:t>
            </a:r>
            <a:r>
              <a:rPr lang="zh-CN" altLang="en-US" sz="7200" b="1">
                <a:ln w="9525">
                  <a:solidFill>
                    <a:schemeClr val="bg1"/>
                  </a:solidFill>
                  <a:prstDash val="solid"/>
                </a:ln>
                <a:solidFill>
                  <a:schemeClr val="tx1">
                    <a:lumMod val="75000"/>
                    <a:lumOff val="25000"/>
                  </a:schemeClr>
                </a:solidFill>
                <a:effectLst>
                  <a:glow rad="228600">
                    <a:schemeClr val="accent6">
                      <a:satMod val="175000"/>
                      <a:alpha val="40000"/>
                    </a:schemeClr>
                  </a:glow>
                  <a:outerShdw blurRad="12700" dist="38100" dir="2700000" algn="tl" rotWithShape="0">
                    <a:schemeClr val="accent5">
                      <a:lumMod val="60000"/>
                      <a:lumOff val="40000"/>
                    </a:schemeClr>
                  </a:outerShdw>
                </a:effectLst>
              </a:rPr>
              <a:t>   </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49"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90"/>
                                          </p:val>
                                        </p:tav>
                                        <p:tav tm="100000">
                                          <p:val>
                                            <p:fltVal val="0"/>
                                          </p:val>
                                        </p:tav>
                                      </p:tavLst>
                                    </p:anim>
                                    <p:animEffect transition="in" filter="fade">
                                      <p:cBhvr>
                                        <p:cTn id="10" dur="2000"/>
                                        <p:tgtEl>
                                          <p:spTgt spid="3"/>
                                        </p:tgtEl>
                                      </p:cBhvr>
                                    </p:animEffect>
                                  </p:childTnLst>
                                </p:cTn>
                              </p:par>
                            </p:childTnLst>
                          </p:cTn>
                        </p:par>
                        <p:par>
                          <p:cTn id="11" fill="hold">
                            <p:stCondLst>
                              <p:cond delay="2000"/>
                            </p:stCondLst>
                            <p:childTnLst>
                              <p:par>
                                <p:cTn id="12" presetID="3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ppt_w</p:attrName>
                                        </p:attrNameLst>
                                      </p:cBhvr>
                                      <p:tavLst>
                                        <p:tav tm="0">
                                          <p:val>
                                            <p:fltVal val="0"/>
                                          </p:val>
                                        </p:tav>
                                        <p:tav tm="100000">
                                          <p:val>
                                            <p:strVal val="#ppt_w"/>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 calcmode="lin" valueType="num">
                                      <p:cBhvr>
                                        <p:cTn id="16" dur="2000" fill="hold"/>
                                        <p:tgtEl>
                                          <p:spTgt spid="4"/>
                                        </p:tgtEl>
                                        <p:attrNameLst>
                                          <p:attrName>style.rotation</p:attrName>
                                        </p:attrNameLst>
                                      </p:cBhvr>
                                      <p:tavLst>
                                        <p:tav tm="0">
                                          <p:val>
                                            <p:fltVal val="90"/>
                                          </p:val>
                                        </p:tav>
                                        <p:tav tm="100000">
                                          <p:val>
                                            <p:fltVal val="0"/>
                                          </p:val>
                                        </p:tav>
                                      </p:tavLst>
                                    </p:anim>
                                    <p:animEffect transition="in" filter="fade">
                                      <p:cBhvr>
                                        <p:cTn id="17" dur="2000"/>
                                        <p:tgtEl>
                                          <p:spTgt spid="4"/>
                                        </p:tgtEl>
                                      </p:cBhvr>
                                    </p:animEffect>
                                  </p:childTnLst>
                                </p:cTn>
                              </p:par>
                            </p:childTnLst>
                          </p:cTn>
                        </p:par>
                        <p:par>
                          <p:cTn id="18" fill="hold">
                            <p:stCondLst>
                              <p:cond delay="4000"/>
                            </p:stCondLst>
                            <p:childTnLst>
                              <p:par>
                                <p:cTn id="19" presetID="31" presetClass="exit" presetSubtype="0" fill="hold" nodeType="afterEffect">
                                  <p:stCondLst>
                                    <p:cond delay="0"/>
                                  </p:stCondLst>
                                  <p:childTnLst>
                                    <p:anim calcmode="lin" valueType="num">
                                      <p:cBhvr>
                                        <p:cTn id="20" dur="1000"/>
                                        <p:tgtEl>
                                          <p:spTgt spid="12"/>
                                        </p:tgtEl>
                                        <p:attrNameLst>
                                          <p:attrName>ppt_w</p:attrName>
                                        </p:attrNameLst>
                                      </p:cBhvr>
                                      <p:tavLst>
                                        <p:tav tm="0">
                                          <p:val>
                                            <p:strVal val="ppt_w"/>
                                          </p:val>
                                        </p:tav>
                                        <p:tav tm="100000">
                                          <p:val>
                                            <p:fltVal val="0"/>
                                          </p:val>
                                        </p:tav>
                                      </p:tavLst>
                                    </p:anim>
                                    <p:anim calcmode="lin" valueType="num">
                                      <p:cBhvr>
                                        <p:cTn id="21" dur="1000"/>
                                        <p:tgtEl>
                                          <p:spTgt spid="12"/>
                                        </p:tgtEl>
                                        <p:attrNameLst>
                                          <p:attrName>ppt_h</p:attrName>
                                        </p:attrNameLst>
                                      </p:cBhvr>
                                      <p:tavLst>
                                        <p:tav tm="0">
                                          <p:val>
                                            <p:strVal val="ppt_h"/>
                                          </p:val>
                                        </p:tav>
                                        <p:tav tm="100000">
                                          <p:val>
                                            <p:fltVal val="0"/>
                                          </p:val>
                                        </p:tav>
                                      </p:tavLst>
                                    </p:anim>
                                    <p:anim calcmode="lin" valueType="num">
                                      <p:cBhvr>
                                        <p:cTn id="22" dur="1000"/>
                                        <p:tgtEl>
                                          <p:spTgt spid="12"/>
                                        </p:tgtEl>
                                        <p:attrNameLst>
                                          <p:attrName>style.rotation</p:attrName>
                                        </p:attrNameLst>
                                      </p:cBhvr>
                                      <p:tavLst>
                                        <p:tav tm="0">
                                          <p:val>
                                            <p:fltVal val="0"/>
                                          </p:val>
                                        </p:tav>
                                        <p:tav tm="100000">
                                          <p:val>
                                            <p:fltVal val="90"/>
                                          </p:val>
                                        </p:tav>
                                      </p:tavLst>
                                    </p:anim>
                                    <p:animEffect transition="out" filter="fade">
                                      <p:cBhvr>
                                        <p:cTn id="23" dur="1000"/>
                                        <p:tgtEl>
                                          <p:spTgt spid="12"/>
                                        </p:tgtEl>
                                      </p:cBhvr>
                                    </p:animEffect>
                                    <p:set>
                                      <p:cBhvr>
                                        <p:cTn id="24" dur="1" fill="hold">
                                          <p:stCondLst>
                                            <p:cond delay="999"/>
                                          </p:stCondLst>
                                        </p:cTn>
                                        <p:tgtEl>
                                          <p:spTgt spid="12"/>
                                        </p:tgtEl>
                                        <p:attrNameLst>
                                          <p:attrName>style.visibility</p:attrName>
                                        </p:attrNameLst>
                                      </p:cBhvr>
                                      <p:to>
                                        <p:strVal val="hidden"/>
                                      </p:to>
                                    </p:set>
                                  </p:childTnLst>
                                </p:cTn>
                              </p:par>
                              <p:par>
                                <p:cTn id="25" presetID="31" presetClass="exit" presetSubtype="0" fill="hold" nodeType="withEffect">
                                  <p:stCondLst>
                                    <p:cond delay="0"/>
                                  </p:stCondLst>
                                  <p:childTnLst>
                                    <p:anim calcmode="lin" valueType="num">
                                      <p:cBhvr>
                                        <p:cTn id="26" dur="1000"/>
                                        <p:tgtEl>
                                          <p:spTgt spid="6"/>
                                        </p:tgtEl>
                                        <p:attrNameLst>
                                          <p:attrName>ppt_w</p:attrName>
                                        </p:attrNameLst>
                                      </p:cBhvr>
                                      <p:tavLst>
                                        <p:tav tm="0">
                                          <p:val>
                                            <p:strVal val="ppt_w"/>
                                          </p:val>
                                        </p:tav>
                                        <p:tav tm="100000">
                                          <p:val>
                                            <p:fltVal val="0"/>
                                          </p:val>
                                        </p:tav>
                                      </p:tavLst>
                                    </p:anim>
                                    <p:anim calcmode="lin" valueType="num">
                                      <p:cBhvr>
                                        <p:cTn id="27" dur="1000"/>
                                        <p:tgtEl>
                                          <p:spTgt spid="6"/>
                                        </p:tgtEl>
                                        <p:attrNameLst>
                                          <p:attrName>ppt_h</p:attrName>
                                        </p:attrNameLst>
                                      </p:cBhvr>
                                      <p:tavLst>
                                        <p:tav tm="0">
                                          <p:val>
                                            <p:strVal val="ppt_h"/>
                                          </p:val>
                                        </p:tav>
                                        <p:tav tm="100000">
                                          <p:val>
                                            <p:fltVal val="0"/>
                                          </p:val>
                                        </p:tav>
                                      </p:tavLst>
                                    </p:anim>
                                    <p:anim calcmode="lin" valueType="num">
                                      <p:cBhvr>
                                        <p:cTn id="28" dur="1000"/>
                                        <p:tgtEl>
                                          <p:spTgt spid="6"/>
                                        </p:tgtEl>
                                        <p:attrNameLst>
                                          <p:attrName>style.rotation</p:attrName>
                                        </p:attrNameLst>
                                      </p:cBhvr>
                                      <p:tavLst>
                                        <p:tav tm="0">
                                          <p:val>
                                            <p:fltVal val="0"/>
                                          </p:val>
                                        </p:tav>
                                        <p:tav tm="100000">
                                          <p:val>
                                            <p:fltVal val="90"/>
                                          </p:val>
                                        </p:tav>
                                      </p:tavLst>
                                    </p:anim>
                                    <p:animEffect transition="out" filter="fade">
                                      <p:cBhvr>
                                        <p:cTn id="29" dur="1000"/>
                                        <p:tgtEl>
                                          <p:spTgt spid="6"/>
                                        </p:tgtEl>
                                      </p:cBhvr>
                                    </p:animEffect>
                                    <p:set>
                                      <p:cBhvr>
                                        <p:cTn id="30" dur="1" fill="hold">
                                          <p:stCondLst>
                                            <p:cond delay="999"/>
                                          </p:stCondLst>
                                        </p:cTn>
                                        <p:tgtEl>
                                          <p:spTgt spid="6"/>
                                        </p:tgtEl>
                                        <p:attrNameLst>
                                          <p:attrName>style.visibility</p:attrName>
                                        </p:attrNameLst>
                                      </p:cBhvr>
                                      <p:to>
                                        <p:strVal val="hidden"/>
                                      </p:to>
                                    </p:set>
                                  </p:childTnLst>
                                </p:cTn>
                              </p:par>
                              <p:par>
                                <p:cTn id="31" presetID="31" presetClass="exit" presetSubtype="0" fill="hold" nodeType="withEffect">
                                  <p:stCondLst>
                                    <p:cond delay="0"/>
                                  </p:stCondLst>
                                  <p:childTnLst>
                                    <p:anim calcmode="lin" valueType="num">
                                      <p:cBhvr>
                                        <p:cTn id="32" dur="1000"/>
                                        <p:tgtEl>
                                          <p:spTgt spid="7"/>
                                        </p:tgtEl>
                                        <p:attrNameLst>
                                          <p:attrName>ppt_w</p:attrName>
                                        </p:attrNameLst>
                                      </p:cBhvr>
                                      <p:tavLst>
                                        <p:tav tm="0">
                                          <p:val>
                                            <p:strVal val="ppt_w"/>
                                          </p:val>
                                        </p:tav>
                                        <p:tav tm="100000">
                                          <p:val>
                                            <p:fltVal val="0"/>
                                          </p:val>
                                        </p:tav>
                                      </p:tavLst>
                                    </p:anim>
                                    <p:anim calcmode="lin" valueType="num">
                                      <p:cBhvr>
                                        <p:cTn id="33" dur="1000"/>
                                        <p:tgtEl>
                                          <p:spTgt spid="7"/>
                                        </p:tgtEl>
                                        <p:attrNameLst>
                                          <p:attrName>ppt_h</p:attrName>
                                        </p:attrNameLst>
                                      </p:cBhvr>
                                      <p:tavLst>
                                        <p:tav tm="0">
                                          <p:val>
                                            <p:strVal val="ppt_h"/>
                                          </p:val>
                                        </p:tav>
                                        <p:tav tm="100000">
                                          <p:val>
                                            <p:fltVal val="0"/>
                                          </p:val>
                                        </p:tav>
                                      </p:tavLst>
                                    </p:anim>
                                    <p:anim calcmode="lin" valueType="num">
                                      <p:cBhvr>
                                        <p:cTn id="34" dur="1000"/>
                                        <p:tgtEl>
                                          <p:spTgt spid="7"/>
                                        </p:tgtEl>
                                        <p:attrNameLst>
                                          <p:attrName>style.rotation</p:attrName>
                                        </p:attrNameLst>
                                      </p:cBhvr>
                                      <p:tavLst>
                                        <p:tav tm="0">
                                          <p:val>
                                            <p:fltVal val="0"/>
                                          </p:val>
                                        </p:tav>
                                        <p:tav tm="100000">
                                          <p:val>
                                            <p:fltVal val="90"/>
                                          </p:val>
                                        </p:tav>
                                      </p:tavLst>
                                    </p:anim>
                                    <p:animEffect transition="out" filter="fade">
                                      <p:cBhvr>
                                        <p:cTn id="35" dur="1000"/>
                                        <p:tgtEl>
                                          <p:spTgt spid="7"/>
                                        </p:tgtEl>
                                      </p:cBhvr>
                                    </p:animEffect>
                                    <p:set>
                                      <p:cBhvr>
                                        <p:cTn id="36"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3" grpId="3"/>
      <p:bldP spid="3" grpId="4"/>
      <p:bldP spid="3" grpId="5"/>
      <p:bldP spid="3" grpId="6"/>
      <p:bldP spid="3" grpId="7"/>
      <p:bldP spid="3" grpId="8"/>
      <p:bldP spid="3" grpId="9"/>
      <p:bldP spid="3" grpId="10"/>
      <p:bldP spid="3" grpId="11"/>
      <p:bldP spid="3" grpId="12"/>
      <p:bldP spid="3" grpId="13"/>
      <p:bldP spid="3" grpId="14"/>
      <p:bldP spid="3" grpId="15"/>
      <p:bldP spid="3" grpId="16"/>
      <p:bldP spid="3" grpId="17"/>
      <p:bldP spid="3" grpId="18"/>
      <p:bldP spid="3" grpId="19"/>
      <p:bldP spid="3" grpId="20"/>
      <p:bldP spid="3" grpId="21"/>
      <p:bldP spid="3" grpId="22"/>
      <p:bldP spid="3" grpId="23"/>
      <p:bldP spid="3" grpId="24"/>
      <p:bldP spid="3" grpId="25"/>
      <p:bldP spid="3" grpId="26"/>
      <p:bldP spid="3" grpId="27"/>
      <p:bldP spid="3" grpId="28"/>
      <p:bldP spid="3" grpId="29"/>
      <p:bldP spid="3" grpId="30"/>
      <p:bldP spid="3" grpId="31"/>
      <p:bldP spid="3" grpId="32"/>
      <p:bldP spid="3" grpId="33"/>
      <p:bldP spid="3" grpId="34"/>
      <p:bldP spid="3" grpId="35"/>
      <p:bldP spid="3" grpId="36"/>
      <p:bldP spid="3" grpId="37"/>
      <p:bldP spid="3" grpId="38"/>
      <p:bldP spid="3" grpId="39"/>
      <p:bldP spid="3" grpId="40"/>
      <p:bldP spid="3" grpId="41"/>
      <p:bldP spid="3" grpId="42"/>
      <p:bldP spid="3" grpId="43"/>
      <p:bldP spid="3" grpId="44"/>
      <p:bldP spid="3" grpId="45"/>
      <p:bldP spid="3" grpId="46"/>
      <p:bldP spid="3" grpId="47"/>
      <p:bldP spid="3" grpId="48"/>
      <p:bldP spid="3" grpId="49"/>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 y="1"/>
            <a:ext cx="12191999"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5400000">
            <a:off x="8691000" y="3357002"/>
            <a:ext cx="6858000"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5400000">
            <a:off x="-3376673" y="3375453"/>
            <a:ext cx="6858001" cy="1071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 y="6732871"/>
            <a:ext cx="12191999"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文本框 100"/>
          <p:cNvSpPr txBox="1"/>
          <p:nvPr/>
        </p:nvSpPr>
        <p:spPr>
          <a:xfrm>
            <a:off x="589280" y="767081"/>
            <a:ext cx="10403205" cy="5047536"/>
          </a:xfrm>
          <a:prstGeom prst="rect">
            <a:avLst/>
          </a:prstGeom>
          <a:noFill/>
          <a:ln w="9525">
            <a:noFill/>
          </a:ln>
        </p:spPr>
        <p:txBody>
          <a:bodyPr wrap="square">
            <a:spAutoFit/>
          </a:bodyPr>
          <a:lstStyle/>
          <a:p>
            <a:pPr indent="0">
              <a:lnSpc>
                <a:spcPct val="150000"/>
              </a:lnSpc>
            </a:pPr>
            <a:r>
              <a:rPr lang="en-US"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正确读出下列各数。</a:t>
            </a:r>
            <a:endParaRPr lang="en-US"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50000"/>
              </a:lnSpc>
            </a:pPr>
            <a:r>
              <a:rPr 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19250000</a:t>
            </a:r>
            <a:endParaRPr lang="zh-CN"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50000"/>
              </a:lnSpc>
            </a:pPr>
            <a:r>
              <a:rPr 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23620000</a:t>
            </a:r>
            <a:r>
              <a:rPr lang="en-US"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50000"/>
              </a:lnSpc>
            </a:pPr>
            <a:r>
              <a:rPr lang="en-US"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83290935</a:t>
            </a:r>
            <a:endParaRPr lang="zh-CN"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50000"/>
              </a:lnSpc>
            </a:pPr>
            <a:r>
              <a:rPr 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60370221</a:t>
            </a:r>
            <a:r>
              <a:rPr lang="en-US"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p>
          <a:p>
            <a:pPr indent="0">
              <a:lnSpc>
                <a:spcPct val="150000"/>
              </a:lnSpc>
            </a:pPr>
            <a:r>
              <a:rPr lang="en-US"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写出下面的数。</a:t>
            </a:r>
          </a:p>
          <a:p>
            <a:r>
              <a:rPr lang="zh-CN"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一千二百一十万零二十            </a:t>
            </a:r>
          </a:p>
          <a:p>
            <a:pPr indent="0">
              <a:lnSpc>
                <a:spcPct val="150000"/>
              </a:lnSpc>
            </a:pPr>
            <a:r>
              <a:rPr lang="zh-CN" sz="2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一千零二万零三百二十                    </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585" name="直接连接符 24584"/>
          <p:cNvSpPr/>
          <p:nvPr/>
        </p:nvSpPr>
        <p:spPr>
          <a:xfrm flipH="1">
            <a:off x="1720851" y="1562735"/>
            <a:ext cx="4445" cy="2520000"/>
          </a:xfrm>
          <a:prstGeom prst="line">
            <a:avLst/>
          </a:prstGeom>
          <a:ln w="44450" cap="flat" cmpd="sng">
            <a:solidFill>
              <a:srgbClr val="FF0000"/>
            </a:solidFill>
            <a:prstDash val="sysDot"/>
            <a:headEnd type="none" w="med" len="med"/>
            <a:tailEnd type="none" w="med" len="med"/>
          </a:ln>
        </p:spPr>
        <p:txBody>
          <a:bodyPr/>
          <a:lstStyle/>
          <a:p>
            <a:endParaRPr lang="zh-CN" altLang="en-US"/>
          </a:p>
        </p:txBody>
      </p:sp>
      <p:sp>
        <p:nvSpPr>
          <p:cNvPr id="11" name="文本框 10"/>
          <p:cNvSpPr txBox="1"/>
          <p:nvPr/>
        </p:nvSpPr>
        <p:spPr>
          <a:xfrm>
            <a:off x="3043555" y="2193926"/>
            <a:ext cx="4145280" cy="523220"/>
          </a:xfrm>
          <a:prstGeom prst="rect">
            <a:avLst/>
          </a:prstGeom>
          <a:noFill/>
        </p:spPr>
        <p:txBody>
          <a:bodyPr wrap="square" rtlCol="0">
            <a:spAutoFit/>
          </a:bodyPr>
          <a:lstStyle/>
          <a:p>
            <a:r>
              <a:rPr lang="zh-CN" altLang="en-US" sz="2800">
                <a:solidFill>
                  <a:schemeClr val="tx1"/>
                </a:solidFill>
                <a:latin typeface="微软雅黑" panose="020B0503020204020204" pitchFamily="34" charset="-122"/>
                <a:ea typeface="微软雅黑" panose="020B0503020204020204" pitchFamily="34" charset="-122"/>
              </a:rPr>
              <a:t>读作：二千三百六十二</a:t>
            </a:r>
            <a:r>
              <a:rPr lang="zh-CN" altLang="en-US" sz="2800">
                <a:solidFill>
                  <a:srgbClr val="FF0000"/>
                </a:solidFill>
                <a:latin typeface="微软雅黑" panose="020B0503020204020204" pitchFamily="34" charset="-122"/>
                <a:ea typeface="微软雅黑" panose="020B0503020204020204" pitchFamily="34" charset="-122"/>
              </a:rPr>
              <a:t>万</a:t>
            </a:r>
          </a:p>
        </p:txBody>
      </p:sp>
      <p:sp>
        <p:nvSpPr>
          <p:cNvPr id="12" name="文本框 11"/>
          <p:cNvSpPr txBox="1"/>
          <p:nvPr/>
        </p:nvSpPr>
        <p:spPr>
          <a:xfrm>
            <a:off x="3033395" y="2825116"/>
            <a:ext cx="6531611" cy="523220"/>
          </a:xfrm>
          <a:prstGeom prst="rect">
            <a:avLst/>
          </a:prstGeom>
          <a:noFill/>
        </p:spPr>
        <p:txBody>
          <a:bodyPr wrap="square" rtlCol="0">
            <a:spAutoFit/>
          </a:bodyPr>
          <a:lstStyle/>
          <a:p>
            <a:r>
              <a:rPr lang="zh-CN" altLang="en-US" sz="2800">
                <a:solidFill>
                  <a:schemeClr val="tx1"/>
                </a:solidFill>
                <a:latin typeface="微软雅黑" panose="020B0503020204020204" pitchFamily="34" charset="-122"/>
                <a:ea typeface="微软雅黑" panose="020B0503020204020204" pitchFamily="34" charset="-122"/>
              </a:rPr>
              <a:t>读作：八千三百二十九</a:t>
            </a:r>
            <a:r>
              <a:rPr lang="zh-CN" altLang="en-US" sz="2800">
                <a:solidFill>
                  <a:srgbClr val="FF0000"/>
                </a:solidFill>
                <a:latin typeface="微软雅黑" panose="020B0503020204020204" pitchFamily="34" charset="-122"/>
                <a:ea typeface="微软雅黑" panose="020B0503020204020204" pitchFamily="34" charset="-122"/>
              </a:rPr>
              <a:t>万</a:t>
            </a:r>
            <a:r>
              <a:rPr lang="zh-CN" altLang="en-US" sz="2800">
                <a:solidFill>
                  <a:schemeClr val="tx1"/>
                </a:solidFill>
                <a:latin typeface="微软雅黑" panose="020B0503020204020204" pitchFamily="34" charset="-122"/>
                <a:ea typeface="微软雅黑" panose="020B0503020204020204" pitchFamily="34" charset="-122"/>
              </a:rPr>
              <a:t>零九百三十五</a:t>
            </a:r>
          </a:p>
        </p:txBody>
      </p:sp>
      <p:sp>
        <p:nvSpPr>
          <p:cNvPr id="13" name="文本框 12"/>
          <p:cNvSpPr txBox="1"/>
          <p:nvPr/>
        </p:nvSpPr>
        <p:spPr>
          <a:xfrm>
            <a:off x="3033395" y="3460116"/>
            <a:ext cx="6531611" cy="523220"/>
          </a:xfrm>
          <a:prstGeom prst="rect">
            <a:avLst/>
          </a:prstGeom>
          <a:noFill/>
        </p:spPr>
        <p:txBody>
          <a:bodyPr wrap="square" rtlCol="0">
            <a:spAutoFit/>
          </a:bodyPr>
          <a:lstStyle/>
          <a:p>
            <a:r>
              <a:rPr lang="zh-CN" altLang="en-US" sz="2800">
                <a:solidFill>
                  <a:schemeClr val="tx1"/>
                </a:solidFill>
                <a:latin typeface="微软雅黑" panose="020B0503020204020204" pitchFamily="34" charset="-122"/>
                <a:ea typeface="微软雅黑" panose="020B0503020204020204" pitchFamily="34" charset="-122"/>
              </a:rPr>
              <a:t>读作：六千零三十七</a:t>
            </a:r>
            <a:r>
              <a:rPr lang="zh-CN" altLang="en-US" sz="2800">
                <a:solidFill>
                  <a:srgbClr val="FF0000"/>
                </a:solidFill>
                <a:latin typeface="微软雅黑" panose="020B0503020204020204" pitchFamily="34" charset="-122"/>
                <a:ea typeface="微软雅黑" panose="020B0503020204020204" pitchFamily="34" charset="-122"/>
              </a:rPr>
              <a:t>万</a:t>
            </a:r>
            <a:r>
              <a:rPr lang="zh-CN" altLang="en-US" sz="2800">
                <a:solidFill>
                  <a:schemeClr val="tx1"/>
                </a:solidFill>
                <a:latin typeface="微软雅黑" panose="020B0503020204020204" pitchFamily="34" charset="-122"/>
                <a:ea typeface="微软雅黑" panose="020B0503020204020204" pitchFamily="34" charset="-122"/>
              </a:rPr>
              <a:t>零二百二十一</a:t>
            </a:r>
          </a:p>
        </p:txBody>
      </p:sp>
      <p:sp>
        <p:nvSpPr>
          <p:cNvPr id="14" name="文本框 13"/>
          <p:cNvSpPr txBox="1"/>
          <p:nvPr/>
        </p:nvSpPr>
        <p:spPr>
          <a:xfrm>
            <a:off x="3043555" y="1600836"/>
            <a:ext cx="4145280" cy="523220"/>
          </a:xfrm>
          <a:prstGeom prst="rect">
            <a:avLst/>
          </a:prstGeom>
          <a:noFill/>
        </p:spPr>
        <p:txBody>
          <a:bodyPr wrap="square" rtlCol="0">
            <a:spAutoFit/>
          </a:bodyPr>
          <a:lstStyle/>
          <a:p>
            <a:r>
              <a:rPr lang="zh-CN" altLang="en-US" sz="2800">
                <a:solidFill>
                  <a:schemeClr val="tx1"/>
                </a:solidFill>
                <a:latin typeface="微软雅黑" panose="020B0503020204020204" pitchFamily="34" charset="-122"/>
                <a:ea typeface="微软雅黑" panose="020B0503020204020204" pitchFamily="34" charset="-122"/>
              </a:rPr>
              <a:t>读作：一千九百二十五</a:t>
            </a:r>
            <a:r>
              <a:rPr lang="zh-CN" altLang="en-US" sz="2800">
                <a:solidFill>
                  <a:srgbClr val="FF0000"/>
                </a:solidFill>
                <a:latin typeface="微软雅黑" panose="020B0503020204020204" pitchFamily="34" charset="-122"/>
                <a:ea typeface="微软雅黑" panose="020B0503020204020204" pitchFamily="34" charset="-122"/>
              </a:rPr>
              <a:t>万</a:t>
            </a:r>
          </a:p>
        </p:txBody>
      </p:sp>
      <p:sp>
        <p:nvSpPr>
          <p:cNvPr id="15" name="文本框 14"/>
          <p:cNvSpPr txBox="1"/>
          <p:nvPr/>
        </p:nvSpPr>
        <p:spPr>
          <a:xfrm>
            <a:off x="4950007" y="4575814"/>
            <a:ext cx="4145280" cy="521970"/>
          </a:xfrm>
          <a:prstGeom prst="rect">
            <a:avLst/>
          </a:prstGeom>
          <a:noFill/>
        </p:spPr>
        <p:txBody>
          <a:bodyPr wrap="square" rtlCol="0">
            <a:spAutoFit/>
          </a:bodyPr>
          <a:lstStyle/>
          <a:p>
            <a:r>
              <a:rPr lang="zh-CN" altLang="en-US" sz="2800" dirty="0">
                <a:solidFill>
                  <a:schemeClr val="tx1"/>
                </a:solidFill>
                <a:latin typeface="微软雅黑" panose="020B0503020204020204" pitchFamily="34" charset="-122"/>
                <a:ea typeface="微软雅黑" panose="020B0503020204020204" pitchFamily="34" charset="-122"/>
              </a:rPr>
              <a:t>写作：</a:t>
            </a:r>
            <a:r>
              <a:rPr lang="en-US" altLang="zh-CN" sz="2800" dirty="0">
                <a:solidFill>
                  <a:srgbClr val="FF0000"/>
                </a:solidFill>
                <a:latin typeface="微软雅黑" panose="020B0503020204020204" pitchFamily="34" charset="-122"/>
                <a:ea typeface="微软雅黑" panose="020B0503020204020204" pitchFamily="34" charset="-122"/>
              </a:rPr>
              <a:t>1210</a:t>
            </a:r>
            <a:r>
              <a:rPr lang="en-US" altLang="zh-CN" sz="2800" dirty="0">
                <a:solidFill>
                  <a:srgbClr val="3F34D4"/>
                </a:solidFill>
                <a:latin typeface="微软雅黑" panose="020B0503020204020204" pitchFamily="34" charset="-122"/>
                <a:ea typeface="微软雅黑" panose="020B0503020204020204" pitchFamily="34" charset="-122"/>
              </a:rPr>
              <a:t>0020</a:t>
            </a:r>
          </a:p>
        </p:txBody>
      </p:sp>
      <p:sp>
        <p:nvSpPr>
          <p:cNvPr id="16" name="文本框 15"/>
          <p:cNvSpPr txBox="1"/>
          <p:nvPr/>
        </p:nvSpPr>
        <p:spPr>
          <a:xfrm>
            <a:off x="4989195" y="5105588"/>
            <a:ext cx="4145280" cy="521970"/>
          </a:xfrm>
          <a:prstGeom prst="rect">
            <a:avLst/>
          </a:prstGeom>
          <a:noFill/>
        </p:spPr>
        <p:txBody>
          <a:bodyPr wrap="square" rtlCol="0">
            <a:spAutoFit/>
          </a:bodyPr>
          <a:lstStyle/>
          <a:p>
            <a:r>
              <a:rPr lang="zh-CN" altLang="en-US" sz="2800" dirty="0">
                <a:solidFill>
                  <a:schemeClr val="tx1"/>
                </a:solidFill>
                <a:latin typeface="微软雅黑" panose="020B0503020204020204" pitchFamily="34" charset="-122"/>
                <a:ea typeface="微软雅黑" panose="020B0503020204020204" pitchFamily="34" charset="-122"/>
              </a:rPr>
              <a:t>写作：</a:t>
            </a:r>
            <a:r>
              <a:rPr lang="en-US" altLang="zh-CN" sz="2800" dirty="0">
                <a:solidFill>
                  <a:srgbClr val="FF0000"/>
                </a:solidFill>
                <a:latin typeface="微软雅黑" panose="020B0503020204020204" pitchFamily="34" charset="-122"/>
                <a:ea typeface="微软雅黑" panose="020B0503020204020204" pitchFamily="34" charset="-122"/>
              </a:rPr>
              <a:t>1002</a:t>
            </a:r>
            <a:r>
              <a:rPr lang="en-US" altLang="zh-CN" sz="2800" dirty="0">
                <a:solidFill>
                  <a:srgbClr val="3F34D4"/>
                </a:solidFill>
                <a:latin typeface="微软雅黑" panose="020B0503020204020204" pitchFamily="34" charset="-122"/>
                <a:ea typeface="微软雅黑" panose="020B0503020204020204" pitchFamily="34" charset="-122"/>
              </a:rPr>
              <a:t>032</a:t>
            </a:r>
            <a:r>
              <a:rPr lang="en-US" altLang="zh-CN" sz="2800" dirty="0">
                <a:solidFill>
                  <a:srgbClr val="3F34D4"/>
                </a:solidFill>
                <a:latin typeface="微软雅黑" panose="020B0503020204020204" pitchFamily="34" charset="-122"/>
                <a:ea typeface="微软雅黑" panose="020B0503020204020204" pitchFamily="34" charset="-122"/>
                <a:sym typeface="+mn-ea"/>
              </a:rPr>
              <a:t>0</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slide(fromTop)">
                                      <p:cBhvr>
                                        <p:cTn id="7" dur="500"/>
                                        <p:tgtEl>
                                          <p:spTgt spid="2458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ppt_y</p:attrName>
                                        </p:attrNameLst>
                                      </p:cBhvr>
                                      <p:tavLst>
                                        <p:tav tm="0">
                                          <p:val>
                                            <p:strVal val="#ppt_y+#ppt_h*1.125000"/>
                                          </p:val>
                                        </p:tav>
                                        <p:tav tm="100000">
                                          <p:val>
                                            <p:strVal val="#ppt_y"/>
                                          </p:val>
                                        </p:tav>
                                      </p:tavLst>
                                    </p:anim>
                                    <p:animEffect transition="in" filter="wipe(up)">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p:tgtEl>
                                          <p:spTgt spid="11"/>
                                        </p:tgtEl>
                                        <p:attrNameLst>
                                          <p:attrName>ppt_y</p:attrName>
                                        </p:attrNameLst>
                                      </p:cBhvr>
                                      <p:tavLst>
                                        <p:tav tm="0">
                                          <p:val>
                                            <p:strVal val="#ppt_y+#ppt_h*1.125000"/>
                                          </p:val>
                                        </p:tav>
                                        <p:tav tm="100000">
                                          <p:val>
                                            <p:strVal val="#ppt_y"/>
                                          </p:val>
                                        </p:tav>
                                      </p:tavLst>
                                    </p:anim>
                                    <p:animEffect transition="in" filter="wipe(up)">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ppt_y</p:attrName>
                                        </p:attrNameLst>
                                      </p:cBhvr>
                                      <p:tavLst>
                                        <p:tav tm="0">
                                          <p:val>
                                            <p:strVal val="#ppt_y+#ppt_h*1.125000"/>
                                          </p:val>
                                        </p:tav>
                                        <p:tav tm="100000">
                                          <p:val>
                                            <p:strVal val="#ppt_y"/>
                                          </p:val>
                                        </p:tav>
                                      </p:tavLst>
                                    </p:anim>
                                    <p:animEffect transition="in" filter="wipe(up)">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p:tgtEl>
                                          <p:spTgt spid="13"/>
                                        </p:tgtEl>
                                        <p:attrNameLst>
                                          <p:attrName>ppt_y</p:attrName>
                                        </p:attrNameLst>
                                      </p:cBhvr>
                                      <p:tavLst>
                                        <p:tav tm="0">
                                          <p:val>
                                            <p:strVal val="#ppt_y+#ppt_h*1.125000"/>
                                          </p:val>
                                        </p:tav>
                                        <p:tav tm="100000">
                                          <p:val>
                                            <p:strVal val="#ppt_y"/>
                                          </p:val>
                                        </p:tav>
                                      </p:tavLst>
                                    </p:anim>
                                    <p:animEffect transition="in" filter="wipe(up)">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1">
                                            <p:txEl>
                                              <p:pRg st="5" end="5"/>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01">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01">
                                            <p:txEl>
                                              <p:pRg st="7" end="7"/>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p:tgtEl>
                                          <p:spTgt spid="15"/>
                                        </p:tgtEl>
                                        <p:attrNameLst>
                                          <p:attrName>ppt_y</p:attrName>
                                        </p:attrNameLst>
                                      </p:cBhvr>
                                      <p:tavLst>
                                        <p:tav tm="0">
                                          <p:val>
                                            <p:strVal val="#ppt_y+#ppt_h*1.125000"/>
                                          </p:val>
                                        </p:tav>
                                        <p:tav tm="100000">
                                          <p:val>
                                            <p:strVal val="#ppt_y"/>
                                          </p:val>
                                        </p:tav>
                                      </p:tavLst>
                                    </p:anim>
                                    <p:animEffect transition="in" filter="wipe(up)">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p:tgtEl>
                                          <p:spTgt spid="16"/>
                                        </p:tgtEl>
                                        <p:attrNameLst>
                                          <p:attrName>ppt_y</p:attrName>
                                        </p:attrNameLst>
                                      </p:cBhvr>
                                      <p:tavLst>
                                        <p:tav tm="0">
                                          <p:val>
                                            <p:strVal val="#ppt_y+#ppt_h*1.125000"/>
                                          </p:val>
                                        </p:tav>
                                        <p:tav tm="100000">
                                          <p:val>
                                            <p:strVal val="#ppt_y"/>
                                          </p:val>
                                        </p:tav>
                                      </p:tavLst>
                                    </p:anim>
                                    <p:animEffect transition="in" filter="wipe(up)">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3" grpId="0"/>
      <p:bldP spid="13" grpId="1"/>
      <p:bldP spid="14" grpId="0"/>
      <p:bldP spid="14" grpId="1"/>
      <p:bldP spid="15" grpId="0"/>
      <p:bldP spid="15" grpId="1"/>
      <p:bldP spid="16" grpId="0"/>
      <p:bldP spid="1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 y="1"/>
            <a:ext cx="12191999"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5400000">
            <a:off x="8691000" y="3357002"/>
            <a:ext cx="6858000"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5400000">
            <a:off x="-3376673" y="3375453"/>
            <a:ext cx="6858001" cy="1071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 y="6732871"/>
            <a:ext cx="12191999"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4" name="Picture 6"/>
          <p:cNvPicPr/>
          <p:nvPr/>
        </p:nvPicPr>
        <p:blipFill>
          <a:blip r:embed="rId3" cstate="print">
            <a:clrChange>
              <a:clrFrom>
                <a:srgbClr val="FFFFFF">
                  <a:alpha val="100000"/>
                </a:srgbClr>
              </a:clrFrom>
              <a:clrTo>
                <a:srgbClr val="FFFFFF">
                  <a:alpha val="100000"/>
                  <a:alpha val="0"/>
                </a:srgbClr>
              </a:clrTo>
            </a:clrChange>
          </a:blip>
          <a:stretch>
            <a:fillRect/>
          </a:stretch>
        </p:blipFill>
        <p:spPr>
          <a:xfrm>
            <a:off x="219076" y="1659257"/>
            <a:ext cx="686435" cy="765175"/>
          </a:xfrm>
          <a:prstGeom prst="rect">
            <a:avLst/>
          </a:prstGeom>
          <a:noFill/>
          <a:ln w="9525">
            <a:noFill/>
          </a:ln>
        </p:spPr>
      </p:pic>
      <p:sp>
        <p:nvSpPr>
          <p:cNvPr id="3075" name="TextBox 12"/>
          <p:cNvSpPr txBox="1"/>
          <p:nvPr/>
        </p:nvSpPr>
        <p:spPr>
          <a:xfrm>
            <a:off x="386080" y="1776730"/>
            <a:ext cx="447040" cy="521970"/>
          </a:xfrm>
          <a:prstGeom prst="rect">
            <a:avLst/>
          </a:prstGeom>
          <a:noFill/>
          <a:ln w="9525">
            <a:noFill/>
          </a:ln>
        </p:spPr>
        <p:txBody>
          <a:bodyPr wrap="square">
            <a:spAutoFit/>
          </a:bodyPr>
          <a:lstStyle/>
          <a:p>
            <a:r>
              <a:rPr lang="en-US" altLang="zh-CN" sz="2800" dirty="0">
                <a:solidFill>
                  <a:schemeClr val="tx2"/>
                </a:solidFill>
                <a:latin typeface="Arial" panose="020B0604020202020204" pitchFamily="34" charset="0"/>
              </a:rPr>
              <a:t>3</a:t>
            </a:r>
          </a:p>
        </p:txBody>
      </p:sp>
      <p:sp>
        <p:nvSpPr>
          <p:cNvPr id="8" name="文本框 7"/>
          <p:cNvSpPr txBox="1"/>
          <p:nvPr/>
        </p:nvSpPr>
        <p:spPr>
          <a:xfrm>
            <a:off x="235585" y="304801"/>
            <a:ext cx="8026400" cy="584775"/>
          </a:xfrm>
          <a:prstGeom prst="rect">
            <a:avLst/>
          </a:prstGeom>
          <a:noFill/>
        </p:spPr>
        <p:txBody>
          <a:bodyPr wrap="square" rtlCol="0">
            <a:spAutoFit/>
          </a:bodyPr>
          <a:lstStyle/>
          <a:p>
            <a:r>
              <a:rPr sz="3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知识点1</a:t>
            </a:r>
            <a:r>
              <a:rPr sz="3200" dirty="0">
                <a:latin typeface="微软雅黑" panose="020B0503020204020204" pitchFamily="34" charset="-122"/>
                <a:ea typeface="微软雅黑" panose="020B0503020204020204" pitchFamily="34" charset="-122"/>
                <a:cs typeface="微软雅黑" panose="020B0503020204020204" pitchFamily="34" charset="-122"/>
              </a:rPr>
              <a:t>　</a:t>
            </a:r>
            <a:r>
              <a:rPr sz="3200" dirty="0" err="1">
                <a:latin typeface="微软雅黑" panose="020B0503020204020204" pitchFamily="34" charset="-122"/>
                <a:ea typeface="微软雅黑" panose="020B0503020204020204" pitchFamily="34" charset="-122"/>
                <a:cs typeface="微软雅黑" panose="020B0503020204020204" pitchFamily="34" charset="-122"/>
              </a:rPr>
              <a:t>整亿数的认识和读、写法</a:t>
            </a:r>
            <a:endParaRPr sz="3200"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28" name="Picture 4" descr="C:\Users\lianxiang\Desktop\解读做ppt图标\问题导入.tif"/>
          <p:cNvPicPr>
            <a:picLocks noChangeAspect="1" noChangeArrowheads="1"/>
          </p:cNvPicPr>
          <p:nvPr/>
        </p:nvPicPr>
        <p:blipFill>
          <a:blip r:embed="rId4" cstate="email">
            <a:clrChange>
              <a:clrFrom>
                <a:srgbClr val="FFFFFF">
                  <a:alpha val="100000"/>
                </a:srgbClr>
              </a:clrFrom>
              <a:clrTo>
                <a:srgbClr val="FFFFFF">
                  <a:alpha val="100000"/>
                  <a:alpha val="0"/>
                </a:srgbClr>
              </a:clrTo>
            </a:clrChange>
          </a:blip>
          <a:srcRect/>
          <a:stretch>
            <a:fillRect/>
          </a:stretch>
        </p:blipFill>
        <p:spPr bwMode="auto">
          <a:xfrm>
            <a:off x="235819" y="1011089"/>
            <a:ext cx="1895421" cy="554757"/>
          </a:xfrm>
          <a:prstGeom prst="rect">
            <a:avLst/>
          </a:prstGeom>
          <a:noFill/>
        </p:spPr>
      </p:pic>
      <p:sp>
        <p:nvSpPr>
          <p:cNvPr id="14" name="TextBox 13"/>
          <p:cNvSpPr txBox="1"/>
          <p:nvPr/>
        </p:nvSpPr>
        <p:spPr>
          <a:xfrm>
            <a:off x="1054420" y="1776413"/>
            <a:ext cx="7487947" cy="52322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zh-CN" sz="2800" dirty="0">
                <a:latin typeface="微软雅黑" panose="020B0503020204020204" pitchFamily="34" charset="-122"/>
                <a:ea typeface="微软雅黑" panose="020B0503020204020204" pitchFamily="34" charset="-122"/>
                <a:cs typeface="微软雅黑" panose="020B0503020204020204" pitchFamily="34" charset="-122"/>
              </a:rPr>
              <a:t>2011</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年，我国原油、水泥和布的总产量如下：</a:t>
            </a:r>
          </a:p>
        </p:txBody>
      </p:sp>
      <p:pic>
        <p:nvPicPr>
          <p:cNvPr id="3077" name="Picture 14" descr="H:\四下 ppt 陆小蓓 (1)\4下\u2\d_p15_3.png"/>
          <p:cNvPicPr>
            <a:picLocks noChangeAspect="1"/>
          </p:cNvPicPr>
          <p:nvPr/>
        </p:nvPicPr>
        <p:blipFill>
          <a:blip r:embed="rId5" cstate="email"/>
          <a:stretch>
            <a:fillRect/>
          </a:stretch>
        </p:blipFill>
        <p:spPr>
          <a:xfrm>
            <a:off x="7764111" y="2725422"/>
            <a:ext cx="2673351" cy="1907117"/>
          </a:xfrm>
          <a:prstGeom prst="rect">
            <a:avLst/>
          </a:prstGeom>
          <a:noFill/>
          <a:ln w="9525">
            <a:noFill/>
          </a:ln>
        </p:spPr>
      </p:pic>
      <p:pic>
        <p:nvPicPr>
          <p:cNvPr id="3078" name="Picture 15" descr="H:\四下 ppt 陆小蓓 (1)\4下\u2\d_p15_1.png"/>
          <p:cNvPicPr>
            <a:picLocks noChangeAspect="1"/>
          </p:cNvPicPr>
          <p:nvPr/>
        </p:nvPicPr>
        <p:blipFill>
          <a:blip r:embed="rId6" cstate="email"/>
          <a:stretch>
            <a:fillRect/>
          </a:stretch>
        </p:blipFill>
        <p:spPr>
          <a:xfrm>
            <a:off x="1054914" y="2424431"/>
            <a:ext cx="3094567" cy="2207683"/>
          </a:xfrm>
          <a:prstGeom prst="rect">
            <a:avLst/>
          </a:prstGeom>
          <a:noFill/>
          <a:ln w="9525">
            <a:noFill/>
          </a:ln>
        </p:spPr>
      </p:pic>
      <p:pic>
        <p:nvPicPr>
          <p:cNvPr id="3079" name="Picture 16" descr="H:\四下 ppt 陆小蓓 (1)\4下\u2\d_p15_2.png"/>
          <p:cNvPicPr>
            <a:picLocks noChangeAspect="1"/>
          </p:cNvPicPr>
          <p:nvPr/>
        </p:nvPicPr>
        <p:blipFill>
          <a:blip r:embed="rId7" cstate="email"/>
          <a:stretch>
            <a:fillRect/>
          </a:stretch>
        </p:blipFill>
        <p:spPr>
          <a:xfrm>
            <a:off x="4416179" y="2386333"/>
            <a:ext cx="3189816" cy="2277533"/>
          </a:xfrm>
          <a:prstGeom prst="rect">
            <a:avLst/>
          </a:prstGeom>
          <a:noFill/>
          <a:ln w="9525">
            <a:noFill/>
          </a:ln>
        </p:spPr>
      </p:pic>
      <p:sp>
        <p:nvSpPr>
          <p:cNvPr id="20" name="矩形 19"/>
          <p:cNvSpPr/>
          <p:nvPr/>
        </p:nvSpPr>
        <p:spPr>
          <a:xfrm>
            <a:off x="671797" y="2424430"/>
            <a:ext cx="3744383" cy="2880783"/>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1" name="矩形 20"/>
          <p:cNvSpPr/>
          <p:nvPr/>
        </p:nvSpPr>
        <p:spPr>
          <a:xfrm>
            <a:off x="4418297" y="2424430"/>
            <a:ext cx="3261783" cy="2880783"/>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2" name="矩形 21"/>
          <p:cNvSpPr/>
          <p:nvPr/>
        </p:nvSpPr>
        <p:spPr>
          <a:xfrm>
            <a:off x="7680081" y="2424432"/>
            <a:ext cx="3591983" cy="287866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3" name="TextBox 22"/>
          <p:cNvSpPr txBox="1"/>
          <p:nvPr/>
        </p:nvSpPr>
        <p:spPr>
          <a:xfrm>
            <a:off x="1507590" y="4632115"/>
            <a:ext cx="1723549" cy="4616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zh-CN" altLang="en-US" sz="2400" dirty="0">
                <a:latin typeface="微软雅黑" panose="020B0503020204020204" pitchFamily="34" charset="-122"/>
                <a:ea typeface="微软雅黑" panose="020B0503020204020204" pitchFamily="34" charset="-122"/>
              </a:rPr>
              <a:t>原油二亿吨</a:t>
            </a:r>
          </a:p>
        </p:txBody>
      </p:sp>
      <p:sp>
        <p:nvSpPr>
          <p:cNvPr id="25" name="TextBox 24"/>
          <p:cNvSpPr txBox="1"/>
          <p:nvPr/>
        </p:nvSpPr>
        <p:spPr>
          <a:xfrm>
            <a:off x="4885986" y="4632115"/>
            <a:ext cx="2339102" cy="4616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zh-CN" altLang="en-US" sz="2400" dirty="0">
                <a:latin typeface="微软雅黑" panose="020B0503020204020204" pitchFamily="34" charset="-122"/>
                <a:ea typeface="微软雅黑" panose="020B0503020204020204" pitchFamily="34" charset="-122"/>
              </a:rPr>
              <a:t>水泥二十一亿吨</a:t>
            </a:r>
          </a:p>
        </p:txBody>
      </p:sp>
      <p:sp>
        <p:nvSpPr>
          <p:cNvPr id="26" name="TextBox 25"/>
          <p:cNvSpPr txBox="1"/>
          <p:nvPr/>
        </p:nvSpPr>
        <p:spPr>
          <a:xfrm>
            <a:off x="8089131" y="4632115"/>
            <a:ext cx="2646878" cy="461665"/>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zh-CN" altLang="en-US" sz="2400" dirty="0">
                <a:latin typeface="微软雅黑" panose="020B0503020204020204" pitchFamily="34" charset="-122"/>
                <a:ea typeface="微软雅黑" panose="020B0503020204020204" pitchFamily="34" charset="-122"/>
              </a:rPr>
              <a:t>布八百一十四亿米</a:t>
            </a:r>
          </a:p>
        </p:txBody>
      </p:sp>
      <p:cxnSp>
        <p:nvCxnSpPr>
          <p:cNvPr id="27" name="直接连接符 26"/>
          <p:cNvCxnSpPr/>
          <p:nvPr/>
        </p:nvCxnSpPr>
        <p:spPr>
          <a:xfrm>
            <a:off x="2170395" y="5112597"/>
            <a:ext cx="648000" cy="0"/>
          </a:xfrm>
          <a:prstGeom prst="line">
            <a:avLst/>
          </a:prstGeom>
          <a:ln>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8530592" y="5099052"/>
            <a:ext cx="1825625" cy="9525"/>
          </a:xfrm>
          <a:prstGeom prst="line">
            <a:avLst/>
          </a:prstGeom>
          <a:ln>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596891" y="5118735"/>
            <a:ext cx="1167765" cy="0"/>
          </a:xfrm>
          <a:prstGeom prst="line">
            <a:avLst/>
          </a:prstGeom>
          <a:ln>
            <a:solidFill>
              <a:srgbClr val="FF6699"/>
            </a:solidFill>
          </a:ln>
        </p:spPr>
        <p:style>
          <a:lnRef idx="1">
            <a:schemeClr val="accent1"/>
          </a:lnRef>
          <a:fillRef idx="0">
            <a:schemeClr val="accent1"/>
          </a:fillRef>
          <a:effectRef idx="0">
            <a:schemeClr val="accent1"/>
          </a:effectRef>
          <a:fontRef idx="minor">
            <a:schemeClr val="tx1"/>
          </a:fontRef>
        </p:style>
      </p:cxnSp>
      <p:sp>
        <p:nvSpPr>
          <p:cNvPr id="30" name="云形标注 29"/>
          <p:cNvSpPr/>
          <p:nvPr/>
        </p:nvSpPr>
        <p:spPr>
          <a:xfrm>
            <a:off x="3310889" y="5448300"/>
            <a:ext cx="7730491" cy="1236980"/>
          </a:xfrm>
          <a:prstGeom prst="cloudCallout">
            <a:avLst>
              <a:gd name="adj1" fmla="val 48211"/>
              <a:gd name="adj2" fmla="val 31568"/>
            </a:avLst>
          </a:prstGeom>
          <a:solidFill>
            <a:schemeClr val="accent2">
              <a:lumMod val="20000"/>
              <a:lumOff val="80000"/>
            </a:scheme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rPr>
              <a:t>二亿、二十一亿、八百一十四亿各是多少？怎样写呢？</a:t>
            </a:r>
          </a:p>
        </p:txBody>
      </p:sp>
      <p:pic>
        <p:nvPicPr>
          <p:cNvPr id="31" name="Picture 8" descr="E:\四下 ppt 陆小蓓\4下\u1\蘑菇-1.png"/>
          <p:cNvPicPr>
            <a:picLocks noChangeAspect="1"/>
          </p:cNvPicPr>
          <p:nvPr/>
        </p:nvPicPr>
        <p:blipFill>
          <a:blip r:embed="rId8" cstate="email">
            <a:clrChange>
              <a:clrFrom>
                <a:srgbClr val="FFFFFF"/>
              </a:clrFrom>
              <a:clrTo>
                <a:srgbClr val="FFFFFF">
                  <a:alpha val="0"/>
                </a:srgbClr>
              </a:clrTo>
            </a:clrChange>
          </a:blip>
          <a:srcRect/>
          <a:stretch>
            <a:fillRect/>
          </a:stretch>
        </p:blipFill>
        <p:spPr>
          <a:xfrm>
            <a:off x="11137231" y="5538894"/>
            <a:ext cx="814916" cy="1056216"/>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4" presetClass="entr" presetSubtype="16" fill="hold" grpId="0" nodeType="withEffect">
                                  <p:stCondLst>
                                    <p:cond delay="0"/>
                                  </p:stCondLst>
                                  <p:childTnLst>
                                    <p:set>
                                      <p:cBhvr>
                                        <p:cTn id="8" dur="1" fill="hold">
                                          <p:stCondLst>
                                            <p:cond delay="0"/>
                                          </p:stCondLst>
                                        </p:cTn>
                                        <p:tgtEl>
                                          <p:spTgt spid="3075"/>
                                        </p:tgtEl>
                                        <p:attrNameLst>
                                          <p:attrName>style.visibility</p:attrName>
                                        </p:attrNameLst>
                                      </p:cBhvr>
                                      <p:to>
                                        <p:strVal val="visible"/>
                                      </p:to>
                                    </p:set>
                                    <p:animEffect transition="in" filter="box(in)">
                                      <p:cBhvr>
                                        <p:cTn id="9" dur="500"/>
                                        <p:tgtEl>
                                          <p:spTgt spid="3075"/>
                                        </p:tgtEl>
                                      </p:cBhvr>
                                    </p:animEffect>
                                  </p:childTnLst>
                                </p:cTn>
                              </p:par>
                              <p:par>
                                <p:cTn id="10" presetID="4" presetClass="entr" presetSubtype="16"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ox(in)">
                                      <p:cBhvr>
                                        <p:cTn id="12" dur="500"/>
                                        <p:tgtEl>
                                          <p:spTgt spid="3074"/>
                                        </p:tgtEl>
                                      </p:cBhvr>
                                    </p:animEffect>
                                  </p:childTnLst>
                                </p:cTn>
                              </p:par>
                            </p:childTnLst>
                          </p:cTn>
                        </p:par>
                        <p:par>
                          <p:cTn id="13" fill="hold">
                            <p:stCondLst>
                              <p:cond delay="0"/>
                            </p:stCondLst>
                            <p:childTnLst>
                              <p:par>
                                <p:cTn id="14" presetID="3" presetClass="entr" presetSubtype="1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wipe(up)">
                                      <p:cBhvr>
                                        <p:cTn id="21" dur="500"/>
                                        <p:tgtEl>
                                          <p:spTgt spid="3078"/>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up)">
                                      <p:cBhvr>
                                        <p:cTn id="24" dur="500"/>
                                        <p:tgtEl>
                                          <p:spTgt spid="20"/>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079"/>
                                        </p:tgtEl>
                                        <p:attrNameLst>
                                          <p:attrName>style.visibility</p:attrName>
                                        </p:attrNameLst>
                                      </p:cBhvr>
                                      <p:to>
                                        <p:strVal val="visible"/>
                                      </p:to>
                                    </p:set>
                                    <p:animEffect transition="in" filter="wipe(up)">
                                      <p:cBhvr>
                                        <p:cTn id="32" dur="500"/>
                                        <p:tgtEl>
                                          <p:spTgt spid="3079"/>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up)">
                                      <p:cBhvr>
                                        <p:cTn id="35" dur="500"/>
                                        <p:tgtEl>
                                          <p:spTgt spid="21"/>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up)">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077"/>
                                        </p:tgtEl>
                                        <p:attrNameLst>
                                          <p:attrName>style.visibility</p:attrName>
                                        </p:attrNameLst>
                                      </p:cBhvr>
                                      <p:to>
                                        <p:strVal val="visible"/>
                                      </p:to>
                                    </p:set>
                                    <p:animEffect transition="in" filter="wipe(up)">
                                      <p:cBhvr>
                                        <p:cTn id="43" dur="500"/>
                                        <p:tgtEl>
                                          <p:spTgt spid="3077"/>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up)">
                                      <p:cBhvr>
                                        <p:cTn id="46" dur="500"/>
                                        <p:tgtEl>
                                          <p:spTgt spid="22"/>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up)">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left)">
                                      <p:cBhvr>
                                        <p:cTn id="54" dur="500"/>
                                        <p:tgtEl>
                                          <p:spTgt spid="27"/>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left)">
                                      <p:cBhvr>
                                        <p:cTn id="58" dur="500"/>
                                        <p:tgtEl>
                                          <p:spTgt spid="29"/>
                                        </p:tgtEl>
                                      </p:cBhvr>
                                    </p:animEffect>
                                  </p:childTnLst>
                                </p:cTn>
                              </p:par>
                            </p:childTnLst>
                          </p:cTn>
                        </p:par>
                        <p:par>
                          <p:cTn id="59" fill="hold">
                            <p:stCondLst>
                              <p:cond delay="1000"/>
                            </p:stCondLst>
                            <p:childTnLst>
                              <p:par>
                                <p:cTn id="60" presetID="22" presetClass="entr" presetSubtype="8"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right)">
                                      <p:cBhvr>
                                        <p:cTn id="67" dur="500"/>
                                        <p:tgtEl>
                                          <p:spTgt spid="31"/>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right)">
                                      <p:cBhvr>
                                        <p:cTn id="7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14" grpId="0"/>
      <p:bldP spid="20" grpId="0" bldLvl="0" animBg="1"/>
      <p:bldP spid="21" grpId="0" bldLvl="0" animBg="1"/>
      <p:bldP spid="22" grpId="0" bldLvl="0" animBg="1"/>
      <p:bldP spid="23" grpId="0"/>
      <p:bldP spid="25" grpId="0"/>
      <p:bldP spid="26" grpId="0"/>
      <p:bldP spid="30"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 y="1"/>
            <a:ext cx="12191999"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5400000">
            <a:off x="8691000" y="3357002"/>
            <a:ext cx="6858000"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5400000">
            <a:off x="-3376673" y="3375453"/>
            <a:ext cx="6858001" cy="1071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 y="6732871"/>
            <a:ext cx="12191999"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7" descr="C:\Users\lianxiang\Desktop\解读做ppt图标\过程解读.tif"/>
          <p:cNvPicPr>
            <a:picLocks noChangeAspect="1" noChangeArrowheads="1"/>
          </p:cNvPicPr>
          <p:nvPr/>
        </p:nvPicPr>
        <p:blipFill>
          <a:blip r:embed="rId2" cstate="email">
            <a:clrChange>
              <a:clrFrom>
                <a:srgbClr val="FFFFFF">
                  <a:alpha val="100000"/>
                </a:srgbClr>
              </a:clrFrom>
              <a:clrTo>
                <a:srgbClr val="FFFFFF">
                  <a:alpha val="100000"/>
                  <a:alpha val="0"/>
                </a:srgbClr>
              </a:clrTo>
            </a:clrChange>
          </a:blip>
          <a:srcRect/>
          <a:stretch>
            <a:fillRect/>
          </a:stretch>
        </p:blipFill>
        <p:spPr bwMode="auto">
          <a:xfrm>
            <a:off x="122823" y="245613"/>
            <a:ext cx="1895421" cy="554757"/>
          </a:xfrm>
          <a:prstGeom prst="rect">
            <a:avLst/>
          </a:prstGeom>
          <a:noFill/>
        </p:spPr>
      </p:pic>
      <p:sp>
        <p:nvSpPr>
          <p:cNvPr id="7" name="Rectangle 40"/>
          <p:cNvSpPr/>
          <p:nvPr/>
        </p:nvSpPr>
        <p:spPr>
          <a:xfrm>
            <a:off x="1910715" y="800737"/>
            <a:ext cx="3895091" cy="586957"/>
          </a:xfrm>
          <a:prstGeom prst="rect">
            <a:avLst/>
          </a:prstGeom>
          <a:noFill/>
          <a:ln w="9525">
            <a:noFill/>
          </a:ln>
        </p:spPr>
        <p:txBody>
          <a:bodyPr wrap="square" lIns="90000" tIns="46800" rIns="90000" bIns="46800" anchor="t">
            <a:spAutoFit/>
          </a:bodyPr>
          <a:lstStyle/>
          <a:p>
            <a:pPr eaLnBrk="0" hangingPunct="0">
              <a:spcBef>
                <a:spcPct val="30000"/>
              </a:spcBef>
            </a:pPr>
            <a:r>
              <a:rPr lang="zh-CN" altLang="en-US" sz="32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一千万一千万地数，</a:t>
            </a:r>
            <a:endParaRPr lang="zh-CN" altLang="en-US" sz="3200"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2" name="图片 11"/>
          <p:cNvPicPr>
            <a:picLocks noChangeAspect="1"/>
          </p:cNvPicPr>
          <p:nvPr/>
        </p:nvPicPr>
        <p:blipFill>
          <a:blip r:embed="rId3" cstate="email">
            <a:clrChange>
              <a:clrFrom>
                <a:srgbClr val="000000">
                  <a:alpha val="0"/>
                </a:srgbClr>
              </a:clrFrom>
              <a:clrTo>
                <a:srgbClr val="000000">
                  <a:alpha val="0"/>
                  <a:alpha val="0"/>
                </a:srgbClr>
              </a:clrTo>
            </a:clrChange>
          </a:blip>
          <a:stretch>
            <a:fillRect/>
          </a:stretch>
        </p:blipFill>
        <p:spPr>
          <a:xfrm>
            <a:off x="1781175" y="2172335"/>
            <a:ext cx="8153400" cy="3970020"/>
          </a:xfrm>
          <a:prstGeom prst="rect">
            <a:avLst/>
          </a:prstGeom>
        </p:spPr>
      </p:pic>
      <p:sp>
        <p:nvSpPr>
          <p:cNvPr id="13" name="Oval 17"/>
          <p:cNvSpPr/>
          <p:nvPr/>
        </p:nvSpPr>
        <p:spPr>
          <a:xfrm>
            <a:off x="4654868" y="4558983"/>
            <a:ext cx="503237" cy="215900"/>
          </a:xfrm>
          <a:prstGeom prst="ellipse">
            <a:avLst/>
          </a:prstGeom>
          <a:solidFill>
            <a:srgbClr val="0000FF"/>
          </a:solidFill>
          <a:ln w="9525" cap="flat" cmpd="sng">
            <a:solidFill>
              <a:schemeClr val="tx1"/>
            </a:solidFill>
            <a:prstDash val="solid"/>
            <a:round/>
            <a:headEnd type="none" w="med" len="med"/>
            <a:tailEnd type="none" w="med" len="med"/>
          </a:ln>
        </p:spPr>
        <p:txBody>
          <a:bodyPr wrap="none" lIns="90000" tIns="46800" rIns="90000" bIns="46800" anchor="ctr"/>
          <a:lstStyle/>
          <a:p>
            <a:pPr algn="ctr" eaLnBrk="0" hangingPunct="0">
              <a:spcBef>
                <a:spcPct val="0"/>
              </a:spcBef>
            </a:pPr>
            <a:endParaRPr lang="zh-CN" altLang="en-US" sz="3600" b="1" dirty="0">
              <a:solidFill>
                <a:srgbClr val="0000FF"/>
              </a:solidFill>
              <a:latin typeface="Arial" panose="020B0604020202020204" pitchFamily="34" charset="0"/>
              <a:ea typeface="华文楷体" panose="02010600040101010101" pitchFamily="2" charset="-122"/>
            </a:endParaRPr>
          </a:p>
        </p:txBody>
      </p:sp>
      <p:sp>
        <p:nvSpPr>
          <p:cNvPr id="14" name="Oval 18"/>
          <p:cNvSpPr/>
          <p:nvPr/>
        </p:nvSpPr>
        <p:spPr>
          <a:xfrm>
            <a:off x="4650106" y="4344670"/>
            <a:ext cx="503239" cy="215900"/>
          </a:xfrm>
          <a:prstGeom prst="ellipse">
            <a:avLst/>
          </a:prstGeom>
          <a:solidFill>
            <a:srgbClr val="0000CC"/>
          </a:solidFill>
          <a:ln w="9525" cap="flat" cmpd="sng">
            <a:solidFill>
              <a:schemeClr val="tx1"/>
            </a:solidFill>
            <a:prstDash val="solid"/>
            <a:round/>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15" name="Oval 19"/>
          <p:cNvSpPr/>
          <p:nvPr/>
        </p:nvSpPr>
        <p:spPr>
          <a:xfrm>
            <a:off x="4650106" y="4125595"/>
            <a:ext cx="503239" cy="215900"/>
          </a:xfrm>
          <a:prstGeom prst="ellipse">
            <a:avLst/>
          </a:prstGeom>
          <a:solidFill>
            <a:srgbClr val="0000CC"/>
          </a:solidFill>
          <a:ln w="9525" cap="flat" cmpd="sng">
            <a:solidFill>
              <a:schemeClr val="tx1"/>
            </a:solidFill>
            <a:prstDash val="solid"/>
            <a:round/>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16" name="Oval 20"/>
          <p:cNvSpPr/>
          <p:nvPr/>
        </p:nvSpPr>
        <p:spPr>
          <a:xfrm>
            <a:off x="4646930" y="4774883"/>
            <a:ext cx="503239" cy="215900"/>
          </a:xfrm>
          <a:prstGeom prst="ellipse">
            <a:avLst/>
          </a:prstGeom>
          <a:solidFill>
            <a:srgbClr val="0000CC"/>
          </a:solidFill>
          <a:ln w="9525" cap="flat" cmpd="sng">
            <a:solidFill>
              <a:schemeClr val="tx1"/>
            </a:solidFill>
            <a:prstDash val="solid"/>
            <a:round/>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17" name="Oval 32"/>
          <p:cNvSpPr/>
          <p:nvPr/>
        </p:nvSpPr>
        <p:spPr>
          <a:xfrm>
            <a:off x="4648519" y="3906520"/>
            <a:ext cx="503237" cy="215900"/>
          </a:xfrm>
          <a:prstGeom prst="ellipse">
            <a:avLst/>
          </a:prstGeom>
          <a:solidFill>
            <a:srgbClr val="0000CC"/>
          </a:solidFill>
          <a:ln w="9525" cap="flat" cmpd="sng">
            <a:solidFill>
              <a:schemeClr val="tx1"/>
            </a:solidFill>
            <a:prstDash val="solid"/>
            <a:round/>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18" name="Oval 33"/>
          <p:cNvSpPr/>
          <p:nvPr/>
        </p:nvSpPr>
        <p:spPr>
          <a:xfrm>
            <a:off x="4650106" y="3676333"/>
            <a:ext cx="503239" cy="215900"/>
          </a:xfrm>
          <a:prstGeom prst="ellipse">
            <a:avLst/>
          </a:prstGeom>
          <a:solidFill>
            <a:srgbClr val="0000CC"/>
          </a:solidFill>
          <a:ln w="9525" cap="flat" cmpd="sng">
            <a:solidFill>
              <a:schemeClr val="tx1"/>
            </a:solidFill>
            <a:prstDash val="solid"/>
            <a:round/>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19" name="Oval 34"/>
          <p:cNvSpPr/>
          <p:nvPr/>
        </p:nvSpPr>
        <p:spPr>
          <a:xfrm>
            <a:off x="4664394" y="3458845"/>
            <a:ext cx="503237" cy="215900"/>
          </a:xfrm>
          <a:prstGeom prst="ellipse">
            <a:avLst/>
          </a:prstGeom>
          <a:solidFill>
            <a:srgbClr val="0000CC"/>
          </a:solidFill>
          <a:ln w="9525" cap="flat" cmpd="sng">
            <a:solidFill>
              <a:schemeClr val="tx1"/>
            </a:solidFill>
            <a:prstDash val="solid"/>
            <a:round/>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20" name="Oval 35"/>
          <p:cNvSpPr/>
          <p:nvPr/>
        </p:nvSpPr>
        <p:spPr>
          <a:xfrm>
            <a:off x="4665981" y="3227070"/>
            <a:ext cx="503239" cy="215900"/>
          </a:xfrm>
          <a:prstGeom prst="ellipse">
            <a:avLst/>
          </a:prstGeom>
          <a:solidFill>
            <a:srgbClr val="0000CC"/>
          </a:solidFill>
          <a:ln w="9525" cap="flat" cmpd="sng">
            <a:solidFill>
              <a:schemeClr val="tx1"/>
            </a:solidFill>
            <a:prstDash val="solid"/>
            <a:round/>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21" name="Oval 36"/>
          <p:cNvSpPr/>
          <p:nvPr/>
        </p:nvSpPr>
        <p:spPr>
          <a:xfrm>
            <a:off x="4664394" y="2981008"/>
            <a:ext cx="503237" cy="215900"/>
          </a:xfrm>
          <a:prstGeom prst="ellipse">
            <a:avLst/>
          </a:prstGeom>
          <a:solidFill>
            <a:srgbClr val="0000CC"/>
          </a:solidFill>
          <a:ln w="9525" cap="flat" cmpd="sng">
            <a:solidFill>
              <a:schemeClr val="tx1"/>
            </a:solidFill>
            <a:prstDash val="solid"/>
            <a:round/>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22" name="Oval 37"/>
          <p:cNvSpPr/>
          <p:nvPr/>
        </p:nvSpPr>
        <p:spPr>
          <a:xfrm>
            <a:off x="4678681" y="2733358"/>
            <a:ext cx="503239" cy="215900"/>
          </a:xfrm>
          <a:prstGeom prst="ellipse">
            <a:avLst/>
          </a:prstGeom>
          <a:solidFill>
            <a:srgbClr val="0000CC"/>
          </a:solidFill>
          <a:ln w="9525" cap="flat" cmpd="sng">
            <a:solidFill>
              <a:schemeClr val="tx1"/>
            </a:solidFill>
            <a:prstDash val="solid"/>
            <a:round/>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23" name="Rectangle 38"/>
          <p:cNvSpPr/>
          <p:nvPr/>
        </p:nvSpPr>
        <p:spPr>
          <a:xfrm>
            <a:off x="4546283" y="2463483"/>
            <a:ext cx="711200" cy="2641600"/>
          </a:xfrm>
          <a:prstGeom prst="rect">
            <a:avLst/>
          </a:prstGeom>
          <a:noFill/>
          <a:ln w="28575" cap="flat" cmpd="sng">
            <a:solidFill>
              <a:srgbClr val="FF0000"/>
            </a:solidFill>
            <a:prstDash val="solid"/>
            <a:miter/>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24" name="Oval 21"/>
          <p:cNvSpPr/>
          <p:nvPr/>
        </p:nvSpPr>
        <p:spPr>
          <a:xfrm>
            <a:off x="4018915" y="4778058"/>
            <a:ext cx="503239" cy="215900"/>
          </a:xfrm>
          <a:prstGeom prst="ellipse">
            <a:avLst/>
          </a:prstGeom>
          <a:solidFill>
            <a:srgbClr val="00CC00"/>
          </a:solidFill>
          <a:ln w="9525" cap="flat" cmpd="sng">
            <a:solidFill>
              <a:srgbClr val="00CC00"/>
            </a:solidFill>
            <a:prstDash val="solid"/>
            <a:round/>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25" name="Rectangle 40"/>
          <p:cNvSpPr/>
          <p:nvPr/>
        </p:nvSpPr>
        <p:spPr>
          <a:xfrm>
            <a:off x="5567045" y="800737"/>
            <a:ext cx="3886200" cy="586957"/>
          </a:xfrm>
          <a:prstGeom prst="rect">
            <a:avLst/>
          </a:prstGeom>
          <a:noFill/>
          <a:ln w="9525">
            <a:noFill/>
          </a:ln>
        </p:spPr>
        <p:txBody>
          <a:bodyPr wrap="square" lIns="90000" tIns="46800" rIns="90000" bIns="46800" anchor="t">
            <a:spAutoFit/>
          </a:bodyPr>
          <a:lstStyle/>
          <a:p>
            <a:pPr eaLnBrk="0" hangingPunct="0">
              <a:spcBef>
                <a:spcPct val="30000"/>
              </a:spcBef>
            </a:pPr>
            <a:r>
              <a:rPr lang="en-US" altLang="zh-CN" sz="3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en-US" sz="3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个一千万是一亿</a:t>
            </a:r>
            <a:endParaRPr lang="zh-CN" altLang="en-US" sz="32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7"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7"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0" presetClass="entr" presetSubtype="0"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filter="wedge">
                                      <p:cBhvr>
                                        <p:cTn id="68" dur="20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1000" fill="hold"/>
                                        <p:tgtEl>
                                          <p:spTgt spid="24"/>
                                        </p:tgtEl>
                                        <p:attrNameLst>
                                          <p:attrName>ppt_y</p:attrName>
                                        </p:attrNameLst>
                                      </p:cBhvr>
                                      <p:tavLst>
                                        <p:tav tm="0">
                                          <p:val>
                                            <p:strVal val="#ppt_y-.1"/>
                                          </p:val>
                                        </p:tav>
                                        <p:tav tm="100000">
                                          <p:val>
                                            <p:strVal val="#ppt_y"/>
                                          </p:val>
                                        </p:tav>
                                      </p:tavLst>
                                    </p:anim>
                                  </p:childTnLst>
                                </p:cTn>
                              </p:par>
                              <p:par>
                                <p:cTn id="76" presetID="1" presetClass="exit" presetSubtype="0" fill="hold" grpId="1" nodeType="withEffect">
                                  <p:stCondLst>
                                    <p:cond delay="0"/>
                                  </p:stCondLst>
                                  <p:childTnLst>
                                    <p:set>
                                      <p:cBhvr>
                                        <p:cTn id="77" dur="1" fill="hold">
                                          <p:stCondLst>
                                            <p:cond delay="0"/>
                                          </p:stCondLst>
                                        </p:cTn>
                                        <p:tgtEl>
                                          <p:spTgt spid="13"/>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14"/>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15"/>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16"/>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7"/>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18"/>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19"/>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20"/>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21"/>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22"/>
                                        </p:tgtEl>
                                        <p:attrNameLst>
                                          <p:attrName>style.visibility</p:attrName>
                                        </p:attrNameLst>
                                      </p:cBhvr>
                                      <p:to>
                                        <p:strVal val="hidden"/>
                                      </p:to>
                                    </p:set>
                                  </p:childTnLst>
                                </p:cTn>
                              </p:par>
                            </p:childTnLst>
                          </p:cTn>
                        </p:par>
                        <p:par>
                          <p:cTn id="96" fill="hold">
                            <p:stCondLst>
                              <p:cond delay="1000"/>
                            </p:stCondLst>
                            <p:childTnLst>
                              <p:par>
                                <p:cTn id="97" presetID="1" presetClass="exit" presetSubtype="0" fill="hold" grpId="1" nodeType="afterEffect">
                                  <p:stCondLst>
                                    <p:cond delay="0"/>
                                  </p:stCondLst>
                                  <p:childTnLst>
                                    <p:set>
                                      <p:cBhvr>
                                        <p:cTn id="98" dur="1" fill="hold">
                                          <p:stCondLst>
                                            <p:cond delay="0"/>
                                          </p:stCondLst>
                                        </p:cTn>
                                        <p:tgtEl>
                                          <p:spTgt spid="23"/>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2" presetClass="entr" presetSubtype="4"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additive="base">
                                        <p:cTn id="103" dur="500"/>
                                        <p:tgtEl>
                                          <p:spTgt spid="25"/>
                                        </p:tgtEl>
                                        <p:attrNameLst>
                                          <p:attrName>ppt_y</p:attrName>
                                        </p:attrNameLst>
                                      </p:cBhvr>
                                      <p:tavLst>
                                        <p:tav tm="0">
                                          <p:val>
                                            <p:strVal val="#ppt_y+#ppt_h*1.125000"/>
                                          </p:val>
                                        </p:tav>
                                        <p:tav tm="100000">
                                          <p:val>
                                            <p:strVal val="#ppt_y"/>
                                          </p:val>
                                        </p:tav>
                                      </p:tavLst>
                                    </p:anim>
                                    <p:animEffect transition="in" filter="wipe(up)">
                                      <p:cBhvr>
                                        <p:cTn id="10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3" grpId="1" bldLvl="0" animBg="1"/>
      <p:bldP spid="14" grpId="0" bldLvl="0" animBg="1"/>
      <p:bldP spid="14" grpId="1" bldLvl="0" animBg="1"/>
      <p:bldP spid="15" grpId="0" bldLvl="0" animBg="1"/>
      <p:bldP spid="15" grpId="1" bldLvl="0" animBg="1"/>
      <p:bldP spid="16" grpId="0" bldLvl="0" animBg="1"/>
      <p:bldP spid="16" grpId="1" bldLvl="0" animBg="1"/>
      <p:bldP spid="17" grpId="0" bldLvl="0" animBg="1"/>
      <p:bldP spid="17" grpId="1" bldLvl="0" animBg="1"/>
      <p:bldP spid="18" grpId="0" bldLvl="0" animBg="1"/>
      <p:bldP spid="18" grpId="1" bldLvl="0" animBg="1"/>
      <p:bldP spid="19" grpId="0" bldLvl="0" animBg="1"/>
      <p:bldP spid="19" grpId="1" bldLvl="0" animBg="1"/>
      <p:bldP spid="20" grpId="0" bldLvl="0" animBg="1"/>
      <p:bldP spid="20" grpId="1" bldLvl="0" animBg="1"/>
      <p:bldP spid="21" grpId="0" bldLvl="0" animBg="1"/>
      <p:bldP spid="21" grpId="1" bldLvl="0" animBg="1"/>
      <p:bldP spid="22" grpId="0" bldLvl="0" animBg="1"/>
      <p:bldP spid="22" grpId="1" bldLvl="0" animBg="1"/>
      <p:bldP spid="23" grpId="0" bldLvl="0" animBg="1"/>
      <p:bldP spid="23" grpId="1" animBg="1"/>
      <p:bldP spid="24" grpId="0" bldLvl="0" animBg="1"/>
      <p:bldP spid="25" grpId="0"/>
      <p:bldP spid="2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email">
            <a:clrChange>
              <a:clrFrom>
                <a:srgbClr val="000000">
                  <a:alpha val="0"/>
                </a:srgbClr>
              </a:clrFrom>
              <a:clrTo>
                <a:srgbClr val="000000">
                  <a:alpha val="0"/>
                  <a:alpha val="0"/>
                </a:srgbClr>
              </a:clrTo>
            </a:clrChange>
          </a:blip>
          <a:stretch>
            <a:fillRect/>
          </a:stretch>
        </p:blipFill>
        <p:spPr>
          <a:xfrm>
            <a:off x="1781175" y="2172335"/>
            <a:ext cx="8153400" cy="3970020"/>
          </a:xfrm>
          <a:prstGeom prst="rect">
            <a:avLst/>
          </a:prstGeom>
        </p:spPr>
      </p:pic>
      <p:sp>
        <p:nvSpPr>
          <p:cNvPr id="2" name="矩形 1"/>
          <p:cNvSpPr/>
          <p:nvPr/>
        </p:nvSpPr>
        <p:spPr>
          <a:xfrm>
            <a:off x="2" y="1"/>
            <a:ext cx="12191999"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5400000">
            <a:off x="8691000" y="3357002"/>
            <a:ext cx="6858000"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5400000">
            <a:off x="-3376673" y="3375453"/>
            <a:ext cx="6858001" cy="1071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 y="6732871"/>
            <a:ext cx="12191999"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40"/>
          <p:cNvSpPr/>
          <p:nvPr/>
        </p:nvSpPr>
        <p:spPr>
          <a:xfrm>
            <a:off x="1910715" y="800737"/>
            <a:ext cx="3895091" cy="586957"/>
          </a:xfrm>
          <a:prstGeom prst="rect">
            <a:avLst/>
          </a:prstGeom>
          <a:noFill/>
          <a:ln w="9525">
            <a:noFill/>
          </a:ln>
        </p:spPr>
        <p:txBody>
          <a:bodyPr wrap="square" lIns="90000" tIns="46800" rIns="90000" bIns="46800" anchor="t">
            <a:spAutoFit/>
          </a:bodyPr>
          <a:lstStyle/>
          <a:p>
            <a:pPr eaLnBrk="0" hangingPunct="0">
              <a:spcBef>
                <a:spcPct val="30000"/>
              </a:spcBef>
            </a:pPr>
            <a:r>
              <a:rPr lang="zh-CN" altLang="en-US" sz="32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一亿一亿地数，</a:t>
            </a:r>
            <a:endParaRPr lang="zh-CN" altLang="en-US" sz="32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Oval 17"/>
          <p:cNvSpPr/>
          <p:nvPr/>
        </p:nvSpPr>
        <p:spPr>
          <a:xfrm>
            <a:off x="3997644" y="4558983"/>
            <a:ext cx="503237" cy="215900"/>
          </a:xfrm>
          <a:prstGeom prst="ellipse">
            <a:avLst/>
          </a:prstGeom>
          <a:solidFill>
            <a:srgbClr val="0000FF"/>
          </a:solidFill>
          <a:ln w="9525" cap="flat" cmpd="sng">
            <a:solidFill>
              <a:schemeClr val="tx1"/>
            </a:solidFill>
            <a:prstDash val="solid"/>
            <a:round/>
            <a:headEnd type="none" w="med" len="med"/>
            <a:tailEnd type="none" w="med" len="med"/>
          </a:ln>
        </p:spPr>
        <p:txBody>
          <a:bodyPr wrap="none" lIns="90000" tIns="46800" rIns="90000" bIns="46800" anchor="ctr"/>
          <a:lstStyle/>
          <a:p>
            <a:pPr algn="ctr" eaLnBrk="0" hangingPunct="0">
              <a:spcBef>
                <a:spcPct val="0"/>
              </a:spcBef>
            </a:pPr>
            <a:endParaRPr lang="zh-CN" altLang="en-US" sz="3600" b="1" dirty="0">
              <a:solidFill>
                <a:srgbClr val="0000FF"/>
              </a:solidFill>
              <a:latin typeface="Arial" panose="020B0604020202020204" pitchFamily="34" charset="0"/>
              <a:ea typeface="华文楷体" panose="02010600040101010101" pitchFamily="2" charset="-122"/>
            </a:endParaRPr>
          </a:p>
        </p:txBody>
      </p:sp>
      <p:sp>
        <p:nvSpPr>
          <p:cNvPr id="14" name="Oval 18"/>
          <p:cNvSpPr/>
          <p:nvPr/>
        </p:nvSpPr>
        <p:spPr>
          <a:xfrm>
            <a:off x="3992881" y="4344670"/>
            <a:ext cx="503239" cy="215900"/>
          </a:xfrm>
          <a:prstGeom prst="ellipse">
            <a:avLst/>
          </a:prstGeom>
          <a:solidFill>
            <a:srgbClr val="0000CC"/>
          </a:solidFill>
          <a:ln w="9525" cap="flat" cmpd="sng">
            <a:solidFill>
              <a:schemeClr val="tx1"/>
            </a:solidFill>
            <a:prstDash val="solid"/>
            <a:round/>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15" name="Oval 19"/>
          <p:cNvSpPr/>
          <p:nvPr/>
        </p:nvSpPr>
        <p:spPr>
          <a:xfrm>
            <a:off x="3992881" y="4125595"/>
            <a:ext cx="503239" cy="215900"/>
          </a:xfrm>
          <a:prstGeom prst="ellipse">
            <a:avLst/>
          </a:prstGeom>
          <a:solidFill>
            <a:srgbClr val="0000CC"/>
          </a:solidFill>
          <a:ln w="9525" cap="flat" cmpd="sng">
            <a:solidFill>
              <a:schemeClr val="tx1"/>
            </a:solidFill>
            <a:prstDash val="solid"/>
            <a:round/>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16" name="Oval 20"/>
          <p:cNvSpPr/>
          <p:nvPr/>
        </p:nvSpPr>
        <p:spPr>
          <a:xfrm>
            <a:off x="3989706" y="4774883"/>
            <a:ext cx="503239" cy="215900"/>
          </a:xfrm>
          <a:prstGeom prst="ellipse">
            <a:avLst/>
          </a:prstGeom>
          <a:solidFill>
            <a:srgbClr val="0000CC"/>
          </a:solidFill>
          <a:ln w="9525" cap="flat" cmpd="sng">
            <a:solidFill>
              <a:schemeClr val="tx1"/>
            </a:solidFill>
            <a:prstDash val="solid"/>
            <a:round/>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17" name="Oval 32"/>
          <p:cNvSpPr/>
          <p:nvPr/>
        </p:nvSpPr>
        <p:spPr>
          <a:xfrm>
            <a:off x="3991294" y="3906520"/>
            <a:ext cx="503237" cy="215900"/>
          </a:xfrm>
          <a:prstGeom prst="ellipse">
            <a:avLst/>
          </a:prstGeom>
          <a:solidFill>
            <a:srgbClr val="0000CC"/>
          </a:solidFill>
          <a:ln w="9525" cap="flat" cmpd="sng">
            <a:solidFill>
              <a:schemeClr val="tx1"/>
            </a:solidFill>
            <a:prstDash val="solid"/>
            <a:round/>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18" name="Oval 33"/>
          <p:cNvSpPr/>
          <p:nvPr/>
        </p:nvSpPr>
        <p:spPr>
          <a:xfrm>
            <a:off x="3992881" y="3676333"/>
            <a:ext cx="503239" cy="215900"/>
          </a:xfrm>
          <a:prstGeom prst="ellipse">
            <a:avLst/>
          </a:prstGeom>
          <a:solidFill>
            <a:srgbClr val="0000CC"/>
          </a:solidFill>
          <a:ln w="9525" cap="flat" cmpd="sng">
            <a:solidFill>
              <a:schemeClr val="tx1"/>
            </a:solidFill>
            <a:prstDash val="solid"/>
            <a:round/>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19" name="Oval 34"/>
          <p:cNvSpPr/>
          <p:nvPr/>
        </p:nvSpPr>
        <p:spPr>
          <a:xfrm>
            <a:off x="4007168" y="3458845"/>
            <a:ext cx="503237" cy="215900"/>
          </a:xfrm>
          <a:prstGeom prst="ellipse">
            <a:avLst/>
          </a:prstGeom>
          <a:solidFill>
            <a:srgbClr val="0000CC"/>
          </a:solidFill>
          <a:ln w="9525" cap="flat" cmpd="sng">
            <a:solidFill>
              <a:schemeClr val="tx1"/>
            </a:solidFill>
            <a:prstDash val="solid"/>
            <a:round/>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20" name="Oval 35"/>
          <p:cNvSpPr/>
          <p:nvPr/>
        </p:nvSpPr>
        <p:spPr>
          <a:xfrm>
            <a:off x="4008755" y="3227070"/>
            <a:ext cx="503239" cy="215900"/>
          </a:xfrm>
          <a:prstGeom prst="ellipse">
            <a:avLst/>
          </a:prstGeom>
          <a:solidFill>
            <a:srgbClr val="0000CC"/>
          </a:solidFill>
          <a:ln w="9525" cap="flat" cmpd="sng">
            <a:solidFill>
              <a:schemeClr val="tx1"/>
            </a:solidFill>
            <a:prstDash val="solid"/>
            <a:round/>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21" name="Oval 36"/>
          <p:cNvSpPr/>
          <p:nvPr/>
        </p:nvSpPr>
        <p:spPr>
          <a:xfrm>
            <a:off x="4007168" y="2981008"/>
            <a:ext cx="503237" cy="215900"/>
          </a:xfrm>
          <a:prstGeom prst="ellipse">
            <a:avLst/>
          </a:prstGeom>
          <a:solidFill>
            <a:srgbClr val="0000CC"/>
          </a:solidFill>
          <a:ln w="9525" cap="flat" cmpd="sng">
            <a:solidFill>
              <a:schemeClr val="tx1"/>
            </a:solidFill>
            <a:prstDash val="solid"/>
            <a:round/>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22" name="Oval 37"/>
          <p:cNvSpPr/>
          <p:nvPr/>
        </p:nvSpPr>
        <p:spPr>
          <a:xfrm>
            <a:off x="4021455" y="2733358"/>
            <a:ext cx="503239" cy="215900"/>
          </a:xfrm>
          <a:prstGeom prst="ellipse">
            <a:avLst/>
          </a:prstGeom>
          <a:solidFill>
            <a:srgbClr val="0000CC"/>
          </a:solidFill>
          <a:ln w="9525" cap="flat" cmpd="sng">
            <a:solidFill>
              <a:schemeClr val="tx1"/>
            </a:solidFill>
            <a:prstDash val="solid"/>
            <a:round/>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23" name="Rectangle 38"/>
          <p:cNvSpPr/>
          <p:nvPr/>
        </p:nvSpPr>
        <p:spPr>
          <a:xfrm>
            <a:off x="3889059" y="2463483"/>
            <a:ext cx="711200" cy="2641600"/>
          </a:xfrm>
          <a:prstGeom prst="rect">
            <a:avLst/>
          </a:prstGeom>
          <a:noFill/>
          <a:ln w="28575" cap="flat" cmpd="sng">
            <a:solidFill>
              <a:srgbClr val="FF0000"/>
            </a:solidFill>
            <a:prstDash val="solid"/>
            <a:miter/>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24" name="Oval 21"/>
          <p:cNvSpPr/>
          <p:nvPr/>
        </p:nvSpPr>
        <p:spPr>
          <a:xfrm>
            <a:off x="3285490" y="4778058"/>
            <a:ext cx="503239" cy="215900"/>
          </a:xfrm>
          <a:prstGeom prst="ellipse">
            <a:avLst/>
          </a:prstGeom>
          <a:solidFill>
            <a:srgbClr val="00CC00"/>
          </a:solidFill>
          <a:ln w="9525" cap="flat" cmpd="sng">
            <a:solidFill>
              <a:srgbClr val="00CC00"/>
            </a:solidFill>
            <a:prstDash val="solid"/>
            <a:round/>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25" name="Rectangle 40"/>
          <p:cNvSpPr/>
          <p:nvPr/>
        </p:nvSpPr>
        <p:spPr>
          <a:xfrm>
            <a:off x="4798695" y="800737"/>
            <a:ext cx="3886200" cy="586957"/>
          </a:xfrm>
          <a:prstGeom prst="rect">
            <a:avLst/>
          </a:prstGeom>
          <a:noFill/>
          <a:ln w="9525">
            <a:noFill/>
          </a:ln>
        </p:spPr>
        <p:txBody>
          <a:bodyPr wrap="square" lIns="90000" tIns="46800" rIns="90000" bIns="46800" anchor="t">
            <a:spAutoFit/>
          </a:bodyPr>
          <a:lstStyle/>
          <a:p>
            <a:pPr eaLnBrk="0" hangingPunct="0">
              <a:spcBef>
                <a:spcPct val="30000"/>
              </a:spcBef>
            </a:pPr>
            <a:r>
              <a:rPr lang="en-US" altLang="zh-CN" sz="3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en-US" sz="3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个一亿是十亿</a:t>
            </a:r>
            <a:endParaRPr lang="zh-CN" altLang="en-US" sz="32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7"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7"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0" presetClass="entr" presetSubtype="0"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filter="wedge">
                                      <p:cBhvr>
                                        <p:cTn id="68" dur="20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1000" fill="hold"/>
                                        <p:tgtEl>
                                          <p:spTgt spid="24"/>
                                        </p:tgtEl>
                                        <p:attrNameLst>
                                          <p:attrName>ppt_y</p:attrName>
                                        </p:attrNameLst>
                                      </p:cBhvr>
                                      <p:tavLst>
                                        <p:tav tm="0">
                                          <p:val>
                                            <p:strVal val="#ppt_y-.1"/>
                                          </p:val>
                                        </p:tav>
                                        <p:tav tm="100000">
                                          <p:val>
                                            <p:strVal val="#ppt_y"/>
                                          </p:val>
                                        </p:tav>
                                      </p:tavLst>
                                    </p:anim>
                                  </p:childTnLst>
                                </p:cTn>
                              </p:par>
                              <p:par>
                                <p:cTn id="76" presetID="1" presetClass="exit" presetSubtype="0" fill="hold" grpId="1" nodeType="withEffect">
                                  <p:stCondLst>
                                    <p:cond delay="0"/>
                                  </p:stCondLst>
                                  <p:childTnLst>
                                    <p:set>
                                      <p:cBhvr>
                                        <p:cTn id="77" dur="1" fill="hold">
                                          <p:stCondLst>
                                            <p:cond delay="0"/>
                                          </p:stCondLst>
                                        </p:cTn>
                                        <p:tgtEl>
                                          <p:spTgt spid="13"/>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14"/>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15"/>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16"/>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7"/>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18"/>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19"/>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20"/>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21"/>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22"/>
                                        </p:tgtEl>
                                        <p:attrNameLst>
                                          <p:attrName>style.visibility</p:attrName>
                                        </p:attrNameLst>
                                      </p:cBhvr>
                                      <p:to>
                                        <p:strVal val="hidden"/>
                                      </p:to>
                                    </p:set>
                                  </p:childTnLst>
                                </p:cTn>
                              </p:par>
                            </p:childTnLst>
                          </p:cTn>
                        </p:par>
                        <p:par>
                          <p:cTn id="96" fill="hold">
                            <p:stCondLst>
                              <p:cond delay="1000"/>
                            </p:stCondLst>
                            <p:childTnLst>
                              <p:par>
                                <p:cTn id="97" presetID="1" presetClass="exit" presetSubtype="0" fill="hold" grpId="1" nodeType="afterEffect">
                                  <p:stCondLst>
                                    <p:cond delay="0"/>
                                  </p:stCondLst>
                                  <p:childTnLst>
                                    <p:set>
                                      <p:cBhvr>
                                        <p:cTn id="98" dur="1" fill="hold">
                                          <p:stCondLst>
                                            <p:cond delay="0"/>
                                          </p:stCondLst>
                                        </p:cTn>
                                        <p:tgtEl>
                                          <p:spTgt spid="23"/>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2" presetClass="entr" presetSubtype="4"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additive="base">
                                        <p:cTn id="103" dur="500"/>
                                        <p:tgtEl>
                                          <p:spTgt spid="25"/>
                                        </p:tgtEl>
                                        <p:attrNameLst>
                                          <p:attrName>ppt_y</p:attrName>
                                        </p:attrNameLst>
                                      </p:cBhvr>
                                      <p:tavLst>
                                        <p:tav tm="0">
                                          <p:val>
                                            <p:strVal val="#ppt_y+#ppt_h*1.125000"/>
                                          </p:val>
                                        </p:tav>
                                        <p:tav tm="100000">
                                          <p:val>
                                            <p:strVal val="#ppt_y"/>
                                          </p:val>
                                        </p:tav>
                                      </p:tavLst>
                                    </p:anim>
                                    <p:animEffect transition="in" filter="wipe(up)">
                                      <p:cBhvr>
                                        <p:cTn id="10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3" grpId="1" bldLvl="0" animBg="1"/>
      <p:bldP spid="14" grpId="0" bldLvl="0" animBg="1"/>
      <p:bldP spid="14" grpId="1" bldLvl="0" animBg="1"/>
      <p:bldP spid="15" grpId="0" bldLvl="0" animBg="1"/>
      <p:bldP spid="15" grpId="1" bldLvl="0" animBg="1"/>
      <p:bldP spid="16" grpId="0" bldLvl="0" animBg="1"/>
      <p:bldP spid="16" grpId="1" bldLvl="0" animBg="1"/>
      <p:bldP spid="17" grpId="0" bldLvl="0" animBg="1"/>
      <p:bldP spid="17" grpId="1" bldLvl="0" animBg="1"/>
      <p:bldP spid="18" grpId="0" bldLvl="0" animBg="1"/>
      <p:bldP spid="18" grpId="1" bldLvl="0" animBg="1"/>
      <p:bldP spid="19" grpId="0" bldLvl="0" animBg="1"/>
      <p:bldP spid="19" grpId="1" bldLvl="0" animBg="1"/>
      <p:bldP spid="20" grpId="0" bldLvl="0" animBg="1"/>
      <p:bldP spid="20" grpId="1" bldLvl="0" animBg="1"/>
      <p:bldP spid="21" grpId="0" bldLvl="0" animBg="1"/>
      <p:bldP spid="21" grpId="1" bldLvl="0" animBg="1"/>
      <p:bldP spid="22" grpId="0" bldLvl="0" animBg="1"/>
      <p:bldP spid="22" grpId="1" bldLvl="0" animBg="1"/>
      <p:bldP spid="23" grpId="0" bldLvl="0" animBg="1"/>
      <p:bldP spid="23" grpId="1" bldLvl="0" animBg="1"/>
      <p:bldP spid="24" grpId="0" bldLvl="0" animBg="1"/>
      <p:bldP spid="25" grpId="0"/>
      <p:bldP spid="2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email">
            <a:clrChange>
              <a:clrFrom>
                <a:srgbClr val="000000">
                  <a:alpha val="0"/>
                </a:srgbClr>
              </a:clrFrom>
              <a:clrTo>
                <a:srgbClr val="000000">
                  <a:alpha val="0"/>
                  <a:alpha val="0"/>
                </a:srgbClr>
              </a:clrTo>
            </a:clrChange>
          </a:blip>
          <a:stretch>
            <a:fillRect/>
          </a:stretch>
        </p:blipFill>
        <p:spPr>
          <a:xfrm>
            <a:off x="1781175" y="2172335"/>
            <a:ext cx="8153400" cy="3970020"/>
          </a:xfrm>
          <a:prstGeom prst="rect">
            <a:avLst/>
          </a:prstGeom>
        </p:spPr>
      </p:pic>
      <p:sp>
        <p:nvSpPr>
          <p:cNvPr id="2" name="矩形 1"/>
          <p:cNvSpPr/>
          <p:nvPr/>
        </p:nvSpPr>
        <p:spPr>
          <a:xfrm>
            <a:off x="2" y="1"/>
            <a:ext cx="12191999"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5400000">
            <a:off x="8691000" y="3357002"/>
            <a:ext cx="6858000"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5400000">
            <a:off x="-3376673" y="3375453"/>
            <a:ext cx="6858001" cy="1071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 y="6732871"/>
            <a:ext cx="12191999"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40"/>
          <p:cNvSpPr/>
          <p:nvPr/>
        </p:nvSpPr>
        <p:spPr>
          <a:xfrm>
            <a:off x="1910715" y="800737"/>
            <a:ext cx="3895091" cy="586957"/>
          </a:xfrm>
          <a:prstGeom prst="rect">
            <a:avLst/>
          </a:prstGeom>
          <a:noFill/>
          <a:ln w="9525">
            <a:noFill/>
          </a:ln>
        </p:spPr>
        <p:txBody>
          <a:bodyPr wrap="square" lIns="90000" tIns="46800" rIns="90000" bIns="46800" anchor="t">
            <a:spAutoFit/>
          </a:bodyPr>
          <a:lstStyle/>
          <a:p>
            <a:pPr eaLnBrk="0" hangingPunct="0">
              <a:spcBef>
                <a:spcPct val="30000"/>
              </a:spcBef>
            </a:pPr>
            <a:r>
              <a:rPr lang="zh-CN" altLang="en-US" sz="32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十亿十亿地数，</a:t>
            </a:r>
            <a:endParaRPr lang="zh-CN" altLang="en-US" sz="32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Oval 17"/>
          <p:cNvSpPr/>
          <p:nvPr/>
        </p:nvSpPr>
        <p:spPr>
          <a:xfrm>
            <a:off x="3273744" y="4558983"/>
            <a:ext cx="503237" cy="215900"/>
          </a:xfrm>
          <a:prstGeom prst="ellipse">
            <a:avLst/>
          </a:prstGeom>
          <a:solidFill>
            <a:srgbClr val="0000FF"/>
          </a:solidFill>
          <a:ln w="9525" cap="flat" cmpd="sng">
            <a:solidFill>
              <a:schemeClr val="tx1"/>
            </a:solidFill>
            <a:prstDash val="solid"/>
            <a:round/>
            <a:headEnd type="none" w="med" len="med"/>
            <a:tailEnd type="none" w="med" len="med"/>
          </a:ln>
        </p:spPr>
        <p:txBody>
          <a:bodyPr wrap="none" lIns="90000" tIns="46800" rIns="90000" bIns="46800" anchor="ctr"/>
          <a:lstStyle/>
          <a:p>
            <a:pPr algn="ctr" eaLnBrk="0" hangingPunct="0">
              <a:spcBef>
                <a:spcPct val="0"/>
              </a:spcBef>
            </a:pPr>
            <a:endParaRPr lang="zh-CN" altLang="en-US" sz="3600" b="1" dirty="0">
              <a:solidFill>
                <a:srgbClr val="0000FF"/>
              </a:solidFill>
              <a:latin typeface="Arial" panose="020B0604020202020204" pitchFamily="34" charset="0"/>
              <a:ea typeface="华文楷体" panose="02010600040101010101" pitchFamily="2" charset="-122"/>
            </a:endParaRPr>
          </a:p>
        </p:txBody>
      </p:sp>
      <p:sp>
        <p:nvSpPr>
          <p:cNvPr id="14" name="Oval 18"/>
          <p:cNvSpPr/>
          <p:nvPr/>
        </p:nvSpPr>
        <p:spPr>
          <a:xfrm>
            <a:off x="3268981" y="4344670"/>
            <a:ext cx="503239" cy="215900"/>
          </a:xfrm>
          <a:prstGeom prst="ellipse">
            <a:avLst/>
          </a:prstGeom>
          <a:solidFill>
            <a:srgbClr val="0000CC"/>
          </a:solidFill>
          <a:ln w="9525" cap="flat" cmpd="sng">
            <a:solidFill>
              <a:schemeClr val="tx1"/>
            </a:solidFill>
            <a:prstDash val="solid"/>
            <a:round/>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15" name="Oval 19"/>
          <p:cNvSpPr/>
          <p:nvPr/>
        </p:nvSpPr>
        <p:spPr>
          <a:xfrm>
            <a:off x="3268981" y="4125595"/>
            <a:ext cx="503239" cy="215900"/>
          </a:xfrm>
          <a:prstGeom prst="ellipse">
            <a:avLst/>
          </a:prstGeom>
          <a:solidFill>
            <a:srgbClr val="0000CC"/>
          </a:solidFill>
          <a:ln w="9525" cap="flat" cmpd="sng">
            <a:solidFill>
              <a:schemeClr val="tx1"/>
            </a:solidFill>
            <a:prstDash val="solid"/>
            <a:round/>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16" name="Oval 20"/>
          <p:cNvSpPr/>
          <p:nvPr/>
        </p:nvSpPr>
        <p:spPr>
          <a:xfrm>
            <a:off x="3265806" y="4774883"/>
            <a:ext cx="503239" cy="215900"/>
          </a:xfrm>
          <a:prstGeom prst="ellipse">
            <a:avLst/>
          </a:prstGeom>
          <a:solidFill>
            <a:srgbClr val="0000CC"/>
          </a:solidFill>
          <a:ln w="9525" cap="flat" cmpd="sng">
            <a:solidFill>
              <a:schemeClr val="tx1"/>
            </a:solidFill>
            <a:prstDash val="solid"/>
            <a:round/>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17" name="Oval 32"/>
          <p:cNvSpPr/>
          <p:nvPr/>
        </p:nvSpPr>
        <p:spPr>
          <a:xfrm>
            <a:off x="3267394" y="3906520"/>
            <a:ext cx="503237" cy="215900"/>
          </a:xfrm>
          <a:prstGeom prst="ellipse">
            <a:avLst/>
          </a:prstGeom>
          <a:solidFill>
            <a:srgbClr val="0000CC"/>
          </a:solidFill>
          <a:ln w="9525" cap="flat" cmpd="sng">
            <a:solidFill>
              <a:schemeClr val="tx1"/>
            </a:solidFill>
            <a:prstDash val="solid"/>
            <a:round/>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18" name="Oval 33"/>
          <p:cNvSpPr/>
          <p:nvPr/>
        </p:nvSpPr>
        <p:spPr>
          <a:xfrm>
            <a:off x="3268981" y="3676333"/>
            <a:ext cx="503239" cy="215900"/>
          </a:xfrm>
          <a:prstGeom prst="ellipse">
            <a:avLst/>
          </a:prstGeom>
          <a:solidFill>
            <a:srgbClr val="0000CC"/>
          </a:solidFill>
          <a:ln w="9525" cap="flat" cmpd="sng">
            <a:solidFill>
              <a:schemeClr val="tx1"/>
            </a:solidFill>
            <a:prstDash val="solid"/>
            <a:round/>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19" name="Oval 34"/>
          <p:cNvSpPr/>
          <p:nvPr/>
        </p:nvSpPr>
        <p:spPr>
          <a:xfrm>
            <a:off x="3283268" y="3458845"/>
            <a:ext cx="503237" cy="215900"/>
          </a:xfrm>
          <a:prstGeom prst="ellipse">
            <a:avLst/>
          </a:prstGeom>
          <a:solidFill>
            <a:srgbClr val="0000CC"/>
          </a:solidFill>
          <a:ln w="9525" cap="flat" cmpd="sng">
            <a:solidFill>
              <a:schemeClr val="tx1"/>
            </a:solidFill>
            <a:prstDash val="solid"/>
            <a:round/>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20" name="Oval 35"/>
          <p:cNvSpPr/>
          <p:nvPr/>
        </p:nvSpPr>
        <p:spPr>
          <a:xfrm>
            <a:off x="3284855" y="3227070"/>
            <a:ext cx="503239" cy="215900"/>
          </a:xfrm>
          <a:prstGeom prst="ellipse">
            <a:avLst/>
          </a:prstGeom>
          <a:solidFill>
            <a:srgbClr val="0000CC"/>
          </a:solidFill>
          <a:ln w="9525" cap="flat" cmpd="sng">
            <a:solidFill>
              <a:schemeClr val="tx1"/>
            </a:solidFill>
            <a:prstDash val="solid"/>
            <a:round/>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21" name="Oval 36"/>
          <p:cNvSpPr/>
          <p:nvPr/>
        </p:nvSpPr>
        <p:spPr>
          <a:xfrm>
            <a:off x="3283268" y="2981008"/>
            <a:ext cx="503237" cy="215900"/>
          </a:xfrm>
          <a:prstGeom prst="ellipse">
            <a:avLst/>
          </a:prstGeom>
          <a:solidFill>
            <a:srgbClr val="0000CC"/>
          </a:solidFill>
          <a:ln w="9525" cap="flat" cmpd="sng">
            <a:solidFill>
              <a:schemeClr val="tx1"/>
            </a:solidFill>
            <a:prstDash val="solid"/>
            <a:round/>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22" name="Oval 37"/>
          <p:cNvSpPr/>
          <p:nvPr/>
        </p:nvSpPr>
        <p:spPr>
          <a:xfrm>
            <a:off x="3297555" y="2733358"/>
            <a:ext cx="503239" cy="215900"/>
          </a:xfrm>
          <a:prstGeom prst="ellipse">
            <a:avLst/>
          </a:prstGeom>
          <a:solidFill>
            <a:srgbClr val="0000CC"/>
          </a:solidFill>
          <a:ln w="9525" cap="flat" cmpd="sng">
            <a:solidFill>
              <a:schemeClr val="tx1"/>
            </a:solidFill>
            <a:prstDash val="solid"/>
            <a:round/>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23" name="Rectangle 38"/>
          <p:cNvSpPr/>
          <p:nvPr/>
        </p:nvSpPr>
        <p:spPr>
          <a:xfrm>
            <a:off x="3165159" y="2463483"/>
            <a:ext cx="711200" cy="2641600"/>
          </a:xfrm>
          <a:prstGeom prst="rect">
            <a:avLst/>
          </a:prstGeom>
          <a:noFill/>
          <a:ln w="28575" cap="flat" cmpd="sng">
            <a:solidFill>
              <a:srgbClr val="FF0000"/>
            </a:solidFill>
            <a:prstDash val="solid"/>
            <a:miter/>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24" name="Oval 21"/>
          <p:cNvSpPr/>
          <p:nvPr/>
        </p:nvSpPr>
        <p:spPr>
          <a:xfrm>
            <a:off x="2599690" y="4778058"/>
            <a:ext cx="503239" cy="215900"/>
          </a:xfrm>
          <a:prstGeom prst="ellipse">
            <a:avLst/>
          </a:prstGeom>
          <a:solidFill>
            <a:srgbClr val="00CC00"/>
          </a:solidFill>
          <a:ln w="9525" cap="flat" cmpd="sng">
            <a:solidFill>
              <a:srgbClr val="00CC00"/>
            </a:solidFill>
            <a:prstDash val="solid"/>
            <a:round/>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25" name="Rectangle 40"/>
          <p:cNvSpPr/>
          <p:nvPr/>
        </p:nvSpPr>
        <p:spPr>
          <a:xfrm>
            <a:off x="4798695" y="800737"/>
            <a:ext cx="3886200" cy="586957"/>
          </a:xfrm>
          <a:prstGeom prst="rect">
            <a:avLst/>
          </a:prstGeom>
          <a:noFill/>
          <a:ln w="9525">
            <a:noFill/>
          </a:ln>
        </p:spPr>
        <p:txBody>
          <a:bodyPr wrap="square" lIns="90000" tIns="46800" rIns="90000" bIns="46800" anchor="t">
            <a:spAutoFit/>
          </a:bodyPr>
          <a:lstStyle/>
          <a:p>
            <a:pPr eaLnBrk="0" hangingPunct="0">
              <a:spcBef>
                <a:spcPct val="30000"/>
              </a:spcBef>
            </a:pPr>
            <a:r>
              <a:rPr lang="en-US" altLang="zh-CN" sz="3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en-US" sz="3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个十亿是一百亿</a:t>
            </a:r>
            <a:endParaRPr lang="zh-CN" altLang="en-US" sz="32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7"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7"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0" presetClass="entr" presetSubtype="0"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filter="wedge">
                                      <p:cBhvr>
                                        <p:cTn id="68" dur="20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1000" fill="hold"/>
                                        <p:tgtEl>
                                          <p:spTgt spid="24"/>
                                        </p:tgtEl>
                                        <p:attrNameLst>
                                          <p:attrName>ppt_y</p:attrName>
                                        </p:attrNameLst>
                                      </p:cBhvr>
                                      <p:tavLst>
                                        <p:tav tm="0">
                                          <p:val>
                                            <p:strVal val="#ppt_y-.1"/>
                                          </p:val>
                                        </p:tav>
                                        <p:tav tm="100000">
                                          <p:val>
                                            <p:strVal val="#ppt_y"/>
                                          </p:val>
                                        </p:tav>
                                      </p:tavLst>
                                    </p:anim>
                                  </p:childTnLst>
                                </p:cTn>
                              </p:par>
                              <p:par>
                                <p:cTn id="76" presetID="1" presetClass="exit" presetSubtype="0" fill="hold" grpId="1" nodeType="withEffect">
                                  <p:stCondLst>
                                    <p:cond delay="0"/>
                                  </p:stCondLst>
                                  <p:childTnLst>
                                    <p:set>
                                      <p:cBhvr>
                                        <p:cTn id="77" dur="1" fill="hold">
                                          <p:stCondLst>
                                            <p:cond delay="0"/>
                                          </p:stCondLst>
                                        </p:cTn>
                                        <p:tgtEl>
                                          <p:spTgt spid="13"/>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14"/>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15"/>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16"/>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7"/>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18"/>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19"/>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20"/>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21"/>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22"/>
                                        </p:tgtEl>
                                        <p:attrNameLst>
                                          <p:attrName>style.visibility</p:attrName>
                                        </p:attrNameLst>
                                      </p:cBhvr>
                                      <p:to>
                                        <p:strVal val="hidden"/>
                                      </p:to>
                                    </p:set>
                                  </p:childTnLst>
                                </p:cTn>
                              </p:par>
                            </p:childTnLst>
                          </p:cTn>
                        </p:par>
                        <p:par>
                          <p:cTn id="96" fill="hold">
                            <p:stCondLst>
                              <p:cond delay="1000"/>
                            </p:stCondLst>
                            <p:childTnLst>
                              <p:par>
                                <p:cTn id="97" presetID="1" presetClass="exit" presetSubtype="0" fill="hold" grpId="1" nodeType="afterEffect">
                                  <p:stCondLst>
                                    <p:cond delay="0"/>
                                  </p:stCondLst>
                                  <p:childTnLst>
                                    <p:set>
                                      <p:cBhvr>
                                        <p:cTn id="98" dur="1" fill="hold">
                                          <p:stCondLst>
                                            <p:cond delay="0"/>
                                          </p:stCondLst>
                                        </p:cTn>
                                        <p:tgtEl>
                                          <p:spTgt spid="23"/>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2" presetClass="entr" presetSubtype="4"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additive="base">
                                        <p:cTn id="103" dur="500"/>
                                        <p:tgtEl>
                                          <p:spTgt spid="25"/>
                                        </p:tgtEl>
                                        <p:attrNameLst>
                                          <p:attrName>ppt_y</p:attrName>
                                        </p:attrNameLst>
                                      </p:cBhvr>
                                      <p:tavLst>
                                        <p:tav tm="0">
                                          <p:val>
                                            <p:strVal val="#ppt_y+#ppt_h*1.125000"/>
                                          </p:val>
                                        </p:tav>
                                        <p:tav tm="100000">
                                          <p:val>
                                            <p:strVal val="#ppt_y"/>
                                          </p:val>
                                        </p:tav>
                                      </p:tavLst>
                                    </p:anim>
                                    <p:animEffect transition="in" filter="wipe(up)">
                                      <p:cBhvr>
                                        <p:cTn id="10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3" grpId="1" bldLvl="0" animBg="1"/>
      <p:bldP spid="14" grpId="0" bldLvl="0" animBg="1"/>
      <p:bldP spid="14" grpId="1" bldLvl="0" animBg="1"/>
      <p:bldP spid="15" grpId="0" bldLvl="0" animBg="1"/>
      <p:bldP spid="15" grpId="1" bldLvl="0" animBg="1"/>
      <p:bldP spid="16" grpId="0" bldLvl="0" animBg="1"/>
      <p:bldP spid="16" grpId="1" bldLvl="0" animBg="1"/>
      <p:bldP spid="17" grpId="0" bldLvl="0" animBg="1"/>
      <p:bldP spid="17" grpId="1" bldLvl="0" animBg="1"/>
      <p:bldP spid="18" grpId="0" bldLvl="0" animBg="1"/>
      <p:bldP spid="18" grpId="1" bldLvl="0" animBg="1"/>
      <p:bldP spid="19" grpId="0" bldLvl="0" animBg="1"/>
      <p:bldP spid="19" grpId="1" bldLvl="0" animBg="1"/>
      <p:bldP spid="20" grpId="0" bldLvl="0" animBg="1"/>
      <p:bldP spid="20" grpId="1" bldLvl="0" animBg="1"/>
      <p:bldP spid="21" grpId="0" bldLvl="0" animBg="1"/>
      <p:bldP spid="21" grpId="1" bldLvl="0" animBg="1"/>
      <p:bldP spid="22" grpId="0" bldLvl="0" animBg="1"/>
      <p:bldP spid="22" grpId="1" bldLvl="0" animBg="1"/>
      <p:bldP spid="23" grpId="0" bldLvl="0" animBg="1"/>
      <p:bldP spid="23" grpId="1" bldLvl="0" animBg="1"/>
      <p:bldP spid="24" grpId="0" bldLvl="0" animBg="1"/>
      <p:bldP spid="25" grpId="0"/>
      <p:bldP spid="2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email">
            <a:clrChange>
              <a:clrFrom>
                <a:srgbClr val="000000">
                  <a:alpha val="0"/>
                </a:srgbClr>
              </a:clrFrom>
              <a:clrTo>
                <a:srgbClr val="000000">
                  <a:alpha val="0"/>
                  <a:alpha val="0"/>
                </a:srgbClr>
              </a:clrTo>
            </a:clrChange>
          </a:blip>
          <a:stretch>
            <a:fillRect/>
          </a:stretch>
        </p:blipFill>
        <p:spPr>
          <a:xfrm>
            <a:off x="1781175" y="2172335"/>
            <a:ext cx="8153400" cy="3970020"/>
          </a:xfrm>
          <a:prstGeom prst="rect">
            <a:avLst/>
          </a:prstGeom>
        </p:spPr>
      </p:pic>
      <p:sp>
        <p:nvSpPr>
          <p:cNvPr id="2" name="矩形 1"/>
          <p:cNvSpPr/>
          <p:nvPr/>
        </p:nvSpPr>
        <p:spPr>
          <a:xfrm>
            <a:off x="2" y="1"/>
            <a:ext cx="12191999"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5400000">
            <a:off x="8691000" y="3357002"/>
            <a:ext cx="6858000"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5400000">
            <a:off x="-3376673" y="3375453"/>
            <a:ext cx="6858001" cy="1071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 y="6732871"/>
            <a:ext cx="12191999"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40"/>
          <p:cNvSpPr/>
          <p:nvPr/>
        </p:nvSpPr>
        <p:spPr>
          <a:xfrm>
            <a:off x="1910715" y="800737"/>
            <a:ext cx="3895091" cy="586957"/>
          </a:xfrm>
          <a:prstGeom prst="rect">
            <a:avLst/>
          </a:prstGeom>
          <a:noFill/>
          <a:ln w="9525">
            <a:noFill/>
          </a:ln>
        </p:spPr>
        <p:txBody>
          <a:bodyPr wrap="square" lIns="90000" tIns="46800" rIns="90000" bIns="46800" anchor="t">
            <a:spAutoFit/>
          </a:bodyPr>
          <a:lstStyle/>
          <a:p>
            <a:pPr eaLnBrk="0" hangingPunct="0">
              <a:spcBef>
                <a:spcPct val="30000"/>
              </a:spcBef>
            </a:pPr>
            <a:r>
              <a:rPr lang="zh-CN" altLang="en-US" sz="32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一百亿一百亿地数，</a:t>
            </a:r>
            <a:endParaRPr lang="zh-CN" altLang="en-US" sz="32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Oval 17"/>
          <p:cNvSpPr/>
          <p:nvPr/>
        </p:nvSpPr>
        <p:spPr>
          <a:xfrm>
            <a:off x="2587944" y="4558983"/>
            <a:ext cx="503237" cy="215900"/>
          </a:xfrm>
          <a:prstGeom prst="ellipse">
            <a:avLst/>
          </a:prstGeom>
          <a:solidFill>
            <a:srgbClr val="0000FF"/>
          </a:solidFill>
          <a:ln w="9525" cap="flat" cmpd="sng">
            <a:solidFill>
              <a:schemeClr val="tx1"/>
            </a:solidFill>
            <a:prstDash val="solid"/>
            <a:round/>
            <a:headEnd type="none" w="med" len="med"/>
            <a:tailEnd type="none" w="med" len="med"/>
          </a:ln>
        </p:spPr>
        <p:txBody>
          <a:bodyPr wrap="none" lIns="90000" tIns="46800" rIns="90000" bIns="46800" anchor="ctr"/>
          <a:lstStyle/>
          <a:p>
            <a:pPr algn="ctr" eaLnBrk="0" hangingPunct="0">
              <a:spcBef>
                <a:spcPct val="0"/>
              </a:spcBef>
            </a:pPr>
            <a:endParaRPr lang="zh-CN" altLang="en-US" sz="3600" b="1" dirty="0">
              <a:solidFill>
                <a:srgbClr val="0000FF"/>
              </a:solidFill>
              <a:latin typeface="Arial" panose="020B0604020202020204" pitchFamily="34" charset="0"/>
              <a:ea typeface="华文楷体" panose="02010600040101010101" pitchFamily="2" charset="-122"/>
            </a:endParaRPr>
          </a:p>
        </p:txBody>
      </p:sp>
      <p:sp>
        <p:nvSpPr>
          <p:cNvPr id="14" name="Oval 18"/>
          <p:cNvSpPr/>
          <p:nvPr/>
        </p:nvSpPr>
        <p:spPr>
          <a:xfrm>
            <a:off x="2583181" y="4344670"/>
            <a:ext cx="503239" cy="215900"/>
          </a:xfrm>
          <a:prstGeom prst="ellipse">
            <a:avLst/>
          </a:prstGeom>
          <a:solidFill>
            <a:srgbClr val="0000CC"/>
          </a:solidFill>
          <a:ln w="9525" cap="flat" cmpd="sng">
            <a:solidFill>
              <a:schemeClr val="tx1"/>
            </a:solidFill>
            <a:prstDash val="solid"/>
            <a:round/>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15" name="Oval 19"/>
          <p:cNvSpPr/>
          <p:nvPr/>
        </p:nvSpPr>
        <p:spPr>
          <a:xfrm>
            <a:off x="2583181" y="4125595"/>
            <a:ext cx="503239" cy="215900"/>
          </a:xfrm>
          <a:prstGeom prst="ellipse">
            <a:avLst/>
          </a:prstGeom>
          <a:solidFill>
            <a:srgbClr val="0000CC"/>
          </a:solidFill>
          <a:ln w="9525" cap="flat" cmpd="sng">
            <a:solidFill>
              <a:schemeClr val="tx1"/>
            </a:solidFill>
            <a:prstDash val="solid"/>
            <a:round/>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16" name="Oval 20"/>
          <p:cNvSpPr/>
          <p:nvPr/>
        </p:nvSpPr>
        <p:spPr>
          <a:xfrm>
            <a:off x="2580006" y="4774883"/>
            <a:ext cx="503239" cy="215900"/>
          </a:xfrm>
          <a:prstGeom prst="ellipse">
            <a:avLst/>
          </a:prstGeom>
          <a:solidFill>
            <a:srgbClr val="0000CC"/>
          </a:solidFill>
          <a:ln w="9525" cap="flat" cmpd="sng">
            <a:solidFill>
              <a:schemeClr val="tx1"/>
            </a:solidFill>
            <a:prstDash val="solid"/>
            <a:round/>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17" name="Oval 32"/>
          <p:cNvSpPr/>
          <p:nvPr/>
        </p:nvSpPr>
        <p:spPr>
          <a:xfrm>
            <a:off x="2581594" y="3906520"/>
            <a:ext cx="503237" cy="215900"/>
          </a:xfrm>
          <a:prstGeom prst="ellipse">
            <a:avLst/>
          </a:prstGeom>
          <a:solidFill>
            <a:srgbClr val="0000CC"/>
          </a:solidFill>
          <a:ln w="9525" cap="flat" cmpd="sng">
            <a:solidFill>
              <a:schemeClr val="tx1"/>
            </a:solidFill>
            <a:prstDash val="solid"/>
            <a:round/>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18" name="Oval 33"/>
          <p:cNvSpPr/>
          <p:nvPr/>
        </p:nvSpPr>
        <p:spPr>
          <a:xfrm>
            <a:off x="2583181" y="3676333"/>
            <a:ext cx="503239" cy="215900"/>
          </a:xfrm>
          <a:prstGeom prst="ellipse">
            <a:avLst/>
          </a:prstGeom>
          <a:solidFill>
            <a:srgbClr val="0000CC"/>
          </a:solidFill>
          <a:ln w="9525" cap="flat" cmpd="sng">
            <a:solidFill>
              <a:schemeClr val="tx1"/>
            </a:solidFill>
            <a:prstDash val="solid"/>
            <a:round/>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19" name="Oval 34"/>
          <p:cNvSpPr/>
          <p:nvPr/>
        </p:nvSpPr>
        <p:spPr>
          <a:xfrm>
            <a:off x="2597468" y="3458845"/>
            <a:ext cx="503237" cy="215900"/>
          </a:xfrm>
          <a:prstGeom prst="ellipse">
            <a:avLst/>
          </a:prstGeom>
          <a:solidFill>
            <a:srgbClr val="0000CC"/>
          </a:solidFill>
          <a:ln w="9525" cap="flat" cmpd="sng">
            <a:solidFill>
              <a:schemeClr val="tx1"/>
            </a:solidFill>
            <a:prstDash val="solid"/>
            <a:round/>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20" name="Oval 35"/>
          <p:cNvSpPr/>
          <p:nvPr/>
        </p:nvSpPr>
        <p:spPr>
          <a:xfrm>
            <a:off x="2599055" y="3227070"/>
            <a:ext cx="503239" cy="215900"/>
          </a:xfrm>
          <a:prstGeom prst="ellipse">
            <a:avLst/>
          </a:prstGeom>
          <a:solidFill>
            <a:srgbClr val="0000CC"/>
          </a:solidFill>
          <a:ln w="9525" cap="flat" cmpd="sng">
            <a:solidFill>
              <a:schemeClr val="tx1"/>
            </a:solidFill>
            <a:prstDash val="solid"/>
            <a:round/>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21" name="Oval 36"/>
          <p:cNvSpPr/>
          <p:nvPr/>
        </p:nvSpPr>
        <p:spPr>
          <a:xfrm>
            <a:off x="2597468" y="2981008"/>
            <a:ext cx="503237" cy="215900"/>
          </a:xfrm>
          <a:prstGeom prst="ellipse">
            <a:avLst/>
          </a:prstGeom>
          <a:solidFill>
            <a:srgbClr val="0000CC"/>
          </a:solidFill>
          <a:ln w="9525" cap="flat" cmpd="sng">
            <a:solidFill>
              <a:schemeClr val="tx1"/>
            </a:solidFill>
            <a:prstDash val="solid"/>
            <a:round/>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22" name="Oval 37"/>
          <p:cNvSpPr/>
          <p:nvPr/>
        </p:nvSpPr>
        <p:spPr>
          <a:xfrm>
            <a:off x="2611755" y="2733358"/>
            <a:ext cx="503239" cy="215900"/>
          </a:xfrm>
          <a:prstGeom prst="ellipse">
            <a:avLst/>
          </a:prstGeom>
          <a:solidFill>
            <a:srgbClr val="0000CC"/>
          </a:solidFill>
          <a:ln w="9525" cap="flat" cmpd="sng">
            <a:solidFill>
              <a:schemeClr val="tx1"/>
            </a:solidFill>
            <a:prstDash val="solid"/>
            <a:round/>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23" name="Rectangle 38"/>
          <p:cNvSpPr/>
          <p:nvPr/>
        </p:nvSpPr>
        <p:spPr>
          <a:xfrm>
            <a:off x="2479359" y="2463483"/>
            <a:ext cx="711200" cy="2641600"/>
          </a:xfrm>
          <a:prstGeom prst="rect">
            <a:avLst/>
          </a:prstGeom>
          <a:noFill/>
          <a:ln w="28575" cap="flat" cmpd="sng">
            <a:solidFill>
              <a:srgbClr val="FF0000"/>
            </a:solidFill>
            <a:prstDash val="solid"/>
            <a:miter/>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24" name="Oval 21"/>
          <p:cNvSpPr/>
          <p:nvPr/>
        </p:nvSpPr>
        <p:spPr>
          <a:xfrm>
            <a:off x="1856741" y="4778058"/>
            <a:ext cx="503239" cy="215900"/>
          </a:xfrm>
          <a:prstGeom prst="ellipse">
            <a:avLst/>
          </a:prstGeom>
          <a:solidFill>
            <a:srgbClr val="00CC00"/>
          </a:solidFill>
          <a:ln w="9525" cap="flat" cmpd="sng">
            <a:solidFill>
              <a:srgbClr val="00CC00"/>
            </a:solidFill>
            <a:prstDash val="solid"/>
            <a:round/>
            <a:headEnd type="none" w="med" len="med"/>
            <a:tailEnd type="none" w="med" len="med"/>
          </a:ln>
        </p:spPr>
        <p:txBody>
          <a:bodyPr wrap="none" lIns="90000" tIns="46800" rIns="90000" bIns="46800" anchor="ctr"/>
          <a:lstStyle/>
          <a:p>
            <a:pPr eaLnBrk="0" hangingPunct="0">
              <a:spcBef>
                <a:spcPct val="0"/>
              </a:spcBef>
            </a:pPr>
            <a:endParaRPr lang="zh-CN" altLang="en-US" sz="1800" dirty="0">
              <a:solidFill>
                <a:srgbClr val="000000"/>
              </a:solidFill>
              <a:latin typeface="楷体_GB2312" panose="02010609030101010101" pitchFamily="49" charset="-122"/>
              <a:ea typeface="宋体" panose="02010600030101010101" pitchFamily="2" charset="-122"/>
              <a:sym typeface="宋体" panose="02010600030101010101" pitchFamily="2" charset="-122"/>
            </a:endParaRPr>
          </a:p>
        </p:txBody>
      </p:sp>
      <p:sp>
        <p:nvSpPr>
          <p:cNvPr id="25" name="Rectangle 40"/>
          <p:cNvSpPr/>
          <p:nvPr/>
        </p:nvSpPr>
        <p:spPr>
          <a:xfrm>
            <a:off x="5497195" y="800737"/>
            <a:ext cx="4437380" cy="586957"/>
          </a:xfrm>
          <a:prstGeom prst="rect">
            <a:avLst/>
          </a:prstGeom>
          <a:noFill/>
          <a:ln w="9525">
            <a:noFill/>
          </a:ln>
        </p:spPr>
        <p:txBody>
          <a:bodyPr wrap="square" lIns="90000" tIns="46800" rIns="90000" bIns="46800" anchor="t">
            <a:spAutoFit/>
          </a:bodyPr>
          <a:lstStyle/>
          <a:p>
            <a:pPr eaLnBrk="0" hangingPunct="0">
              <a:spcBef>
                <a:spcPct val="30000"/>
              </a:spcBef>
            </a:pPr>
            <a:r>
              <a:rPr lang="en-US" altLang="zh-CN" sz="3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en-US" sz="32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个一百亿是一千亿</a:t>
            </a:r>
            <a:endParaRPr lang="zh-CN" altLang="en-US" sz="32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7"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7"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0" presetClass="entr" presetSubtype="0"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filter="wedge">
                                      <p:cBhvr>
                                        <p:cTn id="68" dur="20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1000" fill="hold"/>
                                        <p:tgtEl>
                                          <p:spTgt spid="24"/>
                                        </p:tgtEl>
                                        <p:attrNameLst>
                                          <p:attrName>ppt_y</p:attrName>
                                        </p:attrNameLst>
                                      </p:cBhvr>
                                      <p:tavLst>
                                        <p:tav tm="0">
                                          <p:val>
                                            <p:strVal val="#ppt_y-.1"/>
                                          </p:val>
                                        </p:tav>
                                        <p:tav tm="100000">
                                          <p:val>
                                            <p:strVal val="#ppt_y"/>
                                          </p:val>
                                        </p:tav>
                                      </p:tavLst>
                                    </p:anim>
                                  </p:childTnLst>
                                </p:cTn>
                              </p:par>
                              <p:par>
                                <p:cTn id="76" presetID="1" presetClass="exit" presetSubtype="0" fill="hold" grpId="1" nodeType="withEffect">
                                  <p:stCondLst>
                                    <p:cond delay="0"/>
                                  </p:stCondLst>
                                  <p:childTnLst>
                                    <p:set>
                                      <p:cBhvr>
                                        <p:cTn id="77" dur="1" fill="hold">
                                          <p:stCondLst>
                                            <p:cond delay="0"/>
                                          </p:stCondLst>
                                        </p:cTn>
                                        <p:tgtEl>
                                          <p:spTgt spid="13"/>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14"/>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15"/>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16"/>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7"/>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18"/>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19"/>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20"/>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21"/>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22"/>
                                        </p:tgtEl>
                                        <p:attrNameLst>
                                          <p:attrName>style.visibility</p:attrName>
                                        </p:attrNameLst>
                                      </p:cBhvr>
                                      <p:to>
                                        <p:strVal val="hidden"/>
                                      </p:to>
                                    </p:set>
                                  </p:childTnLst>
                                </p:cTn>
                              </p:par>
                            </p:childTnLst>
                          </p:cTn>
                        </p:par>
                        <p:par>
                          <p:cTn id="96" fill="hold">
                            <p:stCondLst>
                              <p:cond delay="1000"/>
                            </p:stCondLst>
                            <p:childTnLst>
                              <p:par>
                                <p:cTn id="97" presetID="1" presetClass="exit" presetSubtype="0" fill="hold" grpId="1" nodeType="afterEffect">
                                  <p:stCondLst>
                                    <p:cond delay="0"/>
                                  </p:stCondLst>
                                  <p:childTnLst>
                                    <p:set>
                                      <p:cBhvr>
                                        <p:cTn id="98" dur="1" fill="hold">
                                          <p:stCondLst>
                                            <p:cond delay="0"/>
                                          </p:stCondLst>
                                        </p:cTn>
                                        <p:tgtEl>
                                          <p:spTgt spid="23"/>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2" presetClass="entr" presetSubtype="4"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additive="base">
                                        <p:cTn id="103" dur="500"/>
                                        <p:tgtEl>
                                          <p:spTgt spid="25"/>
                                        </p:tgtEl>
                                        <p:attrNameLst>
                                          <p:attrName>ppt_y</p:attrName>
                                        </p:attrNameLst>
                                      </p:cBhvr>
                                      <p:tavLst>
                                        <p:tav tm="0">
                                          <p:val>
                                            <p:strVal val="#ppt_y+#ppt_h*1.125000"/>
                                          </p:val>
                                        </p:tav>
                                        <p:tav tm="100000">
                                          <p:val>
                                            <p:strVal val="#ppt_y"/>
                                          </p:val>
                                        </p:tav>
                                      </p:tavLst>
                                    </p:anim>
                                    <p:animEffect transition="in" filter="wipe(up)">
                                      <p:cBhvr>
                                        <p:cTn id="10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3" grpId="1" bldLvl="0" animBg="1"/>
      <p:bldP spid="14" grpId="0" bldLvl="0" animBg="1"/>
      <p:bldP spid="14" grpId="1" bldLvl="0" animBg="1"/>
      <p:bldP spid="15" grpId="0" bldLvl="0" animBg="1"/>
      <p:bldP spid="15" grpId="1" bldLvl="0" animBg="1"/>
      <p:bldP spid="16" grpId="0" bldLvl="0" animBg="1"/>
      <p:bldP spid="16" grpId="1" bldLvl="0" animBg="1"/>
      <p:bldP spid="17" grpId="0" bldLvl="0" animBg="1"/>
      <p:bldP spid="17" grpId="1" bldLvl="0" animBg="1"/>
      <p:bldP spid="18" grpId="0" bldLvl="0" animBg="1"/>
      <p:bldP spid="18" grpId="1" bldLvl="0" animBg="1"/>
      <p:bldP spid="19" grpId="0" bldLvl="0" animBg="1"/>
      <p:bldP spid="19" grpId="1" bldLvl="0" animBg="1"/>
      <p:bldP spid="20" grpId="0" bldLvl="0" animBg="1"/>
      <p:bldP spid="20" grpId="1" bldLvl="0" animBg="1"/>
      <p:bldP spid="21" grpId="0" bldLvl="0" animBg="1"/>
      <p:bldP spid="21" grpId="1" bldLvl="0" animBg="1"/>
      <p:bldP spid="22" grpId="0" bldLvl="0" animBg="1"/>
      <p:bldP spid="22" grpId="1" bldLvl="0" animBg="1"/>
      <p:bldP spid="23" grpId="0" bldLvl="0" animBg="1"/>
      <p:bldP spid="23" grpId="1" bldLvl="0" animBg="1"/>
      <p:bldP spid="24" grpId="0" bldLvl="0" animBg="1"/>
      <p:bldP spid="25" grpId="0"/>
      <p:bldP spid="2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 y="1"/>
            <a:ext cx="12191999"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3" name="矩形 2"/>
          <p:cNvSpPr/>
          <p:nvPr/>
        </p:nvSpPr>
        <p:spPr>
          <a:xfrm rot="5400000">
            <a:off x="8691000" y="3357002"/>
            <a:ext cx="6858000"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4" name="矩形 3"/>
          <p:cNvSpPr/>
          <p:nvPr/>
        </p:nvSpPr>
        <p:spPr>
          <a:xfrm rot="5400000">
            <a:off x="-3376673" y="3375453"/>
            <a:ext cx="6858001" cy="1071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5" name="矩形 4"/>
          <p:cNvSpPr/>
          <p:nvPr/>
        </p:nvSpPr>
        <p:spPr>
          <a:xfrm>
            <a:off x="2" y="6732871"/>
            <a:ext cx="12191999" cy="144000"/>
          </a:xfrm>
          <a:prstGeom prst="rect">
            <a:avLst/>
          </a:prstGeom>
          <a:solidFill>
            <a:srgbClr val="60D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25" name="Rectangle 40"/>
          <p:cNvSpPr/>
          <p:nvPr/>
        </p:nvSpPr>
        <p:spPr>
          <a:xfrm>
            <a:off x="997585" y="621030"/>
            <a:ext cx="3886200" cy="525401"/>
          </a:xfrm>
          <a:prstGeom prst="rect">
            <a:avLst/>
          </a:prstGeom>
          <a:noFill/>
          <a:ln w="9525">
            <a:noFill/>
          </a:ln>
        </p:spPr>
        <p:txBody>
          <a:bodyPr wrap="square" lIns="90000" tIns="46800" rIns="90000" bIns="46800" anchor="t">
            <a:spAutoFit/>
          </a:bodyPr>
          <a:lstStyle/>
          <a:p>
            <a:pPr eaLnBrk="0" hangingPunct="0">
              <a:spcBef>
                <a:spcPct val="30000"/>
              </a:spcBef>
            </a:pPr>
            <a:r>
              <a:rPr lang="en-US" altLang="zh-CN" sz="2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en-US" sz="2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个一千万是一亿</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Rectangle 40"/>
          <p:cNvSpPr/>
          <p:nvPr/>
        </p:nvSpPr>
        <p:spPr>
          <a:xfrm>
            <a:off x="997585" y="1379855"/>
            <a:ext cx="3886200" cy="523240"/>
          </a:xfrm>
          <a:prstGeom prst="rect">
            <a:avLst/>
          </a:prstGeom>
          <a:noFill/>
          <a:ln w="9525">
            <a:noFill/>
          </a:ln>
        </p:spPr>
        <p:txBody>
          <a:bodyPr wrap="square" lIns="90000" tIns="46800" rIns="90000" bIns="46800" anchor="t">
            <a:spAutoFit/>
          </a:bodyPr>
          <a:lstStyle/>
          <a:p>
            <a:pPr eaLnBrk="0" hangingPunct="0">
              <a:spcBef>
                <a:spcPct val="30000"/>
              </a:spcBef>
            </a:pPr>
            <a:r>
              <a:rPr lang="en-US" altLang="zh-CN" sz="2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en-US" sz="2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个一亿是十亿</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Rectangle 40"/>
          <p:cNvSpPr/>
          <p:nvPr/>
        </p:nvSpPr>
        <p:spPr>
          <a:xfrm>
            <a:off x="997585" y="2117090"/>
            <a:ext cx="3886200" cy="525401"/>
          </a:xfrm>
          <a:prstGeom prst="rect">
            <a:avLst/>
          </a:prstGeom>
          <a:noFill/>
          <a:ln w="9525">
            <a:noFill/>
          </a:ln>
        </p:spPr>
        <p:txBody>
          <a:bodyPr wrap="square" lIns="90000" tIns="46800" rIns="90000" bIns="46800" anchor="t">
            <a:spAutoFit/>
          </a:bodyPr>
          <a:lstStyle/>
          <a:p>
            <a:pPr eaLnBrk="0" hangingPunct="0">
              <a:spcBef>
                <a:spcPct val="30000"/>
              </a:spcBef>
            </a:pPr>
            <a:r>
              <a:rPr lang="en-US" altLang="zh-CN" sz="2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en-US" sz="2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个十亿是一百亿</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Rectangle 40"/>
          <p:cNvSpPr/>
          <p:nvPr/>
        </p:nvSpPr>
        <p:spPr>
          <a:xfrm>
            <a:off x="997585" y="2886075"/>
            <a:ext cx="3886200" cy="525401"/>
          </a:xfrm>
          <a:prstGeom prst="rect">
            <a:avLst/>
          </a:prstGeom>
          <a:noFill/>
          <a:ln w="9525">
            <a:noFill/>
          </a:ln>
        </p:spPr>
        <p:txBody>
          <a:bodyPr wrap="square" lIns="90000" tIns="46800" rIns="90000" bIns="46800" anchor="t">
            <a:spAutoFit/>
          </a:bodyPr>
          <a:lstStyle/>
          <a:p>
            <a:pPr eaLnBrk="0" hangingPunct="0">
              <a:spcBef>
                <a:spcPct val="30000"/>
              </a:spcBef>
            </a:pPr>
            <a:r>
              <a:rPr lang="en-US" altLang="zh-CN" sz="2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en-US" sz="2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个十亿是一百亿</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3" name="右大括号 42"/>
          <p:cNvSpPr/>
          <p:nvPr/>
        </p:nvSpPr>
        <p:spPr>
          <a:xfrm>
            <a:off x="4417062" y="836931"/>
            <a:ext cx="206375" cy="2483485"/>
          </a:xfrm>
          <a:prstGeom prst="rightBrace">
            <a:avLst>
              <a:gd name="adj1" fmla="val 156716"/>
              <a:gd name="adj2" fmla="val 50000"/>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p>
        </p:txBody>
      </p:sp>
      <p:sp>
        <p:nvSpPr>
          <p:cNvPr id="9" name="Rectangle 40"/>
          <p:cNvSpPr/>
          <p:nvPr/>
        </p:nvSpPr>
        <p:spPr>
          <a:xfrm>
            <a:off x="5017771" y="1379856"/>
            <a:ext cx="6396355" cy="1387176"/>
          </a:xfrm>
          <a:prstGeom prst="rect">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wrap="square" lIns="90000" tIns="46800" rIns="90000" bIns="46800" anchor="t">
            <a:spAutoFit/>
          </a:bodyPr>
          <a:lstStyle/>
          <a:p>
            <a:pPr eaLnBrk="0" hangingPunct="0">
              <a:lnSpc>
                <a:spcPct val="150000"/>
              </a:lnSpc>
              <a:spcBef>
                <a:spcPct val="30000"/>
              </a:spcBef>
            </a:pPr>
            <a:r>
              <a:rPr lang="zh-CN" altLang="en-US"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微软雅黑" panose="020B0503020204020204" pitchFamily="34" charset="-122"/>
                <a:ea typeface="微软雅黑" panose="020B0503020204020204" pitchFamily="34" charset="-122"/>
                <a:cs typeface="微软雅黑" panose="020B0503020204020204" pitchFamily="34" charset="-122"/>
              </a:rPr>
              <a:t>亿、十亿、百亿、千亿都是计数单位，相邻计数单位间的进率是</a:t>
            </a:r>
            <a:r>
              <a:rPr lang="en-US" altLang="zh-CN"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微软雅黑" panose="020B0503020204020204" pitchFamily="34" charset="-122"/>
                <a:ea typeface="微软雅黑" panose="020B0503020204020204" pitchFamily="34" charset="-122"/>
                <a:cs typeface="微软雅黑" panose="020B0503020204020204" pitchFamily="34" charset="-122"/>
              </a:rPr>
              <a:t>10</a:t>
            </a:r>
          </a:p>
        </p:txBody>
      </p:sp>
      <p:sp>
        <p:nvSpPr>
          <p:cNvPr id="14" name="矩形 13"/>
          <p:cNvSpPr/>
          <p:nvPr/>
        </p:nvSpPr>
        <p:spPr>
          <a:xfrm>
            <a:off x="5777619" y="4436535"/>
            <a:ext cx="3841751" cy="287867"/>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mn-lt"/>
              <a:ea typeface="+mn-ea"/>
              <a:cs typeface="+mn-cs"/>
            </a:endParaRPr>
          </a:p>
        </p:txBody>
      </p:sp>
      <p:sp>
        <p:nvSpPr>
          <p:cNvPr id="15" name="TextBox 2"/>
          <p:cNvSpPr txBox="1"/>
          <p:nvPr/>
        </p:nvSpPr>
        <p:spPr>
          <a:xfrm>
            <a:off x="5624800" y="3700904"/>
            <a:ext cx="4127284" cy="630942"/>
          </a:xfrm>
          <a:prstGeom prst="rect">
            <a:avLst/>
          </a:prstGeom>
          <a:noFill/>
          <a:ln w="9525">
            <a:noFill/>
          </a:ln>
        </p:spPr>
        <p:txBody>
          <a:bodyPr vert="eaVert"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zh-CN" altLang="en-US" sz="2135" b="1" dirty="0">
                <a:latin typeface="楷体_GB2312" panose="02010609030101010101" pitchFamily="49" charset="-122"/>
                <a:ea typeface="楷体_GB2312" panose="02010609030101010101" pitchFamily="49" charset="-122"/>
              </a:rPr>
              <a:t>个</a:t>
            </a:r>
            <a:endParaRPr lang="en-US" altLang="zh-CN" sz="2135" b="1" dirty="0">
              <a:latin typeface="楷体_GB2312" panose="02010609030101010101" pitchFamily="49" charset="-122"/>
              <a:ea typeface="楷体_GB2312" panose="02010609030101010101" pitchFamily="49" charset="-122"/>
            </a:endParaRPr>
          </a:p>
          <a:p>
            <a:pPr marL="0" lvl="0" indent="0" algn="ctr" eaLnBrk="1" hangingPunct="1">
              <a:spcBef>
                <a:spcPct val="0"/>
              </a:spcBef>
              <a:buFontTx/>
              <a:buNone/>
            </a:pPr>
            <a:r>
              <a:rPr lang="zh-CN" altLang="en-US" sz="2135" b="1" dirty="0">
                <a:latin typeface="楷体_GB2312" panose="02010609030101010101" pitchFamily="49" charset="-122"/>
                <a:ea typeface="楷体_GB2312" panose="02010609030101010101" pitchFamily="49" charset="-122"/>
              </a:rPr>
              <a:t>十</a:t>
            </a:r>
            <a:endParaRPr lang="en-US" altLang="zh-CN" sz="2135" b="1" dirty="0">
              <a:latin typeface="楷体_GB2312" panose="02010609030101010101" pitchFamily="49" charset="-122"/>
              <a:ea typeface="楷体_GB2312" panose="02010609030101010101" pitchFamily="49" charset="-122"/>
            </a:endParaRPr>
          </a:p>
          <a:p>
            <a:pPr marL="0" lvl="0" indent="0" algn="ctr" eaLnBrk="1" hangingPunct="1">
              <a:spcBef>
                <a:spcPct val="0"/>
              </a:spcBef>
              <a:buFontTx/>
              <a:buNone/>
            </a:pPr>
            <a:r>
              <a:rPr lang="zh-CN" altLang="en-US" sz="2135" b="1" dirty="0">
                <a:latin typeface="楷体_GB2312" panose="02010609030101010101" pitchFamily="49" charset="-122"/>
                <a:ea typeface="楷体_GB2312" panose="02010609030101010101" pitchFamily="49" charset="-122"/>
              </a:rPr>
              <a:t>百</a:t>
            </a:r>
            <a:endParaRPr lang="en-US" altLang="zh-CN" sz="2135" b="1" dirty="0">
              <a:latin typeface="楷体_GB2312" panose="02010609030101010101" pitchFamily="49" charset="-122"/>
              <a:ea typeface="楷体_GB2312" panose="02010609030101010101" pitchFamily="49" charset="-122"/>
            </a:endParaRPr>
          </a:p>
          <a:p>
            <a:pPr marL="0" lvl="0" indent="0" algn="ctr" eaLnBrk="1" hangingPunct="1">
              <a:spcBef>
                <a:spcPct val="0"/>
              </a:spcBef>
              <a:buFontTx/>
              <a:buNone/>
            </a:pPr>
            <a:r>
              <a:rPr lang="zh-CN" altLang="en-US" sz="2135" b="1" dirty="0">
                <a:latin typeface="楷体_GB2312" panose="02010609030101010101" pitchFamily="49" charset="-122"/>
                <a:ea typeface="楷体_GB2312" panose="02010609030101010101" pitchFamily="49" charset="-122"/>
              </a:rPr>
              <a:t>千</a:t>
            </a:r>
            <a:endParaRPr lang="en-US" altLang="zh-CN" sz="2135" b="1" dirty="0">
              <a:latin typeface="楷体_GB2312" panose="02010609030101010101" pitchFamily="49" charset="-122"/>
              <a:ea typeface="楷体_GB2312" panose="02010609030101010101" pitchFamily="49" charset="-122"/>
            </a:endParaRPr>
          </a:p>
          <a:p>
            <a:pPr marL="0" lvl="0" indent="0" algn="ctr" eaLnBrk="1" hangingPunct="1">
              <a:spcBef>
                <a:spcPct val="0"/>
              </a:spcBef>
              <a:buFontTx/>
              <a:buNone/>
            </a:pPr>
            <a:r>
              <a:rPr lang="zh-CN" altLang="en-US" sz="2135" b="1" dirty="0">
                <a:latin typeface="楷体_GB2312" panose="02010609030101010101" pitchFamily="49" charset="-122"/>
                <a:ea typeface="楷体_GB2312" panose="02010609030101010101" pitchFamily="49" charset="-122"/>
              </a:rPr>
              <a:t>万</a:t>
            </a:r>
            <a:endParaRPr lang="en-US" altLang="zh-CN" sz="2135" b="1" dirty="0">
              <a:latin typeface="楷体_GB2312" panose="02010609030101010101" pitchFamily="49" charset="-122"/>
              <a:ea typeface="楷体_GB2312" panose="02010609030101010101" pitchFamily="49" charset="-122"/>
            </a:endParaRPr>
          </a:p>
          <a:p>
            <a:pPr marL="0" lvl="0" indent="0" algn="ctr" eaLnBrk="1" hangingPunct="1">
              <a:spcBef>
                <a:spcPct val="0"/>
              </a:spcBef>
              <a:buFontTx/>
              <a:buNone/>
            </a:pPr>
            <a:r>
              <a:rPr lang="zh-CN" altLang="en-US" sz="2135" b="1" dirty="0">
                <a:latin typeface="楷体_GB2312" panose="02010609030101010101" pitchFamily="49" charset="-122"/>
                <a:ea typeface="楷体_GB2312" panose="02010609030101010101" pitchFamily="49" charset="-122"/>
              </a:rPr>
              <a:t>十万</a:t>
            </a:r>
            <a:endParaRPr lang="en-US" altLang="zh-CN" sz="2135" b="1" dirty="0">
              <a:latin typeface="楷体_GB2312" panose="02010609030101010101" pitchFamily="49" charset="-122"/>
              <a:ea typeface="楷体_GB2312" panose="02010609030101010101" pitchFamily="49" charset="-122"/>
            </a:endParaRPr>
          </a:p>
          <a:p>
            <a:pPr marL="0" lvl="0" indent="0" algn="ctr" eaLnBrk="1" hangingPunct="1">
              <a:spcBef>
                <a:spcPct val="0"/>
              </a:spcBef>
              <a:buFontTx/>
              <a:buNone/>
            </a:pPr>
            <a:r>
              <a:rPr lang="zh-CN" altLang="en-US" sz="2135" b="1" dirty="0">
                <a:latin typeface="楷体_GB2312" panose="02010609030101010101" pitchFamily="49" charset="-122"/>
                <a:ea typeface="楷体_GB2312" panose="02010609030101010101" pitchFamily="49" charset="-122"/>
              </a:rPr>
              <a:t>百万</a:t>
            </a:r>
            <a:endParaRPr lang="en-US" altLang="zh-CN" sz="2135" b="1" dirty="0">
              <a:latin typeface="楷体_GB2312" panose="02010609030101010101" pitchFamily="49" charset="-122"/>
              <a:ea typeface="楷体_GB2312" panose="02010609030101010101" pitchFamily="49" charset="-122"/>
            </a:endParaRPr>
          </a:p>
          <a:p>
            <a:pPr marL="0" lvl="0" indent="0" algn="ctr" eaLnBrk="1" hangingPunct="1">
              <a:spcBef>
                <a:spcPct val="0"/>
              </a:spcBef>
              <a:buFontTx/>
              <a:buNone/>
            </a:pPr>
            <a:r>
              <a:rPr lang="zh-CN" altLang="en-US" sz="2135" b="1" dirty="0">
                <a:latin typeface="楷体_GB2312" panose="02010609030101010101" pitchFamily="49" charset="-122"/>
                <a:ea typeface="楷体_GB2312" panose="02010609030101010101" pitchFamily="49" charset="-122"/>
              </a:rPr>
              <a:t>千万</a:t>
            </a:r>
            <a:endParaRPr lang="en-US" altLang="zh-CN" sz="2135" b="1" dirty="0">
              <a:latin typeface="楷体_GB2312" panose="02010609030101010101" pitchFamily="49" charset="-122"/>
              <a:ea typeface="楷体_GB2312" panose="02010609030101010101" pitchFamily="49" charset="-122"/>
            </a:endParaRPr>
          </a:p>
          <a:p>
            <a:pPr marL="0" lvl="0" indent="0" algn="ctr" eaLnBrk="1" hangingPunct="1">
              <a:spcBef>
                <a:spcPct val="0"/>
              </a:spcBef>
              <a:buFontTx/>
              <a:buNone/>
            </a:pPr>
            <a:r>
              <a:rPr lang="zh-CN" altLang="en-US" sz="2135" b="1" dirty="0">
                <a:latin typeface="楷体_GB2312" panose="02010609030101010101" pitchFamily="49" charset="-122"/>
                <a:ea typeface="楷体_GB2312" panose="02010609030101010101" pitchFamily="49" charset="-122"/>
              </a:rPr>
              <a:t>亿</a:t>
            </a:r>
            <a:endParaRPr lang="en-US" altLang="zh-CN" sz="2135" b="1" dirty="0">
              <a:latin typeface="楷体_GB2312" panose="02010609030101010101" pitchFamily="49" charset="-122"/>
              <a:ea typeface="楷体_GB2312" panose="02010609030101010101" pitchFamily="49" charset="-122"/>
            </a:endParaRPr>
          </a:p>
          <a:p>
            <a:pPr marL="0" lvl="0" indent="0" algn="ctr" eaLnBrk="1" hangingPunct="1">
              <a:spcBef>
                <a:spcPct val="0"/>
              </a:spcBef>
              <a:buFontTx/>
              <a:buNone/>
            </a:pPr>
            <a:r>
              <a:rPr lang="zh-CN" altLang="en-US" sz="2135" b="1" dirty="0">
                <a:latin typeface="楷体_GB2312" panose="02010609030101010101" pitchFamily="49" charset="-122"/>
                <a:ea typeface="楷体_GB2312" panose="02010609030101010101" pitchFamily="49" charset="-122"/>
              </a:rPr>
              <a:t>十亿</a:t>
            </a:r>
            <a:endParaRPr lang="en-US" altLang="zh-CN" sz="2135" b="1" dirty="0">
              <a:latin typeface="楷体_GB2312" panose="02010609030101010101" pitchFamily="49" charset="-122"/>
              <a:ea typeface="楷体_GB2312" panose="02010609030101010101" pitchFamily="49" charset="-122"/>
            </a:endParaRPr>
          </a:p>
          <a:p>
            <a:pPr marL="0" lvl="0" indent="0" algn="ctr" eaLnBrk="1" hangingPunct="1">
              <a:spcBef>
                <a:spcPct val="0"/>
              </a:spcBef>
              <a:buFontTx/>
              <a:buNone/>
            </a:pPr>
            <a:r>
              <a:rPr lang="zh-CN" altLang="en-US" sz="2135" b="1" dirty="0">
                <a:latin typeface="楷体_GB2312" panose="02010609030101010101" pitchFamily="49" charset="-122"/>
                <a:ea typeface="楷体_GB2312" panose="02010609030101010101" pitchFamily="49" charset="-122"/>
              </a:rPr>
              <a:t>百亿</a:t>
            </a:r>
            <a:endParaRPr lang="en-US" altLang="zh-CN" sz="2135" b="1" dirty="0">
              <a:latin typeface="楷体_GB2312" panose="02010609030101010101" pitchFamily="49" charset="-122"/>
              <a:ea typeface="楷体_GB2312" panose="02010609030101010101" pitchFamily="49" charset="-122"/>
            </a:endParaRPr>
          </a:p>
          <a:p>
            <a:pPr marL="0" lvl="0" indent="0" algn="ctr" eaLnBrk="1" hangingPunct="1">
              <a:spcBef>
                <a:spcPct val="0"/>
              </a:spcBef>
              <a:buFontTx/>
              <a:buNone/>
            </a:pPr>
            <a:r>
              <a:rPr lang="zh-CN" altLang="en-US" sz="2135" b="1" dirty="0">
                <a:latin typeface="楷体_GB2312" panose="02010609030101010101" pitchFamily="49" charset="-122"/>
                <a:ea typeface="楷体_GB2312" panose="02010609030101010101" pitchFamily="49" charset="-122"/>
              </a:rPr>
              <a:t>千亿</a:t>
            </a:r>
          </a:p>
        </p:txBody>
      </p:sp>
      <p:sp>
        <p:nvSpPr>
          <p:cNvPr id="16" name="矩形 15"/>
          <p:cNvSpPr/>
          <p:nvPr/>
        </p:nvSpPr>
        <p:spPr>
          <a:xfrm>
            <a:off x="5768094" y="5086352"/>
            <a:ext cx="3841751" cy="287867"/>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p:nvPr/>
        </p:nvSpPr>
        <p:spPr>
          <a:xfrm>
            <a:off x="5768094" y="5688544"/>
            <a:ext cx="3841751" cy="287867"/>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mn-lt"/>
              <a:ea typeface="+mn-ea"/>
              <a:cs typeface="+mn-cs"/>
            </a:endParaRPr>
          </a:p>
        </p:txBody>
      </p:sp>
      <p:sp>
        <p:nvSpPr>
          <p:cNvPr id="18" name="TextBox 4"/>
          <p:cNvSpPr txBox="1"/>
          <p:nvPr/>
        </p:nvSpPr>
        <p:spPr>
          <a:xfrm>
            <a:off x="3435105" y="4290272"/>
            <a:ext cx="2190023" cy="52322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二亿是</a:t>
            </a:r>
            <a:r>
              <a:rPr lang="en-US" altLang="zh-CN" sz="28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个亿</a:t>
            </a:r>
          </a:p>
        </p:txBody>
      </p:sp>
      <p:sp>
        <p:nvSpPr>
          <p:cNvPr id="19" name="TextBox 13"/>
          <p:cNvSpPr txBox="1"/>
          <p:nvPr/>
        </p:nvSpPr>
        <p:spPr>
          <a:xfrm>
            <a:off x="1799345" y="4940300"/>
            <a:ext cx="3839513" cy="52322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二十一亿是</a:t>
            </a:r>
            <a:r>
              <a:rPr lang="zh-CN" altLang="en-US" sz="2800" dirty="0">
                <a:solidFill>
                  <a:srgbClr val="FF6699"/>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个亿</a:t>
            </a:r>
          </a:p>
        </p:txBody>
      </p:sp>
      <p:sp>
        <p:nvSpPr>
          <p:cNvPr id="20" name="TextBox 14"/>
          <p:cNvSpPr txBox="1"/>
          <p:nvPr/>
        </p:nvSpPr>
        <p:spPr>
          <a:xfrm>
            <a:off x="1106135" y="5568527"/>
            <a:ext cx="4557658" cy="52322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八百一十四亿是</a:t>
            </a:r>
            <a:r>
              <a:rPr lang="zh-CN" altLang="en-US" sz="2800" dirty="0">
                <a:solidFill>
                  <a:srgbClr val="FF6699"/>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个亿</a:t>
            </a:r>
          </a:p>
        </p:txBody>
      </p:sp>
      <p:sp>
        <p:nvSpPr>
          <p:cNvPr id="21" name="矩形 6"/>
          <p:cNvSpPr/>
          <p:nvPr/>
        </p:nvSpPr>
        <p:spPr>
          <a:xfrm>
            <a:off x="3973161" y="4962526"/>
            <a:ext cx="604653" cy="52322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zh-CN" sz="2800" dirty="0">
                <a:solidFill>
                  <a:srgbClr val="000000"/>
                </a:solidFill>
                <a:latin typeface="微软雅黑" panose="020B0503020204020204" pitchFamily="34" charset="-122"/>
                <a:ea typeface="微软雅黑" panose="020B0503020204020204" pitchFamily="34" charset="-122"/>
              </a:rPr>
              <a:t>21</a:t>
            </a:r>
          </a:p>
        </p:txBody>
      </p:sp>
      <p:sp>
        <p:nvSpPr>
          <p:cNvPr id="22" name="矩形 15"/>
          <p:cNvSpPr/>
          <p:nvPr/>
        </p:nvSpPr>
        <p:spPr>
          <a:xfrm>
            <a:off x="3884261" y="5608108"/>
            <a:ext cx="814647" cy="52322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zh-CN" sz="2800" dirty="0">
                <a:solidFill>
                  <a:srgbClr val="000000"/>
                </a:solidFill>
                <a:latin typeface="微软雅黑" panose="020B0503020204020204" pitchFamily="34" charset="-122"/>
                <a:ea typeface="微软雅黑" panose="020B0503020204020204" pitchFamily="34" charset="-122"/>
              </a:rPr>
              <a:t>814</a:t>
            </a:r>
          </a:p>
        </p:txBody>
      </p:sp>
      <p:sp>
        <p:nvSpPr>
          <p:cNvPr id="23" name="矩形 7"/>
          <p:cNvSpPr/>
          <p:nvPr/>
        </p:nvSpPr>
        <p:spPr>
          <a:xfrm>
            <a:off x="6692265" y="4370707"/>
            <a:ext cx="2987040" cy="4616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dist" eaLnBrk="1" hangingPunct="1">
              <a:spcBef>
                <a:spcPct val="0"/>
              </a:spcBef>
              <a:buFontTx/>
              <a:buNone/>
            </a:pPr>
            <a:r>
              <a:rPr lang="en-US" altLang="zh-CN" sz="2400" dirty="0">
                <a:latin typeface="Arial" panose="020B0604020202020204" pitchFamily="34" charset="0"/>
                <a:ea typeface="楷体_GB2312" panose="02010609030101010101" pitchFamily="49" charset="-122"/>
              </a:rPr>
              <a:t>2 0 0 0 0 0 0 0 0 </a:t>
            </a:r>
          </a:p>
        </p:txBody>
      </p:sp>
      <p:sp>
        <p:nvSpPr>
          <p:cNvPr id="24" name="矩形 17"/>
          <p:cNvSpPr/>
          <p:nvPr/>
        </p:nvSpPr>
        <p:spPr>
          <a:xfrm>
            <a:off x="6344921" y="5001897"/>
            <a:ext cx="3359785" cy="4616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dist" eaLnBrk="1" hangingPunct="1">
              <a:spcBef>
                <a:spcPct val="0"/>
              </a:spcBef>
              <a:buFontTx/>
              <a:buNone/>
            </a:pPr>
            <a:r>
              <a:rPr lang="en-US" altLang="zh-CN" sz="2400" dirty="0">
                <a:latin typeface="Arial" panose="020B0604020202020204" pitchFamily="34" charset="0"/>
                <a:ea typeface="楷体_GB2312" panose="02010609030101010101" pitchFamily="49" charset="-122"/>
              </a:rPr>
              <a:t>2 1 0 0 0 0 0 0 0 0</a:t>
            </a:r>
          </a:p>
        </p:txBody>
      </p:sp>
      <p:sp>
        <p:nvSpPr>
          <p:cNvPr id="26" name="矩形 18"/>
          <p:cNvSpPr/>
          <p:nvPr/>
        </p:nvSpPr>
        <p:spPr>
          <a:xfrm>
            <a:off x="6026785" y="5599432"/>
            <a:ext cx="3662680" cy="4616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dist" eaLnBrk="1" hangingPunct="1">
              <a:spcBef>
                <a:spcPct val="0"/>
              </a:spcBef>
              <a:buFontTx/>
              <a:buNone/>
            </a:pPr>
            <a:r>
              <a:rPr lang="en-US" altLang="zh-CN" sz="2400" dirty="0">
                <a:latin typeface="Arial" panose="020B0604020202020204" pitchFamily="34" charset="0"/>
                <a:ea typeface="楷体_GB2312" panose="02010609030101010101" pitchFamily="49" charset="-122"/>
              </a:rPr>
              <a:t>8 1 4 0 0 0 0 0 0 0 0 </a:t>
            </a:r>
          </a:p>
        </p:txBody>
      </p:sp>
      <p:pic>
        <p:nvPicPr>
          <p:cNvPr id="27" name="Picture 14" descr="H:\四下 ppt 陆小蓓 (1)\4下\u2\d_p15_3.png"/>
          <p:cNvPicPr>
            <a:picLocks noChangeAspect="1"/>
          </p:cNvPicPr>
          <p:nvPr/>
        </p:nvPicPr>
        <p:blipFill>
          <a:blip r:embed="rId2" cstate="email"/>
          <a:stretch>
            <a:fillRect/>
          </a:stretch>
        </p:blipFill>
        <p:spPr>
          <a:xfrm>
            <a:off x="7186931" y="700405"/>
            <a:ext cx="2005013" cy="1430338"/>
          </a:xfrm>
          <a:prstGeom prst="rect">
            <a:avLst/>
          </a:prstGeom>
          <a:noFill/>
          <a:ln w="9525">
            <a:noFill/>
          </a:ln>
        </p:spPr>
      </p:pic>
      <p:pic>
        <p:nvPicPr>
          <p:cNvPr id="28" name="Picture 15" descr="H:\四下 ppt 陆小蓓 (1)\4下\u2\d_p15_1.png"/>
          <p:cNvPicPr>
            <a:picLocks noChangeAspect="1"/>
          </p:cNvPicPr>
          <p:nvPr/>
        </p:nvPicPr>
        <p:blipFill>
          <a:blip r:embed="rId3" cstate="email"/>
          <a:stretch>
            <a:fillRect/>
          </a:stretch>
        </p:blipFill>
        <p:spPr>
          <a:xfrm>
            <a:off x="1930719" y="628968"/>
            <a:ext cx="2320925" cy="1655762"/>
          </a:xfrm>
          <a:prstGeom prst="rect">
            <a:avLst/>
          </a:prstGeom>
          <a:noFill/>
          <a:ln w="9525">
            <a:noFill/>
          </a:ln>
        </p:spPr>
      </p:pic>
      <p:pic>
        <p:nvPicPr>
          <p:cNvPr id="29" name="Picture 16" descr="H:\四下 ppt 陆小蓓 (1)\4下\u2\d_p15_2.png"/>
          <p:cNvPicPr>
            <a:picLocks noChangeAspect="1"/>
          </p:cNvPicPr>
          <p:nvPr/>
        </p:nvPicPr>
        <p:blipFill>
          <a:blip r:embed="rId4" cstate="email"/>
          <a:stretch>
            <a:fillRect/>
          </a:stretch>
        </p:blipFill>
        <p:spPr>
          <a:xfrm>
            <a:off x="4451668" y="600393"/>
            <a:ext cx="2392363" cy="1708150"/>
          </a:xfrm>
          <a:prstGeom prst="rect">
            <a:avLst/>
          </a:prstGeom>
          <a:noFill/>
          <a:ln w="9525">
            <a:noFill/>
          </a:ln>
        </p:spPr>
      </p:pic>
      <p:sp>
        <p:nvSpPr>
          <p:cNvPr id="30" name="矩形 29"/>
          <p:cNvSpPr/>
          <p:nvPr/>
        </p:nvSpPr>
        <p:spPr>
          <a:xfrm>
            <a:off x="1643380" y="628968"/>
            <a:ext cx="2808288" cy="216058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1" name="矩形 30"/>
          <p:cNvSpPr/>
          <p:nvPr/>
        </p:nvSpPr>
        <p:spPr>
          <a:xfrm>
            <a:off x="4453255" y="628968"/>
            <a:ext cx="2446339" cy="216058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2" name="矩形 31"/>
          <p:cNvSpPr/>
          <p:nvPr/>
        </p:nvSpPr>
        <p:spPr>
          <a:xfrm>
            <a:off x="6899594" y="628968"/>
            <a:ext cx="2693988" cy="2159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3" name="TextBox 22"/>
          <p:cNvSpPr txBox="1"/>
          <p:nvPr/>
        </p:nvSpPr>
        <p:spPr>
          <a:xfrm>
            <a:off x="2118903" y="2218057"/>
            <a:ext cx="1595309" cy="4308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zh-CN" altLang="en-US" sz="2200" dirty="0">
                <a:latin typeface="微软雅黑" panose="020B0503020204020204" pitchFamily="34" charset="-122"/>
                <a:ea typeface="微软雅黑" panose="020B0503020204020204" pitchFamily="34" charset="-122"/>
              </a:rPr>
              <a:t>原油二亿吨</a:t>
            </a:r>
          </a:p>
        </p:txBody>
      </p:sp>
      <p:sp>
        <p:nvSpPr>
          <p:cNvPr id="34" name="TextBox 24"/>
          <p:cNvSpPr txBox="1"/>
          <p:nvPr/>
        </p:nvSpPr>
        <p:spPr>
          <a:xfrm>
            <a:off x="4601403" y="2218057"/>
            <a:ext cx="2159566" cy="4308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zh-CN" altLang="en-US" sz="2200" dirty="0">
                <a:latin typeface="微软雅黑" panose="020B0503020204020204" pitchFamily="34" charset="-122"/>
                <a:ea typeface="微软雅黑" panose="020B0503020204020204" pitchFamily="34" charset="-122"/>
              </a:rPr>
              <a:t>水泥二十一亿吨</a:t>
            </a:r>
          </a:p>
        </p:txBody>
      </p:sp>
      <p:sp>
        <p:nvSpPr>
          <p:cNvPr id="35" name="TextBox 25"/>
          <p:cNvSpPr txBox="1"/>
          <p:nvPr/>
        </p:nvSpPr>
        <p:spPr>
          <a:xfrm>
            <a:off x="6978116" y="2218057"/>
            <a:ext cx="2441694" cy="4308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zh-CN" altLang="en-US" sz="2200" dirty="0">
                <a:latin typeface="微软雅黑" panose="020B0503020204020204" pitchFamily="34" charset="-122"/>
                <a:ea typeface="微软雅黑" panose="020B0503020204020204" pitchFamily="34" charset="-122"/>
              </a:rPr>
              <a:t>布八百一十四亿米</a:t>
            </a:r>
          </a:p>
        </p:txBody>
      </p:sp>
      <p:cxnSp>
        <p:nvCxnSpPr>
          <p:cNvPr id="36" name="直接连接符 35"/>
          <p:cNvCxnSpPr/>
          <p:nvPr/>
        </p:nvCxnSpPr>
        <p:spPr>
          <a:xfrm>
            <a:off x="2795906" y="2645093"/>
            <a:ext cx="539751" cy="0"/>
          </a:xfrm>
          <a:prstGeom prst="line">
            <a:avLst/>
          </a:prstGeom>
          <a:ln>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7331394" y="2645093"/>
            <a:ext cx="1800225" cy="0"/>
          </a:xfrm>
          <a:prstGeom prst="line">
            <a:avLst/>
          </a:prstGeom>
          <a:ln>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5243829" y="2645093"/>
            <a:ext cx="1187451" cy="0"/>
          </a:xfrm>
          <a:prstGeom prst="line">
            <a:avLst/>
          </a:prstGeom>
          <a:ln>
            <a:solidFill>
              <a:srgbClr val="FF6699"/>
            </a:solidFill>
          </a:ln>
        </p:spPr>
        <p:style>
          <a:lnRef idx="1">
            <a:schemeClr val="accent1"/>
          </a:lnRef>
          <a:fillRef idx="0">
            <a:schemeClr val="accent1"/>
          </a:fillRef>
          <a:effectRef idx="0">
            <a:schemeClr val="accent1"/>
          </a:effectRef>
          <a:fontRef idx="minor">
            <a:schemeClr val="tx1"/>
          </a:fontRef>
        </p:style>
      </p:cxnSp>
      <p:sp>
        <p:nvSpPr>
          <p:cNvPr id="39" name="右大括号 38"/>
          <p:cNvSpPr/>
          <p:nvPr/>
        </p:nvSpPr>
        <p:spPr>
          <a:xfrm rot="5400000">
            <a:off x="5572762" y="305436"/>
            <a:ext cx="206375" cy="5367020"/>
          </a:xfrm>
          <a:prstGeom prst="rightBrace">
            <a:avLst>
              <a:gd name="adj1" fmla="val 156716"/>
              <a:gd name="adj2" fmla="val 50000"/>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p>
        </p:txBody>
      </p:sp>
      <p:sp>
        <p:nvSpPr>
          <p:cNvPr id="40" name="文本框 39"/>
          <p:cNvSpPr txBox="1"/>
          <p:nvPr/>
        </p:nvSpPr>
        <p:spPr>
          <a:xfrm>
            <a:off x="3416937" y="3198496"/>
            <a:ext cx="4543425" cy="46166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cs typeface="微软雅黑" panose="020B0503020204020204" pitchFamily="34" charset="-122"/>
              </a:rPr>
              <a:t>都是以</a:t>
            </a:r>
            <a:r>
              <a:rPr lang="en-US" altLang="zh-CN" sz="24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亿</a:t>
            </a:r>
            <a:r>
              <a:rPr lang="en-US" altLang="zh-CN" sz="24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为单位的更大的数</a:t>
            </a:r>
          </a:p>
        </p:txBody>
      </p:sp>
      <p:sp>
        <p:nvSpPr>
          <p:cNvPr id="41" name="右大括号 40"/>
          <p:cNvSpPr/>
          <p:nvPr/>
        </p:nvSpPr>
        <p:spPr>
          <a:xfrm rot="5400000">
            <a:off x="8317231" y="4806950"/>
            <a:ext cx="76200" cy="2540000"/>
          </a:xfrm>
          <a:prstGeom prst="rightBrace">
            <a:avLst>
              <a:gd name="adj1" fmla="val 156716"/>
              <a:gd name="adj2" fmla="val 50000"/>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p>
        </p:txBody>
      </p:sp>
      <p:sp>
        <p:nvSpPr>
          <p:cNvPr id="42" name="文本框 41"/>
          <p:cNvSpPr txBox="1"/>
          <p:nvPr/>
        </p:nvSpPr>
        <p:spPr>
          <a:xfrm>
            <a:off x="7793990" y="6264912"/>
            <a:ext cx="1184911" cy="46166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cs typeface="微软雅黑" panose="020B0503020204020204" pitchFamily="34" charset="-122"/>
              </a:rPr>
              <a:t>共</a:t>
            </a:r>
            <a:r>
              <a:rPr lang="en-US" altLang="zh-CN" sz="2400">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个</a:t>
            </a:r>
            <a:r>
              <a:rPr lang="en-US" altLang="zh-CN" sz="2400">
                <a:latin typeface="微软雅黑" panose="020B0503020204020204" pitchFamily="34" charset="-122"/>
                <a:ea typeface="微软雅黑" panose="020B0503020204020204" pitchFamily="34" charset="-122"/>
                <a:cs typeface="微软雅黑" panose="020B0503020204020204" pitchFamily="34" charset="-122"/>
              </a:rPr>
              <a:t>0</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ppt_y</p:attrName>
                                        </p:attrNameLst>
                                      </p:cBhvr>
                                      <p:tavLst>
                                        <p:tav tm="0">
                                          <p:val>
                                            <p:strVal val="#ppt_y+#ppt_h*1.125000"/>
                                          </p:val>
                                        </p:tav>
                                        <p:tav tm="100000">
                                          <p:val>
                                            <p:strVal val="#ppt_y"/>
                                          </p:val>
                                        </p:tav>
                                      </p:tavLst>
                                    </p:anim>
                                    <p:animEffect transition="in" filter="wipe(up)">
                                      <p:cBhvr>
                                        <p:cTn id="8" dur="500"/>
                                        <p:tgtEl>
                                          <p:spTgt spid="2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p:tgtEl>
                                          <p:spTgt spid="8"/>
                                        </p:tgtEl>
                                        <p:attrNameLst>
                                          <p:attrName>ppt_y</p:attrName>
                                        </p:attrNameLst>
                                      </p:cBhvr>
                                      <p:tavLst>
                                        <p:tav tm="0">
                                          <p:val>
                                            <p:strVal val="#ppt_y+#ppt_h*1.125000"/>
                                          </p:val>
                                        </p:tav>
                                        <p:tav tm="100000">
                                          <p:val>
                                            <p:strVal val="#ppt_y"/>
                                          </p:val>
                                        </p:tav>
                                      </p:tavLst>
                                    </p:anim>
                                    <p:animEffect transition="in" filter="wipe(up)">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2" nodeType="clickEffect">
                                  <p:stCondLst>
                                    <p:cond delay="0"/>
                                  </p:stCondLst>
                                  <p:childTnLst>
                                    <p:set>
                                      <p:cBhvr>
                                        <p:cTn id="40" dur="1" fill="hold">
                                          <p:stCondLst>
                                            <p:cond delay="0"/>
                                          </p:stCondLst>
                                        </p:cTn>
                                        <p:tgtEl>
                                          <p:spTgt spid="25"/>
                                        </p:tgtEl>
                                        <p:attrNameLst>
                                          <p:attrName>style.visibility</p:attrName>
                                        </p:attrNameLst>
                                      </p:cBhvr>
                                      <p:to>
                                        <p:strVal val="hidden"/>
                                      </p:to>
                                    </p:set>
                                  </p:childTnLst>
                                </p:cTn>
                              </p:par>
                              <p:par>
                                <p:cTn id="41" presetID="1" presetClass="exit" presetSubtype="0" fill="hold" grpId="2" nodeType="withEffect">
                                  <p:stCondLst>
                                    <p:cond delay="0"/>
                                  </p:stCondLst>
                                  <p:childTnLst>
                                    <p:set>
                                      <p:cBhvr>
                                        <p:cTn id="42" dur="1" fill="hold">
                                          <p:stCondLst>
                                            <p:cond delay="0"/>
                                          </p:stCondLst>
                                        </p:cTn>
                                        <p:tgtEl>
                                          <p:spTgt spid="6"/>
                                        </p:tgtEl>
                                        <p:attrNameLst>
                                          <p:attrName>style.visibility</p:attrName>
                                        </p:attrNameLst>
                                      </p:cBhvr>
                                      <p:to>
                                        <p:strVal val="hidden"/>
                                      </p:to>
                                    </p:set>
                                  </p:childTnLst>
                                </p:cTn>
                              </p:par>
                              <p:par>
                                <p:cTn id="43" presetID="1" presetClass="exit" presetSubtype="0" fill="hold" grpId="2" nodeType="withEffect">
                                  <p:stCondLst>
                                    <p:cond delay="0"/>
                                  </p:stCondLst>
                                  <p:childTnLst>
                                    <p:set>
                                      <p:cBhvr>
                                        <p:cTn id="44" dur="1" fill="hold">
                                          <p:stCondLst>
                                            <p:cond delay="0"/>
                                          </p:stCondLst>
                                        </p:cTn>
                                        <p:tgtEl>
                                          <p:spTgt spid="7"/>
                                        </p:tgtEl>
                                        <p:attrNameLst>
                                          <p:attrName>style.visibility</p:attrName>
                                        </p:attrNameLst>
                                      </p:cBhvr>
                                      <p:to>
                                        <p:strVal val="hidden"/>
                                      </p:to>
                                    </p:set>
                                  </p:childTnLst>
                                </p:cTn>
                              </p:par>
                              <p:par>
                                <p:cTn id="45" presetID="1" presetClass="exit" presetSubtype="0" fill="hold" grpId="2" nodeType="withEffect">
                                  <p:stCondLst>
                                    <p:cond delay="0"/>
                                  </p:stCondLst>
                                  <p:childTnLst>
                                    <p:set>
                                      <p:cBhvr>
                                        <p:cTn id="46" dur="1" fill="hold">
                                          <p:stCondLst>
                                            <p:cond delay="0"/>
                                          </p:stCondLst>
                                        </p:cTn>
                                        <p:tgtEl>
                                          <p:spTgt spid="8"/>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43"/>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9"/>
                                        </p:tgtEl>
                                        <p:attrNameLst>
                                          <p:attrName>style.visibility</p:attrName>
                                        </p:attrNameLst>
                                      </p:cBhvr>
                                      <p:to>
                                        <p:strVal val="hidden"/>
                                      </p:to>
                                    </p:set>
                                  </p:childTnLst>
                                </p:cTn>
                              </p:par>
                            </p:childTnLst>
                          </p:cTn>
                        </p:par>
                        <p:par>
                          <p:cTn id="51" fill="hold">
                            <p:stCondLst>
                              <p:cond delay="0"/>
                            </p:stCondLst>
                            <p:childTnLst>
                              <p:par>
                                <p:cTn id="52" presetID="1" presetClass="entr" presetSubtype="0" fill="hold" nodeType="after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nodeType="after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nodeType="afterEffect">
                                  <p:stCondLst>
                                    <p:cond delay="0"/>
                                  </p:stCondLst>
                                  <p:childTnLst>
                                    <p:set>
                                      <p:cBhvr>
                                        <p:cTn id="59" dur="1" fill="hold">
                                          <p:stCondLst>
                                            <p:cond delay="0"/>
                                          </p:stCondLst>
                                        </p:cTn>
                                        <p:tgtEl>
                                          <p:spTgt spid="29"/>
                                        </p:tgtEl>
                                        <p:attrNameLst>
                                          <p:attrName>style.visibility</p:attrName>
                                        </p:attrNameLst>
                                      </p:cBhvr>
                                      <p:to>
                                        <p:strVal val="visible"/>
                                      </p:to>
                                    </p:set>
                                  </p:childTnLst>
                                </p:cTn>
                              </p:par>
                            </p:childTnLst>
                          </p:cTn>
                        </p:par>
                        <p:par>
                          <p:cTn id="60" fill="hold">
                            <p:stCondLst>
                              <p:cond delay="0"/>
                            </p:stCondLst>
                            <p:childTnLst>
                              <p:par>
                                <p:cTn id="61" presetID="1"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childTnLst>
                                </p:cTn>
                              </p:par>
                            </p:childTnLst>
                          </p:cTn>
                        </p:par>
                        <p:par>
                          <p:cTn id="72" fill="hold">
                            <p:stCondLst>
                              <p:cond delay="0"/>
                            </p:stCondLst>
                            <p:childTnLst>
                              <p:par>
                                <p:cTn id="73" presetID="1" presetClass="entr" presetSubtype="0" fill="hold" grpId="0" nodeType="after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childTnLst>
                          </p:cTn>
                        </p:par>
                        <p:par>
                          <p:cTn id="75" fill="hold">
                            <p:stCondLst>
                              <p:cond delay="0"/>
                            </p:stCondLst>
                            <p:childTnLst>
                              <p:par>
                                <p:cTn id="76" presetID="1" presetClass="entr" presetSubtype="0"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childTnLst>
                                </p:cTn>
                              </p:par>
                            </p:childTnLst>
                          </p:cTn>
                        </p:par>
                        <p:par>
                          <p:cTn id="78" fill="hold">
                            <p:stCondLst>
                              <p:cond delay="0"/>
                            </p:stCondLst>
                            <p:childTnLst>
                              <p:par>
                                <p:cTn id="79" presetID="1" presetClass="entr" presetSubtype="0" fill="hold" nodeType="afterEffect">
                                  <p:stCondLst>
                                    <p:cond delay="0"/>
                                  </p:stCondLst>
                                  <p:childTnLst>
                                    <p:set>
                                      <p:cBhvr>
                                        <p:cTn id="80" dur="1" fill="hold">
                                          <p:stCondLst>
                                            <p:cond delay="0"/>
                                          </p:stCondLst>
                                        </p:cTn>
                                        <p:tgtEl>
                                          <p:spTgt spid="36"/>
                                        </p:tgtEl>
                                        <p:attrNameLst>
                                          <p:attrName>style.visibility</p:attrName>
                                        </p:attrNameLst>
                                      </p:cBhvr>
                                      <p:to>
                                        <p:strVal val="visible"/>
                                      </p:to>
                                    </p:set>
                                  </p:childTnLst>
                                </p:cTn>
                              </p:par>
                            </p:childTnLst>
                          </p:cTn>
                        </p:par>
                        <p:par>
                          <p:cTn id="81" fill="hold">
                            <p:stCondLst>
                              <p:cond delay="0"/>
                            </p:stCondLst>
                            <p:childTnLst>
                              <p:par>
                                <p:cTn id="82" presetID="1" presetClass="entr" presetSubtype="0" fill="hold" nodeType="afterEffect">
                                  <p:stCondLst>
                                    <p:cond delay="0"/>
                                  </p:stCondLst>
                                  <p:childTnLst>
                                    <p:set>
                                      <p:cBhvr>
                                        <p:cTn id="83" dur="1" fill="hold">
                                          <p:stCondLst>
                                            <p:cond delay="0"/>
                                          </p:stCondLst>
                                        </p:cTn>
                                        <p:tgtEl>
                                          <p:spTgt spid="37"/>
                                        </p:tgtEl>
                                        <p:attrNameLst>
                                          <p:attrName>style.visibility</p:attrName>
                                        </p:attrNameLst>
                                      </p:cBhvr>
                                      <p:to>
                                        <p:strVal val="visible"/>
                                      </p:to>
                                    </p:set>
                                  </p:childTnLst>
                                </p:cTn>
                              </p:par>
                            </p:childTnLst>
                          </p:cTn>
                        </p:par>
                        <p:par>
                          <p:cTn id="84" fill="hold">
                            <p:stCondLst>
                              <p:cond delay="0"/>
                            </p:stCondLst>
                            <p:childTnLst>
                              <p:par>
                                <p:cTn id="85" presetID="1" presetClass="entr" presetSubtype="0"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grpId="3" nodeType="click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wipe(up)">
                                      <p:cBhvr>
                                        <p:cTn id="91" dur="500"/>
                                        <p:tgtEl>
                                          <p:spTgt spid="39"/>
                                        </p:tgtEl>
                                      </p:cBhvr>
                                    </p:animEffect>
                                  </p:childTnLst>
                                </p:cTn>
                              </p:par>
                              <p:par>
                                <p:cTn id="92" presetID="22" presetClass="entr" presetSubtype="1" fill="hold" grpId="0" nodeType="with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wipe(up)">
                                      <p:cBhvr>
                                        <p:cTn id="94" dur="500"/>
                                        <p:tgtEl>
                                          <p:spTgt spid="40"/>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linds(horizontal)">
                                      <p:cBhvr>
                                        <p:cTn id="99" dur="500"/>
                                        <p:tgtEl>
                                          <p:spTgt spid="15"/>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14"/>
                                        </p:tgtEl>
                                        <p:attrNameLst>
                                          <p:attrName>style.visibility</p:attrName>
                                        </p:attrNameLst>
                                      </p:cBhvr>
                                      <p:to>
                                        <p:strVal val="visible"/>
                                      </p:to>
                                    </p:set>
                                    <p:animEffect transition="in" filter="blinds(horizontal)">
                                      <p:cBhvr>
                                        <p:cTn id="109" dur="500"/>
                                        <p:tgtEl>
                                          <p:spTgt spid="14"/>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blinds(horizontal)">
                                      <p:cBhvr>
                                        <p:cTn id="112" dur="500"/>
                                        <p:tgtEl>
                                          <p:spTgt spid="23"/>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wipe(left)">
                                      <p:cBhvr>
                                        <p:cTn id="117" dur="500"/>
                                        <p:tgtEl>
                                          <p:spTgt spid="19"/>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21"/>
                                        </p:tgtEl>
                                        <p:attrNameLst>
                                          <p:attrName>style.visibility</p:attrName>
                                        </p:attrNameLst>
                                      </p:cBhvr>
                                      <p:to>
                                        <p:strVal val="visible"/>
                                      </p:to>
                                    </p:set>
                                    <p:animEffect transition="in" filter="blinds(horizontal)">
                                      <p:cBhvr>
                                        <p:cTn id="122" dur="500"/>
                                        <p:tgtEl>
                                          <p:spTgt spid="21"/>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16"/>
                                        </p:tgtEl>
                                        <p:attrNameLst>
                                          <p:attrName>style.visibility</p:attrName>
                                        </p:attrNameLst>
                                      </p:cBhvr>
                                      <p:to>
                                        <p:strVal val="visible"/>
                                      </p:to>
                                    </p:set>
                                    <p:animEffect transition="in" filter="blinds(horizontal)">
                                      <p:cBhvr>
                                        <p:cTn id="127" dur="500"/>
                                        <p:tgtEl>
                                          <p:spTgt spid="16"/>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blinds(horizontal)">
                                      <p:cBhvr>
                                        <p:cTn id="130" dur="500"/>
                                        <p:tgtEl>
                                          <p:spTgt spid="24"/>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20"/>
                                        </p:tgtEl>
                                        <p:attrNameLst>
                                          <p:attrName>style.visibility</p:attrName>
                                        </p:attrNameLst>
                                      </p:cBhvr>
                                      <p:to>
                                        <p:strVal val="visible"/>
                                      </p:to>
                                    </p:set>
                                    <p:animEffect transition="in" filter="wipe(left)">
                                      <p:cBhvr>
                                        <p:cTn id="135" dur="500"/>
                                        <p:tgtEl>
                                          <p:spTgt spid="20"/>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22"/>
                                        </p:tgtEl>
                                        <p:attrNameLst>
                                          <p:attrName>style.visibility</p:attrName>
                                        </p:attrNameLst>
                                      </p:cBhvr>
                                      <p:to>
                                        <p:strVal val="visible"/>
                                      </p:to>
                                    </p:set>
                                    <p:animEffect transition="in" filter="blinds(horizontal)">
                                      <p:cBhvr>
                                        <p:cTn id="140" dur="500"/>
                                        <p:tgtEl>
                                          <p:spTgt spid="22"/>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17"/>
                                        </p:tgtEl>
                                        <p:attrNameLst>
                                          <p:attrName>style.visibility</p:attrName>
                                        </p:attrNameLst>
                                      </p:cBhvr>
                                      <p:to>
                                        <p:strVal val="visible"/>
                                      </p:to>
                                    </p:set>
                                    <p:animEffect transition="in" filter="blinds(horizontal)">
                                      <p:cBhvr>
                                        <p:cTn id="145" dur="500"/>
                                        <p:tgtEl>
                                          <p:spTgt spid="17"/>
                                        </p:tgtEl>
                                      </p:cBhvr>
                                    </p:animEffect>
                                  </p:childTnLst>
                                </p:cTn>
                              </p:par>
                              <p:par>
                                <p:cTn id="146" presetID="3" presetClass="entr" presetSubtype="10" fill="hold" grpId="0" nodeType="withEffect">
                                  <p:stCondLst>
                                    <p:cond delay="0"/>
                                  </p:stCondLst>
                                  <p:childTnLst>
                                    <p:set>
                                      <p:cBhvr>
                                        <p:cTn id="147" dur="1" fill="hold">
                                          <p:stCondLst>
                                            <p:cond delay="0"/>
                                          </p:stCondLst>
                                        </p:cTn>
                                        <p:tgtEl>
                                          <p:spTgt spid="26"/>
                                        </p:tgtEl>
                                        <p:attrNameLst>
                                          <p:attrName>style.visibility</p:attrName>
                                        </p:attrNameLst>
                                      </p:cBhvr>
                                      <p:to>
                                        <p:strVal val="visible"/>
                                      </p:to>
                                    </p:set>
                                    <p:animEffect transition="in" filter="blinds(horizontal)">
                                      <p:cBhvr>
                                        <p:cTn id="148" dur="500"/>
                                        <p:tgtEl>
                                          <p:spTgt spid="26"/>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1" fill="hold" grpId="3" nodeType="clickEffect">
                                  <p:stCondLst>
                                    <p:cond delay="0"/>
                                  </p:stCondLst>
                                  <p:childTnLst>
                                    <p:set>
                                      <p:cBhvr>
                                        <p:cTn id="152" dur="1" fill="hold">
                                          <p:stCondLst>
                                            <p:cond delay="0"/>
                                          </p:stCondLst>
                                        </p:cTn>
                                        <p:tgtEl>
                                          <p:spTgt spid="41"/>
                                        </p:tgtEl>
                                        <p:attrNameLst>
                                          <p:attrName>style.visibility</p:attrName>
                                        </p:attrNameLst>
                                      </p:cBhvr>
                                      <p:to>
                                        <p:strVal val="visible"/>
                                      </p:to>
                                    </p:set>
                                    <p:animEffect transition="in" filter="wipe(up)">
                                      <p:cBhvr>
                                        <p:cTn id="153" dur="500"/>
                                        <p:tgtEl>
                                          <p:spTgt spid="41"/>
                                        </p:tgtEl>
                                      </p:cBhvr>
                                    </p:animEffect>
                                  </p:childTnLst>
                                </p:cTn>
                              </p:par>
                              <p:par>
                                <p:cTn id="154" presetID="22" presetClass="entr" presetSubtype="1" fill="hold" grpId="0" nodeType="with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up)">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5" grpId="2"/>
      <p:bldP spid="6" grpId="0"/>
      <p:bldP spid="6" grpId="1"/>
      <p:bldP spid="6" grpId="2"/>
      <p:bldP spid="7" grpId="0"/>
      <p:bldP spid="7" grpId="1"/>
      <p:bldP spid="7" grpId="2"/>
      <p:bldP spid="8" grpId="0"/>
      <p:bldP spid="8" grpId="1"/>
      <p:bldP spid="8" grpId="2"/>
      <p:bldP spid="43" grpId="0" bldLvl="0" animBg="1"/>
      <p:bldP spid="43" grpId="1" animBg="1"/>
      <p:bldP spid="43" grpId="2" bldLvl="0" animBg="1"/>
      <p:bldP spid="9" grpId="0" bldLvl="0" animBg="1"/>
      <p:bldP spid="9" grpId="1"/>
      <p:bldP spid="9" grpId="2" bldLvl="0" animBg="1"/>
      <p:bldP spid="14" grpId="0" bldLvl="0" animBg="1"/>
      <p:bldP spid="15" grpId="0"/>
      <p:bldP spid="16" grpId="0" bldLvl="0" animBg="1"/>
      <p:bldP spid="17" grpId="0" bldLvl="0" animBg="1"/>
      <p:bldP spid="18" grpId="0"/>
      <p:bldP spid="19" grpId="0"/>
      <p:bldP spid="20" grpId="0"/>
      <p:bldP spid="21" grpId="0"/>
      <p:bldP spid="22" grpId="0"/>
      <p:bldP spid="23" grpId="0"/>
      <p:bldP spid="24" grpId="0"/>
      <p:bldP spid="26" grpId="0"/>
      <p:bldP spid="30" grpId="0" bldLvl="0" animBg="1"/>
      <p:bldP spid="31" grpId="0" bldLvl="0" animBg="1"/>
      <p:bldP spid="32" grpId="0" bldLvl="0" animBg="1"/>
      <p:bldP spid="33" grpId="0"/>
      <p:bldP spid="34" grpId="0"/>
      <p:bldP spid="35" grpId="0"/>
      <p:bldP spid="39" grpId="1" animBg="1"/>
      <p:bldP spid="39" grpId="3" bldLvl="0" animBg="1"/>
      <p:bldP spid="40" grpId="0"/>
      <p:bldP spid="41" grpId="1" animBg="1"/>
      <p:bldP spid="41" grpId="3" bldLvl="0" animBg="1"/>
      <p:bldP spid="42" grpId="0"/>
    </p:bldLst>
  </p:timing>
</p:sld>
</file>

<file path=ppt/theme/theme1.xml><?xml version="1.0" encoding="utf-8"?>
<a:theme xmlns:a="http://schemas.openxmlformats.org/drawingml/2006/main" name="WWW.2PPT.COM&#1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1232</Words>
  <Application>Microsoft Office PowerPoint</Application>
  <PresentationFormat>宽屏</PresentationFormat>
  <Paragraphs>272</Paragraphs>
  <Slides>20</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20</vt:i4>
      </vt:variant>
    </vt:vector>
  </HeadingPairs>
  <TitlesOfParts>
    <vt:vector size="30" baseType="lpstr">
      <vt:lpstr>黑体</vt:lpstr>
      <vt:lpstr>华文楷体</vt:lpstr>
      <vt:lpstr>华文隶书</vt:lpstr>
      <vt:lpstr>楷体_GB2312</vt:lpstr>
      <vt:lpstr>宋体</vt:lpstr>
      <vt:lpstr>微软雅黑</vt:lpstr>
      <vt:lpstr>Arial</vt:lpstr>
      <vt:lpstr>Calibri</vt:lpstr>
      <vt:lpstr>Calibri Light</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2015-06-27T04:22:00Z</dcterms:created>
  <dcterms:modified xsi:type="dcterms:W3CDTF">2023-01-16T21:52:07Z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A14D84082E834ED6AED64916E1EFC0EC</vt:lpwstr>
  </property>
  <property fmtid="{A09F084E-AD41-489F-8076-AA5BE3082BCA}" pid="100">
    <vt:ui4>5</vt:ui4>
  </property>
  <property fmtid="{64440492-4C8B-11D1-8B70-080036B11A03}" pid="11">
    <vt:lpwstr>www.2ppt.com-爱PPT提供资源下载</vt:lpwstr>
  </property>
</Properties>
</file>