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7" r:id="rId2"/>
    <p:sldId id="258" r:id="rId3"/>
    <p:sldId id="259" r:id="rId4"/>
    <p:sldId id="309" r:id="rId5"/>
    <p:sldId id="308" r:id="rId6"/>
    <p:sldId id="304" r:id="rId7"/>
    <p:sldId id="299" r:id="rId8"/>
    <p:sldId id="302" r:id="rId9"/>
    <p:sldId id="313" r:id="rId10"/>
    <p:sldId id="305" r:id="rId11"/>
    <p:sldId id="303" r:id="rId12"/>
    <p:sldId id="311" r:id="rId13"/>
    <p:sldId id="307" r:id="rId14"/>
    <p:sldId id="298" r:id="rId15"/>
    <p:sldId id="306" r:id="rId16"/>
    <p:sldId id="325" r:id="rId17"/>
    <p:sldId id="316" r:id="rId18"/>
    <p:sldId id="314" r:id="rId19"/>
    <p:sldId id="315" r:id="rId20"/>
    <p:sldId id="317" r:id="rId21"/>
    <p:sldId id="318" r:id="rId22"/>
    <p:sldId id="326" r:id="rId23"/>
    <p:sldId id="324" r:id="rId24"/>
    <p:sldId id="327" r:id="rId25"/>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7E51"/>
    <a:srgbClr val="FFFFFF"/>
    <a:srgbClr val="F6F6D2"/>
    <a:srgbClr val="95A96A"/>
    <a:srgbClr val="4A6688"/>
    <a:srgbClr val="445E7D"/>
    <a:srgbClr val="D6E9F7"/>
    <a:srgbClr val="F32E53"/>
    <a:srgbClr val="E7E6E4"/>
    <a:srgbClr val="FE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56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767E72-F0B9-48A2-BF4B-66876E74273F}"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712880-4CE6-4E9A-8093-84C77429CE2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24</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12" name="图片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29"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2023-01-10</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
        <p:nvSpPr>
          <p:cNvPr id="2" name="Title 1"/>
          <p:cNvSpPr>
            <a:spLocks noGrp="1"/>
          </p:cNvSpPr>
          <p:nvPr>
            <p:ph type="ctrTitle"/>
          </p:nvPr>
        </p:nvSpPr>
        <p:spPr>
          <a:xfrm>
            <a:off x="3754581" y="886690"/>
            <a:ext cx="6317673" cy="2630849"/>
          </a:xfrm>
          <a:noFill/>
        </p:spPr>
        <p:txBody>
          <a:bodyPr anchor="ctr">
            <a:normAutofit/>
          </a:bodyPr>
          <a:lstStyle>
            <a:lvl1pPr algn="ctr">
              <a:lnSpc>
                <a:spcPct val="150000"/>
              </a:lnSpc>
              <a:defRPr sz="4400" b="1" i="0">
                <a:solidFill>
                  <a:schemeClr val="accent1"/>
                </a:solidFill>
                <a:effectLst/>
              </a:defRPr>
            </a:lvl1pPr>
          </a:lstStyle>
          <a:p>
            <a:r>
              <a:rPr lang="zh-CN" altLang="en-US" dirty="0"/>
              <a:t>单击此处编辑母版标题样式</a:t>
            </a:r>
            <a:endParaRPr lang="en-US" dirty="0"/>
          </a:p>
        </p:txBody>
      </p:sp>
      <p:sp>
        <p:nvSpPr>
          <p:cNvPr id="3" name="Subtitle 2"/>
          <p:cNvSpPr>
            <a:spLocks noGrp="1"/>
          </p:cNvSpPr>
          <p:nvPr>
            <p:ph type="subTitle" idx="1" hasCustomPrompt="1"/>
          </p:nvPr>
        </p:nvSpPr>
        <p:spPr>
          <a:xfrm>
            <a:off x="3754581" y="3737632"/>
            <a:ext cx="6317673" cy="643396"/>
          </a:xfrm>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2" name="Title 1"/>
          <p:cNvSpPr>
            <a:spLocks noGrp="1"/>
          </p:cNvSpPr>
          <p:nvPr>
            <p:ph type="title"/>
          </p:nvPr>
        </p:nvSpPr>
        <p:spPr>
          <a:xfrm>
            <a:off x="4211782" y="1136075"/>
            <a:ext cx="5957454" cy="2784763"/>
          </a:xfrm>
        </p:spPr>
        <p:txBody>
          <a:bodyPr anchor="ctr"/>
          <a:lstStyle>
            <a:lvl1pPr algn="ctr">
              <a:lnSpc>
                <a:spcPct val="150000"/>
              </a:lnSpc>
              <a:defRPr sz="4400">
                <a:solidFill>
                  <a:schemeClr val="accent1"/>
                </a:solidFill>
                <a:latin typeface="+mj-ea"/>
                <a:ea typeface="+mj-ea"/>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4211782" y="4162589"/>
            <a:ext cx="5957454" cy="644071"/>
          </a:xfrm>
        </p:spPr>
        <p:txBody>
          <a:bodyPr/>
          <a:lstStyle>
            <a:lvl1pPr marL="0" indent="0" algn="ctr">
              <a:lnSpc>
                <a:spcPct val="150000"/>
              </a:lnSpc>
              <a:buNone/>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11"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2023-01-10</a:t>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2023-01-10</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2023-01-10</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754063" y="526245"/>
            <a:ext cx="8703252" cy="848454"/>
          </a:xfrm>
        </p:spPr>
        <p:txBody>
          <a:bodyPr/>
          <a:lstStyle>
            <a:lvl1pPr>
              <a:defRPr>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2023-01-10</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EEE407F6-43BC-4ED3-AE83-C5AE7025F527}" type="datetimeFigureOut">
              <a:rPr lang="zh-CN" altLang="en-US" smtClean="0"/>
              <a:t>2023-01-10</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
        <p:nvSpPr>
          <p:cNvPr id="2" name="矩形 1"/>
          <p:cNvSpPr/>
          <p:nvPr userDrawn="1"/>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2023-01-10</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2023-01-10</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矩形 9"/>
          <p:cNvSpPr/>
          <p:nvPr userDrawn="1"/>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7" name="Text Placeholder 2"/>
          <p:cNvSpPr>
            <a:spLocks noGrp="1"/>
          </p:cNvSpPr>
          <p:nvPr>
            <p:ph type="body" idx="1"/>
          </p:nvPr>
        </p:nvSpPr>
        <p:spPr bwMode="auto">
          <a:xfrm>
            <a:off x="754063" y="1704109"/>
            <a:ext cx="10680700" cy="4652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EEE407F6-43BC-4ED3-AE83-C5AE7025F527}" type="datetimeFigureOut">
              <a:rPr lang="zh-CN" altLang="en-US" smtClean="0"/>
              <a:t>2023-01-10</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DF0AED0E-59F6-4A46-B703-AE7EE0C4450E}" type="slidenum">
              <a:rPr lang="zh-CN" altLang="en-US" smtClean="0"/>
              <a:t>‹#›</a:t>
            </a:fld>
            <a:endParaRPr lang="zh-CN" altLang="en-US"/>
          </a:p>
        </p:txBody>
      </p:sp>
      <p:sp>
        <p:nvSpPr>
          <p:cNvPr id="1031" name="Title Placeholder 1"/>
          <p:cNvSpPr>
            <a:spLocks noGrp="1"/>
          </p:cNvSpPr>
          <p:nvPr>
            <p:ph type="title"/>
          </p:nvPr>
        </p:nvSpPr>
        <p:spPr bwMode="auto">
          <a:xfrm>
            <a:off x="754063" y="526245"/>
            <a:ext cx="10341767"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ln>
            <a:noFill/>
          </a:ln>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panose="05000000000000000000" pitchFamily="2" charset="2"/>
        <a:buChar char="ü"/>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panose="05000000000000000000" pitchFamily="2" charset="2"/>
        <a:buChar char="ü"/>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rmAutofit/>
          </a:bodyPr>
          <a:lstStyle/>
          <a:p>
            <a:r>
              <a:rPr lang="zh-CN" altLang="en-US" sz="5400" dirty="0">
                <a:latin typeface="+mn-lt"/>
                <a:ea typeface="+mn-ea"/>
                <a:cs typeface="+mn-ea"/>
                <a:sym typeface="+mn-lt"/>
              </a:rPr>
              <a:t>可爱卡通学生</a:t>
            </a:r>
            <a:r>
              <a:rPr lang="en-US" altLang="zh-CN" sz="5400" dirty="0">
                <a:latin typeface="+mn-lt"/>
                <a:ea typeface="+mn-ea"/>
                <a:cs typeface="+mn-ea"/>
                <a:sym typeface="+mn-lt"/>
              </a:rPr>
              <a:t/>
            </a:r>
            <a:br>
              <a:rPr lang="en-US" altLang="zh-CN" sz="5400" dirty="0">
                <a:latin typeface="+mn-lt"/>
                <a:ea typeface="+mn-ea"/>
                <a:cs typeface="+mn-ea"/>
                <a:sym typeface="+mn-lt"/>
              </a:rPr>
            </a:br>
            <a:r>
              <a:rPr lang="zh-CN" altLang="en-US" sz="5400" dirty="0">
                <a:latin typeface="+mn-lt"/>
                <a:ea typeface="+mn-ea"/>
                <a:cs typeface="+mn-ea"/>
                <a:sym typeface="+mn-lt"/>
              </a:rPr>
              <a:t>教育</a:t>
            </a:r>
            <a:r>
              <a:rPr lang="zh-CN" altLang="en-US" sz="5400" dirty="0" smtClean="0">
                <a:latin typeface="+mn-lt"/>
                <a:ea typeface="+mn-ea"/>
                <a:cs typeface="+mn-ea"/>
                <a:sym typeface="+mn-lt"/>
              </a:rPr>
              <a:t>教学</a:t>
            </a:r>
            <a:r>
              <a:rPr lang="en-US" altLang="zh-CN" sz="5400" dirty="0" smtClean="0">
                <a:latin typeface="+mn-lt"/>
                <a:ea typeface="+mn-ea"/>
                <a:cs typeface="+mn-ea"/>
                <a:sym typeface="+mn-lt"/>
              </a:rPr>
              <a:t>PPT</a:t>
            </a:r>
            <a:r>
              <a:rPr lang="zh-CN" altLang="en-US" sz="5400" dirty="0" smtClean="0">
                <a:latin typeface="+mn-lt"/>
                <a:ea typeface="+mn-ea"/>
                <a:cs typeface="+mn-ea"/>
                <a:sym typeface="+mn-lt"/>
              </a:rPr>
              <a:t>模板</a:t>
            </a:r>
            <a:endParaRPr lang="zh-CN" altLang="en-US" sz="5400" dirty="0">
              <a:latin typeface="+mn-lt"/>
              <a:ea typeface="+mn-ea"/>
              <a:cs typeface="+mn-ea"/>
              <a:sym typeface="+mn-lt"/>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sp>
        <p:nvSpPr>
          <p:cNvPr id="53" name="Shape 2614"/>
          <p:cNvSpPr/>
          <p:nvPr/>
        </p:nvSpPr>
        <p:spPr>
          <a:xfrm>
            <a:off x="1312558" y="2730493"/>
            <a:ext cx="2376079" cy="2376079"/>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1"/>
          </a:solidFill>
          <a:ln w="12700">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sp>
        <p:nvSpPr>
          <p:cNvPr id="14" name="KSO_Shape"/>
          <p:cNvSpPr/>
          <p:nvPr/>
        </p:nvSpPr>
        <p:spPr>
          <a:xfrm>
            <a:off x="5158896" y="1914070"/>
            <a:ext cx="459695" cy="723929"/>
          </a:xfrm>
          <a:custGeom>
            <a:avLst/>
            <a:gdLst/>
            <a:ahLst/>
            <a:cxnLst/>
            <a:rect l="l" t="t" r="r" b="b"/>
            <a:pathLst>
              <a:path w="621055" h="978642">
                <a:moveTo>
                  <a:pt x="13003" y="762005"/>
                </a:moveTo>
                <a:lnTo>
                  <a:pt x="181111" y="859062"/>
                </a:lnTo>
                <a:lnTo>
                  <a:pt x="0" y="978642"/>
                </a:lnTo>
                <a:close/>
                <a:moveTo>
                  <a:pt x="502622" y="186898"/>
                </a:moveTo>
                <a:lnTo>
                  <a:pt x="175090" y="754200"/>
                </a:lnTo>
                <a:lnTo>
                  <a:pt x="196101" y="766331"/>
                </a:lnTo>
                <a:lnTo>
                  <a:pt x="523633" y="199029"/>
                </a:lnTo>
                <a:close/>
                <a:moveTo>
                  <a:pt x="457985" y="161127"/>
                </a:moveTo>
                <a:lnTo>
                  <a:pt x="130453" y="728429"/>
                </a:lnTo>
                <a:lnTo>
                  <a:pt x="151464" y="740560"/>
                </a:lnTo>
                <a:lnTo>
                  <a:pt x="478996" y="173258"/>
                </a:lnTo>
                <a:close/>
                <a:moveTo>
                  <a:pt x="413348" y="135356"/>
                </a:moveTo>
                <a:lnTo>
                  <a:pt x="85816" y="702658"/>
                </a:lnTo>
                <a:lnTo>
                  <a:pt x="106827" y="714789"/>
                </a:lnTo>
                <a:lnTo>
                  <a:pt x="434359" y="147487"/>
                </a:lnTo>
                <a:close/>
                <a:moveTo>
                  <a:pt x="417712" y="61029"/>
                </a:moveTo>
                <a:lnTo>
                  <a:pt x="585820" y="158086"/>
                </a:lnTo>
                <a:lnTo>
                  <a:pt x="191736" y="840659"/>
                </a:lnTo>
                <a:lnTo>
                  <a:pt x="23628" y="743602"/>
                </a:lnTo>
                <a:close/>
                <a:moveTo>
                  <a:pt x="452947" y="0"/>
                </a:moveTo>
                <a:lnTo>
                  <a:pt x="621055" y="97057"/>
                </a:lnTo>
                <a:lnTo>
                  <a:pt x="596793" y="139079"/>
                </a:lnTo>
                <a:lnTo>
                  <a:pt x="428686" y="420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cs typeface="+mn-ea"/>
              <a:sym typeface="+mn-lt"/>
            </a:endParaRPr>
          </a:p>
        </p:txBody>
      </p:sp>
      <p:sp>
        <p:nvSpPr>
          <p:cNvPr id="15" name="文本框 14"/>
          <p:cNvSpPr txBox="1"/>
          <p:nvPr/>
        </p:nvSpPr>
        <p:spPr>
          <a:xfrm>
            <a:off x="5879849" y="1914070"/>
            <a:ext cx="5342663" cy="874407"/>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16" name="KSO_Shape"/>
          <p:cNvSpPr/>
          <p:nvPr/>
        </p:nvSpPr>
        <p:spPr>
          <a:xfrm>
            <a:off x="5158896" y="3677556"/>
            <a:ext cx="459695" cy="723929"/>
          </a:xfrm>
          <a:custGeom>
            <a:avLst/>
            <a:gdLst/>
            <a:ahLst/>
            <a:cxnLst/>
            <a:rect l="l" t="t" r="r" b="b"/>
            <a:pathLst>
              <a:path w="621055" h="978642">
                <a:moveTo>
                  <a:pt x="13003" y="762005"/>
                </a:moveTo>
                <a:lnTo>
                  <a:pt x="181111" y="859062"/>
                </a:lnTo>
                <a:lnTo>
                  <a:pt x="0" y="978642"/>
                </a:lnTo>
                <a:close/>
                <a:moveTo>
                  <a:pt x="502622" y="186898"/>
                </a:moveTo>
                <a:lnTo>
                  <a:pt x="175090" y="754200"/>
                </a:lnTo>
                <a:lnTo>
                  <a:pt x="196101" y="766331"/>
                </a:lnTo>
                <a:lnTo>
                  <a:pt x="523633" y="199029"/>
                </a:lnTo>
                <a:close/>
                <a:moveTo>
                  <a:pt x="457985" y="161127"/>
                </a:moveTo>
                <a:lnTo>
                  <a:pt x="130453" y="728429"/>
                </a:lnTo>
                <a:lnTo>
                  <a:pt x="151464" y="740560"/>
                </a:lnTo>
                <a:lnTo>
                  <a:pt x="478996" y="173258"/>
                </a:lnTo>
                <a:close/>
                <a:moveTo>
                  <a:pt x="413348" y="135356"/>
                </a:moveTo>
                <a:lnTo>
                  <a:pt x="85816" y="702658"/>
                </a:lnTo>
                <a:lnTo>
                  <a:pt x="106827" y="714789"/>
                </a:lnTo>
                <a:lnTo>
                  <a:pt x="434359" y="147487"/>
                </a:lnTo>
                <a:close/>
                <a:moveTo>
                  <a:pt x="417712" y="61029"/>
                </a:moveTo>
                <a:lnTo>
                  <a:pt x="585820" y="158086"/>
                </a:lnTo>
                <a:lnTo>
                  <a:pt x="191736" y="840659"/>
                </a:lnTo>
                <a:lnTo>
                  <a:pt x="23628" y="743602"/>
                </a:lnTo>
                <a:close/>
                <a:moveTo>
                  <a:pt x="452947" y="0"/>
                </a:moveTo>
                <a:lnTo>
                  <a:pt x="621055" y="97057"/>
                </a:lnTo>
                <a:lnTo>
                  <a:pt x="596793" y="139079"/>
                </a:lnTo>
                <a:lnTo>
                  <a:pt x="428686" y="420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cs typeface="+mn-ea"/>
              <a:sym typeface="+mn-lt"/>
            </a:endParaRPr>
          </a:p>
        </p:txBody>
      </p:sp>
      <p:sp>
        <p:nvSpPr>
          <p:cNvPr id="17" name="文本框 16"/>
          <p:cNvSpPr txBox="1"/>
          <p:nvPr/>
        </p:nvSpPr>
        <p:spPr>
          <a:xfrm>
            <a:off x="5879849" y="3677556"/>
            <a:ext cx="5342663" cy="874407"/>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18" name="KSO_Shape"/>
          <p:cNvSpPr/>
          <p:nvPr/>
        </p:nvSpPr>
        <p:spPr>
          <a:xfrm>
            <a:off x="5158896" y="5441041"/>
            <a:ext cx="459695" cy="723929"/>
          </a:xfrm>
          <a:custGeom>
            <a:avLst/>
            <a:gdLst/>
            <a:ahLst/>
            <a:cxnLst/>
            <a:rect l="l" t="t" r="r" b="b"/>
            <a:pathLst>
              <a:path w="621055" h="978642">
                <a:moveTo>
                  <a:pt x="13003" y="762005"/>
                </a:moveTo>
                <a:lnTo>
                  <a:pt x="181111" y="859062"/>
                </a:lnTo>
                <a:lnTo>
                  <a:pt x="0" y="978642"/>
                </a:lnTo>
                <a:close/>
                <a:moveTo>
                  <a:pt x="502622" y="186898"/>
                </a:moveTo>
                <a:lnTo>
                  <a:pt x="175090" y="754200"/>
                </a:lnTo>
                <a:lnTo>
                  <a:pt x="196101" y="766331"/>
                </a:lnTo>
                <a:lnTo>
                  <a:pt x="523633" y="199029"/>
                </a:lnTo>
                <a:close/>
                <a:moveTo>
                  <a:pt x="457985" y="161127"/>
                </a:moveTo>
                <a:lnTo>
                  <a:pt x="130453" y="728429"/>
                </a:lnTo>
                <a:lnTo>
                  <a:pt x="151464" y="740560"/>
                </a:lnTo>
                <a:lnTo>
                  <a:pt x="478996" y="173258"/>
                </a:lnTo>
                <a:close/>
                <a:moveTo>
                  <a:pt x="413348" y="135356"/>
                </a:moveTo>
                <a:lnTo>
                  <a:pt x="85816" y="702658"/>
                </a:lnTo>
                <a:lnTo>
                  <a:pt x="106827" y="714789"/>
                </a:lnTo>
                <a:lnTo>
                  <a:pt x="434359" y="147487"/>
                </a:lnTo>
                <a:close/>
                <a:moveTo>
                  <a:pt x="417712" y="61029"/>
                </a:moveTo>
                <a:lnTo>
                  <a:pt x="585820" y="158086"/>
                </a:lnTo>
                <a:lnTo>
                  <a:pt x="191736" y="840659"/>
                </a:lnTo>
                <a:lnTo>
                  <a:pt x="23628" y="743602"/>
                </a:lnTo>
                <a:close/>
                <a:moveTo>
                  <a:pt x="452947" y="0"/>
                </a:moveTo>
                <a:lnTo>
                  <a:pt x="621055" y="97057"/>
                </a:lnTo>
                <a:lnTo>
                  <a:pt x="596793" y="139079"/>
                </a:lnTo>
                <a:lnTo>
                  <a:pt x="428686" y="420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cs typeface="+mn-ea"/>
              <a:sym typeface="+mn-lt"/>
            </a:endParaRPr>
          </a:p>
        </p:txBody>
      </p:sp>
      <p:sp>
        <p:nvSpPr>
          <p:cNvPr id="19" name="文本框 18"/>
          <p:cNvSpPr txBox="1"/>
          <p:nvPr/>
        </p:nvSpPr>
        <p:spPr>
          <a:xfrm>
            <a:off x="5879849" y="5441041"/>
            <a:ext cx="5342663" cy="874407"/>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20" name="文本框 19"/>
          <p:cNvSpPr txBox="1"/>
          <p:nvPr/>
        </p:nvSpPr>
        <p:spPr>
          <a:xfrm>
            <a:off x="783166" y="5662190"/>
            <a:ext cx="3434862"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mn-lt"/>
                <a:ea typeface="+mn-ea"/>
                <a:cs typeface="+mn-ea"/>
                <a:sym typeface="+mn-lt"/>
              </a:rPr>
              <a:t>请在此添加小标题</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sp>
        <p:nvSpPr>
          <p:cNvPr id="22" name="KSO_Shape"/>
          <p:cNvSpPr/>
          <p:nvPr/>
        </p:nvSpPr>
        <p:spPr>
          <a:xfrm>
            <a:off x="4093628" y="2125383"/>
            <a:ext cx="4004744" cy="4186144"/>
          </a:xfrm>
          <a:custGeom>
            <a:avLst/>
            <a:gdLst>
              <a:gd name="connsiteX0" fmla="*/ 10295531 w 10295617"/>
              <a:gd name="connsiteY0" fmla="*/ 6044312 h 10760938"/>
              <a:gd name="connsiteX1" fmla="*/ 10295617 w 10295617"/>
              <a:gd name="connsiteY1" fmla="*/ 6046023 h 10760938"/>
              <a:gd name="connsiteX2" fmla="*/ 10295311 w 10295617"/>
              <a:gd name="connsiteY2" fmla="*/ 6046023 h 10760938"/>
              <a:gd name="connsiteX3" fmla="*/ 86 w 10295617"/>
              <a:gd name="connsiteY3" fmla="*/ 6044312 h 10760938"/>
              <a:gd name="connsiteX4" fmla="*/ 306 w 10295617"/>
              <a:gd name="connsiteY4" fmla="*/ 6046023 h 10760938"/>
              <a:gd name="connsiteX5" fmla="*/ 0 w 10295617"/>
              <a:gd name="connsiteY5" fmla="*/ 6046023 h 10760938"/>
              <a:gd name="connsiteX6" fmla="*/ 5147809 w 10295617"/>
              <a:gd name="connsiteY6" fmla="*/ 0 h 10760938"/>
              <a:gd name="connsiteX7" fmla="*/ 5325006 w 10295617"/>
              <a:gd name="connsiteY7" fmla="*/ 177197 h 10760938"/>
              <a:gd name="connsiteX8" fmla="*/ 5325006 w 10295617"/>
              <a:gd name="connsiteY8" fmla="*/ 837837 h 10760938"/>
              <a:gd name="connsiteX9" fmla="*/ 5396256 w 10295617"/>
              <a:gd name="connsiteY9" fmla="*/ 839547 h 10760938"/>
              <a:gd name="connsiteX10" fmla="*/ 10269039 w 10295617"/>
              <a:gd name="connsiteY10" fmla="*/ 5513084 h 10760938"/>
              <a:gd name="connsiteX11" fmla="*/ 10295425 w 10295617"/>
              <a:gd name="connsiteY11" fmla="*/ 6042158 h 10760938"/>
              <a:gd name="connsiteX12" fmla="*/ 10260748 w 10295617"/>
              <a:gd name="connsiteY12" fmla="*/ 5773580 h 10760938"/>
              <a:gd name="connsiteX13" fmla="*/ 8579250 w 10295617"/>
              <a:gd name="connsiteY13" fmla="*/ 4703575 h 10760938"/>
              <a:gd name="connsiteX14" fmla="*/ 6897754 w 10295617"/>
              <a:gd name="connsiteY14" fmla="*/ 5773580 h 10760938"/>
              <a:gd name="connsiteX15" fmla="*/ 6863530 w 10295617"/>
              <a:gd name="connsiteY15" fmla="*/ 6038646 h 10760938"/>
              <a:gd name="connsiteX16" fmla="*/ 6829306 w 10295617"/>
              <a:gd name="connsiteY16" fmla="*/ 5773580 h 10760938"/>
              <a:gd name="connsiteX17" fmla="*/ 5451635 w 10295617"/>
              <a:gd name="connsiteY17" fmla="*/ 4724506 h 10760938"/>
              <a:gd name="connsiteX18" fmla="*/ 5325006 w 10295617"/>
              <a:gd name="connsiteY18" fmla="*/ 4711318 h 10760938"/>
              <a:gd name="connsiteX19" fmla="*/ 5325006 w 10295617"/>
              <a:gd name="connsiteY19" fmla="*/ 9805674 h 10760938"/>
              <a:gd name="connsiteX20" fmla="*/ 5325006 w 10295617"/>
              <a:gd name="connsiteY20" fmla="*/ 9821152 h 10760938"/>
              <a:gd name="connsiteX21" fmla="*/ 5323964 w 10295617"/>
              <a:gd name="connsiteY21" fmla="*/ 9821152 h 10760938"/>
              <a:gd name="connsiteX22" fmla="*/ 5316404 w 10295617"/>
              <a:gd name="connsiteY22" fmla="*/ 9933477 h 10760938"/>
              <a:gd name="connsiteX23" fmla="*/ 4838721 w 10295617"/>
              <a:gd name="connsiteY23" fmla="*/ 10637788 h 10760938"/>
              <a:gd name="connsiteX24" fmla="*/ 3875045 w 10295617"/>
              <a:gd name="connsiteY24" fmla="*/ 10623063 h 10760938"/>
              <a:gd name="connsiteX25" fmla="*/ 3414410 w 10295617"/>
              <a:gd name="connsiteY25" fmla="*/ 9776480 h 10760938"/>
              <a:gd name="connsiteX26" fmla="*/ 3769699 w 10295617"/>
              <a:gd name="connsiteY26" fmla="*/ 9787246 h 10760938"/>
              <a:gd name="connsiteX27" fmla="*/ 4058978 w 10295617"/>
              <a:gd name="connsiteY27" fmla="*/ 10318901 h 10760938"/>
              <a:gd name="connsiteX28" fmla="*/ 4664167 w 10295617"/>
              <a:gd name="connsiteY28" fmla="*/ 10328148 h 10760938"/>
              <a:gd name="connsiteX29" fmla="*/ 4969554 w 10295617"/>
              <a:gd name="connsiteY29" fmla="*/ 9805580 h 10760938"/>
              <a:gd name="connsiteX30" fmla="*/ 4970612 w 10295617"/>
              <a:gd name="connsiteY30" fmla="*/ 9805580 h 10760938"/>
              <a:gd name="connsiteX31" fmla="*/ 4970612 w 10295617"/>
              <a:gd name="connsiteY31" fmla="*/ 4711318 h 10760938"/>
              <a:gd name="connsiteX32" fmla="*/ 4843983 w 10295617"/>
              <a:gd name="connsiteY32" fmla="*/ 4724506 h 10760938"/>
              <a:gd name="connsiteX33" fmla="*/ 3466313 w 10295617"/>
              <a:gd name="connsiteY33" fmla="*/ 5773580 h 10760938"/>
              <a:gd name="connsiteX34" fmla="*/ 3432089 w 10295617"/>
              <a:gd name="connsiteY34" fmla="*/ 6038646 h 10760938"/>
              <a:gd name="connsiteX35" fmla="*/ 3397865 w 10295617"/>
              <a:gd name="connsiteY35" fmla="*/ 5773580 h 10760938"/>
              <a:gd name="connsiteX36" fmla="*/ 1716367 w 10295617"/>
              <a:gd name="connsiteY36" fmla="*/ 4703575 h 10760938"/>
              <a:gd name="connsiteX37" fmla="*/ 34871 w 10295617"/>
              <a:gd name="connsiteY37" fmla="*/ 5773580 h 10760938"/>
              <a:gd name="connsiteX38" fmla="*/ 194 w 10295617"/>
              <a:gd name="connsiteY38" fmla="*/ 6042158 h 10760938"/>
              <a:gd name="connsiteX39" fmla="*/ 26578 w 10295617"/>
              <a:gd name="connsiteY39" fmla="*/ 5513084 h 10760938"/>
              <a:gd name="connsiteX40" fmla="*/ 4899361 w 10295617"/>
              <a:gd name="connsiteY40" fmla="*/ 839547 h 10760938"/>
              <a:gd name="connsiteX41" fmla="*/ 4970612 w 10295617"/>
              <a:gd name="connsiteY41" fmla="*/ 837837 h 10760938"/>
              <a:gd name="connsiteX42" fmla="*/ 4970612 w 10295617"/>
              <a:gd name="connsiteY42" fmla="*/ 177197 h 10760938"/>
              <a:gd name="connsiteX43" fmla="*/ 5147809 w 10295617"/>
              <a:gd name="connsiteY43" fmla="*/ 0 h 1076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0295617" h="10760938">
                <a:moveTo>
                  <a:pt x="10295531" y="6044312"/>
                </a:moveTo>
                <a:lnTo>
                  <a:pt x="10295617" y="6046023"/>
                </a:lnTo>
                <a:lnTo>
                  <a:pt x="10295311" y="6046023"/>
                </a:lnTo>
                <a:close/>
                <a:moveTo>
                  <a:pt x="86" y="6044312"/>
                </a:moveTo>
                <a:lnTo>
                  <a:pt x="306" y="6046023"/>
                </a:lnTo>
                <a:lnTo>
                  <a:pt x="0" y="6046023"/>
                </a:lnTo>
                <a:close/>
                <a:moveTo>
                  <a:pt x="5147809" y="0"/>
                </a:moveTo>
                <a:cubicBezTo>
                  <a:pt x="5245672" y="0"/>
                  <a:pt x="5325006" y="79334"/>
                  <a:pt x="5325006" y="177197"/>
                </a:cubicBezTo>
                <a:lnTo>
                  <a:pt x="5325006" y="837837"/>
                </a:lnTo>
                <a:lnTo>
                  <a:pt x="5396256" y="839547"/>
                </a:lnTo>
                <a:cubicBezTo>
                  <a:pt x="7948306" y="962340"/>
                  <a:pt x="10013658" y="2966815"/>
                  <a:pt x="10269039" y="5513084"/>
                </a:cubicBezTo>
                <a:lnTo>
                  <a:pt x="10295425" y="6042158"/>
                </a:lnTo>
                <a:lnTo>
                  <a:pt x="10260748" y="5773580"/>
                </a:lnTo>
                <a:cubicBezTo>
                  <a:pt x="10100703" y="5162929"/>
                  <a:pt x="9408684" y="4703575"/>
                  <a:pt x="8579250" y="4703575"/>
                </a:cubicBezTo>
                <a:cubicBezTo>
                  <a:pt x="7749818" y="4703575"/>
                  <a:pt x="7057798" y="5162929"/>
                  <a:pt x="6897754" y="5773580"/>
                </a:cubicBezTo>
                <a:lnTo>
                  <a:pt x="6863530" y="6038646"/>
                </a:lnTo>
                <a:lnTo>
                  <a:pt x="6829306" y="5773580"/>
                </a:lnTo>
                <a:cubicBezTo>
                  <a:pt x="6689267" y="5239260"/>
                  <a:pt x="6141936" y="4820778"/>
                  <a:pt x="5451635" y="4724506"/>
                </a:cubicBezTo>
                <a:lnTo>
                  <a:pt x="5325006" y="4711318"/>
                </a:lnTo>
                <a:lnTo>
                  <a:pt x="5325006" y="9805674"/>
                </a:lnTo>
                <a:lnTo>
                  <a:pt x="5325006" y="9821152"/>
                </a:lnTo>
                <a:lnTo>
                  <a:pt x="5323964" y="9821152"/>
                </a:lnTo>
                <a:lnTo>
                  <a:pt x="5316404" y="9933477"/>
                </a:lnTo>
                <a:cubicBezTo>
                  <a:pt x="5276666" y="10227644"/>
                  <a:pt x="5101532" y="10489633"/>
                  <a:pt x="4838721" y="10637788"/>
                </a:cubicBezTo>
                <a:cubicBezTo>
                  <a:pt x="4538366" y="10807108"/>
                  <a:pt x="4170086" y="10801480"/>
                  <a:pt x="3875045" y="10623063"/>
                </a:cubicBezTo>
                <a:cubicBezTo>
                  <a:pt x="3580003" y="10444646"/>
                  <a:pt x="3403967" y="10121115"/>
                  <a:pt x="3414410" y="9776480"/>
                </a:cubicBezTo>
                <a:lnTo>
                  <a:pt x="3769699" y="9787246"/>
                </a:lnTo>
                <a:cubicBezTo>
                  <a:pt x="3763141" y="10003677"/>
                  <a:pt x="3873692" y="10206855"/>
                  <a:pt x="4058978" y="10318901"/>
                </a:cubicBezTo>
                <a:cubicBezTo>
                  <a:pt x="4244264" y="10430947"/>
                  <a:pt x="4475544" y="10434481"/>
                  <a:pt x="4664167" y="10328148"/>
                </a:cubicBezTo>
                <a:cubicBezTo>
                  <a:pt x="4852790" y="10221815"/>
                  <a:pt x="4969497" y="10022110"/>
                  <a:pt x="4969554" y="9805580"/>
                </a:cubicBezTo>
                <a:lnTo>
                  <a:pt x="4970612" y="9805580"/>
                </a:lnTo>
                <a:lnTo>
                  <a:pt x="4970612" y="4711318"/>
                </a:lnTo>
                <a:lnTo>
                  <a:pt x="4843983" y="4724506"/>
                </a:lnTo>
                <a:cubicBezTo>
                  <a:pt x="4153684" y="4820778"/>
                  <a:pt x="3606351" y="5239260"/>
                  <a:pt x="3466313" y="5773580"/>
                </a:cubicBezTo>
                <a:lnTo>
                  <a:pt x="3432089" y="6038646"/>
                </a:lnTo>
                <a:lnTo>
                  <a:pt x="3397865" y="5773580"/>
                </a:lnTo>
                <a:cubicBezTo>
                  <a:pt x="3237820" y="5162929"/>
                  <a:pt x="2545801" y="4703575"/>
                  <a:pt x="1716367" y="4703575"/>
                </a:cubicBezTo>
                <a:cubicBezTo>
                  <a:pt x="886935" y="4703575"/>
                  <a:pt x="194916" y="5162929"/>
                  <a:pt x="34871" y="5773580"/>
                </a:cubicBezTo>
                <a:lnTo>
                  <a:pt x="194" y="6042158"/>
                </a:lnTo>
                <a:lnTo>
                  <a:pt x="26578" y="5513084"/>
                </a:lnTo>
                <a:cubicBezTo>
                  <a:pt x="281959" y="2966815"/>
                  <a:pt x="2347313" y="962340"/>
                  <a:pt x="4899361" y="839547"/>
                </a:cubicBezTo>
                <a:lnTo>
                  <a:pt x="4970612" y="837837"/>
                </a:lnTo>
                <a:lnTo>
                  <a:pt x="4970612" y="177197"/>
                </a:lnTo>
                <a:cubicBezTo>
                  <a:pt x="4970612" y="79334"/>
                  <a:pt x="5049946" y="0"/>
                  <a:pt x="5147809" y="0"/>
                </a:cubicBezTo>
                <a:close/>
              </a:path>
            </a:pathLst>
          </a:custGeom>
          <a:solidFill>
            <a:schemeClr val="accent1"/>
          </a:solidFill>
          <a:ln>
            <a:noFill/>
          </a:ln>
        </p:spPr>
        <p:txBody>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zh-CN" altLang="en-US" dirty="0">
              <a:solidFill>
                <a:schemeClr val="tx1"/>
              </a:solidFill>
              <a:cs typeface="+mn-ea"/>
              <a:sym typeface="+mn-lt"/>
            </a:endParaRPr>
          </a:p>
        </p:txBody>
      </p:sp>
      <p:sp>
        <p:nvSpPr>
          <p:cNvPr id="23" name="矩形 22"/>
          <p:cNvSpPr/>
          <p:nvPr/>
        </p:nvSpPr>
        <p:spPr>
          <a:xfrm>
            <a:off x="4394810" y="2789218"/>
            <a:ext cx="3402380" cy="1107996"/>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6600" dirty="0">
                <a:solidFill>
                  <a:srgbClr val="FFFFFF"/>
                </a:solidFill>
                <a:cs typeface="+mn-ea"/>
                <a:sym typeface="+mn-lt"/>
              </a:rPr>
              <a:t>+23</a:t>
            </a:r>
            <a:r>
              <a:rPr lang="en-US" altLang="zh-CN" sz="4000" dirty="0">
                <a:solidFill>
                  <a:srgbClr val="FFFFFF"/>
                </a:solidFill>
                <a:cs typeface="+mn-ea"/>
                <a:sym typeface="+mn-lt"/>
              </a:rPr>
              <a:t>%</a:t>
            </a:r>
            <a:endParaRPr lang="en-US" altLang="zh-CN" sz="4800" dirty="0">
              <a:solidFill>
                <a:srgbClr val="FFFFFF"/>
              </a:solidFill>
              <a:cs typeface="+mn-ea"/>
              <a:sym typeface="+mn-lt"/>
            </a:endParaRPr>
          </a:p>
        </p:txBody>
      </p:sp>
      <p:sp>
        <p:nvSpPr>
          <p:cNvPr id="24" name="文本框 23"/>
          <p:cNvSpPr txBox="1"/>
          <p:nvPr/>
        </p:nvSpPr>
        <p:spPr>
          <a:xfrm>
            <a:off x="507177" y="3063468"/>
            <a:ext cx="3434862" cy="2585323"/>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请在此添加文本请在此添加文本请在此添加文本请在此添加文本请在此添加文本请在此添加文本请在此添加文本请在此添加文本请在此添加文本请在此添加文本请在此添加文本请在此添加文本</a:t>
            </a:r>
          </a:p>
        </p:txBody>
      </p:sp>
      <p:sp>
        <p:nvSpPr>
          <p:cNvPr id="25" name="文本框 24"/>
          <p:cNvSpPr txBox="1"/>
          <p:nvPr/>
        </p:nvSpPr>
        <p:spPr>
          <a:xfrm>
            <a:off x="507177" y="2169591"/>
            <a:ext cx="3434862"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mn-lt"/>
                <a:ea typeface="+mn-ea"/>
                <a:cs typeface="+mn-ea"/>
                <a:sym typeface="+mn-lt"/>
              </a:rPr>
              <a:t>请在此添加小标题</a:t>
            </a:r>
          </a:p>
        </p:txBody>
      </p:sp>
      <p:sp>
        <p:nvSpPr>
          <p:cNvPr id="26" name="文本框 25"/>
          <p:cNvSpPr txBox="1"/>
          <p:nvPr/>
        </p:nvSpPr>
        <p:spPr>
          <a:xfrm>
            <a:off x="8249961" y="3063468"/>
            <a:ext cx="3434862" cy="2585323"/>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请在此添加文本请在此添加文本请在此添加文本请在此添加文本请在此添加文本请在此添加文本请在此添加文本请在此添加文本请在此添加文本请在此添加文本请在此添加文本请在此添加文本</a:t>
            </a:r>
          </a:p>
        </p:txBody>
      </p:sp>
      <p:sp>
        <p:nvSpPr>
          <p:cNvPr id="27" name="文本框 26"/>
          <p:cNvSpPr txBox="1"/>
          <p:nvPr/>
        </p:nvSpPr>
        <p:spPr>
          <a:xfrm>
            <a:off x="8249961" y="2169591"/>
            <a:ext cx="3434862"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mn-lt"/>
                <a:ea typeface="+mn-ea"/>
                <a:cs typeface="+mn-ea"/>
                <a:sym typeface="+mn-lt"/>
              </a:rPr>
              <a:t>请在此添加小标题</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sp>
        <p:nvSpPr>
          <p:cNvPr id="16" name="稻壳儿小白白(http://dwz.cn/Wu2UP)"/>
          <p:cNvSpPr>
            <a:spLocks noChangeArrowheads="1"/>
          </p:cNvSpPr>
          <p:nvPr/>
        </p:nvSpPr>
        <p:spPr bwMode="auto">
          <a:xfrm rot="20751297">
            <a:off x="4669443" y="2507989"/>
            <a:ext cx="1318544" cy="2637089"/>
          </a:xfrm>
          <a:prstGeom prst="moon">
            <a:avLst>
              <a:gd name="adj" fmla="val 15190"/>
            </a:avLst>
          </a:prstGeom>
          <a:solidFill>
            <a:schemeClr val="accent1">
              <a:lumMod val="75000"/>
            </a:schemeClr>
          </a:solidFill>
          <a:ln w="3175" cmpd="sng">
            <a:solidFill>
              <a:srgbClr val="F8F8F8"/>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en-US" kern="0">
              <a:solidFill>
                <a:srgbClr val="FFFFFF"/>
              </a:solidFill>
              <a:latin typeface="+mn-lt"/>
              <a:ea typeface="+mn-ea"/>
              <a:cs typeface="+mn-ea"/>
              <a:sym typeface="+mn-lt"/>
            </a:endParaRPr>
          </a:p>
        </p:txBody>
      </p:sp>
      <p:sp>
        <p:nvSpPr>
          <p:cNvPr id="17" name="稻壳儿小白白(http://dwz.cn/Wu2UP)"/>
          <p:cNvSpPr>
            <a:spLocks noChangeArrowheads="1"/>
          </p:cNvSpPr>
          <p:nvPr/>
        </p:nvSpPr>
        <p:spPr bwMode="auto">
          <a:xfrm rot="4551297">
            <a:off x="5343863" y="1649156"/>
            <a:ext cx="1318544" cy="2635771"/>
          </a:xfrm>
          <a:prstGeom prst="moon">
            <a:avLst>
              <a:gd name="adj" fmla="val 15190"/>
            </a:avLst>
          </a:prstGeom>
          <a:solidFill>
            <a:schemeClr val="accent1"/>
          </a:solidFill>
          <a:ln w="3175" cmpd="sng">
            <a:solidFill>
              <a:srgbClr val="F8F8F8"/>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en-US" kern="0">
              <a:solidFill>
                <a:srgbClr val="FFFFFF"/>
              </a:solidFill>
              <a:latin typeface="+mn-lt"/>
              <a:ea typeface="+mn-ea"/>
              <a:cs typeface="+mn-ea"/>
              <a:sym typeface="+mn-lt"/>
            </a:endParaRPr>
          </a:p>
        </p:txBody>
      </p:sp>
      <p:sp>
        <p:nvSpPr>
          <p:cNvPr id="18" name="稻壳儿小白白(http://dwz.cn/Wu2UP)"/>
          <p:cNvSpPr>
            <a:spLocks noChangeArrowheads="1"/>
          </p:cNvSpPr>
          <p:nvPr/>
        </p:nvSpPr>
        <p:spPr bwMode="auto">
          <a:xfrm rot="9951297">
            <a:off x="6204012" y="2324894"/>
            <a:ext cx="1318545" cy="2637089"/>
          </a:xfrm>
          <a:prstGeom prst="moon">
            <a:avLst>
              <a:gd name="adj" fmla="val 15190"/>
            </a:avLst>
          </a:prstGeom>
          <a:solidFill>
            <a:schemeClr val="accent1">
              <a:lumMod val="75000"/>
            </a:schemeClr>
          </a:solidFill>
          <a:ln w="3175" cmpd="sng">
            <a:solidFill>
              <a:srgbClr val="F8F8F8"/>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en-US" kern="0">
              <a:solidFill>
                <a:srgbClr val="FFFFFF"/>
              </a:solidFill>
              <a:latin typeface="+mn-lt"/>
              <a:ea typeface="+mn-ea"/>
              <a:cs typeface="+mn-ea"/>
              <a:sym typeface="+mn-lt"/>
            </a:endParaRPr>
          </a:p>
        </p:txBody>
      </p:sp>
      <p:sp>
        <p:nvSpPr>
          <p:cNvPr id="19" name="稻壳儿小白白(http://dwz.cn/Wu2UP)"/>
          <p:cNvSpPr>
            <a:spLocks noChangeArrowheads="1"/>
          </p:cNvSpPr>
          <p:nvPr/>
        </p:nvSpPr>
        <p:spPr bwMode="auto">
          <a:xfrm rot="15351297">
            <a:off x="5540130" y="3174505"/>
            <a:ext cx="1318544" cy="2635772"/>
          </a:xfrm>
          <a:prstGeom prst="moon">
            <a:avLst>
              <a:gd name="adj" fmla="val 15190"/>
            </a:avLst>
          </a:prstGeom>
          <a:solidFill>
            <a:schemeClr val="accent1"/>
          </a:solidFill>
          <a:ln w="3175" cmpd="sng">
            <a:solidFill>
              <a:srgbClr val="F8F8F8"/>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en-US" kern="0">
              <a:solidFill>
                <a:srgbClr val="FFFFFF"/>
              </a:solidFill>
              <a:latin typeface="+mn-lt"/>
              <a:ea typeface="+mn-ea"/>
              <a:cs typeface="+mn-ea"/>
              <a:sym typeface="+mn-lt"/>
            </a:endParaRPr>
          </a:p>
        </p:txBody>
      </p:sp>
      <p:sp>
        <p:nvSpPr>
          <p:cNvPr id="20" name="文本框 19"/>
          <p:cNvSpPr txBox="1"/>
          <p:nvPr/>
        </p:nvSpPr>
        <p:spPr>
          <a:xfrm>
            <a:off x="5045519" y="3292677"/>
            <a:ext cx="2191654" cy="743986"/>
          </a:xfrm>
          <a:prstGeom prst="rect">
            <a:avLst/>
          </a:prstGeom>
          <a:noFill/>
          <a:ln>
            <a:noFill/>
          </a:ln>
        </p:spPr>
        <p:txBody>
          <a:bodyPr wrap="square" rtlCol="0">
            <a:spAutoFit/>
          </a:bodyPr>
          <a:lstStyle/>
          <a:p>
            <a:pPr algn="ctr">
              <a:lnSpc>
                <a:spcPct val="150000"/>
              </a:lnSpc>
            </a:pPr>
            <a:r>
              <a:rPr lang="zh-CN" altLang="en-US" sz="3200" dirty="0">
                <a:solidFill>
                  <a:schemeClr val="accent1"/>
                </a:solidFill>
                <a:latin typeface="+mn-lt"/>
                <a:ea typeface="+mn-ea"/>
                <a:cs typeface="+mn-ea"/>
                <a:sym typeface="+mn-lt"/>
              </a:rPr>
              <a:t>文本</a:t>
            </a:r>
          </a:p>
        </p:txBody>
      </p:sp>
      <p:sp>
        <p:nvSpPr>
          <p:cNvPr id="21" name="文本框 20"/>
          <p:cNvSpPr txBox="1"/>
          <p:nvPr/>
        </p:nvSpPr>
        <p:spPr>
          <a:xfrm>
            <a:off x="555200" y="2328929"/>
            <a:ext cx="3434862"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22" name="文本框 21"/>
          <p:cNvSpPr txBox="1"/>
          <p:nvPr/>
        </p:nvSpPr>
        <p:spPr>
          <a:xfrm>
            <a:off x="555200" y="1606266"/>
            <a:ext cx="3434862" cy="625255"/>
          </a:xfrm>
          <a:prstGeom prst="parallelogram">
            <a:avLst/>
          </a:prstGeom>
          <a:noFill/>
          <a:ln>
            <a:solidFill>
              <a:schemeClr val="accent1"/>
            </a:solidFill>
          </a:ln>
        </p:spPr>
        <p:txBody>
          <a:bodyPr wrap="square" rtlCol="0">
            <a:spAutoFit/>
          </a:bodyPr>
          <a:lstStyle/>
          <a:p>
            <a:pPr algn="ctr">
              <a:lnSpc>
                <a:spcPct val="150000"/>
              </a:lnSpc>
            </a:pPr>
            <a:r>
              <a:rPr lang="zh-CN" altLang="en-US" sz="2000" dirty="0">
                <a:solidFill>
                  <a:schemeClr val="accent1"/>
                </a:solidFill>
                <a:latin typeface="+mn-lt"/>
                <a:ea typeface="+mn-ea"/>
                <a:cs typeface="+mn-ea"/>
                <a:sym typeface="+mn-lt"/>
              </a:rPr>
              <a:t>请在此添加小标题</a:t>
            </a:r>
          </a:p>
        </p:txBody>
      </p:sp>
      <p:sp>
        <p:nvSpPr>
          <p:cNvPr id="23" name="文本框 22"/>
          <p:cNvSpPr txBox="1"/>
          <p:nvPr/>
        </p:nvSpPr>
        <p:spPr>
          <a:xfrm>
            <a:off x="555200" y="4970529"/>
            <a:ext cx="3434862"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24" name="文本框 23"/>
          <p:cNvSpPr txBox="1"/>
          <p:nvPr/>
        </p:nvSpPr>
        <p:spPr>
          <a:xfrm>
            <a:off x="555200" y="4247866"/>
            <a:ext cx="3434862" cy="625255"/>
          </a:xfrm>
          <a:prstGeom prst="parallelogram">
            <a:avLst/>
          </a:prstGeom>
          <a:noFill/>
          <a:ln>
            <a:solidFill>
              <a:schemeClr val="accent1"/>
            </a:solidFill>
          </a:ln>
        </p:spPr>
        <p:txBody>
          <a:bodyPr wrap="square" rtlCol="0">
            <a:spAutoFit/>
          </a:bodyPr>
          <a:lstStyle/>
          <a:p>
            <a:pPr algn="ctr">
              <a:lnSpc>
                <a:spcPct val="150000"/>
              </a:lnSpc>
            </a:pPr>
            <a:r>
              <a:rPr lang="zh-CN" altLang="en-US" sz="2000" dirty="0">
                <a:solidFill>
                  <a:schemeClr val="accent1"/>
                </a:solidFill>
                <a:latin typeface="+mn-lt"/>
                <a:ea typeface="+mn-ea"/>
                <a:cs typeface="+mn-ea"/>
                <a:sym typeface="+mn-lt"/>
              </a:rPr>
              <a:t>请在此添加小标题</a:t>
            </a:r>
          </a:p>
        </p:txBody>
      </p:sp>
      <p:sp>
        <p:nvSpPr>
          <p:cNvPr id="25" name="文本框 24"/>
          <p:cNvSpPr txBox="1"/>
          <p:nvPr/>
        </p:nvSpPr>
        <p:spPr>
          <a:xfrm>
            <a:off x="8201939" y="2328929"/>
            <a:ext cx="3434862"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26" name="文本框 25"/>
          <p:cNvSpPr txBox="1"/>
          <p:nvPr/>
        </p:nvSpPr>
        <p:spPr>
          <a:xfrm>
            <a:off x="8201939" y="1606266"/>
            <a:ext cx="3434862" cy="625255"/>
          </a:xfrm>
          <a:prstGeom prst="parallelogram">
            <a:avLst/>
          </a:prstGeom>
          <a:noFill/>
          <a:ln>
            <a:solidFill>
              <a:schemeClr val="accent1"/>
            </a:solidFill>
          </a:ln>
        </p:spPr>
        <p:txBody>
          <a:bodyPr wrap="square" rtlCol="0">
            <a:spAutoFit/>
          </a:bodyPr>
          <a:lstStyle/>
          <a:p>
            <a:pPr algn="ctr">
              <a:lnSpc>
                <a:spcPct val="150000"/>
              </a:lnSpc>
            </a:pPr>
            <a:r>
              <a:rPr lang="zh-CN" altLang="en-US" sz="2000" dirty="0">
                <a:solidFill>
                  <a:schemeClr val="accent1"/>
                </a:solidFill>
                <a:latin typeface="+mn-lt"/>
                <a:ea typeface="+mn-ea"/>
                <a:cs typeface="+mn-ea"/>
                <a:sym typeface="+mn-lt"/>
              </a:rPr>
              <a:t>请在此添加小标题</a:t>
            </a:r>
          </a:p>
        </p:txBody>
      </p:sp>
      <p:sp>
        <p:nvSpPr>
          <p:cNvPr id="27" name="文本框 26"/>
          <p:cNvSpPr txBox="1"/>
          <p:nvPr/>
        </p:nvSpPr>
        <p:spPr>
          <a:xfrm>
            <a:off x="8201939" y="4970529"/>
            <a:ext cx="3434862"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28" name="文本框 27"/>
          <p:cNvSpPr txBox="1"/>
          <p:nvPr/>
        </p:nvSpPr>
        <p:spPr>
          <a:xfrm>
            <a:off x="8201939" y="4247866"/>
            <a:ext cx="3434862" cy="625255"/>
          </a:xfrm>
          <a:prstGeom prst="parallelogram">
            <a:avLst/>
          </a:prstGeom>
          <a:noFill/>
          <a:ln>
            <a:solidFill>
              <a:schemeClr val="accent1"/>
            </a:solidFill>
          </a:ln>
        </p:spPr>
        <p:txBody>
          <a:bodyPr wrap="square" rtlCol="0">
            <a:spAutoFit/>
          </a:bodyPr>
          <a:lstStyle/>
          <a:p>
            <a:pPr algn="ctr">
              <a:lnSpc>
                <a:spcPct val="150000"/>
              </a:lnSpc>
            </a:pPr>
            <a:r>
              <a:rPr lang="zh-CN" altLang="en-US" sz="2000" dirty="0">
                <a:solidFill>
                  <a:schemeClr val="accent1"/>
                </a:solidFill>
                <a:latin typeface="+mn-lt"/>
                <a:ea typeface="+mn-ea"/>
                <a:cs typeface="+mn-ea"/>
                <a:sym typeface="+mn-lt"/>
              </a:rPr>
              <a:t>请在此添加小标题</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latin typeface="+mn-lt"/>
                <a:ea typeface="+mn-ea"/>
                <a:cs typeface="+mn-ea"/>
                <a:sym typeface="+mn-lt"/>
              </a:rPr>
              <a:t>请在此添加第三节标题</a:t>
            </a:r>
          </a:p>
        </p:txBody>
      </p:sp>
      <p:sp>
        <p:nvSpPr>
          <p:cNvPr id="9219" name="文本占位符 2"/>
          <p:cNvSpPr>
            <a:spLocks noGrp="1"/>
          </p:cNvSpPr>
          <p:nvPr>
            <p:ph type="body" idx="1"/>
          </p:nvPr>
        </p:nvSpPr>
        <p:spPr/>
        <p:txBody>
          <a:bodyPr/>
          <a:lstStyle/>
          <a:p>
            <a:r>
              <a:rPr lang="zh-CN" altLang="en-US" dirty="0">
                <a:cs typeface="+mn-ea"/>
                <a:sym typeface="+mn-lt"/>
              </a:rPr>
              <a:t>请输入第三节的小标题</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sp>
        <p:nvSpPr>
          <p:cNvPr id="23" name="Freeform 5"/>
          <p:cNvSpPr/>
          <p:nvPr/>
        </p:nvSpPr>
        <p:spPr bwMode="auto">
          <a:xfrm>
            <a:off x="4058611" y="4143083"/>
            <a:ext cx="1974223" cy="1976363"/>
          </a:xfrm>
          <a:custGeom>
            <a:avLst/>
            <a:gdLst>
              <a:gd name="T0" fmla="*/ 1098181 w 861"/>
              <a:gd name="T1" fmla="*/ 731780 h 861"/>
              <a:gd name="T2" fmla="*/ 730988 w 861"/>
              <a:gd name="T3" fmla="*/ 1097670 h 861"/>
              <a:gd name="T4" fmla="*/ 365494 w 861"/>
              <a:gd name="T5" fmla="*/ 731780 h 861"/>
              <a:gd name="T6" fmla="*/ 730988 w 861"/>
              <a:gd name="T7" fmla="*/ 365890 h 861"/>
              <a:gd name="T8" fmla="*/ 829586 w 861"/>
              <a:gd name="T9" fmla="*/ 379505 h 861"/>
              <a:gd name="T10" fmla="*/ 710588 w 861"/>
              <a:gd name="T11" fmla="*/ 0 h 861"/>
              <a:gd name="T12" fmla="*/ 0 w 861"/>
              <a:gd name="T13" fmla="*/ 731780 h 861"/>
              <a:gd name="T14" fmla="*/ 730988 w 861"/>
              <a:gd name="T15" fmla="*/ 1465262 h 861"/>
              <a:gd name="T16" fmla="*/ 1463675 w 861"/>
              <a:gd name="T17" fmla="*/ 731780 h 861"/>
              <a:gd name="T18" fmla="*/ 1261378 w 861"/>
              <a:gd name="T19" fmla="*/ 226341 h 861"/>
              <a:gd name="T20" fmla="*/ 1002983 w 861"/>
              <a:gd name="T21" fmla="*/ 486719 h 861"/>
              <a:gd name="T22" fmla="*/ 1098181 w 861"/>
              <a:gd name="T23" fmla="*/ 731780 h 86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61" h="861">
                <a:moveTo>
                  <a:pt x="646" y="430"/>
                </a:moveTo>
                <a:cubicBezTo>
                  <a:pt x="646" y="549"/>
                  <a:pt x="549" y="645"/>
                  <a:pt x="430" y="645"/>
                </a:cubicBezTo>
                <a:cubicBezTo>
                  <a:pt x="311" y="645"/>
                  <a:pt x="215" y="549"/>
                  <a:pt x="215" y="430"/>
                </a:cubicBezTo>
                <a:cubicBezTo>
                  <a:pt x="215" y="311"/>
                  <a:pt x="311" y="215"/>
                  <a:pt x="430" y="215"/>
                </a:cubicBezTo>
                <a:cubicBezTo>
                  <a:pt x="450" y="215"/>
                  <a:pt x="470" y="218"/>
                  <a:pt x="488" y="223"/>
                </a:cubicBezTo>
                <a:cubicBezTo>
                  <a:pt x="447" y="156"/>
                  <a:pt x="422" y="80"/>
                  <a:pt x="418" y="0"/>
                </a:cubicBezTo>
                <a:cubicBezTo>
                  <a:pt x="186" y="6"/>
                  <a:pt x="0" y="196"/>
                  <a:pt x="0" y="430"/>
                </a:cubicBezTo>
                <a:cubicBezTo>
                  <a:pt x="0" y="668"/>
                  <a:pt x="192" y="861"/>
                  <a:pt x="430" y="861"/>
                </a:cubicBezTo>
                <a:cubicBezTo>
                  <a:pt x="668" y="861"/>
                  <a:pt x="861" y="668"/>
                  <a:pt x="861" y="430"/>
                </a:cubicBezTo>
                <a:cubicBezTo>
                  <a:pt x="861" y="315"/>
                  <a:pt x="816" y="211"/>
                  <a:pt x="742" y="133"/>
                </a:cubicBezTo>
                <a:cubicBezTo>
                  <a:pt x="590" y="286"/>
                  <a:pt x="590" y="286"/>
                  <a:pt x="590" y="286"/>
                </a:cubicBezTo>
                <a:cubicBezTo>
                  <a:pt x="625" y="325"/>
                  <a:pt x="646" y="375"/>
                  <a:pt x="646" y="430"/>
                </a:cubicBezTo>
                <a:close/>
              </a:path>
            </a:pathLst>
          </a:custGeom>
          <a:solidFill>
            <a:schemeClr val="accent1"/>
          </a:solidFill>
          <a:ln>
            <a:noFill/>
          </a:ln>
        </p:spPr>
        <p:txBody>
          <a:bodyPr lIns="68575" tIns="34288" rIns="68575" bIns="3428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24" name="Freeform 6"/>
          <p:cNvSpPr/>
          <p:nvPr/>
        </p:nvSpPr>
        <p:spPr bwMode="auto">
          <a:xfrm>
            <a:off x="5109960" y="3096016"/>
            <a:ext cx="1974223" cy="1721556"/>
          </a:xfrm>
          <a:custGeom>
            <a:avLst/>
            <a:gdLst>
              <a:gd name="T0" fmla="*/ 1256279 w 861"/>
              <a:gd name="T1" fmla="*/ 1244016 h 750"/>
              <a:gd name="T2" fmla="*/ 1256279 w 861"/>
              <a:gd name="T3" fmla="*/ 1242314 h 750"/>
              <a:gd name="T4" fmla="*/ 1463675 w 861"/>
              <a:gd name="T5" fmla="*/ 733476 h 750"/>
              <a:gd name="T6" fmla="*/ 730988 w 861"/>
              <a:gd name="T7" fmla="*/ 0 h 750"/>
              <a:gd name="T8" fmla="*/ 0 w 861"/>
              <a:gd name="T9" fmla="*/ 733476 h 750"/>
              <a:gd name="T10" fmla="*/ 203997 w 861"/>
              <a:gd name="T11" fmla="*/ 1240612 h 750"/>
              <a:gd name="T12" fmla="*/ 203997 w 861"/>
              <a:gd name="T13" fmla="*/ 1242314 h 750"/>
              <a:gd name="T14" fmla="*/ 224396 w 861"/>
              <a:gd name="T15" fmla="*/ 1262736 h 750"/>
              <a:gd name="T16" fmla="*/ 482792 w 861"/>
              <a:gd name="T17" fmla="*/ 1002360 h 750"/>
              <a:gd name="T18" fmla="*/ 472592 w 861"/>
              <a:gd name="T19" fmla="*/ 992149 h 750"/>
              <a:gd name="T20" fmla="*/ 470892 w 861"/>
              <a:gd name="T21" fmla="*/ 990448 h 750"/>
              <a:gd name="T22" fmla="*/ 365494 w 861"/>
              <a:gd name="T23" fmla="*/ 733476 h 750"/>
              <a:gd name="T24" fmla="*/ 730988 w 861"/>
              <a:gd name="T25" fmla="*/ 365887 h 750"/>
              <a:gd name="T26" fmla="*/ 1096481 w 861"/>
              <a:gd name="T27" fmla="*/ 733476 h 750"/>
              <a:gd name="T28" fmla="*/ 992783 w 861"/>
              <a:gd name="T29" fmla="*/ 988746 h 750"/>
              <a:gd name="T30" fmla="*/ 992783 w 861"/>
              <a:gd name="T31" fmla="*/ 988746 h 750"/>
              <a:gd name="T32" fmla="*/ 992783 w 861"/>
              <a:gd name="T33" fmla="*/ 988746 h 750"/>
              <a:gd name="T34" fmla="*/ 957084 w 861"/>
              <a:gd name="T35" fmla="*/ 1026185 h 750"/>
              <a:gd name="T36" fmla="*/ 1225679 w 861"/>
              <a:gd name="T37" fmla="*/ 1276350 h 750"/>
              <a:gd name="T38" fmla="*/ 1256279 w 861"/>
              <a:gd name="T39" fmla="*/ 1244016 h 7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61" h="750">
                <a:moveTo>
                  <a:pt x="739" y="731"/>
                </a:moveTo>
                <a:cubicBezTo>
                  <a:pt x="739" y="730"/>
                  <a:pt x="739" y="730"/>
                  <a:pt x="739" y="730"/>
                </a:cubicBezTo>
                <a:cubicBezTo>
                  <a:pt x="814" y="653"/>
                  <a:pt x="861" y="547"/>
                  <a:pt x="861" y="431"/>
                </a:cubicBezTo>
                <a:cubicBezTo>
                  <a:pt x="861" y="193"/>
                  <a:pt x="668" y="0"/>
                  <a:pt x="430" y="0"/>
                </a:cubicBezTo>
                <a:cubicBezTo>
                  <a:pt x="192" y="0"/>
                  <a:pt x="0" y="193"/>
                  <a:pt x="0" y="431"/>
                </a:cubicBezTo>
                <a:cubicBezTo>
                  <a:pt x="0" y="547"/>
                  <a:pt x="45" y="652"/>
                  <a:pt x="120" y="729"/>
                </a:cubicBezTo>
                <a:cubicBezTo>
                  <a:pt x="120" y="730"/>
                  <a:pt x="120" y="730"/>
                  <a:pt x="120" y="730"/>
                </a:cubicBezTo>
                <a:cubicBezTo>
                  <a:pt x="124" y="734"/>
                  <a:pt x="128" y="738"/>
                  <a:pt x="132" y="742"/>
                </a:cubicBezTo>
                <a:cubicBezTo>
                  <a:pt x="284" y="589"/>
                  <a:pt x="284" y="589"/>
                  <a:pt x="284" y="589"/>
                </a:cubicBezTo>
                <a:cubicBezTo>
                  <a:pt x="282" y="587"/>
                  <a:pt x="280" y="585"/>
                  <a:pt x="278" y="583"/>
                </a:cubicBezTo>
                <a:cubicBezTo>
                  <a:pt x="277" y="582"/>
                  <a:pt x="277" y="582"/>
                  <a:pt x="277" y="582"/>
                </a:cubicBezTo>
                <a:cubicBezTo>
                  <a:pt x="239" y="543"/>
                  <a:pt x="215" y="490"/>
                  <a:pt x="215" y="431"/>
                </a:cubicBezTo>
                <a:cubicBezTo>
                  <a:pt x="215" y="312"/>
                  <a:pt x="311" y="215"/>
                  <a:pt x="430" y="215"/>
                </a:cubicBezTo>
                <a:cubicBezTo>
                  <a:pt x="549" y="215"/>
                  <a:pt x="645" y="312"/>
                  <a:pt x="645" y="431"/>
                </a:cubicBezTo>
                <a:cubicBezTo>
                  <a:pt x="645" y="489"/>
                  <a:pt x="622" y="542"/>
                  <a:pt x="584" y="581"/>
                </a:cubicBezTo>
                <a:cubicBezTo>
                  <a:pt x="584" y="581"/>
                  <a:pt x="584" y="581"/>
                  <a:pt x="584" y="581"/>
                </a:cubicBezTo>
                <a:cubicBezTo>
                  <a:pt x="584" y="581"/>
                  <a:pt x="584" y="581"/>
                  <a:pt x="584" y="581"/>
                </a:cubicBezTo>
                <a:cubicBezTo>
                  <a:pt x="577" y="588"/>
                  <a:pt x="570" y="596"/>
                  <a:pt x="563" y="603"/>
                </a:cubicBezTo>
                <a:cubicBezTo>
                  <a:pt x="721" y="750"/>
                  <a:pt x="721" y="750"/>
                  <a:pt x="721" y="750"/>
                </a:cubicBezTo>
                <a:cubicBezTo>
                  <a:pt x="727" y="743"/>
                  <a:pt x="733" y="737"/>
                  <a:pt x="739" y="731"/>
                </a:cubicBezTo>
                <a:close/>
              </a:path>
            </a:pathLst>
          </a:custGeom>
          <a:solidFill>
            <a:schemeClr val="accent1"/>
          </a:solidFill>
          <a:ln>
            <a:noFill/>
          </a:ln>
        </p:spPr>
        <p:txBody>
          <a:bodyPr lIns="68575" tIns="34288" rIns="68575" bIns="3428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25" name="Freeform 7"/>
          <p:cNvSpPr/>
          <p:nvPr/>
        </p:nvSpPr>
        <p:spPr bwMode="auto">
          <a:xfrm>
            <a:off x="6157025" y="4143083"/>
            <a:ext cx="1976365" cy="1976363"/>
          </a:xfrm>
          <a:custGeom>
            <a:avLst/>
            <a:gdLst>
              <a:gd name="T0" fmla="*/ 753030 w 862"/>
              <a:gd name="T1" fmla="*/ 0 h 861"/>
              <a:gd name="T2" fmla="*/ 634041 w 862"/>
              <a:gd name="T3" fmla="*/ 379505 h 861"/>
              <a:gd name="T4" fmla="*/ 732632 w 862"/>
              <a:gd name="T5" fmla="*/ 365890 h 861"/>
              <a:gd name="T6" fmla="*/ 1098097 w 862"/>
              <a:gd name="T7" fmla="*/ 731780 h 861"/>
              <a:gd name="T8" fmla="*/ 732632 w 862"/>
              <a:gd name="T9" fmla="*/ 1097670 h 861"/>
              <a:gd name="T10" fmla="*/ 367166 w 862"/>
              <a:gd name="T11" fmla="*/ 731780 h 861"/>
              <a:gd name="T12" fmla="*/ 448758 w 862"/>
              <a:gd name="T13" fmla="*/ 500333 h 861"/>
              <a:gd name="T14" fmla="*/ 180183 w 862"/>
              <a:gd name="T15" fmla="*/ 250167 h 861"/>
              <a:gd name="T16" fmla="*/ 0 w 862"/>
              <a:gd name="T17" fmla="*/ 731780 h 861"/>
              <a:gd name="T18" fmla="*/ 732632 w 862"/>
              <a:gd name="T19" fmla="*/ 1465262 h 861"/>
              <a:gd name="T20" fmla="*/ 1465263 w 862"/>
              <a:gd name="T21" fmla="*/ 731780 h 861"/>
              <a:gd name="T22" fmla="*/ 753030 w 862"/>
              <a:gd name="T23" fmla="*/ 0 h 86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62" h="861">
                <a:moveTo>
                  <a:pt x="443" y="0"/>
                </a:moveTo>
                <a:cubicBezTo>
                  <a:pt x="439" y="80"/>
                  <a:pt x="415" y="156"/>
                  <a:pt x="373" y="223"/>
                </a:cubicBezTo>
                <a:cubicBezTo>
                  <a:pt x="391" y="218"/>
                  <a:pt x="411" y="215"/>
                  <a:pt x="431" y="215"/>
                </a:cubicBezTo>
                <a:cubicBezTo>
                  <a:pt x="550" y="215"/>
                  <a:pt x="646" y="311"/>
                  <a:pt x="646" y="430"/>
                </a:cubicBezTo>
                <a:cubicBezTo>
                  <a:pt x="646" y="549"/>
                  <a:pt x="550" y="645"/>
                  <a:pt x="431" y="645"/>
                </a:cubicBezTo>
                <a:cubicBezTo>
                  <a:pt x="312" y="645"/>
                  <a:pt x="216" y="549"/>
                  <a:pt x="216" y="430"/>
                </a:cubicBezTo>
                <a:cubicBezTo>
                  <a:pt x="216" y="378"/>
                  <a:pt x="234" y="331"/>
                  <a:pt x="264" y="294"/>
                </a:cubicBezTo>
                <a:cubicBezTo>
                  <a:pt x="106" y="147"/>
                  <a:pt x="106" y="147"/>
                  <a:pt x="106" y="147"/>
                </a:cubicBezTo>
                <a:cubicBezTo>
                  <a:pt x="40" y="223"/>
                  <a:pt x="0" y="322"/>
                  <a:pt x="0" y="430"/>
                </a:cubicBezTo>
                <a:cubicBezTo>
                  <a:pt x="0" y="668"/>
                  <a:pt x="193" y="861"/>
                  <a:pt x="431" y="861"/>
                </a:cubicBezTo>
                <a:cubicBezTo>
                  <a:pt x="669" y="861"/>
                  <a:pt x="862" y="668"/>
                  <a:pt x="862" y="430"/>
                </a:cubicBezTo>
                <a:cubicBezTo>
                  <a:pt x="862" y="196"/>
                  <a:pt x="675" y="6"/>
                  <a:pt x="443" y="0"/>
                </a:cubicBezTo>
                <a:close/>
              </a:path>
            </a:pathLst>
          </a:custGeom>
          <a:solidFill>
            <a:schemeClr val="accent1"/>
          </a:solidFill>
          <a:ln>
            <a:noFill/>
          </a:ln>
        </p:spPr>
        <p:txBody>
          <a:bodyPr lIns="68575" tIns="34288" rIns="68575" bIns="3428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26" name="TextBox 175"/>
          <p:cNvSpPr txBox="1">
            <a:spLocks noChangeArrowheads="1"/>
          </p:cNvSpPr>
          <p:nvPr/>
        </p:nvSpPr>
        <p:spPr bwMode="auto">
          <a:xfrm>
            <a:off x="5887508" y="3749095"/>
            <a:ext cx="435045" cy="56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5" tIns="34288" rIns="68575" bIns="34288">
            <a:spAutoFit/>
          </a:bodyPr>
          <a:lstStyle>
            <a:lvl1pPr defTabSz="455295">
              <a:defRPr>
                <a:solidFill>
                  <a:schemeClr val="tx1"/>
                </a:solidFill>
                <a:latin typeface="Calibri" panose="020F0502020204030204" pitchFamily="34" charset="0"/>
                <a:ea typeface="宋体" panose="02010600030101010101" pitchFamily="2" charset="-122"/>
              </a:defRPr>
            </a:lvl1pPr>
            <a:lvl2pPr marL="742950" indent="-285750" defTabSz="455295">
              <a:defRPr>
                <a:solidFill>
                  <a:schemeClr val="tx1"/>
                </a:solidFill>
                <a:latin typeface="Calibri" panose="020F0502020204030204" pitchFamily="34" charset="0"/>
                <a:ea typeface="宋体" panose="02010600030101010101" pitchFamily="2" charset="-122"/>
              </a:defRPr>
            </a:lvl2pPr>
            <a:lvl3pPr marL="1143000" indent="-228600" defTabSz="455295">
              <a:defRPr>
                <a:solidFill>
                  <a:schemeClr val="tx1"/>
                </a:solidFill>
                <a:latin typeface="Calibri" panose="020F0502020204030204" pitchFamily="34" charset="0"/>
                <a:ea typeface="宋体" panose="02010600030101010101" pitchFamily="2" charset="-122"/>
              </a:defRPr>
            </a:lvl3pPr>
            <a:lvl4pPr marL="1600200" indent="-228600" defTabSz="455295">
              <a:defRPr>
                <a:solidFill>
                  <a:schemeClr val="tx1"/>
                </a:solidFill>
                <a:latin typeface="Calibri" panose="020F0502020204030204" pitchFamily="34" charset="0"/>
                <a:ea typeface="宋体" panose="02010600030101010101" pitchFamily="2" charset="-122"/>
              </a:defRPr>
            </a:lvl4pPr>
            <a:lvl5pPr marL="2057400" indent="-228600" defTabSz="455295">
              <a:defRPr>
                <a:solidFill>
                  <a:schemeClr val="tx1"/>
                </a:solidFill>
                <a:latin typeface="Calibri" panose="020F0502020204030204" pitchFamily="34" charset="0"/>
                <a:ea typeface="宋体" panose="02010600030101010101" pitchFamily="2" charset="-122"/>
              </a:defRPr>
            </a:lvl5pPr>
            <a:lvl6pPr marL="2514600" indent="-228600" defTabSz="455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455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455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455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455295"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en-US" sz="3200" b="1" i="0" u="none" strike="noStrike" kern="1200" cap="none" spc="0" normalizeH="0" baseline="0" noProof="0" dirty="0">
                <a:ln>
                  <a:noFill/>
                </a:ln>
                <a:solidFill>
                  <a:schemeClr val="accent1"/>
                </a:solidFill>
                <a:effectLst/>
                <a:uLnTx/>
                <a:uFillTx/>
                <a:latin typeface="+mn-lt"/>
                <a:ea typeface="+mn-ea"/>
                <a:cs typeface="+mn-ea"/>
                <a:sym typeface="+mn-lt"/>
              </a:rPr>
              <a:t>A</a:t>
            </a:r>
            <a:endParaRPr kumimoji="0" lang="id-ID" altLang="en-US" sz="3200" b="1" i="0" u="none" strike="noStrike" kern="1200" cap="none" spc="0" normalizeH="0" baseline="0" noProof="0" dirty="0">
              <a:ln>
                <a:noFill/>
              </a:ln>
              <a:solidFill>
                <a:schemeClr val="accent1"/>
              </a:solidFill>
              <a:effectLst/>
              <a:uLnTx/>
              <a:uFillTx/>
              <a:latin typeface="+mn-lt"/>
              <a:ea typeface="+mn-ea"/>
              <a:cs typeface="+mn-ea"/>
              <a:sym typeface="+mn-lt"/>
            </a:endParaRPr>
          </a:p>
        </p:txBody>
      </p:sp>
      <p:sp>
        <p:nvSpPr>
          <p:cNvPr id="27" name="TextBox 176"/>
          <p:cNvSpPr txBox="1">
            <a:spLocks noChangeArrowheads="1"/>
          </p:cNvSpPr>
          <p:nvPr/>
        </p:nvSpPr>
        <p:spPr bwMode="auto">
          <a:xfrm>
            <a:off x="4810465" y="4817572"/>
            <a:ext cx="435045" cy="56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5" tIns="34288" rIns="68575" bIns="34288">
            <a:spAutoFit/>
          </a:bodyPr>
          <a:lstStyle>
            <a:lvl1pPr defTabSz="455295">
              <a:defRPr>
                <a:solidFill>
                  <a:schemeClr val="tx1"/>
                </a:solidFill>
                <a:latin typeface="Calibri" panose="020F0502020204030204" pitchFamily="34" charset="0"/>
                <a:ea typeface="宋体" panose="02010600030101010101" pitchFamily="2" charset="-122"/>
              </a:defRPr>
            </a:lvl1pPr>
            <a:lvl2pPr marL="742950" indent="-285750" defTabSz="455295">
              <a:defRPr>
                <a:solidFill>
                  <a:schemeClr val="tx1"/>
                </a:solidFill>
                <a:latin typeface="Calibri" panose="020F0502020204030204" pitchFamily="34" charset="0"/>
                <a:ea typeface="宋体" panose="02010600030101010101" pitchFamily="2" charset="-122"/>
              </a:defRPr>
            </a:lvl2pPr>
            <a:lvl3pPr marL="1143000" indent="-228600" defTabSz="455295">
              <a:defRPr>
                <a:solidFill>
                  <a:schemeClr val="tx1"/>
                </a:solidFill>
                <a:latin typeface="Calibri" panose="020F0502020204030204" pitchFamily="34" charset="0"/>
                <a:ea typeface="宋体" panose="02010600030101010101" pitchFamily="2" charset="-122"/>
              </a:defRPr>
            </a:lvl3pPr>
            <a:lvl4pPr marL="1600200" indent="-228600" defTabSz="455295">
              <a:defRPr>
                <a:solidFill>
                  <a:schemeClr val="tx1"/>
                </a:solidFill>
                <a:latin typeface="Calibri" panose="020F0502020204030204" pitchFamily="34" charset="0"/>
                <a:ea typeface="宋体" panose="02010600030101010101" pitchFamily="2" charset="-122"/>
              </a:defRPr>
            </a:lvl4pPr>
            <a:lvl5pPr marL="2057400" indent="-228600" defTabSz="455295">
              <a:defRPr>
                <a:solidFill>
                  <a:schemeClr val="tx1"/>
                </a:solidFill>
                <a:latin typeface="Calibri" panose="020F0502020204030204" pitchFamily="34" charset="0"/>
                <a:ea typeface="宋体" panose="02010600030101010101" pitchFamily="2" charset="-122"/>
              </a:defRPr>
            </a:lvl5pPr>
            <a:lvl6pPr marL="2514600" indent="-228600" defTabSz="455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455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455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455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455295"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en-US" sz="3200" b="1" i="0" u="none" strike="noStrike" kern="1200" cap="none" spc="0" normalizeH="0" baseline="0" noProof="0" dirty="0">
                <a:ln>
                  <a:noFill/>
                </a:ln>
                <a:solidFill>
                  <a:schemeClr val="accent1"/>
                </a:solidFill>
                <a:effectLst/>
                <a:uLnTx/>
                <a:uFillTx/>
                <a:latin typeface="+mn-lt"/>
                <a:ea typeface="+mn-ea"/>
                <a:cs typeface="+mn-ea"/>
                <a:sym typeface="+mn-lt"/>
              </a:rPr>
              <a:t>C</a:t>
            </a:r>
            <a:endParaRPr kumimoji="0" lang="id-ID" altLang="en-US" sz="3200" b="1" i="0" u="none" strike="noStrike" kern="1200" cap="none" spc="0" normalizeH="0" baseline="0" noProof="0" dirty="0">
              <a:ln>
                <a:noFill/>
              </a:ln>
              <a:solidFill>
                <a:schemeClr val="accent1"/>
              </a:solidFill>
              <a:effectLst/>
              <a:uLnTx/>
              <a:uFillTx/>
              <a:latin typeface="+mn-lt"/>
              <a:ea typeface="+mn-ea"/>
              <a:cs typeface="+mn-ea"/>
              <a:sym typeface="+mn-lt"/>
            </a:endParaRPr>
          </a:p>
        </p:txBody>
      </p:sp>
      <p:sp>
        <p:nvSpPr>
          <p:cNvPr id="28" name="TextBox 177"/>
          <p:cNvSpPr txBox="1">
            <a:spLocks noChangeArrowheads="1"/>
          </p:cNvSpPr>
          <p:nvPr/>
        </p:nvSpPr>
        <p:spPr bwMode="auto">
          <a:xfrm>
            <a:off x="6896032" y="4817572"/>
            <a:ext cx="435045" cy="56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5" tIns="34288" rIns="68575" bIns="34288">
            <a:spAutoFit/>
          </a:bodyPr>
          <a:lstStyle>
            <a:lvl1pPr defTabSz="455295">
              <a:defRPr>
                <a:solidFill>
                  <a:schemeClr val="tx1"/>
                </a:solidFill>
                <a:latin typeface="Calibri" panose="020F0502020204030204" pitchFamily="34" charset="0"/>
                <a:ea typeface="宋体" panose="02010600030101010101" pitchFamily="2" charset="-122"/>
              </a:defRPr>
            </a:lvl1pPr>
            <a:lvl2pPr marL="742950" indent="-285750" defTabSz="455295">
              <a:defRPr>
                <a:solidFill>
                  <a:schemeClr val="tx1"/>
                </a:solidFill>
                <a:latin typeface="Calibri" panose="020F0502020204030204" pitchFamily="34" charset="0"/>
                <a:ea typeface="宋体" panose="02010600030101010101" pitchFamily="2" charset="-122"/>
              </a:defRPr>
            </a:lvl2pPr>
            <a:lvl3pPr marL="1143000" indent="-228600" defTabSz="455295">
              <a:defRPr>
                <a:solidFill>
                  <a:schemeClr val="tx1"/>
                </a:solidFill>
                <a:latin typeface="Calibri" panose="020F0502020204030204" pitchFamily="34" charset="0"/>
                <a:ea typeface="宋体" panose="02010600030101010101" pitchFamily="2" charset="-122"/>
              </a:defRPr>
            </a:lvl3pPr>
            <a:lvl4pPr marL="1600200" indent="-228600" defTabSz="455295">
              <a:defRPr>
                <a:solidFill>
                  <a:schemeClr val="tx1"/>
                </a:solidFill>
                <a:latin typeface="Calibri" panose="020F0502020204030204" pitchFamily="34" charset="0"/>
                <a:ea typeface="宋体" panose="02010600030101010101" pitchFamily="2" charset="-122"/>
              </a:defRPr>
            </a:lvl4pPr>
            <a:lvl5pPr marL="2057400" indent="-228600" defTabSz="455295">
              <a:defRPr>
                <a:solidFill>
                  <a:schemeClr val="tx1"/>
                </a:solidFill>
                <a:latin typeface="Calibri" panose="020F0502020204030204" pitchFamily="34" charset="0"/>
                <a:ea typeface="宋体" panose="02010600030101010101" pitchFamily="2" charset="-122"/>
              </a:defRPr>
            </a:lvl5pPr>
            <a:lvl6pPr marL="2514600" indent="-228600" defTabSz="455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455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455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455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455295"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en-US" sz="3200" b="1" i="0" u="none" strike="noStrike" kern="1200" cap="none" spc="0" normalizeH="0" baseline="0" noProof="0" dirty="0">
                <a:ln>
                  <a:noFill/>
                </a:ln>
                <a:solidFill>
                  <a:schemeClr val="accent1"/>
                </a:solidFill>
                <a:effectLst/>
                <a:uLnTx/>
                <a:uFillTx/>
                <a:latin typeface="+mn-lt"/>
                <a:ea typeface="+mn-ea"/>
                <a:cs typeface="+mn-ea"/>
                <a:sym typeface="+mn-lt"/>
              </a:rPr>
              <a:t>B</a:t>
            </a:r>
            <a:endParaRPr kumimoji="0" lang="id-ID" altLang="en-US" sz="3200" b="1" i="0" u="none" strike="noStrike" kern="1200" cap="none" spc="0" normalizeH="0" baseline="0" noProof="0" dirty="0">
              <a:ln>
                <a:noFill/>
              </a:ln>
              <a:solidFill>
                <a:schemeClr val="accent1"/>
              </a:solidFill>
              <a:effectLst/>
              <a:uLnTx/>
              <a:uFillTx/>
              <a:latin typeface="+mn-lt"/>
              <a:ea typeface="+mn-ea"/>
              <a:cs typeface="+mn-ea"/>
              <a:sym typeface="+mn-lt"/>
            </a:endParaRPr>
          </a:p>
        </p:txBody>
      </p:sp>
      <p:sp>
        <p:nvSpPr>
          <p:cNvPr id="29" name="文本框 28"/>
          <p:cNvSpPr txBox="1"/>
          <p:nvPr/>
        </p:nvSpPr>
        <p:spPr>
          <a:xfrm>
            <a:off x="4686977" y="2072663"/>
            <a:ext cx="2818047" cy="874407"/>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a:t>
            </a:r>
          </a:p>
        </p:txBody>
      </p:sp>
      <p:sp>
        <p:nvSpPr>
          <p:cNvPr id="30" name="文本框 29"/>
          <p:cNvSpPr txBox="1"/>
          <p:nvPr/>
        </p:nvSpPr>
        <p:spPr>
          <a:xfrm>
            <a:off x="987158" y="4629359"/>
            <a:ext cx="2818047" cy="874407"/>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a:t>
            </a:r>
          </a:p>
        </p:txBody>
      </p:sp>
      <p:sp>
        <p:nvSpPr>
          <p:cNvPr id="31" name="文本框 30"/>
          <p:cNvSpPr txBox="1"/>
          <p:nvPr/>
        </p:nvSpPr>
        <p:spPr>
          <a:xfrm>
            <a:off x="8386796" y="4629359"/>
            <a:ext cx="2818047" cy="874407"/>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sp>
        <p:nvSpPr>
          <p:cNvPr id="35" name="任意多边形 70"/>
          <p:cNvSpPr/>
          <p:nvPr/>
        </p:nvSpPr>
        <p:spPr bwMode="auto">
          <a:xfrm rot="10800000">
            <a:off x="3073403" y="5203521"/>
            <a:ext cx="1511299" cy="1654479"/>
          </a:xfrm>
          <a:custGeom>
            <a:avLst/>
            <a:gdLst>
              <a:gd name="T0" fmla="*/ 0 w 1110343"/>
              <a:gd name="T1" fmla="*/ 0 h 2593910"/>
              <a:gd name="T2" fmla="*/ 1110343 w 1110343"/>
              <a:gd name="T3" fmla="*/ 0 h 2593910"/>
              <a:gd name="T4" fmla="*/ 1110343 w 1110343"/>
              <a:gd name="T5" fmla="*/ 2593910 h 2593910"/>
              <a:gd name="T6" fmla="*/ 1106348 w 1110343"/>
              <a:gd name="T7" fmla="*/ 2593910 h 2593910"/>
              <a:gd name="T8" fmla="*/ 0 w 1110343"/>
              <a:gd name="T9" fmla="*/ 10889 h 2593910"/>
              <a:gd name="T10" fmla="*/ 0 w 1110343"/>
              <a:gd name="T11" fmla="*/ 0 h 25939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10343" h="2593910">
                <a:moveTo>
                  <a:pt x="0" y="0"/>
                </a:moveTo>
                <a:lnTo>
                  <a:pt x="1110343" y="0"/>
                </a:lnTo>
                <a:lnTo>
                  <a:pt x="1110343" y="2593910"/>
                </a:lnTo>
                <a:lnTo>
                  <a:pt x="1106348" y="2593910"/>
                </a:lnTo>
                <a:lnTo>
                  <a:pt x="0" y="10889"/>
                </a:lnTo>
                <a:lnTo>
                  <a:pt x="0" y="0"/>
                </a:lnTo>
                <a:close/>
              </a:path>
            </a:pathLst>
          </a:custGeom>
          <a:solidFill>
            <a:schemeClr val="accent1">
              <a:lumMod val="75000"/>
            </a:schemeClr>
          </a:solidFill>
          <a:ln>
            <a:noFill/>
          </a:ln>
        </p:spPr>
        <p:txBody>
          <a:bodyPr anchor="ctr"/>
          <a:lstStyle/>
          <a:p>
            <a:endParaRPr lang="zh-CN" altLang="en-US">
              <a:latin typeface="+mn-lt"/>
              <a:ea typeface="+mn-ea"/>
              <a:cs typeface="+mn-ea"/>
              <a:sym typeface="+mn-lt"/>
            </a:endParaRPr>
          </a:p>
        </p:txBody>
      </p:sp>
      <p:sp>
        <p:nvSpPr>
          <p:cNvPr id="36" name="任意多边形 71"/>
          <p:cNvSpPr/>
          <p:nvPr/>
        </p:nvSpPr>
        <p:spPr bwMode="auto">
          <a:xfrm rot="10800000" flipH="1">
            <a:off x="1562105" y="5203521"/>
            <a:ext cx="1511299" cy="1654479"/>
          </a:xfrm>
          <a:custGeom>
            <a:avLst/>
            <a:gdLst>
              <a:gd name="T0" fmla="*/ 0 w 1110343"/>
              <a:gd name="T1" fmla="*/ 0 h 2593910"/>
              <a:gd name="T2" fmla="*/ 1110343 w 1110343"/>
              <a:gd name="T3" fmla="*/ 0 h 2593910"/>
              <a:gd name="T4" fmla="*/ 1110343 w 1110343"/>
              <a:gd name="T5" fmla="*/ 2593910 h 2593910"/>
              <a:gd name="T6" fmla="*/ 1106348 w 1110343"/>
              <a:gd name="T7" fmla="*/ 2593910 h 2593910"/>
              <a:gd name="T8" fmla="*/ 0 w 1110343"/>
              <a:gd name="T9" fmla="*/ 10889 h 2593910"/>
              <a:gd name="T10" fmla="*/ 0 w 1110343"/>
              <a:gd name="T11" fmla="*/ 0 h 25939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10343" h="2593910">
                <a:moveTo>
                  <a:pt x="0" y="0"/>
                </a:moveTo>
                <a:lnTo>
                  <a:pt x="1110343" y="0"/>
                </a:lnTo>
                <a:lnTo>
                  <a:pt x="1110343" y="2593910"/>
                </a:lnTo>
                <a:lnTo>
                  <a:pt x="1106348" y="2593910"/>
                </a:lnTo>
                <a:lnTo>
                  <a:pt x="0" y="10889"/>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latin typeface="+mn-lt"/>
              <a:ea typeface="+mn-ea"/>
              <a:cs typeface="+mn-ea"/>
              <a:sym typeface="+mn-lt"/>
            </a:endParaRPr>
          </a:p>
        </p:txBody>
      </p:sp>
      <p:sp>
        <p:nvSpPr>
          <p:cNvPr id="37" name="任意多边形 70"/>
          <p:cNvSpPr/>
          <p:nvPr/>
        </p:nvSpPr>
        <p:spPr bwMode="auto">
          <a:xfrm rot="10800000">
            <a:off x="6096000" y="4443186"/>
            <a:ext cx="1511299" cy="2414813"/>
          </a:xfrm>
          <a:custGeom>
            <a:avLst/>
            <a:gdLst>
              <a:gd name="T0" fmla="*/ 0 w 1110343"/>
              <a:gd name="T1" fmla="*/ 0 h 2593910"/>
              <a:gd name="T2" fmla="*/ 1110343 w 1110343"/>
              <a:gd name="T3" fmla="*/ 0 h 2593910"/>
              <a:gd name="T4" fmla="*/ 1110343 w 1110343"/>
              <a:gd name="T5" fmla="*/ 2593910 h 2593910"/>
              <a:gd name="T6" fmla="*/ 1106348 w 1110343"/>
              <a:gd name="T7" fmla="*/ 2593910 h 2593910"/>
              <a:gd name="T8" fmla="*/ 0 w 1110343"/>
              <a:gd name="T9" fmla="*/ 10889 h 2593910"/>
              <a:gd name="T10" fmla="*/ 0 w 1110343"/>
              <a:gd name="T11" fmla="*/ 0 h 25939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10343" h="2593910">
                <a:moveTo>
                  <a:pt x="0" y="0"/>
                </a:moveTo>
                <a:lnTo>
                  <a:pt x="1110343" y="0"/>
                </a:lnTo>
                <a:lnTo>
                  <a:pt x="1110343" y="2593910"/>
                </a:lnTo>
                <a:lnTo>
                  <a:pt x="1106348" y="2593910"/>
                </a:lnTo>
                <a:lnTo>
                  <a:pt x="0" y="10889"/>
                </a:lnTo>
                <a:lnTo>
                  <a:pt x="0" y="0"/>
                </a:lnTo>
                <a:close/>
              </a:path>
            </a:pathLst>
          </a:custGeom>
          <a:solidFill>
            <a:schemeClr val="accent1">
              <a:lumMod val="75000"/>
            </a:schemeClr>
          </a:solidFill>
          <a:ln>
            <a:noFill/>
          </a:ln>
        </p:spPr>
        <p:txBody>
          <a:bodyPr anchor="ctr"/>
          <a:lstStyle/>
          <a:p>
            <a:endParaRPr lang="zh-CN" altLang="en-US">
              <a:latin typeface="+mn-lt"/>
              <a:ea typeface="+mn-ea"/>
              <a:cs typeface="+mn-ea"/>
              <a:sym typeface="+mn-lt"/>
            </a:endParaRPr>
          </a:p>
        </p:txBody>
      </p:sp>
      <p:sp>
        <p:nvSpPr>
          <p:cNvPr id="38" name="任意多边形 71"/>
          <p:cNvSpPr/>
          <p:nvPr/>
        </p:nvSpPr>
        <p:spPr bwMode="auto">
          <a:xfrm rot="10800000" flipH="1">
            <a:off x="4584704" y="4443186"/>
            <a:ext cx="1511299" cy="2414813"/>
          </a:xfrm>
          <a:custGeom>
            <a:avLst/>
            <a:gdLst>
              <a:gd name="T0" fmla="*/ 0 w 1110343"/>
              <a:gd name="T1" fmla="*/ 0 h 2593910"/>
              <a:gd name="T2" fmla="*/ 1110343 w 1110343"/>
              <a:gd name="T3" fmla="*/ 0 h 2593910"/>
              <a:gd name="T4" fmla="*/ 1110343 w 1110343"/>
              <a:gd name="T5" fmla="*/ 2593910 h 2593910"/>
              <a:gd name="T6" fmla="*/ 1106348 w 1110343"/>
              <a:gd name="T7" fmla="*/ 2593910 h 2593910"/>
              <a:gd name="T8" fmla="*/ 0 w 1110343"/>
              <a:gd name="T9" fmla="*/ 10889 h 2593910"/>
              <a:gd name="T10" fmla="*/ 0 w 1110343"/>
              <a:gd name="T11" fmla="*/ 0 h 25939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10343" h="2593910">
                <a:moveTo>
                  <a:pt x="0" y="0"/>
                </a:moveTo>
                <a:lnTo>
                  <a:pt x="1110343" y="0"/>
                </a:lnTo>
                <a:lnTo>
                  <a:pt x="1110343" y="2593910"/>
                </a:lnTo>
                <a:lnTo>
                  <a:pt x="1106348" y="2593910"/>
                </a:lnTo>
                <a:lnTo>
                  <a:pt x="0" y="10889"/>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latin typeface="+mn-lt"/>
              <a:ea typeface="+mn-ea"/>
              <a:cs typeface="+mn-ea"/>
              <a:sym typeface="+mn-lt"/>
            </a:endParaRPr>
          </a:p>
        </p:txBody>
      </p:sp>
      <p:sp>
        <p:nvSpPr>
          <p:cNvPr id="39" name="任意多边形 70"/>
          <p:cNvSpPr/>
          <p:nvPr/>
        </p:nvSpPr>
        <p:spPr bwMode="auto">
          <a:xfrm rot="10800000">
            <a:off x="9118594" y="5943848"/>
            <a:ext cx="1511299" cy="914152"/>
          </a:xfrm>
          <a:custGeom>
            <a:avLst/>
            <a:gdLst>
              <a:gd name="T0" fmla="*/ 0 w 1110343"/>
              <a:gd name="T1" fmla="*/ 0 h 2593910"/>
              <a:gd name="T2" fmla="*/ 1110343 w 1110343"/>
              <a:gd name="T3" fmla="*/ 0 h 2593910"/>
              <a:gd name="T4" fmla="*/ 1110343 w 1110343"/>
              <a:gd name="T5" fmla="*/ 2593910 h 2593910"/>
              <a:gd name="T6" fmla="*/ 1106348 w 1110343"/>
              <a:gd name="T7" fmla="*/ 2593910 h 2593910"/>
              <a:gd name="T8" fmla="*/ 0 w 1110343"/>
              <a:gd name="T9" fmla="*/ 10889 h 2593910"/>
              <a:gd name="T10" fmla="*/ 0 w 1110343"/>
              <a:gd name="T11" fmla="*/ 0 h 25939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10343" h="2593910">
                <a:moveTo>
                  <a:pt x="0" y="0"/>
                </a:moveTo>
                <a:lnTo>
                  <a:pt x="1110343" y="0"/>
                </a:lnTo>
                <a:lnTo>
                  <a:pt x="1110343" y="2593910"/>
                </a:lnTo>
                <a:lnTo>
                  <a:pt x="1106348" y="2593910"/>
                </a:lnTo>
                <a:lnTo>
                  <a:pt x="0" y="10889"/>
                </a:lnTo>
                <a:lnTo>
                  <a:pt x="0" y="0"/>
                </a:lnTo>
                <a:close/>
              </a:path>
            </a:pathLst>
          </a:custGeom>
          <a:solidFill>
            <a:schemeClr val="accent1">
              <a:lumMod val="75000"/>
            </a:schemeClr>
          </a:solidFill>
          <a:ln>
            <a:noFill/>
          </a:ln>
        </p:spPr>
        <p:txBody>
          <a:bodyPr anchor="ctr"/>
          <a:lstStyle/>
          <a:p>
            <a:endParaRPr lang="zh-CN" altLang="en-US">
              <a:latin typeface="+mn-lt"/>
              <a:ea typeface="+mn-ea"/>
              <a:cs typeface="+mn-ea"/>
              <a:sym typeface="+mn-lt"/>
            </a:endParaRPr>
          </a:p>
        </p:txBody>
      </p:sp>
      <p:sp>
        <p:nvSpPr>
          <p:cNvPr id="40" name="任意多边形 71"/>
          <p:cNvSpPr/>
          <p:nvPr/>
        </p:nvSpPr>
        <p:spPr bwMode="auto">
          <a:xfrm rot="10800000" flipH="1">
            <a:off x="7607299" y="5943848"/>
            <a:ext cx="1511299" cy="914152"/>
          </a:xfrm>
          <a:custGeom>
            <a:avLst/>
            <a:gdLst>
              <a:gd name="T0" fmla="*/ 0 w 1110343"/>
              <a:gd name="T1" fmla="*/ 0 h 2593910"/>
              <a:gd name="T2" fmla="*/ 1110343 w 1110343"/>
              <a:gd name="T3" fmla="*/ 0 h 2593910"/>
              <a:gd name="T4" fmla="*/ 1110343 w 1110343"/>
              <a:gd name="T5" fmla="*/ 2593910 h 2593910"/>
              <a:gd name="T6" fmla="*/ 1106348 w 1110343"/>
              <a:gd name="T7" fmla="*/ 2593910 h 2593910"/>
              <a:gd name="T8" fmla="*/ 0 w 1110343"/>
              <a:gd name="T9" fmla="*/ 10889 h 2593910"/>
              <a:gd name="T10" fmla="*/ 0 w 1110343"/>
              <a:gd name="T11" fmla="*/ 0 h 25939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10343" h="2593910">
                <a:moveTo>
                  <a:pt x="0" y="0"/>
                </a:moveTo>
                <a:lnTo>
                  <a:pt x="1110343" y="0"/>
                </a:lnTo>
                <a:lnTo>
                  <a:pt x="1110343" y="2593910"/>
                </a:lnTo>
                <a:lnTo>
                  <a:pt x="1106348" y="2593910"/>
                </a:lnTo>
                <a:lnTo>
                  <a:pt x="0" y="10889"/>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latin typeface="+mn-lt"/>
              <a:ea typeface="+mn-ea"/>
              <a:cs typeface="+mn-ea"/>
              <a:sym typeface="+mn-lt"/>
            </a:endParaRPr>
          </a:p>
        </p:txBody>
      </p:sp>
      <p:sp>
        <p:nvSpPr>
          <p:cNvPr id="41" name="矩形 40"/>
          <p:cNvSpPr/>
          <p:nvPr/>
        </p:nvSpPr>
        <p:spPr>
          <a:xfrm>
            <a:off x="2035558" y="3950743"/>
            <a:ext cx="2075688" cy="98488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cs typeface="+mn-ea"/>
                <a:sym typeface="+mn-lt"/>
              </a:rPr>
              <a:t>84</a:t>
            </a:r>
            <a:r>
              <a:rPr lang="en-US" altLang="zh-CN" sz="2000" dirty="0">
                <a:solidFill>
                  <a:schemeClr val="accent1"/>
                </a:solidFill>
                <a:cs typeface="+mn-ea"/>
                <a:sym typeface="+mn-lt"/>
              </a:rPr>
              <a:t>%</a:t>
            </a:r>
          </a:p>
          <a:p>
            <a:pPr lvl="0" algn="ctr"/>
            <a:r>
              <a:rPr lang="zh-CN" altLang="en-US" dirty="0">
                <a:cs typeface="+mn-ea"/>
                <a:sym typeface="+mn-lt"/>
              </a:rPr>
              <a:t>请在此添加文本</a:t>
            </a:r>
            <a:endParaRPr lang="en-US" altLang="zh-CN" sz="2400" dirty="0">
              <a:cs typeface="+mn-ea"/>
              <a:sym typeface="+mn-lt"/>
            </a:endParaRPr>
          </a:p>
        </p:txBody>
      </p:sp>
      <p:sp>
        <p:nvSpPr>
          <p:cNvPr id="42" name="矩形 41"/>
          <p:cNvSpPr/>
          <p:nvPr/>
        </p:nvSpPr>
        <p:spPr>
          <a:xfrm>
            <a:off x="5058155" y="3239544"/>
            <a:ext cx="2075688" cy="98488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cs typeface="+mn-ea"/>
                <a:sym typeface="+mn-lt"/>
              </a:rPr>
              <a:t>100</a:t>
            </a:r>
            <a:r>
              <a:rPr lang="en-US" altLang="zh-CN" sz="2000" dirty="0">
                <a:solidFill>
                  <a:schemeClr val="accent1"/>
                </a:solidFill>
                <a:cs typeface="+mn-ea"/>
                <a:sym typeface="+mn-lt"/>
              </a:rPr>
              <a:t>%</a:t>
            </a:r>
          </a:p>
          <a:p>
            <a:pPr lvl="0" algn="ctr"/>
            <a:r>
              <a:rPr lang="zh-CN" altLang="en-US" dirty="0">
                <a:cs typeface="+mn-ea"/>
                <a:sym typeface="+mn-lt"/>
              </a:rPr>
              <a:t>请在此添加文本</a:t>
            </a:r>
            <a:endParaRPr lang="en-US" altLang="zh-CN" sz="2400" dirty="0">
              <a:cs typeface="+mn-ea"/>
              <a:sym typeface="+mn-lt"/>
            </a:endParaRPr>
          </a:p>
        </p:txBody>
      </p:sp>
      <p:sp>
        <p:nvSpPr>
          <p:cNvPr id="43" name="矩形 42"/>
          <p:cNvSpPr/>
          <p:nvPr/>
        </p:nvSpPr>
        <p:spPr>
          <a:xfrm>
            <a:off x="8080750" y="4711078"/>
            <a:ext cx="2075688" cy="98488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cs typeface="+mn-ea"/>
                <a:sym typeface="+mn-lt"/>
              </a:rPr>
              <a:t>51</a:t>
            </a:r>
            <a:r>
              <a:rPr lang="en-US" altLang="zh-CN" sz="2000" dirty="0">
                <a:solidFill>
                  <a:schemeClr val="accent1"/>
                </a:solidFill>
                <a:cs typeface="+mn-ea"/>
                <a:sym typeface="+mn-lt"/>
              </a:rPr>
              <a:t>%</a:t>
            </a:r>
          </a:p>
          <a:p>
            <a:pPr lvl="0" algn="ctr"/>
            <a:r>
              <a:rPr lang="zh-CN" altLang="en-US" dirty="0">
                <a:cs typeface="+mn-ea"/>
                <a:sym typeface="+mn-lt"/>
              </a:rPr>
              <a:t>请在此添加文本</a:t>
            </a:r>
            <a:endParaRPr lang="en-US" altLang="zh-CN" sz="2400" dirty="0">
              <a:cs typeface="+mn-ea"/>
              <a:sym typeface="+mn-lt"/>
            </a:endParaRPr>
          </a:p>
        </p:txBody>
      </p:sp>
      <p:sp>
        <p:nvSpPr>
          <p:cNvPr id="44" name="KSO_Shape"/>
          <p:cNvSpPr/>
          <p:nvPr/>
        </p:nvSpPr>
        <p:spPr>
          <a:xfrm flipH="1">
            <a:off x="512762" y="1696212"/>
            <a:ext cx="459695" cy="723929"/>
          </a:xfrm>
          <a:custGeom>
            <a:avLst/>
            <a:gdLst/>
            <a:ahLst/>
            <a:cxnLst/>
            <a:rect l="l" t="t" r="r" b="b"/>
            <a:pathLst>
              <a:path w="621055" h="978642">
                <a:moveTo>
                  <a:pt x="13003" y="762005"/>
                </a:moveTo>
                <a:lnTo>
                  <a:pt x="181111" y="859062"/>
                </a:lnTo>
                <a:lnTo>
                  <a:pt x="0" y="978642"/>
                </a:lnTo>
                <a:close/>
                <a:moveTo>
                  <a:pt x="502622" y="186898"/>
                </a:moveTo>
                <a:lnTo>
                  <a:pt x="175090" y="754200"/>
                </a:lnTo>
                <a:lnTo>
                  <a:pt x="196101" y="766331"/>
                </a:lnTo>
                <a:lnTo>
                  <a:pt x="523633" y="199029"/>
                </a:lnTo>
                <a:close/>
                <a:moveTo>
                  <a:pt x="457985" y="161127"/>
                </a:moveTo>
                <a:lnTo>
                  <a:pt x="130453" y="728429"/>
                </a:lnTo>
                <a:lnTo>
                  <a:pt x="151464" y="740560"/>
                </a:lnTo>
                <a:lnTo>
                  <a:pt x="478996" y="173258"/>
                </a:lnTo>
                <a:close/>
                <a:moveTo>
                  <a:pt x="413348" y="135356"/>
                </a:moveTo>
                <a:lnTo>
                  <a:pt x="85816" y="702658"/>
                </a:lnTo>
                <a:lnTo>
                  <a:pt x="106827" y="714789"/>
                </a:lnTo>
                <a:lnTo>
                  <a:pt x="434359" y="147487"/>
                </a:lnTo>
                <a:close/>
                <a:moveTo>
                  <a:pt x="417712" y="61029"/>
                </a:moveTo>
                <a:lnTo>
                  <a:pt x="585820" y="158086"/>
                </a:lnTo>
                <a:lnTo>
                  <a:pt x="191736" y="840659"/>
                </a:lnTo>
                <a:lnTo>
                  <a:pt x="23628" y="743602"/>
                </a:lnTo>
                <a:close/>
                <a:moveTo>
                  <a:pt x="452947" y="0"/>
                </a:moveTo>
                <a:lnTo>
                  <a:pt x="621055" y="97057"/>
                </a:lnTo>
                <a:lnTo>
                  <a:pt x="596793" y="139079"/>
                </a:lnTo>
                <a:lnTo>
                  <a:pt x="428686" y="420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cs typeface="+mn-ea"/>
              <a:sym typeface="+mn-lt"/>
            </a:endParaRPr>
          </a:p>
        </p:txBody>
      </p:sp>
      <p:sp>
        <p:nvSpPr>
          <p:cNvPr id="45" name="文本框 44"/>
          <p:cNvSpPr txBox="1"/>
          <p:nvPr/>
        </p:nvSpPr>
        <p:spPr>
          <a:xfrm>
            <a:off x="1291771" y="1815417"/>
            <a:ext cx="10029371" cy="874407"/>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请在此添加文本请在此添加文本请在此添加文本请在此添加文本请在此添加文本请在此添加文本请在此添加文本请在此添加文本请在此添加文本请在此添加文本请在此添加文本请在此添加文本</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cxnSp>
        <p:nvCxnSpPr>
          <p:cNvPr id="18" name="Elbow Connector 106"/>
          <p:cNvCxnSpPr>
            <a:cxnSpLocks noChangeShapeType="1"/>
          </p:cNvCxnSpPr>
          <p:nvPr/>
        </p:nvCxnSpPr>
        <p:spPr bwMode="auto">
          <a:xfrm rot="10800000">
            <a:off x="6365741" y="3393767"/>
            <a:ext cx="1920131" cy="551474"/>
          </a:xfrm>
          <a:prstGeom prst="bentConnector3">
            <a:avLst>
              <a:gd name="adj1" fmla="val 50000"/>
            </a:avLst>
          </a:prstGeom>
          <a:noFill/>
          <a:ln w="28575">
            <a:solidFill>
              <a:schemeClr val="tx1"/>
            </a:solidFill>
            <a:miter lim="800000"/>
            <a:headEnd type="oval" w="med" len="med"/>
            <a:tailEnd type="triangle" w="med" len="med"/>
          </a:ln>
          <a:extLst>
            <a:ext uri="{909E8E84-426E-40DD-AFC4-6F175D3DCCD1}">
              <a14:hiddenFill xmlns:a14="http://schemas.microsoft.com/office/drawing/2010/main">
                <a:noFill/>
              </a14:hiddenFill>
            </a:ext>
          </a:extLst>
        </p:spPr>
      </p:cxnSp>
      <p:cxnSp>
        <p:nvCxnSpPr>
          <p:cNvPr id="19" name="Elbow Connector 106"/>
          <p:cNvCxnSpPr>
            <a:cxnSpLocks noChangeShapeType="1"/>
          </p:cNvCxnSpPr>
          <p:nvPr/>
        </p:nvCxnSpPr>
        <p:spPr bwMode="auto">
          <a:xfrm rot="10800000" flipV="1">
            <a:off x="6365741" y="4237829"/>
            <a:ext cx="1920131" cy="551474"/>
          </a:xfrm>
          <a:prstGeom prst="bentConnector3">
            <a:avLst>
              <a:gd name="adj1" fmla="val 50000"/>
            </a:avLst>
          </a:prstGeom>
          <a:noFill/>
          <a:ln w="28575">
            <a:solidFill>
              <a:schemeClr val="tx1"/>
            </a:solidFill>
            <a:miter lim="800000"/>
            <a:headEnd type="oval" w="med" len="med"/>
            <a:tailEnd type="triangle" w="med" len="med"/>
          </a:ln>
          <a:extLst>
            <a:ext uri="{909E8E84-426E-40DD-AFC4-6F175D3DCCD1}">
              <a14:hiddenFill xmlns:a14="http://schemas.microsoft.com/office/drawing/2010/main">
                <a:noFill/>
              </a14:hiddenFill>
            </a:ext>
          </a:extLst>
        </p:spPr>
      </p:cxnSp>
      <p:sp>
        <p:nvSpPr>
          <p:cNvPr id="20" name="KSO_Shape"/>
          <p:cNvSpPr/>
          <p:nvPr/>
        </p:nvSpPr>
        <p:spPr bwMode="auto">
          <a:xfrm>
            <a:off x="8829236" y="3238750"/>
            <a:ext cx="1905000" cy="1622425"/>
          </a:xfrm>
          <a:custGeom>
            <a:avLst/>
            <a:gdLst>
              <a:gd name="T0" fmla="*/ 432030 w 2125663"/>
              <a:gd name="T1" fmla="*/ 1344893 h 1811338"/>
              <a:gd name="T2" fmla="*/ 462740 w 2125663"/>
              <a:gd name="T3" fmla="*/ 1477960 h 1811338"/>
              <a:gd name="T4" fmla="*/ 513638 w 2125663"/>
              <a:gd name="T5" fmla="*/ 1557743 h 1811338"/>
              <a:gd name="T6" fmla="*/ 516481 w 2125663"/>
              <a:gd name="T7" fmla="*/ 1336346 h 1811338"/>
              <a:gd name="T8" fmla="*/ 503401 w 2125663"/>
              <a:gd name="T9" fmla="*/ 1310416 h 1811338"/>
              <a:gd name="T10" fmla="*/ 515913 w 2125663"/>
              <a:gd name="T11" fmla="*/ 1250009 h 1811338"/>
              <a:gd name="T12" fmla="*/ 618846 w 2125663"/>
              <a:gd name="T13" fmla="*/ 1242885 h 1811338"/>
              <a:gd name="T14" fmla="*/ 643583 w 2125663"/>
              <a:gd name="T15" fmla="*/ 1263116 h 1811338"/>
              <a:gd name="T16" fmla="*/ 642446 w 2125663"/>
              <a:gd name="T17" fmla="*/ 1324948 h 1811338"/>
              <a:gd name="T18" fmla="*/ 619414 w 2125663"/>
              <a:gd name="T19" fmla="*/ 1342899 h 1811338"/>
              <a:gd name="T20" fmla="*/ 664057 w 2125663"/>
              <a:gd name="T21" fmla="*/ 1524691 h 1811338"/>
              <a:gd name="T22" fmla="*/ 704434 w 2125663"/>
              <a:gd name="T23" fmla="*/ 1417553 h 1811338"/>
              <a:gd name="T24" fmla="*/ 725191 w 2125663"/>
              <a:gd name="T25" fmla="*/ 1259697 h 1811338"/>
              <a:gd name="T26" fmla="*/ 857412 w 2125663"/>
              <a:gd name="T27" fmla="*/ 1192451 h 1811338"/>
              <a:gd name="T28" fmla="*/ 923096 w 2125663"/>
              <a:gd name="T29" fmla="*/ 1212682 h 1811338"/>
              <a:gd name="T30" fmla="*/ 970013 w 2125663"/>
              <a:gd name="T31" fmla="*/ 1259697 h 1811338"/>
              <a:gd name="T32" fmla="*/ 990201 w 2125663"/>
              <a:gd name="T33" fmla="*/ 1325233 h 1811338"/>
              <a:gd name="T34" fmla="*/ 980818 w 2125663"/>
              <a:gd name="T35" fmla="*/ 1537228 h 1811338"/>
              <a:gd name="T36" fmla="*/ 935891 w 2125663"/>
              <a:gd name="T37" fmla="*/ 1570566 h 1811338"/>
              <a:gd name="T38" fmla="*/ 798837 w 2125663"/>
              <a:gd name="T39" fmla="*/ 1607608 h 1811338"/>
              <a:gd name="T40" fmla="*/ 617424 w 2125663"/>
              <a:gd name="T41" fmla="*/ 1622140 h 1811338"/>
              <a:gd name="T42" fmla="*/ 428049 w 2125663"/>
              <a:gd name="T43" fmla="*/ 1615872 h 1811338"/>
              <a:gd name="T44" fmla="*/ 264551 w 2125663"/>
              <a:gd name="T45" fmla="*/ 1588232 h 1811338"/>
              <a:gd name="T46" fmla="*/ 180669 w 2125663"/>
              <a:gd name="T47" fmla="*/ 1549481 h 1811338"/>
              <a:gd name="T48" fmla="*/ 159912 w 2125663"/>
              <a:gd name="T49" fmla="*/ 1517283 h 1811338"/>
              <a:gd name="T50" fmla="*/ 167873 w 2125663"/>
              <a:gd name="T51" fmla="*/ 1284201 h 1811338"/>
              <a:gd name="T52" fmla="*/ 205123 w 2125663"/>
              <a:gd name="T53" fmla="*/ 1228638 h 1811338"/>
              <a:gd name="T54" fmla="*/ 264266 w 2125663"/>
              <a:gd name="T55" fmla="*/ 1196440 h 1811338"/>
              <a:gd name="T56" fmla="*/ 421225 w 2125663"/>
              <a:gd name="T57" fmla="*/ 1183048 h 1811338"/>
              <a:gd name="T58" fmla="*/ 433514 w 2125663"/>
              <a:gd name="T59" fmla="*/ 761303 h 1811338"/>
              <a:gd name="T60" fmla="*/ 391450 w 2125663"/>
              <a:gd name="T61" fmla="*/ 813630 h 1811338"/>
              <a:gd name="T62" fmla="*/ 379229 w 2125663"/>
              <a:gd name="T63" fmla="*/ 902075 h 1811338"/>
              <a:gd name="T64" fmla="*/ 414756 w 2125663"/>
              <a:gd name="T65" fmla="*/ 1016114 h 1811338"/>
              <a:gd name="T66" fmla="*/ 487516 w 2125663"/>
              <a:gd name="T67" fmla="*/ 1099439 h 1811338"/>
              <a:gd name="T68" fmla="*/ 567666 w 2125663"/>
              <a:gd name="T69" fmla="*/ 1135272 h 1811338"/>
              <a:gd name="T70" fmla="*/ 645542 w 2125663"/>
              <a:gd name="T71" fmla="*/ 1111099 h 1811338"/>
              <a:gd name="T72" fmla="*/ 722282 w 2125663"/>
              <a:gd name="T73" fmla="*/ 1035452 h 1811338"/>
              <a:gd name="T74" fmla="*/ 767757 w 2125663"/>
              <a:gd name="T75" fmla="*/ 926248 h 1811338"/>
              <a:gd name="T76" fmla="*/ 666290 w 2125663"/>
              <a:gd name="T77" fmla="*/ 863967 h 1811338"/>
              <a:gd name="T78" fmla="*/ 546918 w 2125663"/>
              <a:gd name="T79" fmla="*/ 832116 h 1811338"/>
              <a:gd name="T80" fmla="*/ 484389 w 2125663"/>
              <a:gd name="T81" fmla="*/ 790595 h 1811338"/>
              <a:gd name="T82" fmla="*/ 452273 w 2125663"/>
              <a:gd name="T83" fmla="*/ 760734 h 1811338"/>
              <a:gd name="T84" fmla="*/ 568234 w 2125663"/>
              <a:gd name="T85" fmla="*/ 587258 h 1811338"/>
              <a:gd name="T86" fmla="*/ 631616 w 2125663"/>
              <a:gd name="T87" fmla="*/ 594937 h 1811338"/>
              <a:gd name="T88" fmla="*/ 705513 w 2125663"/>
              <a:gd name="T89" fmla="*/ 631054 h 1811338"/>
              <a:gd name="T90" fmla="*/ 790210 w 2125663"/>
              <a:gd name="T91" fmla="*/ 732864 h 1811338"/>
              <a:gd name="T92" fmla="*/ 826306 w 2125663"/>
              <a:gd name="T93" fmla="*/ 873920 h 1811338"/>
              <a:gd name="T94" fmla="*/ 818064 w 2125663"/>
              <a:gd name="T95" fmla="*/ 959237 h 1811338"/>
              <a:gd name="T96" fmla="*/ 780831 w 2125663"/>
              <a:gd name="T97" fmla="*/ 1048534 h 1811338"/>
              <a:gd name="T98" fmla="*/ 687607 w 2125663"/>
              <a:gd name="T99" fmla="*/ 1148922 h 1811338"/>
              <a:gd name="T100" fmla="*/ 588983 w 2125663"/>
              <a:gd name="T101" fmla="*/ 1190727 h 1811338"/>
              <a:gd name="T102" fmla="*/ 525033 w 2125663"/>
              <a:gd name="T103" fmla="*/ 1182480 h 1811338"/>
              <a:gd name="T104" fmla="*/ 421293 w 2125663"/>
              <a:gd name="T105" fmla="*/ 1115081 h 1811338"/>
              <a:gd name="T106" fmla="*/ 345406 w 2125663"/>
              <a:gd name="T107" fmla="*/ 1002463 h 1811338"/>
              <a:gd name="T108" fmla="*/ 325511 w 2125663"/>
              <a:gd name="T109" fmla="*/ 929092 h 1811338"/>
              <a:gd name="T110" fmla="*/ 330627 w 2125663"/>
              <a:gd name="T111" fmla="*/ 813915 h 1811338"/>
              <a:gd name="T112" fmla="*/ 388324 w 2125663"/>
              <a:gd name="T113" fmla="*/ 686510 h 1811338"/>
              <a:gd name="T114" fmla="*/ 482400 w 2125663"/>
              <a:gd name="T115" fmla="*/ 608303 h 1811338"/>
              <a:gd name="T116" fmla="*/ 542939 w 2125663"/>
              <a:gd name="T117" fmla="*/ 589534 h 1811338"/>
              <a:gd name="T118" fmla="*/ 0 w 2125663"/>
              <a:gd name="T119" fmla="*/ 0 h 1811338"/>
              <a:gd name="T120" fmla="*/ 174993 w 2125663"/>
              <a:gd name="T121" fmla="*/ 1118883 h 18113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25663" h="1811338">
                <a:moveTo>
                  <a:pt x="470017" y="1320800"/>
                </a:moveTo>
                <a:lnTo>
                  <a:pt x="470335" y="1343069"/>
                </a:lnTo>
                <a:lnTo>
                  <a:pt x="471286" y="1364382"/>
                </a:lnTo>
                <a:lnTo>
                  <a:pt x="472238" y="1385696"/>
                </a:lnTo>
                <a:lnTo>
                  <a:pt x="473190" y="1406374"/>
                </a:lnTo>
                <a:lnTo>
                  <a:pt x="474459" y="1426415"/>
                </a:lnTo>
                <a:lnTo>
                  <a:pt x="476363" y="1446139"/>
                </a:lnTo>
                <a:lnTo>
                  <a:pt x="478267" y="1464908"/>
                </a:lnTo>
                <a:lnTo>
                  <a:pt x="480170" y="1483677"/>
                </a:lnTo>
                <a:lnTo>
                  <a:pt x="482074" y="1501491"/>
                </a:lnTo>
                <a:lnTo>
                  <a:pt x="484612" y="1518988"/>
                </a:lnTo>
                <a:lnTo>
                  <a:pt x="487468" y="1535530"/>
                </a:lnTo>
                <a:lnTo>
                  <a:pt x="490323" y="1552072"/>
                </a:lnTo>
                <a:lnTo>
                  <a:pt x="493179" y="1567660"/>
                </a:lnTo>
                <a:lnTo>
                  <a:pt x="496352" y="1582611"/>
                </a:lnTo>
                <a:lnTo>
                  <a:pt x="500159" y="1597563"/>
                </a:lnTo>
                <a:lnTo>
                  <a:pt x="503649" y="1611560"/>
                </a:lnTo>
                <a:lnTo>
                  <a:pt x="507774" y="1624921"/>
                </a:lnTo>
                <a:lnTo>
                  <a:pt x="511899" y="1637646"/>
                </a:lnTo>
                <a:lnTo>
                  <a:pt x="516341" y="1650052"/>
                </a:lnTo>
                <a:lnTo>
                  <a:pt x="520783" y="1661505"/>
                </a:lnTo>
                <a:lnTo>
                  <a:pt x="525859" y="1672639"/>
                </a:lnTo>
                <a:lnTo>
                  <a:pt x="530936" y="1683137"/>
                </a:lnTo>
                <a:lnTo>
                  <a:pt x="536329" y="1692998"/>
                </a:lnTo>
                <a:lnTo>
                  <a:pt x="541723" y="1702224"/>
                </a:lnTo>
                <a:lnTo>
                  <a:pt x="547752" y="1710813"/>
                </a:lnTo>
                <a:lnTo>
                  <a:pt x="553463" y="1718766"/>
                </a:lnTo>
                <a:lnTo>
                  <a:pt x="559808" y="1726083"/>
                </a:lnTo>
                <a:lnTo>
                  <a:pt x="566154" y="1732763"/>
                </a:lnTo>
                <a:lnTo>
                  <a:pt x="573134" y="1739125"/>
                </a:lnTo>
                <a:lnTo>
                  <a:pt x="580114" y="1744215"/>
                </a:lnTo>
                <a:lnTo>
                  <a:pt x="587412" y="1749305"/>
                </a:lnTo>
                <a:lnTo>
                  <a:pt x="594709" y="1753123"/>
                </a:lnTo>
                <a:lnTo>
                  <a:pt x="594709" y="1499901"/>
                </a:lnTo>
                <a:lnTo>
                  <a:pt x="591537" y="1499264"/>
                </a:lnTo>
                <a:lnTo>
                  <a:pt x="588047" y="1498310"/>
                </a:lnTo>
                <a:lnTo>
                  <a:pt x="584874" y="1497038"/>
                </a:lnTo>
                <a:lnTo>
                  <a:pt x="582018" y="1495765"/>
                </a:lnTo>
                <a:lnTo>
                  <a:pt x="579163" y="1494175"/>
                </a:lnTo>
                <a:lnTo>
                  <a:pt x="576307" y="1491948"/>
                </a:lnTo>
                <a:lnTo>
                  <a:pt x="573769" y="1489721"/>
                </a:lnTo>
                <a:lnTo>
                  <a:pt x="571548" y="1487494"/>
                </a:lnTo>
                <a:lnTo>
                  <a:pt x="569327" y="1484949"/>
                </a:lnTo>
                <a:lnTo>
                  <a:pt x="567106" y="1482404"/>
                </a:lnTo>
                <a:lnTo>
                  <a:pt x="565519" y="1479223"/>
                </a:lnTo>
                <a:lnTo>
                  <a:pt x="564250" y="1476360"/>
                </a:lnTo>
                <a:lnTo>
                  <a:pt x="563298" y="1473179"/>
                </a:lnTo>
                <a:lnTo>
                  <a:pt x="562347" y="1469998"/>
                </a:lnTo>
                <a:lnTo>
                  <a:pt x="562029" y="1466180"/>
                </a:lnTo>
                <a:lnTo>
                  <a:pt x="561712" y="1462999"/>
                </a:lnTo>
                <a:lnTo>
                  <a:pt x="561712" y="1425143"/>
                </a:lnTo>
                <a:lnTo>
                  <a:pt x="562029" y="1421007"/>
                </a:lnTo>
                <a:lnTo>
                  <a:pt x="562664" y="1417508"/>
                </a:lnTo>
                <a:lnTo>
                  <a:pt x="563616" y="1414009"/>
                </a:lnTo>
                <a:lnTo>
                  <a:pt x="564885" y="1410191"/>
                </a:lnTo>
                <a:lnTo>
                  <a:pt x="566154" y="1407010"/>
                </a:lnTo>
                <a:lnTo>
                  <a:pt x="568375" y="1403829"/>
                </a:lnTo>
                <a:lnTo>
                  <a:pt x="570596" y="1400966"/>
                </a:lnTo>
                <a:lnTo>
                  <a:pt x="572817" y="1398103"/>
                </a:lnTo>
                <a:lnTo>
                  <a:pt x="575673" y="1395558"/>
                </a:lnTo>
                <a:lnTo>
                  <a:pt x="578528" y="1393649"/>
                </a:lnTo>
                <a:lnTo>
                  <a:pt x="581701" y="1391741"/>
                </a:lnTo>
                <a:lnTo>
                  <a:pt x="584874" y="1390150"/>
                </a:lnTo>
                <a:lnTo>
                  <a:pt x="588364" y="1388878"/>
                </a:lnTo>
                <a:lnTo>
                  <a:pt x="592171" y="1387605"/>
                </a:lnTo>
                <a:lnTo>
                  <a:pt x="595979" y="1386969"/>
                </a:lnTo>
                <a:lnTo>
                  <a:pt x="599786" y="1386969"/>
                </a:lnTo>
                <a:lnTo>
                  <a:pt x="682597" y="1386969"/>
                </a:lnTo>
                <a:lnTo>
                  <a:pt x="686721" y="1386969"/>
                </a:lnTo>
                <a:lnTo>
                  <a:pt x="690529" y="1387605"/>
                </a:lnTo>
                <a:lnTo>
                  <a:pt x="694019" y="1388878"/>
                </a:lnTo>
                <a:lnTo>
                  <a:pt x="697826" y="1390150"/>
                </a:lnTo>
                <a:lnTo>
                  <a:pt x="700999" y="1391741"/>
                </a:lnTo>
                <a:lnTo>
                  <a:pt x="704172" y="1393649"/>
                </a:lnTo>
                <a:lnTo>
                  <a:pt x="707345" y="1395558"/>
                </a:lnTo>
                <a:lnTo>
                  <a:pt x="709883" y="1398103"/>
                </a:lnTo>
                <a:lnTo>
                  <a:pt x="712104" y="1400966"/>
                </a:lnTo>
                <a:lnTo>
                  <a:pt x="714325" y="1403829"/>
                </a:lnTo>
                <a:lnTo>
                  <a:pt x="716229" y="1407010"/>
                </a:lnTo>
                <a:lnTo>
                  <a:pt x="718132" y="1410191"/>
                </a:lnTo>
                <a:lnTo>
                  <a:pt x="719402" y="1414009"/>
                </a:lnTo>
                <a:lnTo>
                  <a:pt x="720353" y="1417508"/>
                </a:lnTo>
                <a:lnTo>
                  <a:pt x="720671" y="1421007"/>
                </a:lnTo>
                <a:lnTo>
                  <a:pt x="720988" y="1425143"/>
                </a:lnTo>
                <a:lnTo>
                  <a:pt x="720988" y="1462999"/>
                </a:lnTo>
                <a:lnTo>
                  <a:pt x="720988" y="1466180"/>
                </a:lnTo>
                <a:lnTo>
                  <a:pt x="720353" y="1469998"/>
                </a:lnTo>
                <a:lnTo>
                  <a:pt x="719719" y="1473179"/>
                </a:lnTo>
                <a:lnTo>
                  <a:pt x="718450" y="1476360"/>
                </a:lnTo>
                <a:lnTo>
                  <a:pt x="716863" y="1479223"/>
                </a:lnTo>
                <a:lnTo>
                  <a:pt x="715277" y="1482404"/>
                </a:lnTo>
                <a:lnTo>
                  <a:pt x="713373" y="1484949"/>
                </a:lnTo>
                <a:lnTo>
                  <a:pt x="711469" y="1487494"/>
                </a:lnTo>
                <a:lnTo>
                  <a:pt x="708931" y="1489721"/>
                </a:lnTo>
                <a:lnTo>
                  <a:pt x="706710" y="1491948"/>
                </a:lnTo>
                <a:lnTo>
                  <a:pt x="703537" y="1494175"/>
                </a:lnTo>
                <a:lnTo>
                  <a:pt x="700682" y="1495765"/>
                </a:lnTo>
                <a:lnTo>
                  <a:pt x="697826" y="1497038"/>
                </a:lnTo>
                <a:lnTo>
                  <a:pt x="694653" y="1498310"/>
                </a:lnTo>
                <a:lnTo>
                  <a:pt x="691163" y="1499264"/>
                </a:lnTo>
                <a:lnTo>
                  <a:pt x="687991" y="1499901"/>
                </a:lnTo>
                <a:lnTo>
                  <a:pt x="687991" y="1753123"/>
                </a:lnTo>
                <a:lnTo>
                  <a:pt x="695605" y="1749305"/>
                </a:lnTo>
                <a:lnTo>
                  <a:pt x="702586" y="1744215"/>
                </a:lnTo>
                <a:lnTo>
                  <a:pt x="709566" y="1739125"/>
                </a:lnTo>
                <a:lnTo>
                  <a:pt x="716229" y="1732763"/>
                </a:lnTo>
                <a:lnTo>
                  <a:pt x="722892" y="1726083"/>
                </a:lnTo>
                <a:lnTo>
                  <a:pt x="729237" y="1718766"/>
                </a:lnTo>
                <a:lnTo>
                  <a:pt x="734948" y="1710813"/>
                </a:lnTo>
                <a:lnTo>
                  <a:pt x="740977" y="1702224"/>
                </a:lnTo>
                <a:lnTo>
                  <a:pt x="746371" y="1692998"/>
                </a:lnTo>
                <a:lnTo>
                  <a:pt x="751447" y="1683137"/>
                </a:lnTo>
                <a:lnTo>
                  <a:pt x="756841" y="1672639"/>
                </a:lnTo>
                <a:lnTo>
                  <a:pt x="761600" y="1661505"/>
                </a:lnTo>
                <a:lnTo>
                  <a:pt x="766359" y="1650052"/>
                </a:lnTo>
                <a:lnTo>
                  <a:pt x="770801" y="1637646"/>
                </a:lnTo>
                <a:lnTo>
                  <a:pt x="774926" y="1624921"/>
                </a:lnTo>
                <a:lnTo>
                  <a:pt x="779051" y="1611560"/>
                </a:lnTo>
                <a:lnTo>
                  <a:pt x="782541" y="1597563"/>
                </a:lnTo>
                <a:lnTo>
                  <a:pt x="786031" y="1582611"/>
                </a:lnTo>
                <a:lnTo>
                  <a:pt x="789521" y="1567660"/>
                </a:lnTo>
                <a:lnTo>
                  <a:pt x="792377" y="1552072"/>
                </a:lnTo>
                <a:lnTo>
                  <a:pt x="795232" y="1535530"/>
                </a:lnTo>
                <a:lnTo>
                  <a:pt x="797770" y="1518988"/>
                </a:lnTo>
                <a:lnTo>
                  <a:pt x="800626" y="1501491"/>
                </a:lnTo>
                <a:lnTo>
                  <a:pt x="802530" y="1483677"/>
                </a:lnTo>
                <a:lnTo>
                  <a:pt x="804751" y="1464908"/>
                </a:lnTo>
                <a:lnTo>
                  <a:pt x="806337" y="1446139"/>
                </a:lnTo>
                <a:lnTo>
                  <a:pt x="807923" y="1426415"/>
                </a:lnTo>
                <a:lnTo>
                  <a:pt x="809193" y="1406374"/>
                </a:lnTo>
                <a:lnTo>
                  <a:pt x="810779" y="1385696"/>
                </a:lnTo>
                <a:lnTo>
                  <a:pt x="811731" y="1364382"/>
                </a:lnTo>
                <a:lnTo>
                  <a:pt x="812365" y="1343069"/>
                </a:lnTo>
                <a:lnTo>
                  <a:pt x="813000" y="1320800"/>
                </a:lnTo>
                <a:lnTo>
                  <a:pt x="840921" y="1322709"/>
                </a:lnTo>
                <a:lnTo>
                  <a:pt x="866621" y="1324300"/>
                </a:lnTo>
                <a:lnTo>
                  <a:pt x="909771" y="1327481"/>
                </a:lnTo>
                <a:lnTo>
                  <a:pt x="938644" y="1330026"/>
                </a:lnTo>
                <a:lnTo>
                  <a:pt x="948797" y="1330980"/>
                </a:lnTo>
                <a:lnTo>
                  <a:pt x="956729" y="1331298"/>
                </a:lnTo>
                <a:lnTo>
                  <a:pt x="964661" y="1331934"/>
                </a:lnTo>
                <a:lnTo>
                  <a:pt x="972593" y="1332889"/>
                </a:lnTo>
                <a:lnTo>
                  <a:pt x="980208" y="1334161"/>
                </a:lnTo>
                <a:lnTo>
                  <a:pt x="987823" y="1335752"/>
                </a:lnTo>
                <a:lnTo>
                  <a:pt x="995437" y="1337979"/>
                </a:lnTo>
                <a:lnTo>
                  <a:pt x="1002418" y="1340205"/>
                </a:lnTo>
                <a:lnTo>
                  <a:pt x="1009715" y="1343387"/>
                </a:lnTo>
                <a:lnTo>
                  <a:pt x="1016378" y="1346250"/>
                </a:lnTo>
                <a:lnTo>
                  <a:pt x="1023358" y="1349749"/>
                </a:lnTo>
                <a:lnTo>
                  <a:pt x="1030021" y="1353885"/>
                </a:lnTo>
                <a:lnTo>
                  <a:pt x="1036050" y="1357702"/>
                </a:lnTo>
                <a:lnTo>
                  <a:pt x="1042395" y="1361837"/>
                </a:lnTo>
                <a:lnTo>
                  <a:pt x="1048106" y="1366927"/>
                </a:lnTo>
                <a:lnTo>
                  <a:pt x="1053817" y="1371699"/>
                </a:lnTo>
                <a:lnTo>
                  <a:pt x="1059211" y="1377107"/>
                </a:lnTo>
                <a:lnTo>
                  <a:pt x="1064605" y="1382197"/>
                </a:lnTo>
                <a:lnTo>
                  <a:pt x="1069364" y="1388241"/>
                </a:lnTo>
                <a:lnTo>
                  <a:pt x="1073806" y="1393967"/>
                </a:lnTo>
                <a:lnTo>
                  <a:pt x="1078248" y="1400012"/>
                </a:lnTo>
                <a:lnTo>
                  <a:pt x="1082373" y="1406374"/>
                </a:lnTo>
                <a:lnTo>
                  <a:pt x="1085863" y="1413054"/>
                </a:lnTo>
                <a:lnTo>
                  <a:pt x="1089670" y="1419735"/>
                </a:lnTo>
                <a:lnTo>
                  <a:pt x="1092843" y="1426734"/>
                </a:lnTo>
                <a:lnTo>
                  <a:pt x="1095381" y="1433732"/>
                </a:lnTo>
                <a:lnTo>
                  <a:pt x="1097920" y="1441049"/>
                </a:lnTo>
                <a:lnTo>
                  <a:pt x="1100141" y="1448684"/>
                </a:lnTo>
                <a:lnTo>
                  <a:pt x="1101727" y="1456000"/>
                </a:lnTo>
                <a:lnTo>
                  <a:pt x="1103314" y="1463635"/>
                </a:lnTo>
                <a:lnTo>
                  <a:pt x="1104265" y="1471588"/>
                </a:lnTo>
                <a:lnTo>
                  <a:pt x="1104900" y="1479541"/>
                </a:lnTo>
                <a:lnTo>
                  <a:pt x="1104900" y="1487494"/>
                </a:lnTo>
                <a:lnTo>
                  <a:pt x="1104900" y="1686000"/>
                </a:lnTo>
                <a:lnTo>
                  <a:pt x="1104900" y="1690135"/>
                </a:lnTo>
                <a:lnTo>
                  <a:pt x="1104265" y="1693953"/>
                </a:lnTo>
                <a:lnTo>
                  <a:pt x="1103631" y="1697770"/>
                </a:lnTo>
                <a:lnTo>
                  <a:pt x="1102362" y="1701906"/>
                </a:lnTo>
                <a:lnTo>
                  <a:pt x="1101093" y="1705405"/>
                </a:lnTo>
                <a:lnTo>
                  <a:pt x="1099189" y="1709222"/>
                </a:lnTo>
                <a:lnTo>
                  <a:pt x="1096968" y="1713040"/>
                </a:lnTo>
                <a:lnTo>
                  <a:pt x="1094430" y="1716221"/>
                </a:lnTo>
                <a:lnTo>
                  <a:pt x="1091891" y="1719720"/>
                </a:lnTo>
                <a:lnTo>
                  <a:pt x="1089036" y="1722901"/>
                </a:lnTo>
                <a:lnTo>
                  <a:pt x="1085546" y="1726719"/>
                </a:lnTo>
                <a:lnTo>
                  <a:pt x="1082056" y="1729900"/>
                </a:lnTo>
                <a:lnTo>
                  <a:pt x="1078248" y="1732763"/>
                </a:lnTo>
                <a:lnTo>
                  <a:pt x="1074124" y="1736262"/>
                </a:lnTo>
                <a:lnTo>
                  <a:pt x="1069682" y="1739125"/>
                </a:lnTo>
                <a:lnTo>
                  <a:pt x="1065240" y="1741989"/>
                </a:lnTo>
                <a:lnTo>
                  <a:pt x="1055404" y="1748033"/>
                </a:lnTo>
                <a:lnTo>
                  <a:pt x="1044299" y="1753441"/>
                </a:lnTo>
                <a:lnTo>
                  <a:pt x="1032560" y="1758531"/>
                </a:lnTo>
                <a:lnTo>
                  <a:pt x="1019868" y="1763939"/>
                </a:lnTo>
                <a:lnTo>
                  <a:pt x="1005908" y="1768392"/>
                </a:lnTo>
                <a:lnTo>
                  <a:pt x="991630" y="1773164"/>
                </a:lnTo>
                <a:lnTo>
                  <a:pt x="976718" y="1777300"/>
                </a:lnTo>
                <a:lnTo>
                  <a:pt x="960854" y="1781117"/>
                </a:lnTo>
                <a:lnTo>
                  <a:pt x="944038" y="1784934"/>
                </a:lnTo>
                <a:lnTo>
                  <a:pt x="927222" y="1788434"/>
                </a:lnTo>
                <a:lnTo>
                  <a:pt x="909454" y="1791615"/>
                </a:lnTo>
                <a:lnTo>
                  <a:pt x="891369" y="1794796"/>
                </a:lnTo>
                <a:lnTo>
                  <a:pt x="872332" y="1797341"/>
                </a:lnTo>
                <a:lnTo>
                  <a:pt x="853295" y="1799886"/>
                </a:lnTo>
                <a:lnTo>
                  <a:pt x="833941" y="1801795"/>
                </a:lnTo>
                <a:lnTo>
                  <a:pt x="813952" y="1804022"/>
                </a:lnTo>
                <a:lnTo>
                  <a:pt x="793328" y="1805930"/>
                </a:lnTo>
                <a:lnTo>
                  <a:pt x="773022" y="1807203"/>
                </a:lnTo>
                <a:lnTo>
                  <a:pt x="752399" y="1808475"/>
                </a:lnTo>
                <a:lnTo>
                  <a:pt x="731458" y="1809748"/>
                </a:lnTo>
                <a:lnTo>
                  <a:pt x="710200" y="1810384"/>
                </a:lnTo>
                <a:lnTo>
                  <a:pt x="688942" y="1811020"/>
                </a:lnTo>
                <a:lnTo>
                  <a:pt x="667684" y="1811338"/>
                </a:lnTo>
                <a:lnTo>
                  <a:pt x="646427" y="1811338"/>
                </a:lnTo>
                <a:lnTo>
                  <a:pt x="625486" y="1811338"/>
                </a:lnTo>
                <a:lnTo>
                  <a:pt x="603911" y="1811020"/>
                </a:lnTo>
                <a:lnTo>
                  <a:pt x="582653" y="1810384"/>
                </a:lnTo>
                <a:lnTo>
                  <a:pt x="561395" y="1809748"/>
                </a:lnTo>
                <a:lnTo>
                  <a:pt x="540137" y="1808475"/>
                </a:lnTo>
                <a:lnTo>
                  <a:pt x="518879" y="1807203"/>
                </a:lnTo>
                <a:lnTo>
                  <a:pt x="498573" y="1805930"/>
                </a:lnTo>
                <a:lnTo>
                  <a:pt x="477632" y="1804022"/>
                </a:lnTo>
                <a:lnTo>
                  <a:pt x="457326" y="1801795"/>
                </a:lnTo>
                <a:lnTo>
                  <a:pt x="437337" y="1799886"/>
                </a:lnTo>
                <a:lnTo>
                  <a:pt x="417983" y="1797341"/>
                </a:lnTo>
                <a:lnTo>
                  <a:pt x="398629" y="1794796"/>
                </a:lnTo>
                <a:lnTo>
                  <a:pt x="379909" y="1791615"/>
                </a:lnTo>
                <a:lnTo>
                  <a:pt x="361824" y="1788434"/>
                </a:lnTo>
                <a:lnTo>
                  <a:pt x="344056" y="1784934"/>
                </a:lnTo>
                <a:lnTo>
                  <a:pt x="327240" y="1781117"/>
                </a:lnTo>
                <a:lnTo>
                  <a:pt x="310741" y="1777300"/>
                </a:lnTo>
                <a:lnTo>
                  <a:pt x="295195" y="1773164"/>
                </a:lnTo>
                <a:lnTo>
                  <a:pt x="280600" y="1768392"/>
                </a:lnTo>
                <a:lnTo>
                  <a:pt x="266322" y="1763939"/>
                </a:lnTo>
                <a:lnTo>
                  <a:pt x="252996" y="1758531"/>
                </a:lnTo>
                <a:lnTo>
                  <a:pt x="240622" y="1753441"/>
                </a:lnTo>
                <a:lnTo>
                  <a:pt x="229517" y="1748033"/>
                </a:lnTo>
                <a:lnTo>
                  <a:pt x="219047" y="1741989"/>
                </a:lnTo>
                <a:lnTo>
                  <a:pt x="214288" y="1739125"/>
                </a:lnTo>
                <a:lnTo>
                  <a:pt x="209846" y="1736262"/>
                </a:lnTo>
                <a:lnTo>
                  <a:pt x="205404" y="1732763"/>
                </a:lnTo>
                <a:lnTo>
                  <a:pt x="201596" y="1729900"/>
                </a:lnTo>
                <a:lnTo>
                  <a:pt x="198106" y="1726719"/>
                </a:lnTo>
                <a:lnTo>
                  <a:pt x="194299" y="1722901"/>
                </a:lnTo>
                <a:lnTo>
                  <a:pt x="191443" y="1719720"/>
                </a:lnTo>
                <a:lnTo>
                  <a:pt x="188588" y="1716221"/>
                </a:lnTo>
                <a:lnTo>
                  <a:pt x="186367" y="1713040"/>
                </a:lnTo>
                <a:lnTo>
                  <a:pt x="183828" y="1709222"/>
                </a:lnTo>
                <a:lnTo>
                  <a:pt x="181925" y="1705405"/>
                </a:lnTo>
                <a:lnTo>
                  <a:pt x="180338" y="1701906"/>
                </a:lnTo>
                <a:lnTo>
                  <a:pt x="179386" y="1697770"/>
                </a:lnTo>
                <a:lnTo>
                  <a:pt x="178435" y="1693953"/>
                </a:lnTo>
                <a:lnTo>
                  <a:pt x="177800" y="1690135"/>
                </a:lnTo>
                <a:lnTo>
                  <a:pt x="177800" y="1686000"/>
                </a:lnTo>
                <a:lnTo>
                  <a:pt x="177800" y="1487494"/>
                </a:lnTo>
                <a:lnTo>
                  <a:pt x="178117" y="1479541"/>
                </a:lnTo>
                <a:lnTo>
                  <a:pt x="178435" y="1471588"/>
                </a:lnTo>
                <a:lnTo>
                  <a:pt x="179386" y="1463635"/>
                </a:lnTo>
                <a:lnTo>
                  <a:pt x="180973" y="1456000"/>
                </a:lnTo>
                <a:lnTo>
                  <a:pt x="182559" y="1448684"/>
                </a:lnTo>
                <a:lnTo>
                  <a:pt x="184463" y="1441049"/>
                </a:lnTo>
                <a:lnTo>
                  <a:pt x="187318" y="1433732"/>
                </a:lnTo>
                <a:lnTo>
                  <a:pt x="190174" y="1426734"/>
                </a:lnTo>
                <a:lnTo>
                  <a:pt x="193030" y="1419735"/>
                </a:lnTo>
                <a:lnTo>
                  <a:pt x="196520" y="1413054"/>
                </a:lnTo>
                <a:lnTo>
                  <a:pt x="200327" y="1406374"/>
                </a:lnTo>
                <a:lnTo>
                  <a:pt x="204452" y="1400012"/>
                </a:lnTo>
                <a:lnTo>
                  <a:pt x="208576" y="1393967"/>
                </a:lnTo>
                <a:lnTo>
                  <a:pt x="213336" y="1388241"/>
                </a:lnTo>
                <a:lnTo>
                  <a:pt x="218095" y="1382197"/>
                </a:lnTo>
                <a:lnTo>
                  <a:pt x="223489" y="1377107"/>
                </a:lnTo>
                <a:lnTo>
                  <a:pt x="228883" y="1371699"/>
                </a:lnTo>
                <a:lnTo>
                  <a:pt x="234594" y="1366927"/>
                </a:lnTo>
                <a:lnTo>
                  <a:pt x="240305" y="1361837"/>
                </a:lnTo>
                <a:lnTo>
                  <a:pt x="246650" y="1357702"/>
                </a:lnTo>
                <a:lnTo>
                  <a:pt x="252679" y="1353885"/>
                </a:lnTo>
                <a:lnTo>
                  <a:pt x="259659" y="1349749"/>
                </a:lnTo>
                <a:lnTo>
                  <a:pt x="266005" y="1346250"/>
                </a:lnTo>
                <a:lnTo>
                  <a:pt x="272985" y="1343387"/>
                </a:lnTo>
                <a:lnTo>
                  <a:pt x="280282" y="1340205"/>
                </a:lnTo>
                <a:lnTo>
                  <a:pt x="287263" y="1337979"/>
                </a:lnTo>
                <a:lnTo>
                  <a:pt x="294877" y="1335752"/>
                </a:lnTo>
                <a:lnTo>
                  <a:pt x="302492" y="1334161"/>
                </a:lnTo>
                <a:lnTo>
                  <a:pt x="310107" y="1332889"/>
                </a:lnTo>
                <a:lnTo>
                  <a:pt x="318039" y="1331934"/>
                </a:lnTo>
                <a:lnTo>
                  <a:pt x="325971" y="1331298"/>
                </a:lnTo>
                <a:lnTo>
                  <a:pt x="333903" y="1330980"/>
                </a:lnTo>
                <a:lnTo>
                  <a:pt x="344056" y="1330026"/>
                </a:lnTo>
                <a:lnTo>
                  <a:pt x="372929" y="1327481"/>
                </a:lnTo>
                <a:lnTo>
                  <a:pt x="415762" y="1324300"/>
                </a:lnTo>
                <a:lnTo>
                  <a:pt x="441779" y="1322709"/>
                </a:lnTo>
                <a:lnTo>
                  <a:pt x="470017" y="1320800"/>
                </a:lnTo>
                <a:close/>
                <a:moveTo>
                  <a:pt x="1004887" y="995363"/>
                </a:moveTo>
                <a:lnTo>
                  <a:pt x="1176337" y="995363"/>
                </a:lnTo>
                <a:lnTo>
                  <a:pt x="1176337" y="1265238"/>
                </a:lnTo>
                <a:lnTo>
                  <a:pt x="1004887" y="1265238"/>
                </a:lnTo>
                <a:lnTo>
                  <a:pt x="1004887" y="995363"/>
                </a:lnTo>
                <a:close/>
                <a:moveTo>
                  <a:pt x="493561" y="847408"/>
                </a:moveTo>
                <a:lnTo>
                  <a:pt x="491024" y="847726"/>
                </a:lnTo>
                <a:lnTo>
                  <a:pt x="488804" y="848043"/>
                </a:lnTo>
                <a:lnTo>
                  <a:pt x="485950" y="848996"/>
                </a:lnTo>
                <a:lnTo>
                  <a:pt x="483730" y="849948"/>
                </a:lnTo>
                <a:lnTo>
                  <a:pt x="481510" y="851218"/>
                </a:lnTo>
                <a:lnTo>
                  <a:pt x="479290" y="852806"/>
                </a:lnTo>
                <a:lnTo>
                  <a:pt x="475167" y="856933"/>
                </a:lnTo>
                <a:lnTo>
                  <a:pt x="470727" y="861061"/>
                </a:lnTo>
                <a:lnTo>
                  <a:pt x="466604" y="865823"/>
                </a:lnTo>
                <a:lnTo>
                  <a:pt x="462482" y="871221"/>
                </a:lnTo>
                <a:lnTo>
                  <a:pt x="454553" y="882651"/>
                </a:lnTo>
                <a:lnTo>
                  <a:pt x="448527" y="890906"/>
                </a:lnTo>
                <a:lnTo>
                  <a:pt x="442819" y="899478"/>
                </a:lnTo>
                <a:lnTo>
                  <a:pt x="436793" y="908368"/>
                </a:lnTo>
                <a:lnTo>
                  <a:pt x="431402" y="917893"/>
                </a:lnTo>
                <a:lnTo>
                  <a:pt x="429499" y="926783"/>
                </a:lnTo>
                <a:lnTo>
                  <a:pt x="427596" y="935673"/>
                </a:lnTo>
                <a:lnTo>
                  <a:pt x="426010" y="945198"/>
                </a:lnTo>
                <a:lnTo>
                  <a:pt x="424742" y="954406"/>
                </a:lnTo>
                <a:lnTo>
                  <a:pt x="423790" y="963931"/>
                </a:lnTo>
                <a:lnTo>
                  <a:pt x="423156" y="973773"/>
                </a:lnTo>
                <a:lnTo>
                  <a:pt x="422839" y="982981"/>
                </a:lnTo>
                <a:lnTo>
                  <a:pt x="422839" y="992823"/>
                </a:lnTo>
                <a:lnTo>
                  <a:pt x="423156" y="1007111"/>
                </a:lnTo>
                <a:lnTo>
                  <a:pt x="424107" y="1020764"/>
                </a:lnTo>
                <a:lnTo>
                  <a:pt x="426010" y="1034099"/>
                </a:lnTo>
                <a:lnTo>
                  <a:pt x="428547" y="1047434"/>
                </a:lnTo>
                <a:lnTo>
                  <a:pt x="432036" y="1060769"/>
                </a:lnTo>
                <a:lnTo>
                  <a:pt x="435525" y="1073469"/>
                </a:lnTo>
                <a:lnTo>
                  <a:pt x="439965" y="1086169"/>
                </a:lnTo>
                <a:lnTo>
                  <a:pt x="445039" y="1098551"/>
                </a:lnTo>
                <a:lnTo>
                  <a:pt x="450430" y="1110934"/>
                </a:lnTo>
                <a:lnTo>
                  <a:pt x="456456" y="1122999"/>
                </a:lnTo>
                <a:lnTo>
                  <a:pt x="462799" y="1134429"/>
                </a:lnTo>
                <a:lnTo>
                  <a:pt x="469459" y="1145541"/>
                </a:lnTo>
                <a:lnTo>
                  <a:pt x="477070" y="1156019"/>
                </a:lnTo>
                <a:lnTo>
                  <a:pt x="484364" y="1166496"/>
                </a:lnTo>
                <a:lnTo>
                  <a:pt x="492293" y="1176656"/>
                </a:lnTo>
                <a:lnTo>
                  <a:pt x="500539" y="1186181"/>
                </a:lnTo>
                <a:lnTo>
                  <a:pt x="508784" y="1195389"/>
                </a:lnTo>
                <a:lnTo>
                  <a:pt x="517347" y="1204279"/>
                </a:lnTo>
                <a:lnTo>
                  <a:pt x="526227" y="1212216"/>
                </a:lnTo>
                <a:lnTo>
                  <a:pt x="535107" y="1220154"/>
                </a:lnTo>
                <a:lnTo>
                  <a:pt x="543987" y="1227456"/>
                </a:lnTo>
                <a:lnTo>
                  <a:pt x="553184" y="1234124"/>
                </a:lnTo>
                <a:lnTo>
                  <a:pt x="562381" y="1240474"/>
                </a:lnTo>
                <a:lnTo>
                  <a:pt x="571578" y="1245871"/>
                </a:lnTo>
                <a:lnTo>
                  <a:pt x="580775" y="1250951"/>
                </a:lnTo>
                <a:lnTo>
                  <a:pt x="589655" y="1255079"/>
                </a:lnTo>
                <a:lnTo>
                  <a:pt x="598853" y="1258889"/>
                </a:lnTo>
                <a:lnTo>
                  <a:pt x="607732" y="1262381"/>
                </a:lnTo>
                <a:lnTo>
                  <a:pt x="616612" y="1264604"/>
                </a:lnTo>
                <a:lnTo>
                  <a:pt x="624858" y="1266509"/>
                </a:lnTo>
                <a:lnTo>
                  <a:pt x="633421" y="1267461"/>
                </a:lnTo>
                <a:lnTo>
                  <a:pt x="641349" y="1267779"/>
                </a:lnTo>
                <a:lnTo>
                  <a:pt x="649595" y="1267461"/>
                </a:lnTo>
                <a:lnTo>
                  <a:pt x="657524" y="1266509"/>
                </a:lnTo>
                <a:lnTo>
                  <a:pt x="666404" y="1264604"/>
                </a:lnTo>
                <a:lnTo>
                  <a:pt x="674967" y="1262381"/>
                </a:lnTo>
                <a:lnTo>
                  <a:pt x="684164" y="1258889"/>
                </a:lnTo>
                <a:lnTo>
                  <a:pt x="692726" y="1255079"/>
                </a:lnTo>
                <a:lnTo>
                  <a:pt x="701924" y="1250951"/>
                </a:lnTo>
                <a:lnTo>
                  <a:pt x="711121" y="1245871"/>
                </a:lnTo>
                <a:lnTo>
                  <a:pt x="720318" y="1240474"/>
                </a:lnTo>
                <a:lnTo>
                  <a:pt x="729515" y="1234124"/>
                </a:lnTo>
                <a:lnTo>
                  <a:pt x="738395" y="1227456"/>
                </a:lnTo>
                <a:lnTo>
                  <a:pt x="747592" y="1220154"/>
                </a:lnTo>
                <a:lnTo>
                  <a:pt x="756472" y="1212216"/>
                </a:lnTo>
                <a:lnTo>
                  <a:pt x="765352" y="1204279"/>
                </a:lnTo>
                <a:lnTo>
                  <a:pt x="773915" y="1195389"/>
                </a:lnTo>
                <a:lnTo>
                  <a:pt x="782160" y="1186181"/>
                </a:lnTo>
                <a:lnTo>
                  <a:pt x="790406" y="1176656"/>
                </a:lnTo>
                <a:lnTo>
                  <a:pt x="798652" y="1166496"/>
                </a:lnTo>
                <a:lnTo>
                  <a:pt x="805946" y="1156019"/>
                </a:lnTo>
                <a:lnTo>
                  <a:pt x="813240" y="1145541"/>
                </a:lnTo>
                <a:lnTo>
                  <a:pt x="819900" y="1134429"/>
                </a:lnTo>
                <a:lnTo>
                  <a:pt x="826243" y="1122999"/>
                </a:lnTo>
                <a:lnTo>
                  <a:pt x="831952" y="1110934"/>
                </a:lnTo>
                <a:lnTo>
                  <a:pt x="837660" y="1098551"/>
                </a:lnTo>
                <a:lnTo>
                  <a:pt x="842417" y="1086169"/>
                </a:lnTo>
                <a:lnTo>
                  <a:pt x="847174" y="1073469"/>
                </a:lnTo>
                <a:lnTo>
                  <a:pt x="850980" y="1060769"/>
                </a:lnTo>
                <a:lnTo>
                  <a:pt x="853834" y="1047434"/>
                </a:lnTo>
                <a:lnTo>
                  <a:pt x="856689" y="1034099"/>
                </a:lnTo>
                <a:lnTo>
                  <a:pt x="858592" y="1020764"/>
                </a:lnTo>
                <a:lnTo>
                  <a:pt x="859543" y="1007111"/>
                </a:lnTo>
                <a:lnTo>
                  <a:pt x="860177" y="992823"/>
                </a:lnTo>
                <a:lnTo>
                  <a:pt x="859860" y="984886"/>
                </a:lnTo>
                <a:lnTo>
                  <a:pt x="859543" y="976313"/>
                </a:lnTo>
                <a:lnTo>
                  <a:pt x="837343" y="975361"/>
                </a:lnTo>
                <a:lnTo>
                  <a:pt x="814509" y="973773"/>
                </a:lnTo>
                <a:lnTo>
                  <a:pt x="791040" y="970916"/>
                </a:lnTo>
                <a:lnTo>
                  <a:pt x="767255" y="968058"/>
                </a:lnTo>
                <a:lnTo>
                  <a:pt x="743469" y="964566"/>
                </a:lnTo>
                <a:lnTo>
                  <a:pt x="719366" y="960438"/>
                </a:lnTo>
                <a:lnTo>
                  <a:pt x="695898" y="955041"/>
                </a:lnTo>
                <a:lnTo>
                  <a:pt x="684481" y="952501"/>
                </a:lnTo>
                <a:lnTo>
                  <a:pt x="673064" y="949643"/>
                </a:lnTo>
                <a:lnTo>
                  <a:pt x="661964" y="946468"/>
                </a:lnTo>
                <a:lnTo>
                  <a:pt x="651181" y="943293"/>
                </a:lnTo>
                <a:lnTo>
                  <a:pt x="640398" y="940118"/>
                </a:lnTo>
                <a:lnTo>
                  <a:pt x="629932" y="936308"/>
                </a:lnTo>
                <a:lnTo>
                  <a:pt x="620101" y="932816"/>
                </a:lnTo>
                <a:lnTo>
                  <a:pt x="610270" y="929006"/>
                </a:lnTo>
                <a:lnTo>
                  <a:pt x="601073" y="924878"/>
                </a:lnTo>
                <a:lnTo>
                  <a:pt x="592510" y="921068"/>
                </a:lnTo>
                <a:lnTo>
                  <a:pt x="583947" y="916941"/>
                </a:lnTo>
                <a:lnTo>
                  <a:pt x="576018" y="912178"/>
                </a:lnTo>
                <a:lnTo>
                  <a:pt x="568724" y="907733"/>
                </a:lnTo>
                <a:lnTo>
                  <a:pt x="561747" y="903288"/>
                </a:lnTo>
                <a:lnTo>
                  <a:pt x="555404" y="898208"/>
                </a:lnTo>
                <a:lnTo>
                  <a:pt x="550013" y="893128"/>
                </a:lnTo>
                <a:lnTo>
                  <a:pt x="544938" y="887731"/>
                </a:lnTo>
                <a:lnTo>
                  <a:pt x="540498" y="882651"/>
                </a:lnTo>
                <a:lnTo>
                  <a:pt x="536376" y="876936"/>
                </a:lnTo>
                <a:lnTo>
                  <a:pt x="532253" y="872173"/>
                </a:lnTo>
                <a:lnTo>
                  <a:pt x="528447" y="867728"/>
                </a:lnTo>
                <a:lnTo>
                  <a:pt x="524641" y="863601"/>
                </a:lnTo>
                <a:lnTo>
                  <a:pt x="520836" y="860426"/>
                </a:lnTo>
                <a:lnTo>
                  <a:pt x="517347" y="857251"/>
                </a:lnTo>
                <a:lnTo>
                  <a:pt x="514176" y="854393"/>
                </a:lnTo>
                <a:lnTo>
                  <a:pt x="511004" y="852488"/>
                </a:lnTo>
                <a:lnTo>
                  <a:pt x="507833" y="850583"/>
                </a:lnTo>
                <a:lnTo>
                  <a:pt x="504661" y="849313"/>
                </a:lnTo>
                <a:lnTo>
                  <a:pt x="501807" y="848361"/>
                </a:lnTo>
                <a:lnTo>
                  <a:pt x="499270" y="847726"/>
                </a:lnTo>
                <a:lnTo>
                  <a:pt x="496099" y="847408"/>
                </a:lnTo>
                <a:lnTo>
                  <a:pt x="493561" y="847408"/>
                </a:lnTo>
                <a:close/>
                <a:moveTo>
                  <a:pt x="1304925" y="828675"/>
                </a:moveTo>
                <a:lnTo>
                  <a:pt x="1476375" y="828675"/>
                </a:lnTo>
                <a:lnTo>
                  <a:pt x="1476375" y="1252538"/>
                </a:lnTo>
                <a:lnTo>
                  <a:pt x="1304925" y="1252538"/>
                </a:lnTo>
                <a:lnTo>
                  <a:pt x="1304925" y="828675"/>
                </a:lnTo>
                <a:close/>
                <a:moveTo>
                  <a:pt x="634055" y="655638"/>
                </a:moveTo>
                <a:lnTo>
                  <a:pt x="641349" y="655638"/>
                </a:lnTo>
                <a:lnTo>
                  <a:pt x="648644" y="655638"/>
                </a:lnTo>
                <a:lnTo>
                  <a:pt x="655938" y="655956"/>
                </a:lnTo>
                <a:lnTo>
                  <a:pt x="662915" y="656591"/>
                </a:lnTo>
                <a:lnTo>
                  <a:pt x="669892" y="657226"/>
                </a:lnTo>
                <a:lnTo>
                  <a:pt x="677187" y="658178"/>
                </a:lnTo>
                <a:lnTo>
                  <a:pt x="684164" y="659766"/>
                </a:lnTo>
                <a:lnTo>
                  <a:pt x="691141" y="661036"/>
                </a:lnTo>
                <a:lnTo>
                  <a:pt x="698118" y="662623"/>
                </a:lnTo>
                <a:lnTo>
                  <a:pt x="704778" y="664211"/>
                </a:lnTo>
                <a:lnTo>
                  <a:pt x="711438" y="666433"/>
                </a:lnTo>
                <a:lnTo>
                  <a:pt x="718415" y="668338"/>
                </a:lnTo>
                <a:lnTo>
                  <a:pt x="724758" y="670878"/>
                </a:lnTo>
                <a:lnTo>
                  <a:pt x="731418" y="673418"/>
                </a:lnTo>
                <a:lnTo>
                  <a:pt x="737761" y="676276"/>
                </a:lnTo>
                <a:lnTo>
                  <a:pt x="744421" y="679133"/>
                </a:lnTo>
                <a:lnTo>
                  <a:pt x="750446" y="682308"/>
                </a:lnTo>
                <a:lnTo>
                  <a:pt x="763132" y="688976"/>
                </a:lnTo>
                <a:lnTo>
                  <a:pt x="775500" y="696596"/>
                </a:lnTo>
                <a:lnTo>
                  <a:pt x="787235" y="704533"/>
                </a:lnTo>
                <a:lnTo>
                  <a:pt x="798652" y="713423"/>
                </a:lnTo>
                <a:lnTo>
                  <a:pt x="809435" y="722631"/>
                </a:lnTo>
                <a:lnTo>
                  <a:pt x="819900" y="732791"/>
                </a:lnTo>
                <a:lnTo>
                  <a:pt x="830049" y="743586"/>
                </a:lnTo>
                <a:lnTo>
                  <a:pt x="839880" y="754698"/>
                </a:lnTo>
                <a:lnTo>
                  <a:pt x="849394" y="766446"/>
                </a:lnTo>
                <a:lnTo>
                  <a:pt x="858274" y="778511"/>
                </a:lnTo>
                <a:lnTo>
                  <a:pt x="866520" y="791211"/>
                </a:lnTo>
                <a:lnTo>
                  <a:pt x="874449" y="804546"/>
                </a:lnTo>
                <a:lnTo>
                  <a:pt x="881743" y="818198"/>
                </a:lnTo>
                <a:lnTo>
                  <a:pt x="888403" y="832168"/>
                </a:lnTo>
                <a:lnTo>
                  <a:pt x="894746" y="847091"/>
                </a:lnTo>
                <a:lnTo>
                  <a:pt x="900137" y="861696"/>
                </a:lnTo>
                <a:lnTo>
                  <a:pt x="905529" y="876936"/>
                </a:lnTo>
                <a:lnTo>
                  <a:pt x="909651" y="892811"/>
                </a:lnTo>
                <a:lnTo>
                  <a:pt x="913457" y="908686"/>
                </a:lnTo>
                <a:lnTo>
                  <a:pt x="916946" y="924878"/>
                </a:lnTo>
                <a:lnTo>
                  <a:pt x="919166" y="941706"/>
                </a:lnTo>
                <a:lnTo>
                  <a:pt x="921068" y="958533"/>
                </a:lnTo>
                <a:lnTo>
                  <a:pt x="922020" y="975678"/>
                </a:lnTo>
                <a:lnTo>
                  <a:pt x="922337" y="992823"/>
                </a:lnTo>
                <a:lnTo>
                  <a:pt x="922337" y="1002031"/>
                </a:lnTo>
                <a:lnTo>
                  <a:pt x="922020" y="1010921"/>
                </a:lnTo>
                <a:lnTo>
                  <a:pt x="921386" y="1019811"/>
                </a:lnTo>
                <a:lnTo>
                  <a:pt x="920434" y="1028384"/>
                </a:lnTo>
                <a:lnTo>
                  <a:pt x="919483" y="1037274"/>
                </a:lnTo>
                <a:lnTo>
                  <a:pt x="918214" y="1045846"/>
                </a:lnTo>
                <a:lnTo>
                  <a:pt x="916628" y="1054419"/>
                </a:lnTo>
                <a:lnTo>
                  <a:pt x="915043" y="1062674"/>
                </a:lnTo>
                <a:lnTo>
                  <a:pt x="912823" y="1070929"/>
                </a:lnTo>
                <a:lnTo>
                  <a:pt x="910603" y="1079501"/>
                </a:lnTo>
                <a:lnTo>
                  <a:pt x="908383" y="1087756"/>
                </a:lnTo>
                <a:lnTo>
                  <a:pt x="906163" y="1095694"/>
                </a:lnTo>
                <a:lnTo>
                  <a:pt x="903309" y="1103631"/>
                </a:lnTo>
                <a:lnTo>
                  <a:pt x="900137" y="1111569"/>
                </a:lnTo>
                <a:lnTo>
                  <a:pt x="897283" y="1119189"/>
                </a:lnTo>
                <a:lnTo>
                  <a:pt x="894111" y="1126809"/>
                </a:lnTo>
                <a:lnTo>
                  <a:pt x="887134" y="1141731"/>
                </a:lnTo>
                <a:lnTo>
                  <a:pt x="879523" y="1156336"/>
                </a:lnTo>
                <a:lnTo>
                  <a:pt x="871277" y="1170624"/>
                </a:lnTo>
                <a:lnTo>
                  <a:pt x="862714" y="1184276"/>
                </a:lnTo>
                <a:lnTo>
                  <a:pt x="853517" y="1197611"/>
                </a:lnTo>
                <a:lnTo>
                  <a:pt x="843686" y="1209994"/>
                </a:lnTo>
                <a:lnTo>
                  <a:pt x="833854" y="1222376"/>
                </a:lnTo>
                <a:lnTo>
                  <a:pt x="823389" y="1233806"/>
                </a:lnTo>
                <a:lnTo>
                  <a:pt x="812606" y="1244919"/>
                </a:lnTo>
                <a:lnTo>
                  <a:pt x="801823" y="1255396"/>
                </a:lnTo>
                <a:lnTo>
                  <a:pt x="790406" y="1265239"/>
                </a:lnTo>
                <a:lnTo>
                  <a:pt x="778989" y="1274446"/>
                </a:lnTo>
                <a:lnTo>
                  <a:pt x="767255" y="1282701"/>
                </a:lnTo>
                <a:lnTo>
                  <a:pt x="755521" y="1290956"/>
                </a:lnTo>
                <a:lnTo>
                  <a:pt x="743786" y="1298259"/>
                </a:lnTo>
                <a:lnTo>
                  <a:pt x="732052" y="1304609"/>
                </a:lnTo>
                <a:lnTo>
                  <a:pt x="720318" y="1310641"/>
                </a:lnTo>
                <a:lnTo>
                  <a:pt x="708584" y="1315721"/>
                </a:lnTo>
                <a:lnTo>
                  <a:pt x="696849" y="1320166"/>
                </a:lnTo>
                <a:lnTo>
                  <a:pt x="685432" y="1323659"/>
                </a:lnTo>
                <a:lnTo>
                  <a:pt x="674015" y="1326516"/>
                </a:lnTo>
                <a:lnTo>
                  <a:pt x="662915" y="1328421"/>
                </a:lnTo>
                <a:lnTo>
                  <a:pt x="657207" y="1329374"/>
                </a:lnTo>
                <a:lnTo>
                  <a:pt x="652132" y="1329691"/>
                </a:lnTo>
                <a:lnTo>
                  <a:pt x="646424" y="1330009"/>
                </a:lnTo>
                <a:lnTo>
                  <a:pt x="641349" y="1330326"/>
                </a:lnTo>
                <a:lnTo>
                  <a:pt x="635958" y="1330009"/>
                </a:lnTo>
                <a:lnTo>
                  <a:pt x="630884" y="1329691"/>
                </a:lnTo>
                <a:lnTo>
                  <a:pt x="625492" y="1329374"/>
                </a:lnTo>
                <a:lnTo>
                  <a:pt x="620101" y="1328421"/>
                </a:lnTo>
                <a:lnTo>
                  <a:pt x="609001" y="1326516"/>
                </a:lnTo>
                <a:lnTo>
                  <a:pt x="597584" y="1323659"/>
                </a:lnTo>
                <a:lnTo>
                  <a:pt x="585850" y="1320166"/>
                </a:lnTo>
                <a:lnTo>
                  <a:pt x="574433" y="1315721"/>
                </a:lnTo>
                <a:lnTo>
                  <a:pt x="562698" y="1310641"/>
                </a:lnTo>
                <a:lnTo>
                  <a:pt x="550647" y="1304609"/>
                </a:lnTo>
                <a:lnTo>
                  <a:pt x="538913" y="1298259"/>
                </a:lnTo>
                <a:lnTo>
                  <a:pt x="527179" y="1290956"/>
                </a:lnTo>
                <a:lnTo>
                  <a:pt x="515444" y="1282701"/>
                </a:lnTo>
                <a:lnTo>
                  <a:pt x="503710" y="1274446"/>
                </a:lnTo>
                <a:lnTo>
                  <a:pt x="492293" y="1265239"/>
                </a:lnTo>
                <a:lnTo>
                  <a:pt x="481193" y="1255396"/>
                </a:lnTo>
                <a:lnTo>
                  <a:pt x="470093" y="1244919"/>
                </a:lnTo>
                <a:lnTo>
                  <a:pt x="459310" y="1233806"/>
                </a:lnTo>
                <a:lnTo>
                  <a:pt x="448845" y="1222376"/>
                </a:lnTo>
                <a:lnTo>
                  <a:pt x="438696" y="1209994"/>
                </a:lnTo>
                <a:lnTo>
                  <a:pt x="429499" y="1197611"/>
                </a:lnTo>
                <a:lnTo>
                  <a:pt x="419985" y="1184276"/>
                </a:lnTo>
                <a:lnTo>
                  <a:pt x="411422" y="1170624"/>
                </a:lnTo>
                <a:lnTo>
                  <a:pt x="403176" y="1156336"/>
                </a:lnTo>
                <a:lnTo>
                  <a:pt x="395565" y="1141731"/>
                </a:lnTo>
                <a:lnTo>
                  <a:pt x="388588" y="1126809"/>
                </a:lnTo>
                <a:lnTo>
                  <a:pt x="385416" y="1119189"/>
                </a:lnTo>
                <a:lnTo>
                  <a:pt x="382245" y="1111569"/>
                </a:lnTo>
                <a:lnTo>
                  <a:pt x="379390" y="1103631"/>
                </a:lnTo>
                <a:lnTo>
                  <a:pt x="376853" y="1095694"/>
                </a:lnTo>
                <a:lnTo>
                  <a:pt x="374316" y="1087756"/>
                </a:lnTo>
                <a:lnTo>
                  <a:pt x="372096" y="1079501"/>
                </a:lnTo>
                <a:lnTo>
                  <a:pt x="369559" y="1070929"/>
                </a:lnTo>
                <a:lnTo>
                  <a:pt x="367656" y="1062674"/>
                </a:lnTo>
                <a:lnTo>
                  <a:pt x="366071" y="1054419"/>
                </a:lnTo>
                <a:lnTo>
                  <a:pt x="364485" y="1045846"/>
                </a:lnTo>
                <a:lnTo>
                  <a:pt x="363216" y="1037274"/>
                </a:lnTo>
                <a:lnTo>
                  <a:pt x="362265" y="1028384"/>
                </a:lnTo>
                <a:lnTo>
                  <a:pt x="361313" y="1019811"/>
                </a:lnTo>
                <a:lnTo>
                  <a:pt x="360996" y="1010921"/>
                </a:lnTo>
                <a:lnTo>
                  <a:pt x="360362" y="1002031"/>
                </a:lnTo>
                <a:lnTo>
                  <a:pt x="360362" y="992823"/>
                </a:lnTo>
                <a:lnTo>
                  <a:pt x="360679" y="975678"/>
                </a:lnTo>
                <a:lnTo>
                  <a:pt x="361948" y="958533"/>
                </a:lnTo>
                <a:lnTo>
                  <a:pt x="363533" y="941706"/>
                </a:lnTo>
                <a:lnTo>
                  <a:pt x="366071" y="924878"/>
                </a:lnTo>
                <a:lnTo>
                  <a:pt x="368925" y="908686"/>
                </a:lnTo>
                <a:lnTo>
                  <a:pt x="373048" y="892811"/>
                </a:lnTo>
                <a:lnTo>
                  <a:pt x="377171" y="876936"/>
                </a:lnTo>
                <a:lnTo>
                  <a:pt x="382245" y="861696"/>
                </a:lnTo>
                <a:lnTo>
                  <a:pt x="387953" y="847091"/>
                </a:lnTo>
                <a:lnTo>
                  <a:pt x="393979" y="832168"/>
                </a:lnTo>
                <a:lnTo>
                  <a:pt x="400956" y="818198"/>
                </a:lnTo>
                <a:lnTo>
                  <a:pt x="408568" y="804546"/>
                </a:lnTo>
                <a:lnTo>
                  <a:pt x="416179" y="791211"/>
                </a:lnTo>
                <a:lnTo>
                  <a:pt x="424425" y="778511"/>
                </a:lnTo>
                <a:lnTo>
                  <a:pt x="433305" y="766446"/>
                </a:lnTo>
                <a:lnTo>
                  <a:pt x="442819" y="754698"/>
                </a:lnTo>
                <a:lnTo>
                  <a:pt x="452650" y="743586"/>
                </a:lnTo>
                <a:lnTo>
                  <a:pt x="462482" y="732791"/>
                </a:lnTo>
                <a:lnTo>
                  <a:pt x="473264" y="722631"/>
                </a:lnTo>
                <a:lnTo>
                  <a:pt x="484047" y="713423"/>
                </a:lnTo>
                <a:lnTo>
                  <a:pt x="495464" y="704533"/>
                </a:lnTo>
                <a:lnTo>
                  <a:pt x="507516" y="696596"/>
                </a:lnTo>
                <a:lnTo>
                  <a:pt x="519567" y="688976"/>
                </a:lnTo>
                <a:lnTo>
                  <a:pt x="531936" y="682308"/>
                </a:lnTo>
                <a:lnTo>
                  <a:pt x="538278" y="679133"/>
                </a:lnTo>
                <a:lnTo>
                  <a:pt x="544938" y="676276"/>
                </a:lnTo>
                <a:lnTo>
                  <a:pt x="551281" y="673418"/>
                </a:lnTo>
                <a:lnTo>
                  <a:pt x="557941" y="670878"/>
                </a:lnTo>
                <a:lnTo>
                  <a:pt x="564284" y="668338"/>
                </a:lnTo>
                <a:lnTo>
                  <a:pt x="571261" y="666433"/>
                </a:lnTo>
                <a:lnTo>
                  <a:pt x="577921" y="664211"/>
                </a:lnTo>
                <a:lnTo>
                  <a:pt x="584898" y="662623"/>
                </a:lnTo>
                <a:lnTo>
                  <a:pt x="591875" y="661036"/>
                </a:lnTo>
                <a:lnTo>
                  <a:pt x="598535" y="659766"/>
                </a:lnTo>
                <a:lnTo>
                  <a:pt x="605830" y="658178"/>
                </a:lnTo>
                <a:lnTo>
                  <a:pt x="612490" y="657226"/>
                </a:lnTo>
                <a:lnTo>
                  <a:pt x="619784" y="656591"/>
                </a:lnTo>
                <a:lnTo>
                  <a:pt x="627078" y="655956"/>
                </a:lnTo>
                <a:lnTo>
                  <a:pt x="634055" y="655638"/>
                </a:lnTo>
                <a:close/>
                <a:moveTo>
                  <a:pt x="1604962" y="463550"/>
                </a:moveTo>
                <a:lnTo>
                  <a:pt x="1776412" y="463550"/>
                </a:lnTo>
                <a:lnTo>
                  <a:pt x="1776412" y="1252538"/>
                </a:lnTo>
                <a:lnTo>
                  <a:pt x="1604962" y="1252538"/>
                </a:lnTo>
                <a:lnTo>
                  <a:pt x="1604962" y="463550"/>
                </a:lnTo>
                <a:close/>
                <a:moveTo>
                  <a:pt x="0" y="0"/>
                </a:moveTo>
                <a:lnTo>
                  <a:pt x="2125663" y="0"/>
                </a:lnTo>
                <a:lnTo>
                  <a:pt x="2125663" y="171553"/>
                </a:lnTo>
                <a:lnTo>
                  <a:pt x="2039621" y="171553"/>
                </a:lnTo>
                <a:lnTo>
                  <a:pt x="2039621" y="1577975"/>
                </a:lnTo>
                <a:lnTo>
                  <a:pt x="1252220" y="1577975"/>
                </a:lnTo>
                <a:lnTo>
                  <a:pt x="1252220" y="1449310"/>
                </a:lnTo>
                <a:lnTo>
                  <a:pt x="1911033" y="1449310"/>
                </a:lnTo>
                <a:lnTo>
                  <a:pt x="1911033" y="171553"/>
                </a:lnTo>
                <a:lnTo>
                  <a:pt x="195263" y="171553"/>
                </a:lnTo>
                <a:lnTo>
                  <a:pt x="195263" y="1249164"/>
                </a:lnTo>
                <a:lnTo>
                  <a:pt x="66675" y="1249164"/>
                </a:lnTo>
                <a:lnTo>
                  <a:pt x="66675" y="171553"/>
                </a:lnTo>
                <a:lnTo>
                  <a:pt x="0" y="171553"/>
                </a:lnTo>
                <a:lnTo>
                  <a:pt x="0"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mn-lt"/>
              <a:ea typeface="+mn-ea"/>
              <a:cs typeface="+mn-ea"/>
              <a:sym typeface="+mn-lt"/>
            </a:endParaRPr>
          </a:p>
        </p:txBody>
      </p:sp>
      <p:sp>
        <p:nvSpPr>
          <p:cNvPr id="21" name="文本框 20"/>
          <p:cNvSpPr txBox="1"/>
          <p:nvPr/>
        </p:nvSpPr>
        <p:spPr>
          <a:xfrm>
            <a:off x="1596977" y="2379599"/>
            <a:ext cx="3434862"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36" name="文本框 35"/>
          <p:cNvSpPr txBox="1"/>
          <p:nvPr/>
        </p:nvSpPr>
        <p:spPr>
          <a:xfrm>
            <a:off x="5247599" y="2409761"/>
            <a:ext cx="900000" cy="1229581"/>
          </a:xfrm>
          <a:prstGeom prst="ellipse">
            <a:avLst/>
          </a:prstGeom>
          <a:solidFill>
            <a:schemeClr val="accent1"/>
          </a:solidFill>
          <a:ln>
            <a:solidFill>
              <a:schemeClr val="accent1"/>
            </a:solidFill>
          </a:ln>
        </p:spPr>
        <p:txBody>
          <a:bodyPr wrap="square" rtlCol="0">
            <a:spAutoFit/>
          </a:bodyPr>
          <a:lstStyle/>
          <a:p>
            <a:pPr algn="ctr">
              <a:lnSpc>
                <a:spcPct val="150000"/>
              </a:lnSpc>
            </a:pPr>
            <a:r>
              <a:rPr lang="zh-CN" altLang="en-US" sz="1800" dirty="0">
                <a:solidFill>
                  <a:srgbClr val="FFFFFE"/>
                </a:solidFill>
                <a:latin typeface="+mn-lt"/>
                <a:ea typeface="+mn-ea"/>
                <a:cs typeface="+mn-ea"/>
                <a:sym typeface="+mn-lt"/>
              </a:rPr>
              <a:t>文本</a:t>
            </a:r>
          </a:p>
        </p:txBody>
      </p:sp>
      <p:sp>
        <p:nvSpPr>
          <p:cNvPr id="37" name="文本框 36"/>
          <p:cNvSpPr txBox="1"/>
          <p:nvPr/>
        </p:nvSpPr>
        <p:spPr>
          <a:xfrm>
            <a:off x="1596977" y="4574159"/>
            <a:ext cx="3434862"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38" name="文本框 37"/>
          <p:cNvSpPr txBox="1"/>
          <p:nvPr/>
        </p:nvSpPr>
        <p:spPr>
          <a:xfrm>
            <a:off x="5247599" y="4604321"/>
            <a:ext cx="900000" cy="1229581"/>
          </a:xfrm>
          <a:prstGeom prst="ellipse">
            <a:avLst/>
          </a:prstGeom>
          <a:solidFill>
            <a:schemeClr val="accent1"/>
          </a:solidFill>
          <a:ln>
            <a:solidFill>
              <a:schemeClr val="accent1"/>
            </a:solidFill>
          </a:ln>
        </p:spPr>
        <p:txBody>
          <a:bodyPr wrap="square" rtlCol="0">
            <a:spAutoFit/>
          </a:bodyPr>
          <a:lstStyle/>
          <a:p>
            <a:pPr algn="ctr">
              <a:lnSpc>
                <a:spcPct val="150000"/>
              </a:lnSpc>
            </a:pPr>
            <a:r>
              <a:rPr lang="zh-CN" altLang="en-US" sz="1800" dirty="0">
                <a:solidFill>
                  <a:srgbClr val="FFFFFE"/>
                </a:solidFill>
                <a:latin typeface="+mn-lt"/>
                <a:ea typeface="+mn-ea"/>
                <a:cs typeface="+mn-ea"/>
                <a:sym typeface="+mn-lt"/>
              </a:rPr>
              <a:t>文本</a:t>
            </a:r>
          </a:p>
        </p:txBody>
      </p:sp>
      <p:sp>
        <p:nvSpPr>
          <p:cNvPr id="39" name="矩形 38"/>
          <p:cNvSpPr/>
          <p:nvPr/>
        </p:nvSpPr>
        <p:spPr>
          <a:xfrm>
            <a:off x="8671393" y="5262710"/>
            <a:ext cx="2220686" cy="523220"/>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zh-CN" altLang="en-US" sz="2800" dirty="0">
                <a:solidFill>
                  <a:schemeClr val="accent1"/>
                </a:solidFill>
                <a:cs typeface="+mn-ea"/>
                <a:sym typeface="+mn-lt"/>
              </a:rPr>
              <a:t>小标题</a:t>
            </a:r>
            <a:endParaRPr lang="en-US" altLang="zh-CN" dirty="0">
              <a:solidFill>
                <a:schemeClr val="accent1"/>
              </a:solidFill>
              <a:cs typeface="+mn-ea"/>
              <a:sym typeface="+mn-lt"/>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sp>
        <p:nvSpPr>
          <p:cNvPr id="27" name="Freeform 119"/>
          <p:cNvSpPr>
            <a:spLocks noEditPoints="1"/>
          </p:cNvSpPr>
          <p:nvPr/>
        </p:nvSpPr>
        <p:spPr bwMode="auto">
          <a:xfrm>
            <a:off x="4379665" y="2627759"/>
            <a:ext cx="3432671" cy="2032100"/>
          </a:xfrm>
          <a:custGeom>
            <a:avLst/>
            <a:gdLst>
              <a:gd name="T0" fmla="*/ 281 w 285"/>
              <a:gd name="T1" fmla="*/ 128 h 169"/>
              <a:gd name="T2" fmla="*/ 222 w 285"/>
              <a:gd name="T3" fmla="*/ 105 h 169"/>
              <a:gd name="T4" fmla="*/ 231 w 285"/>
              <a:gd name="T5" fmla="*/ 114 h 169"/>
              <a:gd name="T6" fmla="*/ 246 w 285"/>
              <a:gd name="T7" fmla="*/ 104 h 169"/>
              <a:gd name="T8" fmla="*/ 245 w 285"/>
              <a:gd name="T9" fmla="*/ 83 h 169"/>
              <a:gd name="T10" fmla="*/ 231 w 285"/>
              <a:gd name="T11" fmla="*/ 71 h 169"/>
              <a:gd name="T12" fmla="*/ 235 w 285"/>
              <a:gd name="T13" fmla="*/ 68 h 169"/>
              <a:gd name="T14" fmla="*/ 247 w 285"/>
              <a:gd name="T15" fmla="*/ 74 h 169"/>
              <a:gd name="T16" fmla="*/ 236 w 285"/>
              <a:gd name="T17" fmla="*/ 60 h 169"/>
              <a:gd name="T18" fmla="*/ 231 w 285"/>
              <a:gd name="T19" fmla="*/ 60 h 169"/>
              <a:gd name="T20" fmla="*/ 220 w 285"/>
              <a:gd name="T21" fmla="*/ 79 h 169"/>
              <a:gd name="T22" fmla="*/ 235 w 285"/>
              <a:gd name="T23" fmla="*/ 92 h 169"/>
              <a:gd name="T24" fmla="*/ 233 w 285"/>
              <a:gd name="T25" fmla="*/ 102 h 169"/>
              <a:gd name="T26" fmla="*/ 231 w 285"/>
              <a:gd name="T27" fmla="*/ 91 h 169"/>
              <a:gd name="T28" fmla="*/ 215 w 285"/>
              <a:gd name="T29" fmla="*/ 39 h 169"/>
              <a:gd name="T30" fmla="*/ 207 w 285"/>
              <a:gd name="T31" fmla="*/ 7 h 169"/>
              <a:gd name="T32" fmla="*/ 228 w 285"/>
              <a:gd name="T33" fmla="*/ 2 h 169"/>
              <a:gd name="T34" fmla="*/ 246 w 285"/>
              <a:gd name="T35" fmla="*/ 2 h 169"/>
              <a:gd name="T36" fmla="*/ 249 w 285"/>
              <a:gd name="T37" fmla="*/ 29 h 169"/>
              <a:gd name="T38" fmla="*/ 89 w 285"/>
              <a:gd name="T39" fmla="*/ 55 h 169"/>
              <a:gd name="T40" fmla="*/ 4 w 285"/>
              <a:gd name="T41" fmla="*/ 128 h 169"/>
              <a:gd name="T42" fmla="*/ 33 w 285"/>
              <a:gd name="T43" fmla="*/ 29 h 169"/>
              <a:gd name="T44" fmla="*/ 39 w 285"/>
              <a:gd name="T45" fmla="*/ 3 h 169"/>
              <a:gd name="T46" fmla="*/ 58 w 285"/>
              <a:gd name="T47" fmla="*/ 4 h 169"/>
              <a:gd name="T48" fmla="*/ 76 w 285"/>
              <a:gd name="T49" fmla="*/ 8 h 169"/>
              <a:gd name="T50" fmla="*/ 67 w 285"/>
              <a:gd name="T51" fmla="*/ 38 h 169"/>
              <a:gd name="T52" fmla="*/ 63 w 285"/>
              <a:gd name="T53" fmla="*/ 64 h 169"/>
              <a:gd name="T54" fmla="*/ 49 w 285"/>
              <a:gd name="T55" fmla="*/ 56 h 169"/>
              <a:gd name="T56" fmla="*/ 36 w 285"/>
              <a:gd name="T57" fmla="*/ 72 h 169"/>
              <a:gd name="T58" fmla="*/ 49 w 285"/>
              <a:gd name="T59" fmla="*/ 89 h 169"/>
              <a:gd name="T60" fmla="*/ 53 w 285"/>
              <a:gd name="T61" fmla="*/ 101 h 169"/>
              <a:gd name="T62" fmla="*/ 49 w 285"/>
              <a:gd name="T63" fmla="*/ 94 h 169"/>
              <a:gd name="T64" fmla="*/ 37 w 285"/>
              <a:gd name="T65" fmla="*/ 94 h 169"/>
              <a:gd name="T66" fmla="*/ 49 w 285"/>
              <a:gd name="T67" fmla="*/ 114 h 169"/>
              <a:gd name="T68" fmla="*/ 64 w 285"/>
              <a:gd name="T69" fmla="*/ 104 h 169"/>
              <a:gd name="T70" fmla="*/ 63 w 285"/>
              <a:gd name="T71" fmla="*/ 83 h 169"/>
              <a:gd name="T72" fmla="*/ 49 w 285"/>
              <a:gd name="T73" fmla="*/ 71 h 169"/>
              <a:gd name="T74" fmla="*/ 53 w 285"/>
              <a:gd name="T75" fmla="*/ 68 h 169"/>
              <a:gd name="T76" fmla="*/ 65 w 285"/>
              <a:gd name="T77" fmla="*/ 74 h 169"/>
              <a:gd name="T78" fmla="*/ 162 w 285"/>
              <a:gd name="T79" fmla="*/ 35 h 169"/>
              <a:gd name="T80" fmla="*/ 151 w 285"/>
              <a:gd name="T81" fmla="*/ 14 h 169"/>
              <a:gd name="T82" fmla="*/ 132 w 285"/>
              <a:gd name="T83" fmla="*/ 11 h 169"/>
              <a:gd name="T84" fmla="*/ 124 w 285"/>
              <a:gd name="T85" fmla="*/ 35 h 169"/>
              <a:gd name="T86" fmla="*/ 78 w 285"/>
              <a:gd name="T87" fmla="*/ 126 h 169"/>
              <a:gd name="T88" fmla="*/ 210 w 285"/>
              <a:gd name="T89" fmla="*/ 126 h 169"/>
              <a:gd name="T90" fmla="*/ 146 w 285"/>
              <a:gd name="T91" fmla="*/ 92 h 169"/>
              <a:gd name="T92" fmla="*/ 143 w 285"/>
              <a:gd name="T93" fmla="*/ 83 h 169"/>
              <a:gd name="T94" fmla="*/ 142 w 285"/>
              <a:gd name="T95" fmla="*/ 93 h 169"/>
              <a:gd name="T96" fmla="*/ 162 w 285"/>
              <a:gd name="T97" fmla="*/ 109 h 169"/>
              <a:gd name="T98" fmla="*/ 148 w 285"/>
              <a:gd name="T99" fmla="*/ 136 h 169"/>
              <a:gd name="T100" fmla="*/ 140 w 285"/>
              <a:gd name="T101" fmla="*/ 136 h 169"/>
              <a:gd name="T102" fmla="*/ 125 w 285"/>
              <a:gd name="T103" fmla="*/ 114 h 169"/>
              <a:gd name="T104" fmla="*/ 141 w 285"/>
              <a:gd name="T105" fmla="*/ 126 h 169"/>
              <a:gd name="T106" fmla="*/ 146 w 285"/>
              <a:gd name="T107" fmla="*/ 123 h 169"/>
              <a:gd name="T108" fmla="*/ 131 w 285"/>
              <a:gd name="T109" fmla="*/ 104 h 169"/>
              <a:gd name="T110" fmla="*/ 129 w 285"/>
              <a:gd name="T111" fmla="*/ 79 h 169"/>
              <a:gd name="T112" fmla="*/ 148 w 285"/>
              <a:gd name="T113" fmla="*/ 69 h 169"/>
              <a:gd name="T114" fmla="*/ 162 w 285"/>
              <a:gd name="T115" fmla="*/ 89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5" h="169">
                <a:moveTo>
                  <a:pt x="249" y="38"/>
                </a:moveTo>
                <a:cubicBezTo>
                  <a:pt x="270" y="46"/>
                  <a:pt x="285" y="71"/>
                  <a:pt x="285" y="101"/>
                </a:cubicBezTo>
                <a:cubicBezTo>
                  <a:pt x="285" y="111"/>
                  <a:pt x="284" y="120"/>
                  <a:pt x="281" y="128"/>
                </a:cubicBezTo>
                <a:cubicBezTo>
                  <a:pt x="262" y="132"/>
                  <a:pt x="243" y="133"/>
                  <a:pt x="224" y="132"/>
                </a:cubicBezTo>
                <a:cubicBezTo>
                  <a:pt x="224" y="130"/>
                  <a:pt x="224" y="128"/>
                  <a:pt x="224" y="126"/>
                </a:cubicBezTo>
                <a:cubicBezTo>
                  <a:pt x="224" y="119"/>
                  <a:pt x="223" y="112"/>
                  <a:pt x="222" y="105"/>
                </a:cubicBezTo>
                <a:cubicBezTo>
                  <a:pt x="222" y="105"/>
                  <a:pt x="222" y="105"/>
                  <a:pt x="222" y="105"/>
                </a:cubicBezTo>
                <a:cubicBezTo>
                  <a:pt x="225" y="107"/>
                  <a:pt x="228" y="109"/>
                  <a:pt x="231" y="109"/>
                </a:cubicBezTo>
                <a:cubicBezTo>
                  <a:pt x="231" y="114"/>
                  <a:pt x="231" y="114"/>
                  <a:pt x="231" y="114"/>
                </a:cubicBezTo>
                <a:cubicBezTo>
                  <a:pt x="236" y="114"/>
                  <a:pt x="236" y="114"/>
                  <a:pt x="236" y="114"/>
                </a:cubicBezTo>
                <a:cubicBezTo>
                  <a:pt x="236" y="109"/>
                  <a:pt x="236" y="109"/>
                  <a:pt x="236" y="109"/>
                </a:cubicBezTo>
                <a:cubicBezTo>
                  <a:pt x="241" y="108"/>
                  <a:pt x="244" y="107"/>
                  <a:pt x="246" y="104"/>
                </a:cubicBezTo>
                <a:cubicBezTo>
                  <a:pt x="248" y="102"/>
                  <a:pt x="249" y="99"/>
                  <a:pt x="249" y="94"/>
                </a:cubicBezTo>
                <a:cubicBezTo>
                  <a:pt x="249" y="92"/>
                  <a:pt x="249" y="89"/>
                  <a:pt x="248" y="87"/>
                </a:cubicBezTo>
                <a:cubicBezTo>
                  <a:pt x="247" y="86"/>
                  <a:pt x="246" y="84"/>
                  <a:pt x="245" y="83"/>
                </a:cubicBezTo>
                <a:cubicBezTo>
                  <a:pt x="244" y="82"/>
                  <a:pt x="242" y="81"/>
                  <a:pt x="239" y="79"/>
                </a:cubicBezTo>
                <a:cubicBezTo>
                  <a:pt x="235" y="77"/>
                  <a:pt x="233" y="75"/>
                  <a:pt x="232" y="75"/>
                </a:cubicBezTo>
                <a:cubicBezTo>
                  <a:pt x="231" y="74"/>
                  <a:pt x="231" y="72"/>
                  <a:pt x="231" y="71"/>
                </a:cubicBezTo>
                <a:cubicBezTo>
                  <a:pt x="231" y="69"/>
                  <a:pt x="231" y="69"/>
                  <a:pt x="231" y="68"/>
                </a:cubicBezTo>
                <a:cubicBezTo>
                  <a:pt x="232" y="67"/>
                  <a:pt x="232" y="67"/>
                  <a:pt x="233" y="67"/>
                </a:cubicBezTo>
                <a:cubicBezTo>
                  <a:pt x="234" y="67"/>
                  <a:pt x="235" y="67"/>
                  <a:pt x="235" y="68"/>
                </a:cubicBezTo>
                <a:cubicBezTo>
                  <a:pt x="235" y="69"/>
                  <a:pt x="235" y="70"/>
                  <a:pt x="235" y="72"/>
                </a:cubicBezTo>
                <a:cubicBezTo>
                  <a:pt x="235" y="74"/>
                  <a:pt x="235" y="74"/>
                  <a:pt x="235" y="74"/>
                </a:cubicBezTo>
                <a:cubicBezTo>
                  <a:pt x="247" y="74"/>
                  <a:pt x="247" y="74"/>
                  <a:pt x="247" y="74"/>
                </a:cubicBezTo>
                <a:cubicBezTo>
                  <a:pt x="248" y="73"/>
                  <a:pt x="248" y="73"/>
                  <a:pt x="248" y="72"/>
                </a:cubicBezTo>
                <a:cubicBezTo>
                  <a:pt x="248" y="68"/>
                  <a:pt x="247" y="66"/>
                  <a:pt x="245" y="64"/>
                </a:cubicBezTo>
                <a:cubicBezTo>
                  <a:pt x="243" y="62"/>
                  <a:pt x="240" y="60"/>
                  <a:pt x="236" y="60"/>
                </a:cubicBezTo>
                <a:cubicBezTo>
                  <a:pt x="236" y="56"/>
                  <a:pt x="236" y="56"/>
                  <a:pt x="236" y="56"/>
                </a:cubicBezTo>
                <a:cubicBezTo>
                  <a:pt x="231" y="56"/>
                  <a:pt x="231" y="56"/>
                  <a:pt x="231" y="56"/>
                </a:cubicBezTo>
                <a:cubicBezTo>
                  <a:pt x="231" y="60"/>
                  <a:pt x="231" y="60"/>
                  <a:pt x="231" y="60"/>
                </a:cubicBezTo>
                <a:cubicBezTo>
                  <a:pt x="227" y="60"/>
                  <a:pt x="224" y="62"/>
                  <a:pt x="222" y="64"/>
                </a:cubicBezTo>
                <a:cubicBezTo>
                  <a:pt x="219" y="66"/>
                  <a:pt x="218" y="69"/>
                  <a:pt x="218" y="72"/>
                </a:cubicBezTo>
                <a:cubicBezTo>
                  <a:pt x="218" y="75"/>
                  <a:pt x="219" y="77"/>
                  <a:pt x="220" y="79"/>
                </a:cubicBezTo>
                <a:cubicBezTo>
                  <a:pt x="221" y="81"/>
                  <a:pt x="222" y="82"/>
                  <a:pt x="223" y="84"/>
                </a:cubicBezTo>
                <a:cubicBezTo>
                  <a:pt x="225" y="85"/>
                  <a:pt x="227" y="86"/>
                  <a:pt x="231" y="89"/>
                </a:cubicBezTo>
                <a:cubicBezTo>
                  <a:pt x="233" y="90"/>
                  <a:pt x="234" y="91"/>
                  <a:pt x="235" y="92"/>
                </a:cubicBezTo>
                <a:cubicBezTo>
                  <a:pt x="235" y="94"/>
                  <a:pt x="235" y="96"/>
                  <a:pt x="235" y="98"/>
                </a:cubicBezTo>
                <a:cubicBezTo>
                  <a:pt x="235" y="99"/>
                  <a:pt x="235" y="100"/>
                  <a:pt x="235" y="101"/>
                </a:cubicBezTo>
                <a:cubicBezTo>
                  <a:pt x="234" y="101"/>
                  <a:pt x="234" y="102"/>
                  <a:pt x="233" y="102"/>
                </a:cubicBezTo>
                <a:cubicBezTo>
                  <a:pt x="232" y="102"/>
                  <a:pt x="231" y="101"/>
                  <a:pt x="231" y="100"/>
                </a:cubicBezTo>
                <a:cubicBezTo>
                  <a:pt x="231" y="100"/>
                  <a:pt x="231" y="98"/>
                  <a:pt x="231" y="94"/>
                </a:cubicBezTo>
                <a:cubicBezTo>
                  <a:pt x="231" y="91"/>
                  <a:pt x="231" y="91"/>
                  <a:pt x="231" y="91"/>
                </a:cubicBezTo>
                <a:cubicBezTo>
                  <a:pt x="219" y="91"/>
                  <a:pt x="219" y="91"/>
                  <a:pt x="219" y="91"/>
                </a:cubicBezTo>
                <a:cubicBezTo>
                  <a:pt x="215" y="77"/>
                  <a:pt x="208" y="64"/>
                  <a:pt x="198" y="53"/>
                </a:cubicBezTo>
                <a:cubicBezTo>
                  <a:pt x="203" y="47"/>
                  <a:pt x="209" y="42"/>
                  <a:pt x="215" y="39"/>
                </a:cubicBezTo>
                <a:cubicBezTo>
                  <a:pt x="215" y="29"/>
                  <a:pt x="215" y="29"/>
                  <a:pt x="215" y="29"/>
                </a:cubicBezTo>
                <a:cubicBezTo>
                  <a:pt x="218" y="29"/>
                  <a:pt x="218" y="29"/>
                  <a:pt x="218" y="29"/>
                </a:cubicBezTo>
                <a:cubicBezTo>
                  <a:pt x="207" y="7"/>
                  <a:pt x="207" y="7"/>
                  <a:pt x="207" y="7"/>
                </a:cubicBezTo>
                <a:cubicBezTo>
                  <a:pt x="221" y="3"/>
                  <a:pt x="221" y="3"/>
                  <a:pt x="221" y="3"/>
                </a:cubicBezTo>
                <a:cubicBezTo>
                  <a:pt x="225" y="11"/>
                  <a:pt x="225" y="11"/>
                  <a:pt x="225" y="11"/>
                </a:cubicBezTo>
                <a:cubicBezTo>
                  <a:pt x="228" y="2"/>
                  <a:pt x="228" y="2"/>
                  <a:pt x="228" y="2"/>
                </a:cubicBezTo>
                <a:cubicBezTo>
                  <a:pt x="240" y="4"/>
                  <a:pt x="240" y="4"/>
                  <a:pt x="240" y="4"/>
                </a:cubicBezTo>
                <a:cubicBezTo>
                  <a:pt x="239" y="13"/>
                  <a:pt x="239" y="13"/>
                  <a:pt x="239" y="13"/>
                </a:cubicBezTo>
                <a:cubicBezTo>
                  <a:pt x="246" y="2"/>
                  <a:pt x="246" y="2"/>
                  <a:pt x="246" y="2"/>
                </a:cubicBezTo>
                <a:cubicBezTo>
                  <a:pt x="258" y="8"/>
                  <a:pt x="258" y="8"/>
                  <a:pt x="258" y="8"/>
                </a:cubicBezTo>
                <a:cubicBezTo>
                  <a:pt x="248" y="29"/>
                  <a:pt x="248" y="29"/>
                  <a:pt x="248" y="29"/>
                </a:cubicBezTo>
                <a:cubicBezTo>
                  <a:pt x="249" y="29"/>
                  <a:pt x="249" y="29"/>
                  <a:pt x="249" y="29"/>
                </a:cubicBezTo>
                <a:cubicBezTo>
                  <a:pt x="249" y="38"/>
                  <a:pt x="249" y="38"/>
                  <a:pt x="249" y="38"/>
                </a:cubicBezTo>
                <a:close/>
                <a:moveTo>
                  <a:pt x="67" y="38"/>
                </a:moveTo>
                <a:cubicBezTo>
                  <a:pt x="75" y="41"/>
                  <a:pt x="83" y="47"/>
                  <a:pt x="89" y="55"/>
                </a:cubicBezTo>
                <a:cubicBezTo>
                  <a:pt x="72" y="74"/>
                  <a:pt x="64" y="101"/>
                  <a:pt x="64" y="126"/>
                </a:cubicBezTo>
                <a:cubicBezTo>
                  <a:pt x="64" y="128"/>
                  <a:pt x="64" y="130"/>
                  <a:pt x="64" y="132"/>
                </a:cubicBezTo>
                <a:cubicBezTo>
                  <a:pt x="44" y="133"/>
                  <a:pt x="24" y="132"/>
                  <a:pt x="4" y="128"/>
                </a:cubicBezTo>
                <a:cubicBezTo>
                  <a:pt x="1" y="120"/>
                  <a:pt x="0" y="111"/>
                  <a:pt x="0" y="101"/>
                </a:cubicBezTo>
                <a:cubicBezTo>
                  <a:pt x="0" y="73"/>
                  <a:pt x="14" y="48"/>
                  <a:pt x="33" y="39"/>
                </a:cubicBezTo>
                <a:cubicBezTo>
                  <a:pt x="33" y="29"/>
                  <a:pt x="33" y="29"/>
                  <a:pt x="33" y="29"/>
                </a:cubicBezTo>
                <a:cubicBezTo>
                  <a:pt x="35" y="29"/>
                  <a:pt x="35" y="29"/>
                  <a:pt x="35" y="29"/>
                </a:cubicBezTo>
                <a:cubicBezTo>
                  <a:pt x="25" y="7"/>
                  <a:pt x="25" y="7"/>
                  <a:pt x="25" y="7"/>
                </a:cubicBezTo>
                <a:cubicBezTo>
                  <a:pt x="39" y="3"/>
                  <a:pt x="39" y="3"/>
                  <a:pt x="39" y="3"/>
                </a:cubicBezTo>
                <a:cubicBezTo>
                  <a:pt x="42" y="11"/>
                  <a:pt x="42" y="11"/>
                  <a:pt x="42" y="11"/>
                </a:cubicBezTo>
                <a:cubicBezTo>
                  <a:pt x="46" y="2"/>
                  <a:pt x="46" y="2"/>
                  <a:pt x="46" y="2"/>
                </a:cubicBezTo>
                <a:cubicBezTo>
                  <a:pt x="58" y="4"/>
                  <a:pt x="58" y="4"/>
                  <a:pt x="58" y="4"/>
                </a:cubicBezTo>
                <a:cubicBezTo>
                  <a:pt x="57" y="13"/>
                  <a:pt x="57" y="13"/>
                  <a:pt x="57" y="13"/>
                </a:cubicBezTo>
                <a:cubicBezTo>
                  <a:pt x="64" y="2"/>
                  <a:pt x="64" y="2"/>
                  <a:pt x="64" y="2"/>
                </a:cubicBezTo>
                <a:cubicBezTo>
                  <a:pt x="76" y="8"/>
                  <a:pt x="76" y="8"/>
                  <a:pt x="76" y="8"/>
                </a:cubicBezTo>
                <a:cubicBezTo>
                  <a:pt x="66" y="29"/>
                  <a:pt x="66" y="29"/>
                  <a:pt x="66" y="29"/>
                </a:cubicBezTo>
                <a:cubicBezTo>
                  <a:pt x="67" y="29"/>
                  <a:pt x="67" y="29"/>
                  <a:pt x="67" y="29"/>
                </a:cubicBezTo>
                <a:cubicBezTo>
                  <a:pt x="67" y="38"/>
                  <a:pt x="67" y="38"/>
                  <a:pt x="67" y="38"/>
                </a:cubicBezTo>
                <a:close/>
                <a:moveTo>
                  <a:pt x="65" y="74"/>
                </a:moveTo>
                <a:cubicBezTo>
                  <a:pt x="66" y="73"/>
                  <a:pt x="66" y="73"/>
                  <a:pt x="66" y="72"/>
                </a:cubicBezTo>
                <a:cubicBezTo>
                  <a:pt x="66" y="68"/>
                  <a:pt x="65" y="66"/>
                  <a:pt x="63" y="64"/>
                </a:cubicBezTo>
                <a:cubicBezTo>
                  <a:pt x="61" y="62"/>
                  <a:pt x="58" y="60"/>
                  <a:pt x="54" y="60"/>
                </a:cubicBezTo>
                <a:cubicBezTo>
                  <a:pt x="54" y="56"/>
                  <a:pt x="54" y="56"/>
                  <a:pt x="54" y="56"/>
                </a:cubicBezTo>
                <a:cubicBezTo>
                  <a:pt x="49" y="56"/>
                  <a:pt x="49" y="56"/>
                  <a:pt x="49" y="56"/>
                </a:cubicBezTo>
                <a:cubicBezTo>
                  <a:pt x="49" y="60"/>
                  <a:pt x="49" y="60"/>
                  <a:pt x="49" y="60"/>
                </a:cubicBezTo>
                <a:cubicBezTo>
                  <a:pt x="45" y="60"/>
                  <a:pt x="42" y="62"/>
                  <a:pt x="40" y="64"/>
                </a:cubicBezTo>
                <a:cubicBezTo>
                  <a:pt x="37" y="66"/>
                  <a:pt x="36" y="69"/>
                  <a:pt x="36" y="72"/>
                </a:cubicBezTo>
                <a:cubicBezTo>
                  <a:pt x="36" y="75"/>
                  <a:pt x="37" y="77"/>
                  <a:pt x="38" y="79"/>
                </a:cubicBezTo>
                <a:cubicBezTo>
                  <a:pt x="39" y="81"/>
                  <a:pt x="40" y="82"/>
                  <a:pt x="41" y="84"/>
                </a:cubicBezTo>
                <a:cubicBezTo>
                  <a:pt x="43" y="85"/>
                  <a:pt x="45" y="86"/>
                  <a:pt x="49" y="89"/>
                </a:cubicBezTo>
                <a:cubicBezTo>
                  <a:pt x="51" y="90"/>
                  <a:pt x="52" y="91"/>
                  <a:pt x="53" y="92"/>
                </a:cubicBezTo>
                <a:cubicBezTo>
                  <a:pt x="53" y="94"/>
                  <a:pt x="53" y="96"/>
                  <a:pt x="53" y="98"/>
                </a:cubicBezTo>
                <a:cubicBezTo>
                  <a:pt x="53" y="99"/>
                  <a:pt x="53" y="100"/>
                  <a:pt x="53" y="101"/>
                </a:cubicBezTo>
                <a:cubicBezTo>
                  <a:pt x="52" y="101"/>
                  <a:pt x="52" y="102"/>
                  <a:pt x="51" y="102"/>
                </a:cubicBezTo>
                <a:cubicBezTo>
                  <a:pt x="50" y="102"/>
                  <a:pt x="49" y="101"/>
                  <a:pt x="49" y="100"/>
                </a:cubicBezTo>
                <a:cubicBezTo>
                  <a:pt x="49" y="100"/>
                  <a:pt x="49" y="98"/>
                  <a:pt x="49" y="94"/>
                </a:cubicBezTo>
                <a:cubicBezTo>
                  <a:pt x="49" y="91"/>
                  <a:pt x="49" y="91"/>
                  <a:pt x="49" y="91"/>
                </a:cubicBezTo>
                <a:cubicBezTo>
                  <a:pt x="37" y="91"/>
                  <a:pt x="37" y="91"/>
                  <a:pt x="37" y="91"/>
                </a:cubicBezTo>
                <a:cubicBezTo>
                  <a:pt x="37" y="94"/>
                  <a:pt x="37" y="94"/>
                  <a:pt x="37" y="94"/>
                </a:cubicBezTo>
                <a:cubicBezTo>
                  <a:pt x="37" y="99"/>
                  <a:pt x="38" y="103"/>
                  <a:pt x="40" y="105"/>
                </a:cubicBezTo>
                <a:cubicBezTo>
                  <a:pt x="43" y="107"/>
                  <a:pt x="46" y="109"/>
                  <a:pt x="49" y="109"/>
                </a:cubicBezTo>
                <a:cubicBezTo>
                  <a:pt x="49" y="114"/>
                  <a:pt x="49" y="114"/>
                  <a:pt x="49" y="114"/>
                </a:cubicBezTo>
                <a:cubicBezTo>
                  <a:pt x="54" y="114"/>
                  <a:pt x="54" y="114"/>
                  <a:pt x="54" y="114"/>
                </a:cubicBezTo>
                <a:cubicBezTo>
                  <a:pt x="54" y="109"/>
                  <a:pt x="54" y="109"/>
                  <a:pt x="54" y="109"/>
                </a:cubicBezTo>
                <a:cubicBezTo>
                  <a:pt x="59" y="108"/>
                  <a:pt x="62" y="107"/>
                  <a:pt x="64" y="104"/>
                </a:cubicBezTo>
                <a:cubicBezTo>
                  <a:pt x="66" y="102"/>
                  <a:pt x="67" y="99"/>
                  <a:pt x="67" y="94"/>
                </a:cubicBezTo>
                <a:cubicBezTo>
                  <a:pt x="67" y="92"/>
                  <a:pt x="66" y="89"/>
                  <a:pt x="66" y="87"/>
                </a:cubicBezTo>
                <a:cubicBezTo>
                  <a:pt x="65" y="86"/>
                  <a:pt x="64" y="84"/>
                  <a:pt x="63" y="83"/>
                </a:cubicBezTo>
                <a:cubicBezTo>
                  <a:pt x="62" y="82"/>
                  <a:pt x="60" y="81"/>
                  <a:pt x="57" y="79"/>
                </a:cubicBezTo>
                <a:cubicBezTo>
                  <a:pt x="53" y="77"/>
                  <a:pt x="51" y="75"/>
                  <a:pt x="50" y="75"/>
                </a:cubicBezTo>
                <a:cubicBezTo>
                  <a:pt x="49" y="74"/>
                  <a:pt x="49" y="72"/>
                  <a:pt x="49" y="71"/>
                </a:cubicBezTo>
                <a:cubicBezTo>
                  <a:pt x="49" y="69"/>
                  <a:pt x="49" y="69"/>
                  <a:pt x="49" y="68"/>
                </a:cubicBezTo>
                <a:cubicBezTo>
                  <a:pt x="50" y="67"/>
                  <a:pt x="50" y="67"/>
                  <a:pt x="51" y="67"/>
                </a:cubicBezTo>
                <a:cubicBezTo>
                  <a:pt x="52" y="67"/>
                  <a:pt x="53" y="67"/>
                  <a:pt x="53" y="68"/>
                </a:cubicBezTo>
                <a:cubicBezTo>
                  <a:pt x="53" y="69"/>
                  <a:pt x="53" y="70"/>
                  <a:pt x="53" y="72"/>
                </a:cubicBezTo>
                <a:cubicBezTo>
                  <a:pt x="53" y="74"/>
                  <a:pt x="53" y="74"/>
                  <a:pt x="53" y="74"/>
                </a:cubicBezTo>
                <a:cubicBezTo>
                  <a:pt x="65" y="74"/>
                  <a:pt x="65" y="74"/>
                  <a:pt x="65" y="74"/>
                </a:cubicBezTo>
                <a:close/>
                <a:moveTo>
                  <a:pt x="164" y="45"/>
                </a:moveTo>
                <a:cubicBezTo>
                  <a:pt x="164" y="35"/>
                  <a:pt x="164" y="35"/>
                  <a:pt x="164" y="35"/>
                </a:cubicBezTo>
                <a:cubicBezTo>
                  <a:pt x="162" y="35"/>
                  <a:pt x="162" y="35"/>
                  <a:pt x="162" y="35"/>
                </a:cubicBezTo>
                <a:cubicBezTo>
                  <a:pt x="175" y="8"/>
                  <a:pt x="175" y="8"/>
                  <a:pt x="175" y="8"/>
                </a:cubicBezTo>
                <a:cubicBezTo>
                  <a:pt x="160" y="0"/>
                  <a:pt x="160" y="0"/>
                  <a:pt x="160" y="0"/>
                </a:cubicBezTo>
                <a:cubicBezTo>
                  <a:pt x="151" y="14"/>
                  <a:pt x="151" y="14"/>
                  <a:pt x="151" y="14"/>
                </a:cubicBezTo>
                <a:cubicBezTo>
                  <a:pt x="152" y="2"/>
                  <a:pt x="152" y="2"/>
                  <a:pt x="152" y="2"/>
                </a:cubicBezTo>
                <a:cubicBezTo>
                  <a:pt x="137" y="1"/>
                  <a:pt x="137" y="1"/>
                  <a:pt x="137" y="1"/>
                </a:cubicBezTo>
                <a:cubicBezTo>
                  <a:pt x="132" y="11"/>
                  <a:pt x="132" y="11"/>
                  <a:pt x="132" y="11"/>
                </a:cubicBezTo>
                <a:cubicBezTo>
                  <a:pt x="128" y="2"/>
                  <a:pt x="128" y="2"/>
                  <a:pt x="128" y="2"/>
                </a:cubicBezTo>
                <a:cubicBezTo>
                  <a:pt x="111" y="7"/>
                  <a:pt x="111" y="7"/>
                  <a:pt x="111" y="7"/>
                </a:cubicBezTo>
                <a:cubicBezTo>
                  <a:pt x="124" y="35"/>
                  <a:pt x="124" y="35"/>
                  <a:pt x="124" y="35"/>
                </a:cubicBezTo>
                <a:cubicBezTo>
                  <a:pt x="121" y="35"/>
                  <a:pt x="121" y="35"/>
                  <a:pt x="121" y="35"/>
                </a:cubicBezTo>
                <a:cubicBezTo>
                  <a:pt x="121" y="47"/>
                  <a:pt x="121" y="47"/>
                  <a:pt x="121" y="47"/>
                </a:cubicBezTo>
                <a:cubicBezTo>
                  <a:pt x="96" y="59"/>
                  <a:pt x="78" y="90"/>
                  <a:pt x="78" y="126"/>
                </a:cubicBezTo>
                <a:cubicBezTo>
                  <a:pt x="78" y="139"/>
                  <a:pt x="80" y="150"/>
                  <a:pt x="84" y="161"/>
                </a:cubicBezTo>
                <a:cubicBezTo>
                  <a:pt x="124" y="169"/>
                  <a:pt x="164" y="169"/>
                  <a:pt x="204" y="161"/>
                </a:cubicBezTo>
                <a:cubicBezTo>
                  <a:pt x="208" y="150"/>
                  <a:pt x="210" y="139"/>
                  <a:pt x="210" y="126"/>
                </a:cubicBezTo>
                <a:cubicBezTo>
                  <a:pt x="210" y="88"/>
                  <a:pt x="191" y="56"/>
                  <a:pt x="164" y="45"/>
                </a:cubicBezTo>
                <a:close/>
                <a:moveTo>
                  <a:pt x="162" y="92"/>
                </a:moveTo>
                <a:cubicBezTo>
                  <a:pt x="146" y="92"/>
                  <a:pt x="146" y="92"/>
                  <a:pt x="146" y="92"/>
                </a:cubicBezTo>
                <a:cubicBezTo>
                  <a:pt x="146" y="90"/>
                  <a:pt x="146" y="90"/>
                  <a:pt x="146" y="90"/>
                </a:cubicBezTo>
                <a:cubicBezTo>
                  <a:pt x="146" y="87"/>
                  <a:pt x="146" y="85"/>
                  <a:pt x="146" y="84"/>
                </a:cubicBezTo>
                <a:cubicBezTo>
                  <a:pt x="145" y="84"/>
                  <a:pt x="145" y="83"/>
                  <a:pt x="143" y="83"/>
                </a:cubicBezTo>
                <a:cubicBezTo>
                  <a:pt x="143" y="83"/>
                  <a:pt x="142" y="83"/>
                  <a:pt x="141" y="84"/>
                </a:cubicBezTo>
                <a:cubicBezTo>
                  <a:pt x="141" y="85"/>
                  <a:pt x="141" y="86"/>
                  <a:pt x="141" y="87"/>
                </a:cubicBezTo>
                <a:cubicBezTo>
                  <a:pt x="141" y="90"/>
                  <a:pt x="141" y="92"/>
                  <a:pt x="142" y="93"/>
                </a:cubicBezTo>
                <a:cubicBezTo>
                  <a:pt x="143" y="94"/>
                  <a:pt x="146" y="95"/>
                  <a:pt x="150" y="98"/>
                </a:cubicBezTo>
                <a:cubicBezTo>
                  <a:pt x="154" y="101"/>
                  <a:pt x="157" y="102"/>
                  <a:pt x="158" y="104"/>
                </a:cubicBezTo>
                <a:cubicBezTo>
                  <a:pt x="160" y="105"/>
                  <a:pt x="161" y="107"/>
                  <a:pt x="162" y="109"/>
                </a:cubicBezTo>
                <a:cubicBezTo>
                  <a:pt x="163" y="111"/>
                  <a:pt x="164" y="114"/>
                  <a:pt x="164" y="118"/>
                </a:cubicBezTo>
                <a:cubicBezTo>
                  <a:pt x="164" y="123"/>
                  <a:pt x="162" y="128"/>
                  <a:pt x="160" y="131"/>
                </a:cubicBezTo>
                <a:cubicBezTo>
                  <a:pt x="157" y="134"/>
                  <a:pt x="153" y="136"/>
                  <a:pt x="148" y="136"/>
                </a:cubicBezTo>
                <a:cubicBezTo>
                  <a:pt x="148" y="142"/>
                  <a:pt x="148" y="142"/>
                  <a:pt x="148" y="142"/>
                </a:cubicBezTo>
                <a:cubicBezTo>
                  <a:pt x="140" y="142"/>
                  <a:pt x="140" y="142"/>
                  <a:pt x="140" y="142"/>
                </a:cubicBezTo>
                <a:cubicBezTo>
                  <a:pt x="140" y="136"/>
                  <a:pt x="140" y="136"/>
                  <a:pt x="140" y="136"/>
                </a:cubicBezTo>
                <a:cubicBezTo>
                  <a:pt x="136" y="136"/>
                  <a:pt x="133" y="134"/>
                  <a:pt x="130" y="132"/>
                </a:cubicBezTo>
                <a:cubicBezTo>
                  <a:pt x="127" y="129"/>
                  <a:pt x="125" y="124"/>
                  <a:pt x="125" y="117"/>
                </a:cubicBezTo>
                <a:cubicBezTo>
                  <a:pt x="125" y="114"/>
                  <a:pt x="125" y="114"/>
                  <a:pt x="125" y="114"/>
                </a:cubicBezTo>
                <a:cubicBezTo>
                  <a:pt x="140" y="114"/>
                  <a:pt x="140" y="114"/>
                  <a:pt x="140" y="114"/>
                </a:cubicBezTo>
                <a:cubicBezTo>
                  <a:pt x="140" y="118"/>
                  <a:pt x="140" y="118"/>
                  <a:pt x="140" y="118"/>
                </a:cubicBezTo>
                <a:cubicBezTo>
                  <a:pt x="140" y="122"/>
                  <a:pt x="141" y="125"/>
                  <a:pt x="141" y="126"/>
                </a:cubicBezTo>
                <a:cubicBezTo>
                  <a:pt x="141" y="127"/>
                  <a:pt x="142" y="127"/>
                  <a:pt x="143" y="127"/>
                </a:cubicBezTo>
                <a:cubicBezTo>
                  <a:pt x="144" y="127"/>
                  <a:pt x="145" y="127"/>
                  <a:pt x="146" y="126"/>
                </a:cubicBezTo>
                <a:cubicBezTo>
                  <a:pt x="146" y="125"/>
                  <a:pt x="146" y="124"/>
                  <a:pt x="146" y="123"/>
                </a:cubicBezTo>
                <a:cubicBezTo>
                  <a:pt x="146" y="119"/>
                  <a:pt x="146" y="117"/>
                  <a:pt x="146" y="115"/>
                </a:cubicBezTo>
                <a:cubicBezTo>
                  <a:pt x="145" y="114"/>
                  <a:pt x="143" y="112"/>
                  <a:pt x="141" y="111"/>
                </a:cubicBezTo>
                <a:cubicBezTo>
                  <a:pt x="136" y="108"/>
                  <a:pt x="133" y="105"/>
                  <a:pt x="131" y="104"/>
                </a:cubicBezTo>
                <a:cubicBezTo>
                  <a:pt x="129" y="103"/>
                  <a:pt x="128" y="101"/>
                  <a:pt x="127" y="98"/>
                </a:cubicBezTo>
                <a:cubicBezTo>
                  <a:pt x="125" y="96"/>
                  <a:pt x="125" y="93"/>
                  <a:pt x="125" y="90"/>
                </a:cubicBezTo>
                <a:cubicBezTo>
                  <a:pt x="125" y="85"/>
                  <a:pt x="126" y="81"/>
                  <a:pt x="129" y="79"/>
                </a:cubicBezTo>
                <a:cubicBezTo>
                  <a:pt x="131" y="76"/>
                  <a:pt x="135" y="74"/>
                  <a:pt x="140" y="74"/>
                </a:cubicBezTo>
                <a:cubicBezTo>
                  <a:pt x="140" y="69"/>
                  <a:pt x="140" y="69"/>
                  <a:pt x="140" y="69"/>
                </a:cubicBezTo>
                <a:cubicBezTo>
                  <a:pt x="148" y="69"/>
                  <a:pt x="148" y="69"/>
                  <a:pt x="148" y="69"/>
                </a:cubicBezTo>
                <a:cubicBezTo>
                  <a:pt x="148" y="74"/>
                  <a:pt x="148" y="74"/>
                  <a:pt x="148" y="74"/>
                </a:cubicBezTo>
                <a:cubicBezTo>
                  <a:pt x="152" y="74"/>
                  <a:pt x="156" y="76"/>
                  <a:pt x="158" y="79"/>
                </a:cubicBezTo>
                <a:cubicBezTo>
                  <a:pt x="161" y="81"/>
                  <a:pt x="162" y="85"/>
                  <a:pt x="162" y="89"/>
                </a:cubicBezTo>
                <a:cubicBezTo>
                  <a:pt x="162" y="90"/>
                  <a:pt x="162" y="91"/>
                  <a:pt x="162" y="92"/>
                </a:cubicBezTo>
                <a:close/>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cs typeface="+mn-ea"/>
              <a:sym typeface="+mn-lt"/>
            </a:endParaRPr>
          </a:p>
        </p:txBody>
      </p:sp>
      <p:sp>
        <p:nvSpPr>
          <p:cNvPr id="28" name="矩形 27"/>
          <p:cNvSpPr/>
          <p:nvPr/>
        </p:nvSpPr>
        <p:spPr>
          <a:xfrm>
            <a:off x="4867306" y="4956436"/>
            <a:ext cx="2457389" cy="1107996"/>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6600" dirty="0">
                <a:solidFill>
                  <a:schemeClr val="accent1"/>
                </a:solidFill>
                <a:cs typeface="+mn-ea"/>
                <a:sym typeface="+mn-lt"/>
              </a:rPr>
              <a:t>500</a:t>
            </a:r>
            <a:r>
              <a:rPr lang="zh-CN" altLang="en-US" sz="4000" dirty="0">
                <a:solidFill>
                  <a:schemeClr val="accent1"/>
                </a:solidFill>
                <a:cs typeface="+mn-ea"/>
                <a:sym typeface="+mn-lt"/>
              </a:rPr>
              <a:t>万</a:t>
            </a:r>
            <a:endParaRPr lang="en-US" altLang="zh-CN" sz="4800" dirty="0">
              <a:solidFill>
                <a:schemeClr val="accent1"/>
              </a:solidFill>
              <a:cs typeface="+mn-ea"/>
              <a:sym typeface="+mn-lt"/>
            </a:endParaRPr>
          </a:p>
        </p:txBody>
      </p:sp>
      <p:sp>
        <p:nvSpPr>
          <p:cNvPr id="29" name="文本框 28"/>
          <p:cNvSpPr txBox="1"/>
          <p:nvPr/>
        </p:nvSpPr>
        <p:spPr>
          <a:xfrm>
            <a:off x="551544" y="2824703"/>
            <a:ext cx="3396342"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30" name="文本框 29"/>
          <p:cNvSpPr txBox="1"/>
          <p:nvPr/>
        </p:nvSpPr>
        <p:spPr>
          <a:xfrm>
            <a:off x="8244115" y="2824703"/>
            <a:ext cx="3396342"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31" name="矩形 30"/>
          <p:cNvSpPr/>
          <p:nvPr/>
        </p:nvSpPr>
        <p:spPr>
          <a:xfrm>
            <a:off x="1021020" y="4602491"/>
            <a:ext cx="2457389" cy="707886"/>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cs typeface="+mn-ea"/>
                <a:sym typeface="+mn-lt"/>
              </a:rPr>
              <a:t>200</a:t>
            </a:r>
            <a:r>
              <a:rPr lang="zh-CN" altLang="en-US" sz="2000" dirty="0">
                <a:solidFill>
                  <a:schemeClr val="accent1"/>
                </a:solidFill>
                <a:cs typeface="+mn-ea"/>
                <a:sym typeface="+mn-lt"/>
              </a:rPr>
              <a:t>万</a:t>
            </a:r>
            <a:endParaRPr lang="en-US" altLang="zh-CN" sz="2800" dirty="0">
              <a:solidFill>
                <a:schemeClr val="accent1"/>
              </a:solidFill>
              <a:cs typeface="+mn-ea"/>
              <a:sym typeface="+mn-lt"/>
            </a:endParaRPr>
          </a:p>
        </p:txBody>
      </p:sp>
      <p:sp>
        <p:nvSpPr>
          <p:cNvPr id="32" name="矩形 31"/>
          <p:cNvSpPr/>
          <p:nvPr/>
        </p:nvSpPr>
        <p:spPr>
          <a:xfrm>
            <a:off x="8713592" y="4602491"/>
            <a:ext cx="2457389" cy="707886"/>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cs typeface="+mn-ea"/>
                <a:sym typeface="+mn-lt"/>
              </a:rPr>
              <a:t>300</a:t>
            </a:r>
            <a:r>
              <a:rPr lang="zh-CN" altLang="en-US" sz="2000" dirty="0">
                <a:solidFill>
                  <a:schemeClr val="accent1"/>
                </a:solidFill>
                <a:cs typeface="+mn-ea"/>
                <a:sym typeface="+mn-lt"/>
              </a:rPr>
              <a:t>万</a:t>
            </a:r>
            <a:endParaRPr lang="en-US" altLang="zh-CN" sz="2800" dirty="0">
              <a:solidFill>
                <a:schemeClr val="accent1"/>
              </a:solidFill>
              <a:cs typeface="+mn-ea"/>
              <a:sym typeface="+mn-lt"/>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latin typeface="+mn-lt"/>
                <a:ea typeface="+mn-ea"/>
                <a:cs typeface="+mn-ea"/>
                <a:sym typeface="+mn-lt"/>
              </a:rPr>
              <a:t>请在此添加第四节标题</a:t>
            </a:r>
          </a:p>
        </p:txBody>
      </p:sp>
      <p:sp>
        <p:nvSpPr>
          <p:cNvPr id="9219" name="文本占位符 2"/>
          <p:cNvSpPr>
            <a:spLocks noGrp="1"/>
          </p:cNvSpPr>
          <p:nvPr>
            <p:ph type="body" idx="1"/>
          </p:nvPr>
        </p:nvSpPr>
        <p:spPr/>
        <p:txBody>
          <a:bodyPr/>
          <a:lstStyle/>
          <a:p>
            <a:r>
              <a:rPr lang="zh-CN" altLang="en-US" dirty="0">
                <a:cs typeface="+mn-ea"/>
                <a:sym typeface="+mn-lt"/>
              </a:rPr>
              <a:t>请输入第四节的小标题</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sp>
        <p:nvSpPr>
          <p:cNvPr id="40" name="稻壳儿小白白(http://dwz.cn/Wu2UP)"/>
          <p:cNvSpPr>
            <a:spLocks noChangeArrowheads="1"/>
          </p:cNvSpPr>
          <p:nvPr/>
        </p:nvSpPr>
        <p:spPr bwMode="auto">
          <a:xfrm>
            <a:off x="7414079" y="3866018"/>
            <a:ext cx="560388" cy="560387"/>
          </a:xfrm>
          <a:prstGeom prst="ellipse">
            <a:avLst/>
          </a:prstGeom>
          <a:solidFill>
            <a:schemeClr val="tx1"/>
          </a:solidFill>
          <a:ln>
            <a:noFill/>
          </a:ln>
        </p:spPr>
        <p:txBody>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endParaRPr lang="en-US" altLang="zh-CN" sz="1050">
              <a:latin typeface="+mn-lt"/>
              <a:ea typeface="+mn-ea"/>
              <a:cs typeface="+mn-ea"/>
              <a:sym typeface="+mn-lt"/>
            </a:endParaRPr>
          </a:p>
        </p:txBody>
      </p:sp>
      <p:sp>
        <p:nvSpPr>
          <p:cNvPr id="41" name="稻壳儿小白白(http://dwz.cn/Wu2UP)"/>
          <p:cNvSpPr/>
          <p:nvPr/>
        </p:nvSpPr>
        <p:spPr bwMode="auto">
          <a:xfrm>
            <a:off x="6983867" y="3437393"/>
            <a:ext cx="1422400" cy="1420812"/>
          </a:xfrm>
          <a:custGeom>
            <a:avLst/>
            <a:gdLst>
              <a:gd name="T0" fmla="*/ 711200 w 500"/>
              <a:gd name="T1" fmla="*/ 1421342 h 500"/>
              <a:gd name="T2" fmla="*/ 0 w 500"/>
              <a:gd name="T3" fmla="*/ 710671 h 500"/>
              <a:gd name="T4" fmla="*/ 711200 w 500"/>
              <a:gd name="T5" fmla="*/ 0 h 500"/>
              <a:gd name="T6" fmla="*/ 989990 w 500"/>
              <a:gd name="T7" fmla="*/ 56854 h 500"/>
              <a:gd name="T8" fmla="*/ 884733 w 500"/>
              <a:gd name="T9" fmla="*/ 213201 h 500"/>
              <a:gd name="T10" fmla="*/ 711200 w 500"/>
              <a:gd name="T11" fmla="*/ 181932 h 500"/>
              <a:gd name="T12" fmla="*/ 182067 w 500"/>
              <a:gd name="T13" fmla="*/ 710671 h 500"/>
              <a:gd name="T14" fmla="*/ 711200 w 500"/>
              <a:gd name="T15" fmla="*/ 1236568 h 500"/>
              <a:gd name="T16" fmla="*/ 1237488 w 500"/>
              <a:gd name="T17" fmla="*/ 710671 h 500"/>
              <a:gd name="T18" fmla="*/ 1177747 w 500"/>
              <a:gd name="T19" fmla="*/ 466200 h 500"/>
              <a:gd name="T20" fmla="*/ 1308608 w 500"/>
              <a:gd name="T21" fmla="*/ 324066 h 500"/>
              <a:gd name="T22" fmla="*/ 1422400 w 500"/>
              <a:gd name="T23" fmla="*/ 710671 h 500"/>
              <a:gd name="T24" fmla="*/ 711200 w 500"/>
              <a:gd name="T25" fmla="*/ 1421342 h 5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00" h="500">
                <a:moveTo>
                  <a:pt x="250" y="500"/>
                </a:moveTo>
                <a:cubicBezTo>
                  <a:pt x="112" y="500"/>
                  <a:pt x="0" y="388"/>
                  <a:pt x="0" y="250"/>
                </a:cubicBezTo>
                <a:cubicBezTo>
                  <a:pt x="0" y="112"/>
                  <a:pt x="112" y="0"/>
                  <a:pt x="250" y="0"/>
                </a:cubicBezTo>
                <a:cubicBezTo>
                  <a:pt x="285" y="0"/>
                  <a:pt x="318" y="7"/>
                  <a:pt x="348" y="20"/>
                </a:cubicBezTo>
                <a:cubicBezTo>
                  <a:pt x="311" y="75"/>
                  <a:pt x="311" y="75"/>
                  <a:pt x="311" y="75"/>
                </a:cubicBezTo>
                <a:cubicBezTo>
                  <a:pt x="291" y="68"/>
                  <a:pt x="271" y="64"/>
                  <a:pt x="250" y="64"/>
                </a:cubicBezTo>
                <a:cubicBezTo>
                  <a:pt x="147" y="64"/>
                  <a:pt x="64" y="147"/>
                  <a:pt x="64" y="250"/>
                </a:cubicBezTo>
                <a:cubicBezTo>
                  <a:pt x="64" y="352"/>
                  <a:pt x="147" y="435"/>
                  <a:pt x="250" y="435"/>
                </a:cubicBezTo>
                <a:cubicBezTo>
                  <a:pt x="352" y="435"/>
                  <a:pt x="435" y="352"/>
                  <a:pt x="435" y="250"/>
                </a:cubicBezTo>
                <a:cubicBezTo>
                  <a:pt x="435" y="219"/>
                  <a:pt x="427" y="189"/>
                  <a:pt x="414" y="164"/>
                </a:cubicBezTo>
                <a:cubicBezTo>
                  <a:pt x="460" y="114"/>
                  <a:pt x="460" y="114"/>
                  <a:pt x="460" y="114"/>
                </a:cubicBezTo>
                <a:cubicBezTo>
                  <a:pt x="485" y="153"/>
                  <a:pt x="500" y="200"/>
                  <a:pt x="500" y="250"/>
                </a:cubicBezTo>
                <a:cubicBezTo>
                  <a:pt x="500" y="388"/>
                  <a:pt x="388" y="500"/>
                  <a:pt x="250" y="500"/>
                </a:cubicBezTo>
                <a:close/>
              </a:path>
            </a:pathLst>
          </a:custGeom>
          <a:solidFill>
            <a:schemeClr val="tx1"/>
          </a:solidFill>
          <a:ln>
            <a:noFill/>
          </a:ln>
        </p:spPr>
        <p:txBody>
          <a:bodyPr/>
          <a:lstStyle/>
          <a:p>
            <a:endParaRPr lang="zh-CN" altLang="en-US" sz="1800">
              <a:latin typeface="+mn-lt"/>
              <a:ea typeface="+mn-ea"/>
              <a:cs typeface="+mn-ea"/>
              <a:sym typeface="+mn-lt"/>
            </a:endParaRPr>
          </a:p>
        </p:txBody>
      </p:sp>
      <p:sp>
        <p:nvSpPr>
          <p:cNvPr id="42" name="稻壳儿小白白(http://dwz.cn/Wu2UP)"/>
          <p:cNvSpPr/>
          <p:nvPr/>
        </p:nvSpPr>
        <p:spPr bwMode="auto">
          <a:xfrm>
            <a:off x="6606042" y="3059568"/>
            <a:ext cx="2176462" cy="2174875"/>
          </a:xfrm>
          <a:custGeom>
            <a:avLst/>
            <a:gdLst>
              <a:gd name="T0" fmla="*/ 1089389 w 765"/>
              <a:gd name="T1" fmla="*/ 2174875 h 765"/>
              <a:gd name="T2" fmla="*/ 0 w 765"/>
              <a:gd name="T3" fmla="*/ 1088859 h 765"/>
              <a:gd name="T4" fmla="*/ 1089389 w 765"/>
              <a:gd name="T5" fmla="*/ 0 h 765"/>
              <a:gd name="T6" fmla="*/ 1598529 w 765"/>
              <a:gd name="T7" fmla="*/ 127934 h 765"/>
              <a:gd name="T8" fmla="*/ 1504665 w 765"/>
              <a:gd name="T9" fmla="*/ 264397 h 765"/>
              <a:gd name="T10" fmla="*/ 1089389 w 765"/>
              <a:gd name="T11" fmla="*/ 164892 h 765"/>
              <a:gd name="T12" fmla="*/ 435187 w 765"/>
              <a:gd name="T13" fmla="*/ 434975 h 765"/>
              <a:gd name="T14" fmla="*/ 164973 w 765"/>
              <a:gd name="T15" fmla="*/ 1088859 h 765"/>
              <a:gd name="T16" fmla="*/ 435187 w 765"/>
              <a:gd name="T17" fmla="*/ 1739900 h 765"/>
              <a:gd name="T18" fmla="*/ 1089389 w 765"/>
              <a:gd name="T19" fmla="*/ 2009983 h 765"/>
              <a:gd name="T20" fmla="*/ 1740746 w 765"/>
              <a:gd name="T21" fmla="*/ 1739900 h 765"/>
              <a:gd name="T22" fmla="*/ 2010960 w 765"/>
              <a:gd name="T23" fmla="*/ 1088859 h 765"/>
              <a:gd name="T24" fmla="*/ 1820388 w 765"/>
              <a:gd name="T25" fmla="*/ 528793 h 765"/>
              <a:gd name="T26" fmla="*/ 1934163 w 765"/>
              <a:gd name="T27" fmla="*/ 406545 h 765"/>
              <a:gd name="T28" fmla="*/ 2175933 w 765"/>
              <a:gd name="T29" fmla="*/ 1088859 h 765"/>
              <a:gd name="T30" fmla="*/ 1089389 w 765"/>
              <a:gd name="T31" fmla="*/ 2174875 h 76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65" h="765">
                <a:moveTo>
                  <a:pt x="383" y="765"/>
                </a:moveTo>
                <a:cubicBezTo>
                  <a:pt x="171" y="765"/>
                  <a:pt x="0" y="594"/>
                  <a:pt x="0" y="383"/>
                </a:cubicBezTo>
                <a:cubicBezTo>
                  <a:pt x="0" y="171"/>
                  <a:pt x="171" y="0"/>
                  <a:pt x="383" y="0"/>
                </a:cubicBezTo>
                <a:cubicBezTo>
                  <a:pt x="447" y="0"/>
                  <a:pt x="508" y="16"/>
                  <a:pt x="562" y="45"/>
                </a:cubicBezTo>
                <a:cubicBezTo>
                  <a:pt x="529" y="93"/>
                  <a:pt x="529" y="93"/>
                  <a:pt x="529" y="93"/>
                </a:cubicBezTo>
                <a:cubicBezTo>
                  <a:pt x="485" y="71"/>
                  <a:pt x="435" y="58"/>
                  <a:pt x="383" y="58"/>
                </a:cubicBezTo>
                <a:cubicBezTo>
                  <a:pt x="293" y="59"/>
                  <a:pt x="212" y="95"/>
                  <a:pt x="153" y="153"/>
                </a:cubicBezTo>
                <a:cubicBezTo>
                  <a:pt x="95" y="212"/>
                  <a:pt x="59" y="293"/>
                  <a:pt x="58" y="383"/>
                </a:cubicBezTo>
                <a:cubicBezTo>
                  <a:pt x="59" y="472"/>
                  <a:pt x="95" y="553"/>
                  <a:pt x="153" y="612"/>
                </a:cubicBezTo>
                <a:cubicBezTo>
                  <a:pt x="212" y="671"/>
                  <a:pt x="293" y="707"/>
                  <a:pt x="383" y="707"/>
                </a:cubicBezTo>
                <a:cubicBezTo>
                  <a:pt x="472" y="707"/>
                  <a:pt x="553" y="671"/>
                  <a:pt x="612" y="612"/>
                </a:cubicBezTo>
                <a:cubicBezTo>
                  <a:pt x="671" y="553"/>
                  <a:pt x="707" y="472"/>
                  <a:pt x="707" y="383"/>
                </a:cubicBezTo>
                <a:cubicBezTo>
                  <a:pt x="707" y="309"/>
                  <a:pt x="682" y="240"/>
                  <a:pt x="640" y="186"/>
                </a:cubicBezTo>
                <a:cubicBezTo>
                  <a:pt x="680" y="143"/>
                  <a:pt x="680" y="143"/>
                  <a:pt x="680" y="143"/>
                </a:cubicBezTo>
                <a:cubicBezTo>
                  <a:pt x="733" y="208"/>
                  <a:pt x="765" y="292"/>
                  <a:pt x="765" y="383"/>
                </a:cubicBezTo>
                <a:cubicBezTo>
                  <a:pt x="765" y="594"/>
                  <a:pt x="594" y="765"/>
                  <a:pt x="383" y="765"/>
                </a:cubicBezTo>
                <a:close/>
              </a:path>
            </a:pathLst>
          </a:custGeom>
          <a:solidFill>
            <a:schemeClr val="tx1"/>
          </a:solidFill>
          <a:ln>
            <a:noFill/>
          </a:ln>
        </p:spPr>
        <p:txBody>
          <a:bodyPr/>
          <a:lstStyle/>
          <a:p>
            <a:endParaRPr lang="zh-CN" altLang="en-US" sz="1800">
              <a:latin typeface="+mn-lt"/>
              <a:ea typeface="+mn-ea"/>
              <a:cs typeface="+mn-ea"/>
              <a:sym typeface="+mn-lt"/>
            </a:endParaRPr>
          </a:p>
        </p:txBody>
      </p:sp>
      <p:sp>
        <p:nvSpPr>
          <p:cNvPr id="43" name="稻壳儿小白白(http://dwz.cn/Wu2UP)"/>
          <p:cNvSpPr/>
          <p:nvPr/>
        </p:nvSpPr>
        <p:spPr bwMode="auto">
          <a:xfrm>
            <a:off x="6220279" y="2672218"/>
            <a:ext cx="2951163" cy="2947987"/>
          </a:xfrm>
          <a:custGeom>
            <a:avLst/>
            <a:gdLst>
              <a:gd name="T0" fmla="*/ 1475846 w 1038"/>
              <a:gd name="T1" fmla="*/ 0 h 1037"/>
              <a:gd name="T2" fmla="*/ 2203816 w 1038"/>
              <a:gd name="T3" fmla="*/ 193345 h 1037"/>
              <a:gd name="T4" fmla="*/ 2104289 w 1038"/>
              <a:gd name="T5" fmla="*/ 338354 h 1037"/>
              <a:gd name="T6" fmla="*/ 1475846 w 1038"/>
              <a:gd name="T7" fmla="*/ 176285 h 1037"/>
              <a:gd name="T8" fmla="*/ 557352 w 1038"/>
              <a:gd name="T9" fmla="*/ 557290 h 1037"/>
              <a:gd name="T10" fmla="*/ 176305 w 1038"/>
              <a:gd name="T11" fmla="*/ 1475680 h 1037"/>
              <a:gd name="T12" fmla="*/ 557352 w 1038"/>
              <a:gd name="T13" fmla="*/ 2394071 h 1037"/>
              <a:gd name="T14" fmla="*/ 1475846 w 1038"/>
              <a:gd name="T15" fmla="*/ 2775075 h 1037"/>
              <a:gd name="T16" fmla="*/ 2394340 w 1038"/>
              <a:gd name="T17" fmla="*/ 2394071 h 1037"/>
              <a:gd name="T18" fmla="*/ 2775387 w 1038"/>
              <a:gd name="T19" fmla="*/ 1475680 h 1037"/>
              <a:gd name="T20" fmla="*/ 2465431 w 1038"/>
              <a:gd name="T21" fmla="*/ 636902 h 1037"/>
              <a:gd name="T22" fmla="*/ 2587707 w 1038"/>
              <a:gd name="T23" fmla="*/ 506110 h 1037"/>
              <a:gd name="T24" fmla="*/ 2951692 w 1038"/>
              <a:gd name="T25" fmla="*/ 1475680 h 1037"/>
              <a:gd name="T26" fmla="*/ 1475846 w 1038"/>
              <a:gd name="T27" fmla="*/ 2948517 h 1037"/>
              <a:gd name="T28" fmla="*/ 0 w 1038"/>
              <a:gd name="T29" fmla="*/ 1475680 h 1037"/>
              <a:gd name="T30" fmla="*/ 1475846 w 1038"/>
              <a:gd name="T31" fmla="*/ 0 h 10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38" h="1037">
                <a:moveTo>
                  <a:pt x="519" y="0"/>
                </a:moveTo>
                <a:cubicBezTo>
                  <a:pt x="612" y="0"/>
                  <a:pt x="700" y="25"/>
                  <a:pt x="775" y="68"/>
                </a:cubicBezTo>
                <a:cubicBezTo>
                  <a:pt x="740" y="119"/>
                  <a:pt x="740" y="119"/>
                  <a:pt x="740" y="119"/>
                </a:cubicBezTo>
                <a:cubicBezTo>
                  <a:pt x="675" y="83"/>
                  <a:pt x="599" y="62"/>
                  <a:pt x="519" y="62"/>
                </a:cubicBezTo>
                <a:cubicBezTo>
                  <a:pt x="392" y="62"/>
                  <a:pt x="278" y="113"/>
                  <a:pt x="196" y="196"/>
                </a:cubicBezTo>
                <a:cubicBezTo>
                  <a:pt x="113" y="278"/>
                  <a:pt x="62" y="392"/>
                  <a:pt x="62" y="519"/>
                </a:cubicBezTo>
                <a:cubicBezTo>
                  <a:pt x="62" y="645"/>
                  <a:pt x="113" y="759"/>
                  <a:pt x="196" y="842"/>
                </a:cubicBezTo>
                <a:cubicBezTo>
                  <a:pt x="278" y="925"/>
                  <a:pt x="392" y="976"/>
                  <a:pt x="519" y="976"/>
                </a:cubicBezTo>
                <a:cubicBezTo>
                  <a:pt x="645" y="976"/>
                  <a:pt x="759" y="925"/>
                  <a:pt x="842" y="842"/>
                </a:cubicBezTo>
                <a:cubicBezTo>
                  <a:pt x="925" y="759"/>
                  <a:pt x="976" y="645"/>
                  <a:pt x="976" y="519"/>
                </a:cubicBezTo>
                <a:cubicBezTo>
                  <a:pt x="976" y="406"/>
                  <a:pt x="935" y="303"/>
                  <a:pt x="867" y="224"/>
                </a:cubicBezTo>
                <a:cubicBezTo>
                  <a:pt x="910" y="178"/>
                  <a:pt x="910" y="178"/>
                  <a:pt x="910" y="178"/>
                </a:cubicBezTo>
                <a:cubicBezTo>
                  <a:pt x="989" y="269"/>
                  <a:pt x="1037" y="388"/>
                  <a:pt x="1038" y="519"/>
                </a:cubicBezTo>
                <a:cubicBezTo>
                  <a:pt x="1037" y="805"/>
                  <a:pt x="805" y="1037"/>
                  <a:pt x="519" y="1037"/>
                </a:cubicBezTo>
                <a:cubicBezTo>
                  <a:pt x="232" y="1037"/>
                  <a:pt x="0" y="805"/>
                  <a:pt x="0" y="519"/>
                </a:cubicBezTo>
                <a:cubicBezTo>
                  <a:pt x="0" y="232"/>
                  <a:pt x="232" y="0"/>
                  <a:pt x="519" y="0"/>
                </a:cubicBezTo>
                <a:close/>
              </a:path>
            </a:pathLst>
          </a:custGeom>
          <a:solidFill>
            <a:schemeClr val="tx1"/>
          </a:solidFill>
          <a:ln>
            <a:noFill/>
          </a:ln>
        </p:spPr>
        <p:txBody>
          <a:bodyPr/>
          <a:lstStyle/>
          <a:p>
            <a:endParaRPr lang="zh-CN" altLang="en-US" sz="1800">
              <a:latin typeface="+mn-lt"/>
              <a:ea typeface="+mn-ea"/>
              <a:cs typeface="+mn-ea"/>
              <a:sym typeface="+mn-lt"/>
            </a:endParaRPr>
          </a:p>
        </p:txBody>
      </p:sp>
      <p:sp>
        <p:nvSpPr>
          <p:cNvPr id="44" name="KSO_Shape"/>
          <p:cNvSpPr/>
          <p:nvPr/>
        </p:nvSpPr>
        <p:spPr>
          <a:xfrm rot="7865161">
            <a:off x="7124987" y="2971554"/>
            <a:ext cx="2751627" cy="499879"/>
          </a:xfrm>
          <a:custGeom>
            <a:avLst/>
            <a:gdLst>
              <a:gd name="connsiteX0" fmla="*/ 0 w 2173118"/>
              <a:gd name="connsiteY0" fmla="*/ 0 h 396044"/>
              <a:gd name="connsiteX1" fmla="*/ 37369 w 2173118"/>
              <a:gd name="connsiteY1" fmla="*/ 0 h 396044"/>
              <a:gd name="connsiteX2" fmla="*/ 171385 w 2173118"/>
              <a:gd name="connsiteY2" fmla="*/ 134015 h 396044"/>
              <a:gd name="connsiteX3" fmla="*/ 204388 w 2173118"/>
              <a:gd name="connsiteY3" fmla="*/ 134015 h 396044"/>
              <a:gd name="connsiteX4" fmla="*/ 70373 w 2173118"/>
              <a:gd name="connsiteY4" fmla="*/ 0 h 396044"/>
              <a:gd name="connsiteX5" fmla="*/ 104831 w 2173118"/>
              <a:gd name="connsiteY5" fmla="*/ 0 h 396044"/>
              <a:gd name="connsiteX6" fmla="*/ 238847 w 2173118"/>
              <a:gd name="connsiteY6" fmla="*/ 134015 h 396044"/>
              <a:gd name="connsiteX7" fmla="*/ 271851 w 2173118"/>
              <a:gd name="connsiteY7" fmla="*/ 134015 h 396044"/>
              <a:gd name="connsiteX8" fmla="*/ 137835 w 2173118"/>
              <a:gd name="connsiteY8" fmla="*/ 0 h 396044"/>
              <a:gd name="connsiteX9" fmla="*/ 172294 w 2173118"/>
              <a:gd name="connsiteY9" fmla="*/ 0 h 396044"/>
              <a:gd name="connsiteX10" fmla="*/ 306310 w 2173118"/>
              <a:gd name="connsiteY10" fmla="*/ 134015 h 396044"/>
              <a:gd name="connsiteX11" fmla="*/ 339314 w 2173118"/>
              <a:gd name="connsiteY11" fmla="*/ 134015 h 396044"/>
              <a:gd name="connsiteX12" fmla="*/ 205298 w 2173118"/>
              <a:gd name="connsiteY12" fmla="*/ 0 h 396044"/>
              <a:gd name="connsiteX13" fmla="*/ 239757 w 2173118"/>
              <a:gd name="connsiteY13" fmla="*/ 0 h 396044"/>
              <a:gd name="connsiteX14" fmla="*/ 373773 w 2173118"/>
              <a:gd name="connsiteY14" fmla="*/ 134015 h 396044"/>
              <a:gd name="connsiteX15" fmla="*/ 406776 w 2173118"/>
              <a:gd name="connsiteY15" fmla="*/ 134015 h 396044"/>
              <a:gd name="connsiteX16" fmla="*/ 272761 w 2173118"/>
              <a:gd name="connsiteY16" fmla="*/ 0 h 396044"/>
              <a:gd name="connsiteX17" fmla="*/ 307220 w 2173118"/>
              <a:gd name="connsiteY17" fmla="*/ 0 h 396044"/>
              <a:gd name="connsiteX18" fmla="*/ 441235 w 2173118"/>
              <a:gd name="connsiteY18" fmla="*/ 134015 h 396044"/>
              <a:gd name="connsiteX19" fmla="*/ 474239 w 2173118"/>
              <a:gd name="connsiteY19" fmla="*/ 134015 h 396044"/>
              <a:gd name="connsiteX20" fmla="*/ 340223 w 2173118"/>
              <a:gd name="connsiteY20" fmla="*/ 0 h 396044"/>
              <a:gd name="connsiteX21" fmla="*/ 374682 w 2173118"/>
              <a:gd name="connsiteY21" fmla="*/ 0 h 396044"/>
              <a:gd name="connsiteX22" fmla="*/ 508698 w 2173118"/>
              <a:gd name="connsiteY22" fmla="*/ 134015 h 396044"/>
              <a:gd name="connsiteX23" fmla="*/ 541702 w 2173118"/>
              <a:gd name="connsiteY23" fmla="*/ 134015 h 396044"/>
              <a:gd name="connsiteX24" fmla="*/ 407686 w 2173118"/>
              <a:gd name="connsiteY24" fmla="*/ 0 h 396044"/>
              <a:gd name="connsiteX25" fmla="*/ 442146 w 2173118"/>
              <a:gd name="connsiteY25" fmla="*/ 0 h 396044"/>
              <a:gd name="connsiteX26" fmla="*/ 576161 w 2173118"/>
              <a:gd name="connsiteY26" fmla="*/ 134015 h 396044"/>
              <a:gd name="connsiteX27" fmla="*/ 609165 w 2173118"/>
              <a:gd name="connsiteY27" fmla="*/ 134015 h 396044"/>
              <a:gd name="connsiteX28" fmla="*/ 475149 w 2173118"/>
              <a:gd name="connsiteY28" fmla="*/ 0 h 396044"/>
              <a:gd name="connsiteX29" fmla="*/ 511362 w 2173118"/>
              <a:gd name="connsiteY29" fmla="*/ 0 h 396044"/>
              <a:gd name="connsiteX30" fmla="*/ 645377 w 2173118"/>
              <a:gd name="connsiteY30" fmla="*/ 134015 h 396044"/>
              <a:gd name="connsiteX31" fmla="*/ 1312745 w 2173118"/>
              <a:gd name="connsiteY31" fmla="*/ 134015 h 396044"/>
              <a:gd name="connsiteX32" fmla="*/ 1822883 w 2173118"/>
              <a:gd name="connsiteY32" fmla="*/ 134015 h 396044"/>
              <a:gd name="connsiteX33" fmla="*/ 1730198 w 2173118"/>
              <a:gd name="connsiteY33" fmla="*/ 25783 h 396044"/>
              <a:gd name="connsiteX34" fmla="*/ 1730198 w 2173118"/>
              <a:gd name="connsiteY34" fmla="*/ 22994 h 396044"/>
              <a:gd name="connsiteX35" fmla="*/ 2173118 w 2173118"/>
              <a:gd name="connsiteY35" fmla="*/ 198022 h 396044"/>
              <a:gd name="connsiteX36" fmla="*/ 1730198 w 2173118"/>
              <a:gd name="connsiteY36" fmla="*/ 373050 h 396044"/>
              <a:gd name="connsiteX37" fmla="*/ 1730198 w 2173118"/>
              <a:gd name="connsiteY37" fmla="*/ 370261 h 396044"/>
              <a:gd name="connsiteX38" fmla="*/ 1822884 w 2173118"/>
              <a:gd name="connsiteY38" fmla="*/ 262029 h 396044"/>
              <a:gd name="connsiteX39" fmla="*/ 1312745 w 2173118"/>
              <a:gd name="connsiteY39" fmla="*/ 262029 h 396044"/>
              <a:gd name="connsiteX40" fmla="*/ 645377 w 2173118"/>
              <a:gd name="connsiteY40" fmla="*/ 262029 h 396044"/>
              <a:gd name="connsiteX41" fmla="*/ 511362 w 2173118"/>
              <a:gd name="connsiteY41" fmla="*/ 396044 h 396044"/>
              <a:gd name="connsiteX42" fmla="*/ 475149 w 2173118"/>
              <a:gd name="connsiteY42" fmla="*/ 396044 h 396044"/>
              <a:gd name="connsiteX43" fmla="*/ 609165 w 2173118"/>
              <a:gd name="connsiteY43" fmla="*/ 262029 h 396044"/>
              <a:gd name="connsiteX44" fmla="*/ 576162 w 2173118"/>
              <a:gd name="connsiteY44" fmla="*/ 262029 h 396044"/>
              <a:gd name="connsiteX45" fmla="*/ 442146 w 2173118"/>
              <a:gd name="connsiteY45" fmla="*/ 396044 h 396044"/>
              <a:gd name="connsiteX46" fmla="*/ 407686 w 2173118"/>
              <a:gd name="connsiteY46" fmla="*/ 396044 h 396044"/>
              <a:gd name="connsiteX47" fmla="*/ 541702 w 2173118"/>
              <a:gd name="connsiteY47" fmla="*/ 262029 h 396044"/>
              <a:gd name="connsiteX48" fmla="*/ 508698 w 2173118"/>
              <a:gd name="connsiteY48" fmla="*/ 262029 h 396044"/>
              <a:gd name="connsiteX49" fmla="*/ 374682 w 2173118"/>
              <a:gd name="connsiteY49" fmla="*/ 396044 h 396044"/>
              <a:gd name="connsiteX50" fmla="*/ 340223 w 2173118"/>
              <a:gd name="connsiteY50" fmla="*/ 396044 h 396044"/>
              <a:gd name="connsiteX51" fmla="*/ 474239 w 2173118"/>
              <a:gd name="connsiteY51" fmla="*/ 262029 h 396044"/>
              <a:gd name="connsiteX52" fmla="*/ 441236 w 2173118"/>
              <a:gd name="connsiteY52" fmla="*/ 262029 h 396044"/>
              <a:gd name="connsiteX53" fmla="*/ 307220 w 2173118"/>
              <a:gd name="connsiteY53" fmla="*/ 396044 h 396044"/>
              <a:gd name="connsiteX54" fmla="*/ 272761 w 2173118"/>
              <a:gd name="connsiteY54" fmla="*/ 396044 h 396044"/>
              <a:gd name="connsiteX55" fmla="*/ 406777 w 2173118"/>
              <a:gd name="connsiteY55" fmla="*/ 262029 h 396044"/>
              <a:gd name="connsiteX56" fmla="*/ 373773 w 2173118"/>
              <a:gd name="connsiteY56" fmla="*/ 262029 h 396044"/>
              <a:gd name="connsiteX57" fmla="*/ 239757 w 2173118"/>
              <a:gd name="connsiteY57" fmla="*/ 396044 h 396044"/>
              <a:gd name="connsiteX58" fmla="*/ 205298 w 2173118"/>
              <a:gd name="connsiteY58" fmla="*/ 396044 h 396044"/>
              <a:gd name="connsiteX59" fmla="*/ 339314 w 2173118"/>
              <a:gd name="connsiteY59" fmla="*/ 262029 h 396044"/>
              <a:gd name="connsiteX60" fmla="*/ 306310 w 2173118"/>
              <a:gd name="connsiteY60" fmla="*/ 262029 h 396044"/>
              <a:gd name="connsiteX61" fmla="*/ 172294 w 2173118"/>
              <a:gd name="connsiteY61" fmla="*/ 396044 h 396044"/>
              <a:gd name="connsiteX62" fmla="*/ 137835 w 2173118"/>
              <a:gd name="connsiteY62" fmla="*/ 396044 h 396044"/>
              <a:gd name="connsiteX63" fmla="*/ 271851 w 2173118"/>
              <a:gd name="connsiteY63" fmla="*/ 262029 h 396044"/>
              <a:gd name="connsiteX64" fmla="*/ 238848 w 2173118"/>
              <a:gd name="connsiteY64" fmla="*/ 262029 h 396044"/>
              <a:gd name="connsiteX65" fmla="*/ 104831 w 2173118"/>
              <a:gd name="connsiteY65" fmla="*/ 396044 h 396044"/>
              <a:gd name="connsiteX66" fmla="*/ 70373 w 2173118"/>
              <a:gd name="connsiteY66" fmla="*/ 396044 h 396044"/>
              <a:gd name="connsiteX67" fmla="*/ 204389 w 2173118"/>
              <a:gd name="connsiteY67" fmla="*/ 262029 h 396044"/>
              <a:gd name="connsiteX68" fmla="*/ 171385 w 2173118"/>
              <a:gd name="connsiteY68" fmla="*/ 262029 h 396044"/>
              <a:gd name="connsiteX69" fmla="*/ 37369 w 2173118"/>
              <a:gd name="connsiteY69" fmla="*/ 396044 h 396044"/>
              <a:gd name="connsiteX70" fmla="*/ 0 w 2173118"/>
              <a:gd name="connsiteY70" fmla="*/ 396044 h 396044"/>
              <a:gd name="connsiteX71" fmla="*/ 198023 w 2173118"/>
              <a:gd name="connsiteY71" fmla="*/ 198022 h 39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2173118" h="396044">
                <a:moveTo>
                  <a:pt x="0" y="0"/>
                </a:moveTo>
                <a:lnTo>
                  <a:pt x="37369" y="0"/>
                </a:lnTo>
                <a:lnTo>
                  <a:pt x="171385" y="134015"/>
                </a:lnTo>
                <a:lnTo>
                  <a:pt x="204388" y="134015"/>
                </a:lnTo>
                <a:lnTo>
                  <a:pt x="70373" y="0"/>
                </a:lnTo>
                <a:lnTo>
                  <a:pt x="104831" y="0"/>
                </a:lnTo>
                <a:lnTo>
                  <a:pt x="238847" y="134015"/>
                </a:lnTo>
                <a:lnTo>
                  <a:pt x="271851" y="134015"/>
                </a:lnTo>
                <a:lnTo>
                  <a:pt x="137835" y="0"/>
                </a:lnTo>
                <a:lnTo>
                  <a:pt x="172294" y="0"/>
                </a:lnTo>
                <a:lnTo>
                  <a:pt x="306310" y="134015"/>
                </a:lnTo>
                <a:lnTo>
                  <a:pt x="339314" y="134015"/>
                </a:lnTo>
                <a:lnTo>
                  <a:pt x="205298" y="0"/>
                </a:lnTo>
                <a:lnTo>
                  <a:pt x="239757" y="0"/>
                </a:lnTo>
                <a:lnTo>
                  <a:pt x="373773" y="134015"/>
                </a:lnTo>
                <a:lnTo>
                  <a:pt x="406776" y="134015"/>
                </a:lnTo>
                <a:lnTo>
                  <a:pt x="272761" y="0"/>
                </a:lnTo>
                <a:lnTo>
                  <a:pt x="307220" y="0"/>
                </a:lnTo>
                <a:lnTo>
                  <a:pt x="441235" y="134015"/>
                </a:lnTo>
                <a:lnTo>
                  <a:pt x="474239" y="134015"/>
                </a:lnTo>
                <a:lnTo>
                  <a:pt x="340223" y="0"/>
                </a:lnTo>
                <a:lnTo>
                  <a:pt x="374682" y="0"/>
                </a:lnTo>
                <a:lnTo>
                  <a:pt x="508698" y="134015"/>
                </a:lnTo>
                <a:lnTo>
                  <a:pt x="541702" y="134015"/>
                </a:lnTo>
                <a:lnTo>
                  <a:pt x="407686" y="0"/>
                </a:lnTo>
                <a:lnTo>
                  <a:pt x="442146" y="0"/>
                </a:lnTo>
                <a:lnTo>
                  <a:pt x="576161" y="134015"/>
                </a:lnTo>
                <a:lnTo>
                  <a:pt x="609165" y="134015"/>
                </a:lnTo>
                <a:lnTo>
                  <a:pt x="475149" y="0"/>
                </a:lnTo>
                <a:lnTo>
                  <a:pt x="511362" y="0"/>
                </a:lnTo>
                <a:lnTo>
                  <a:pt x="645377" y="134015"/>
                </a:lnTo>
                <a:lnTo>
                  <a:pt x="1312745" y="134015"/>
                </a:lnTo>
                <a:lnTo>
                  <a:pt x="1822883" y="134015"/>
                </a:lnTo>
                <a:lnTo>
                  <a:pt x="1730198" y="25783"/>
                </a:lnTo>
                <a:lnTo>
                  <a:pt x="1730198" y="22994"/>
                </a:lnTo>
                <a:lnTo>
                  <a:pt x="2173118" y="198022"/>
                </a:lnTo>
                <a:lnTo>
                  <a:pt x="1730198" y="373050"/>
                </a:lnTo>
                <a:lnTo>
                  <a:pt x="1730198" y="370261"/>
                </a:lnTo>
                <a:lnTo>
                  <a:pt x="1822884" y="262029"/>
                </a:lnTo>
                <a:lnTo>
                  <a:pt x="1312745" y="262029"/>
                </a:lnTo>
                <a:lnTo>
                  <a:pt x="645377" y="262029"/>
                </a:lnTo>
                <a:lnTo>
                  <a:pt x="511362" y="396044"/>
                </a:lnTo>
                <a:lnTo>
                  <a:pt x="475149" y="396044"/>
                </a:lnTo>
                <a:lnTo>
                  <a:pt x="609165" y="262029"/>
                </a:lnTo>
                <a:lnTo>
                  <a:pt x="576162" y="262029"/>
                </a:lnTo>
                <a:lnTo>
                  <a:pt x="442146" y="396044"/>
                </a:lnTo>
                <a:lnTo>
                  <a:pt x="407686" y="396044"/>
                </a:lnTo>
                <a:lnTo>
                  <a:pt x="541702" y="262029"/>
                </a:lnTo>
                <a:lnTo>
                  <a:pt x="508698" y="262029"/>
                </a:lnTo>
                <a:lnTo>
                  <a:pt x="374682" y="396044"/>
                </a:lnTo>
                <a:lnTo>
                  <a:pt x="340223" y="396044"/>
                </a:lnTo>
                <a:lnTo>
                  <a:pt x="474239" y="262029"/>
                </a:lnTo>
                <a:lnTo>
                  <a:pt x="441236" y="262029"/>
                </a:lnTo>
                <a:lnTo>
                  <a:pt x="307220" y="396044"/>
                </a:lnTo>
                <a:lnTo>
                  <a:pt x="272761" y="396044"/>
                </a:lnTo>
                <a:lnTo>
                  <a:pt x="406777" y="262029"/>
                </a:lnTo>
                <a:lnTo>
                  <a:pt x="373773" y="262029"/>
                </a:lnTo>
                <a:lnTo>
                  <a:pt x="239757" y="396044"/>
                </a:lnTo>
                <a:lnTo>
                  <a:pt x="205298" y="396044"/>
                </a:lnTo>
                <a:lnTo>
                  <a:pt x="339314" y="262029"/>
                </a:lnTo>
                <a:lnTo>
                  <a:pt x="306310" y="262029"/>
                </a:lnTo>
                <a:lnTo>
                  <a:pt x="172294" y="396044"/>
                </a:lnTo>
                <a:lnTo>
                  <a:pt x="137835" y="396044"/>
                </a:lnTo>
                <a:lnTo>
                  <a:pt x="271851" y="262029"/>
                </a:lnTo>
                <a:lnTo>
                  <a:pt x="238848" y="262029"/>
                </a:lnTo>
                <a:lnTo>
                  <a:pt x="104831" y="396044"/>
                </a:lnTo>
                <a:lnTo>
                  <a:pt x="70373" y="396044"/>
                </a:lnTo>
                <a:lnTo>
                  <a:pt x="204389" y="262029"/>
                </a:lnTo>
                <a:lnTo>
                  <a:pt x="171385" y="262029"/>
                </a:lnTo>
                <a:lnTo>
                  <a:pt x="37369" y="396044"/>
                </a:lnTo>
                <a:lnTo>
                  <a:pt x="0" y="396044"/>
                </a:lnTo>
                <a:lnTo>
                  <a:pt x="198023" y="1980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00">
              <a:solidFill>
                <a:srgbClr val="FFFFFF"/>
              </a:solidFill>
              <a:cs typeface="+mn-ea"/>
              <a:sym typeface="+mn-lt"/>
            </a:endParaRPr>
          </a:p>
        </p:txBody>
      </p:sp>
      <p:sp>
        <p:nvSpPr>
          <p:cNvPr id="45" name="文本框 44"/>
          <p:cNvSpPr txBox="1"/>
          <p:nvPr/>
        </p:nvSpPr>
        <p:spPr>
          <a:xfrm>
            <a:off x="7287191" y="1696159"/>
            <a:ext cx="1884251" cy="45890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a:t>
            </a:r>
          </a:p>
        </p:txBody>
      </p:sp>
      <p:sp>
        <p:nvSpPr>
          <p:cNvPr id="46" name="文本框 45"/>
          <p:cNvSpPr txBox="1"/>
          <p:nvPr/>
        </p:nvSpPr>
        <p:spPr>
          <a:xfrm>
            <a:off x="9417279" y="2845201"/>
            <a:ext cx="1884251" cy="45890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a:t>
            </a:r>
          </a:p>
        </p:txBody>
      </p:sp>
      <p:cxnSp>
        <p:nvCxnSpPr>
          <p:cNvPr id="47" name="直接箭头连接符 46"/>
          <p:cNvCxnSpPr/>
          <p:nvPr/>
        </p:nvCxnSpPr>
        <p:spPr>
          <a:xfrm flipH="1">
            <a:off x="4412343" y="4141336"/>
            <a:ext cx="3120569"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8" name="文本框 47"/>
          <p:cNvSpPr txBox="1"/>
          <p:nvPr/>
        </p:nvSpPr>
        <p:spPr>
          <a:xfrm>
            <a:off x="1228616" y="3072191"/>
            <a:ext cx="2990845" cy="2169825"/>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请在此添加文本请在此添加文本请在此添加文本请在此添加文本请在此添加文本请在此添加文本请在此添加文本请在此添加文本</a:t>
            </a:r>
          </a:p>
        </p:txBody>
      </p:sp>
      <p:sp>
        <p:nvSpPr>
          <p:cNvPr id="49" name="稻壳儿小白白(http://dwz.cn/Wu2UP)"/>
          <p:cNvSpPr>
            <a:spLocks noEditPoints="1"/>
          </p:cNvSpPr>
          <p:nvPr/>
        </p:nvSpPr>
        <p:spPr bwMode="auto">
          <a:xfrm>
            <a:off x="2349956" y="1980387"/>
            <a:ext cx="748165" cy="804876"/>
          </a:xfrm>
          <a:custGeom>
            <a:avLst/>
            <a:gdLst/>
            <a:ahLst/>
            <a:cxnLst>
              <a:cxn ang="0">
                <a:pos x="53" y="33"/>
              </a:cxn>
              <a:cxn ang="0">
                <a:pos x="53" y="36"/>
              </a:cxn>
              <a:cxn ang="0">
                <a:pos x="52" y="41"/>
              </a:cxn>
              <a:cxn ang="0">
                <a:pos x="52" y="42"/>
              </a:cxn>
              <a:cxn ang="0">
                <a:pos x="50" y="49"/>
              </a:cxn>
              <a:cxn ang="0">
                <a:pos x="39" y="59"/>
              </a:cxn>
              <a:cxn ang="0">
                <a:pos x="37" y="59"/>
              </a:cxn>
              <a:cxn ang="0">
                <a:pos x="34" y="59"/>
              </a:cxn>
              <a:cxn ang="0">
                <a:pos x="20" y="56"/>
              </a:cxn>
              <a:cxn ang="0">
                <a:pos x="15" y="55"/>
              </a:cxn>
              <a:cxn ang="0">
                <a:pos x="4" y="55"/>
              </a:cxn>
              <a:cxn ang="0">
                <a:pos x="0" y="50"/>
              </a:cxn>
              <a:cxn ang="0">
                <a:pos x="0" y="27"/>
              </a:cxn>
              <a:cxn ang="0">
                <a:pos x="4" y="23"/>
              </a:cxn>
              <a:cxn ang="0">
                <a:pos x="14" y="23"/>
              </a:cxn>
              <a:cxn ang="0">
                <a:pos x="19" y="17"/>
              </a:cxn>
              <a:cxn ang="0">
                <a:pos x="23" y="13"/>
              </a:cxn>
              <a:cxn ang="0">
                <a:pos x="27" y="1"/>
              </a:cxn>
              <a:cxn ang="0">
                <a:pos x="31" y="0"/>
              </a:cxn>
              <a:cxn ang="0">
                <a:pos x="40" y="5"/>
              </a:cxn>
              <a:cxn ang="0">
                <a:pos x="41" y="11"/>
              </a:cxn>
              <a:cxn ang="0">
                <a:pos x="39" y="18"/>
              </a:cxn>
              <a:cxn ang="0">
                <a:pos x="45" y="18"/>
              </a:cxn>
              <a:cxn ang="0">
                <a:pos x="55" y="27"/>
              </a:cxn>
              <a:cxn ang="0">
                <a:pos x="53" y="33"/>
              </a:cxn>
              <a:cxn ang="0">
                <a:pos x="7" y="46"/>
              </a:cxn>
              <a:cxn ang="0">
                <a:pos x="4" y="48"/>
              </a:cxn>
              <a:cxn ang="0">
                <a:pos x="7" y="50"/>
              </a:cxn>
              <a:cxn ang="0">
                <a:pos x="9" y="48"/>
              </a:cxn>
              <a:cxn ang="0">
                <a:pos x="7" y="46"/>
              </a:cxn>
              <a:cxn ang="0">
                <a:pos x="45" y="23"/>
              </a:cxn>
              <a:cxn ang="0">
                <a:pos x="33" y="23"/>
              </a:cxn>
              <a:cxn ang="0">
                <a:pos x="36" y="11"/>
              </a:cxn>
              <a:cxn ang="0">
                <a:pos x="31" y="5"/>
              </a:cxn>
              <a:cxn ang="0">
                <a:pos x="26" y="16"/>
              </a:cxn>
              <a:cxn ang="0">
                <a:pos x="23" y="19"/>
              </a:cxn>
              <a:cxn ang="0">
                <a:pos x="15" y="27"/>
              </a:cxn>
              <a:cxn ang="0">
                <a:pos x="13" y="27"/>
              </a:cxn>
              <a:cxn ang="0">
                <a:pos x="13" y="50"/>
              </a:cxn>
              <a:cxn ang="0">
                <a:pos x="15" y="50"/>
              </a:cxn>
              <a:cxn ang="0">
                <a:pos x="22" y="52"/>
              </a:cxn>
              <a:cxn ang="0">
                <a:pos x="34" y="55"/>
              </a:cxn>
              <a:cxn ang="0">
                <a:pos x="38" y="55"/>
              </a:cxn>
              <a:cxn ang="0">
                <a:pos x="45" y="49"/>
              </a:cxn>
              <a:cxn ang="0">
                <a:pos x="45" y="47"/>
              </a:cxn>
              <a:cxn ang="0">
                <a:pos x="47" y="42"/>
              </a:cxn>
              <a:cxn ang="0">
                <a:pos x="47" y="40"/>
              </a:cxn>
              <a:cxn ang="0">
                <a:pos x="49" y="36"/>
              </a:cxn>
              <a:cxn ang="0">
                <a:pos x="47" y="32"/>
              </a:cxn>
              <a:cxn ang="0">
                <a:pos x="50" y="27"/>
              </a:cxn>
              <a:cxn ang="0">
                <a:pos x="45" y="23"/>
              </a:cxn>
            </a:cxnLst>
            <a:rect l="0" t="0" r="r" b="b"/>
            <a:pathLst>
              <a:path w="55" h="59">
                <a:moveTo>
                  <a:pt x="53" y="33"/>
                </a:moveTo>
                <a:cubicBezTo>
                  <a:pt x="53" y="34"/>
                  <a:pt x="53" y="35"/>
                  <a:pt x="53" y="36"/>
                </a:cubicBezTo>
                <a:cubicBezTo>
                  <a:pt x="53" y="37"/>
                  <a:pt x="53" y="39"/>
                  <a:pt x="52" y="41"/>
                </a:cubicBezTo>
                <a:cubicBezTo>
                  <a:pt x="52" y="41"/>
                  <a:pt x="52" y="42"/>
                  <a:pt x="52" y="42"/>
                </a:cubicBezTo>
                <a:cubicBezTo>
                  <a:pt x="52" y="45"/>
                  <a:pt x="51" y="47"/>
                  <a:pt x="50" y="49"/>
                </a:cubicBezTo>
                <a:cubicBezTo>
                  <a:pt x="50" y="55"/>
                  <a:pt x="45" y="59"/>
                  <a:pt x="39" y="59"/>
                </a:cubicBezTo>
                <a:cubicBezTo>
                  <a:pt x="37" y="59"/>
                  <a:pt x="37" y="59"/>
                  <a:pt x="37" y="59"/>
                </a:cubicBezTo>
                <a:cubicBezTo>
                  <a:pt x="34" y="59"/>
                  <a:pt x="34" y="59"/>
                  <a:pt x="34" y="59"/>
                </a:cubicBezTo>
                <a:cubicBezTo>
                  <a:pt x="29" y="59"/>
                  <a:pt x="24" y="58"/>
                  <a:pt x="20" y="56"/>
                </a:cubicBezTo>
                <a:cubicBezTo>
                  <a:pt x="19" y="56"/>
                  <a:pt x="16" y="55"/>
                  <a:pt x="15" y="55"/>
                </a:cubicBezTo>
                <a:cubicBezTo>
                  <a:pt x="4" y="55"/>
                  <a:pt x="4" y="55"/>
                  <a:pt x="4" y="55"/>
                </a:cubicBezTo>
                <a:cubicBezTo>
                  <a:pt x="2" y="55"/>
                  <a:pt x="0" y="53"/>
                  <a:pt x="0" y="50"/>
                </a:cubicBezTo>
                <a:cubicBezTo>
                  <a:pt x="0" y="27"/>
                  <a:pt x="0" y="27"/>
                  <a:pt x="0" y="27"/>
                </a:cubicBezTo>
                <a:cubicBezTo>
                  <a:pt x="0" y="25"/>
                  <a:pt x="2" y="23"/>
                  <a:pt x="4" y="23"/>
                </a:cubicBezTo>
                <a:cubicBezTo>
                  <a:pt x="14" y="23"/>
                  <a:pt x="14" y="23"/>
                  <a:pt x="14" y="23"/>
                </a:cubicBezTo>
                <a:cubicBezTo>
                  <a:pt x="16" y="22"/>
                  <a:pt x="18" y="19"/>
                  <a:pt x="19" y="17"/>
                </a:cubicBezTo>
                <a:cubicBezTo>
                  <a:pt x="20" y="16"/>
                  <a:pt x="21" y="14"/>
                  <a:pt x="23" y="13"/>
                </a:cubicBezTo>
                <a:cubicBezTo>
                  <a:pt x="25" y="10"/>
                  <a:pt x="24" y="5"/>
                  <a:pt x="27" y="1"/>
                </a:cubicBezTo>
                <a:cubicBezTo>
                  <a:pt x="28" y="0"/>
                  <a:pt x="29" y="0"/>
                  <a:pt x="31" y="0"/>
                </a:cubicBezTo>
                <a:cubicBezTo>
                  <a:pt x="34" y="0"/>
                  <a:pt x="38" y="1"/>
                  <a:pt x="40" y="5"/>
                </a:cubicBezTo>
                <a:cubicBezTo>
                  <a:pt x="41" y="7"/>
                  <a:pt x="41" y="9"/>
                  <a:pt x="41" y="11"/>
                </a:cubicBezTo>
                <a:cubicBezTo>
                  <a:pt x="41" y="14"/>
                  <a:pt x="40" y="16"/>
                  <a:pt x="39" y="18"/>
                </a:cubicBezTo>
                <a:cubicBezTo>
                  <a:pt x="45" y="18"/>
                  <a:pt x="45" y="18"/>
                  <a:pt x="45" y="18"/>
                </a:cubicBezTo>
                <a:cubicBezTo>
                  <a:pt x="50" y="18"/>
                  <a:pt x="55" y="22"/>
                  <a:pt x="55" y="27"/>
                </a:cubicBezTo>
                <a:cubicBezTo>
                  <a:pt x="55" y="29"/>
                  <a:pt x="54" y="31"/>
                  <a:pt x="53" y="33"/>
                </a:cubicBezTo>
                <a:close/>
                <a:moveTo>
                  <a:pt x="7" y="46"/>
                </a:moveTo>
                <a:cubicBezTo>
                  <a:pt x="5" y="46"/>
                  <a:pt x="4" y="47"/>
                  <a:pt x="4" y="48"/>
                </a:cubicBezTo>
                <a:cubicBezTo>
                  <a:pt x="4" y="49"/>
                  <a:pt x="5" y="50"/>
                  <a:pt x="7" y="50"/>
                </a:cubicBezTo>
                <a:cubicBezTo>
                  <a:pt x="8" y="50"/>
                  <a:pt x="9" y="49"/>
                  <a:pt x="9" y="48"/>
                </a:cubicBezTo>
                <a:cubicBezTo>
                  <a:pt x="9" y="47"/>
                  <a:pt x="8" y="46"/>
                  <a:pt x="7" y="46"/>
                </a:cubicBezTo>
                <a:close/>
                <a:moveTo>
                  <a:pt x="45" y="23"/>
                </a:moveTo>
                <a:cubicBezTo>
                  <a:pt x="33" y="23"/>
                  <a:pt x="33" y="23"/>
                  <a:pt x="33" y="23"/>
                </a:cubicBezTo>
                <a:cubicBezTo>
                  <a:pt x="33" y="19"/>
                  <a:pt x="36" y="16"/>
                  <a:pt x="36" y="11"/>
                </a:cubicBezTo>
                <a:cubicBezTo>
                  <a:pt x="36" y="7"/>
                  <a:pt x="36" y="5"/>
                  <a:pt x="31" y="5"/>
                </a:cubicBezTo>
                <a:cubicBezTo>
                  <a:pt x="28" y="7"/>
                  <a:pt x="30" y="12"/>
                  <a:pt x="26" y="16"/>
                </a:cubicBezTo>
                <a:cubicBezTo>
                  <a:pt x="25" y="17"/>
                  <a:pt x="24" y="18"/>
                  <a:pt x="23" y="19"/>
                </a:cubicBezTo>
                <a:cubicBezTo>
                  <a:pt x="22" y="21"/>
                  <a:pt x="17" y="27"/>
                  <a:pt x="15" y="27"/>
                </a:cubicBezTo>
                <a:cubicBezTo>
                  <a:pt x="13" y="27"/>
                  <a:pt x="13" y="27"/>
                  <a:pt x="13" y="27"/>
                </a:cubicBezTo>
                <a:cubicBezTo>
                  <a:pt x="13" y="50"/>
                  <a:pt x="13" y="50"/>
                  <a:pt x="13" y="50"/>
                </a:cubicBezTo>
                <a:cubicBezTo>
                  <a:pt x="15" y="50"/>
                  <a:pt x="15" y="50"/>
                  <a:pt x="15" y="50"/>
                </a:cubicBezTo>
                <a:cubicBezTo>
                  <a:pt x="17" y="50"/>
                  <a:pt x="20" y="52"/>
                  <a:pt x="22" y="52"/>
                </a:cubicBezTo>
                <a:cubicBezTo>
                  <a:pt x="26" y="54"/>
                  <a:pt x="30" y="55"/>
                  <a:pt x="34" y="55"/>
                </a:cubicBezTo>
                <a:cubicBezTo>
                  <a:pt x="38" y="55"/>
                  <a:pt x="38" y="55"/>
                  <a:pt x="38" y="55"/>
                </a:cubicBezTo>
                <a:cubicBezTo>
                  <a:pt x="42" y="55"/>
                  <a:pt x="45" y="53"/>
                  <a:pt x="45" y="49"/>
                </a:cubicBezTo>
                <a:cubicBezTo>
                  <a:pt x="45" y="48"/>
                  <a:pt x="45" y="47"/>
                  <a:pt x="45" y="47"/>
                </a:cubicBezTo>
                <a:cubicBezTo>
                  <a:pt x="47" y="46"/>
                  <a:pt x="47" y="44"/>
                  <a:pt x="47" y="42"/>
                </a:cubicBezTo>
                <a:cubicBezTo>
                  <a:pt x="47" y="41"/>
                  <a:pt x="47" y="41"/>
                  <a:pt x="47" y="40"/>
                </a:cubicBezTo>
                <a:cubicBezTo>
                  <a:pt x="48" y="39"/>
                  <a:pt x="49" y="37"/>
                  <a:pt x="49" y="36"/>
                </a:cubicBezTo>
                <a:cubicBezTo>
                  <a:pt x="49" y="34"/>
                  <a:pt x="48" y="33"/>
                  <a:pt x="47" y="32"/>
                </a:cubicBezTo>
                <a:cubicBezTo>
                  <a:pt x="49" y="32"/>
                  <a:pt x="50" y="29"/>
                  <a:pt x="50" y="27"/>
                </a:cubicBezTo>
                <a:cubicBezTo>
                  <a:pt x="50" y="25"/>
                  <a:pt x="48" y="23"/>
                  <a:pt x="45" y="23"/>
                </a:cubicBezTo>
                <a:close/>
              </a:path>
            </a:pathLst>
          </a:custGeom>
          <a:solidFill>
            <a:schemeClr val="accent1"/>
          </a:solidFill>
          <a:ln w="9525">
            <a:noFill/>
            <a:round/>
          </a:ln>
        </p:spPr>
        <p:txBody>
          <a:bodyPr lIns="121682" tIns="60841" rIns="121682" bIns="60841"/>
          <a:lstStyle/>
          <a:p>
            <a:pPr defTabSz="1217295" eaLnBrk="1" fontAlgn="auto" hangingPunct="1">
              <a:spcBef>
                <a:spcPts val="0"/>
              </a:spcBef>
              <a:spcAft>
                <a:spcPts val="0"/>
              </a:spcAft>
              <a:defRPr/>
            </a:pPr>
            <a:endParaRPr lang="en-US" kern="0" dirty="0">
              <a:solidFill>
                <a:srgbClr val="262626"/>
              </a:solidFill>
              <a:latin typeface="+mn-lt"/>
              <a:ea typeface="+mn-ea"/>
              <a:cs typeface="+mn-ea"/>
              <a:sym typeface="+mn-lt"/>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778412" y="464573"/>
            <a:ext cx="347026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zh-CN" altLang="en-US" sz="6600" b="1" dirty="0">
                <a:latin typeface="+mn-lt"/>
                <a:ea typeface="+mn-ea"/>
                <a:cs typeface="+mn-ea"/>
                <a:sym typeface="+mn-lt"/>
              </a:rPr>
              <a:t>目录</a:t>
            </a:r>
            <a:endParaRPr lang="en-US" altLang="zh-CN" sz="6600" b="1" dirty="0">
              <a:latin typeface="+mn-lt"/>
              <a:ea typeface="+mn-ea"/>
              <a:cs typeface="+mn-ea"/>
              <a:sym typeface="+mn-lt"/>
            </a:endParaRPr>
          </a:p>
        </p:txBody>
      </p:sp>
      <p:sp>
        <p:nvSpPr>
          <p:cNvPr id="22" name="矩形 21"/>
          <p:cNvSpPr/>
          <p:nvPr/>
        </p:nvSpPr>
        <p:spPr>
          <a:xfrm>
            <a:off x="778412" y="2700998"/>
            <a:ext cx="886265" cy="717452"/>
          </a:xfrm>
          <a:prstGeom prst="rect">
            <a:avLst/>
          </a:prstGeom>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椭圆 22"/>
          <p:cNvSpPr/>
          <p:nvPr/>
        </p:nvSpPr>
        <p:spPr>
          <a:xfrm>
            <a:off x="963637" y="2801817"/>
            <a:ext cx="515815" cy="515815"/>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cs typeface="+mn-ea"/>
                <a:sym typeface="+mn-lt"/>
              </a:rPr>
              <a:t>A</a:t>
            </a:r>
            <a:endParaRPr lang="zh-CN" altLang="en-US" sz="2800" dirty="0">
              <a:solidFill>
                <a:srgbClr val="FFFFFE"/>
              </a:solidFill>
              <a:cs typeface="+mn-ea"/>
              <a:sym typeface="+mn-lt"/>
            </a:endParaRPr>
          </a:p>
        </p:txBody>
      </p:sp>
      <p:sp>
        <p:nvSpPr>
          <p:cNvPr id="24" name="矩形 23"/>
          <p:cNvSpPr/>
          <p:nvPr/>
        </p:nvSpPr>
        <p:spPr>
          <a:xfrm>
            <a:off x="1664677" y="2700998"/>
            <a:ext cx="4178105" cy="7174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accent1"/>
                </a:solidFill>
                <a:cs typeface="+mn-ea"/>
                <a:sym typeface="+mn-lt"/>
              </a:rPr>
              <a:t>请在此添加文本</a:t>
            </a:r>
          </a:p>
        </p:txBody>
      </p:sp>
      <p:sp>
        <p:nvSpPr>
          <p:cNvPr id="25" name="矩形 24"/>
          <p:cNvSpPr/>
          <p:nvPr/>
        </p:nvSpPr>
        <p:spPr>
          <a:xfrm>
            <a:off x="6349219" y="2700998"/>
            <a:ext cx="886265" cy="717452"/>
          </a:xfrm>
          <a:prstGeom prst="rect">
            <a:avLst/>
          </a:prstGeom>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椭圆 25"/>
          <p:cNvSpPr/>
          <p:nvPr/>
        </p:nvSpPr>
        <p:spPr>
          <a:xfrm>
            <a:off x="6534444" y="2801817"/>
            <a:ext cx="515815" cy="515815"/>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cs typeface="+mn-ea"/>
                <a:sym typeface="+mn-lt"/>
              </a:rPr>
              <a:t>B</a:t>
            </a:r>
            <a:endParaRPr lang="zh-CN" altLang="en-US" sz="2800" dirty="0">
              <a:solidFill>
                <a:srgbClr val="FFFFFE"/>
              </a:solidFill>
              <a:cs typeface="+mn-ea"/>
              <a:sym typeface="+mn-lt"/>
            </a:endParaRPr>
          </a:p>
        </p:txBody>
      </p:sp>
      <p:sp>
        <p:nvSpPr>
          <p:cNvPr id="27" name="矩形 26"/>
          <p:cNvSpPr/>
          <p:nvPr/>
        </p:nvSpPr>
        <p:spPr>
          <a:xfrm>
            <a:off x="7235484" y="2700998"/>
            <a:ext cx="4178105" cy="7174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accent1"/>
                </a:solidFill>
                <a:cs typeface="+mn-ea"/>
                <a:sym typeface="+mn-lt"/>
              </a:rPr>
              <a:t>请在此添加文本</a:t>
            </a:r>
          </a:p>
        </p:txBody>
      </p:sp>
      <p:sp>
        <p:nvSpPr>
          <p:cNvPr id="28" name="矩形 27"/>
          <p:cNvSpPr/>
          <p:nvPr/>
        </p:nvSpPr>
        <p:spPr>
          <a:xfrm>
            <a:off x="778412" y="4445393"/>
            <a:ext cx="886265" cy="717452"/>
          </a:xfrm>
          <a:prstGeom prst="rect">
            <a:avLst/>
          </a:prstGeom>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椭圆 28"/>
          <p:cNvSpPr/>
          <p:nvPr/>
        </p:nvSpPr>
        <p:spPr>
          <a:xfrm>
            <a:off x="963637" y="4546212"/>
            <a:ext cx="515815" cy="515815"/>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cs typeface="+mn-ea"/>
                <a:sym typeface="+mn-lt"/>
              </a:rPr>
              <a:t>C</a:t>
            </a:r>
            <a:endParaRPr lang="zh-CN" altLang="en-US" sz="2800" dirty="0">
              <a:solidFill>
                <a:srgbClr val="FFFFFE"/>
              </a:solidFill>
              <a:cs typeface="+mn-ea"/>
              <a:sym typeface="+mn-lt"/>
            </a:endParaRPr>
          </a:p>
        </p:txBody>
      </p:sp>
      <p:sp>
        <p:nvSpPr>
          <p:cNvPr id="30" name="矩形 29"/>
          <p:cNvSpPr/>
          <p:nvPr/>
        </p:nvSpPr>
        <p:spPr>
          <a:xfrm>
            <a:off x="1664677" y="4445393"/>
            <a:ext cx="4178105" cy="7174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accent1"/>
                </a:solidFill>
                <a:cs typeface="+mn-ea"/>
                <a:sym typeface="+mn-lt"/>
              </a:rPr>
              <a:t>请在此添加文本</a:t>
            </a:r>
          </a:p>
        </p:txBody>
      </p:sp>
      <p:sp>
        <p:nvSpPr>
          <p:cNvPr id="31" name="矩形 30"/>
          <p:cNvSpPr/>
          <p:nvPr/>
        </p:nvSpPr>
        <p:spPr>
          <a:xfrm>
            <a:off x="6349219" y="4445393"/>
            <a:ext cx="886265" cy="717452"/>
          </a:xfrm>
          <a:prstGeom prst="rect">
            <a:avLst/>
          </a:prstGeom>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椭圆 31"/>
          <p:cNvSpPr/>
          <p:nvPr/>
        </p:nvSpPr>
        <p:spPr>
          <a:xfrm>
            <a:off x="6534444" y="4546212"/>
            <a:ext cx="515815" cy="515815"/>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cs typeface="+mn-ea"/>
                <a:sym typeface="+mn-lt"/>
              </a:rPr>
              <a:t>D</a:t>
            </a:r>
            <a:endParaRPr lang="zh-CN" altLang="en-US" sz="2800" dirty="0">
              <a:solidFill>
                <a:srgbClr val="FFFFFE"/>
              </a:solidFill>
              <a:cs typeface="+mn-ea"/>
              <a:sym typeface="+mn-lt"/>
            </a:endParaRPr>
          </a:p>
        </p:txBody>
      </p:sp>
      <p:sp>
        <p:nvSpPr>
          <p:cNvPr id="33" name="矩形 32"/>
          <p:cNvSpPr/>
          <p:nvPr/>
        </p:nvSpPr>
        <p:spPr>
          <a:xfrm>
            <a:off x="7235484" y="4445393"/>
            <a:ext cx="4178105" cy="7174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accent1"/>
                </a:solidFill>
                <a:cs typeface="+mn-ea"/>
                <a:sym typeface="+mn-lt"/>
              </a:rPr>
              <a:t>请在此添加文本</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sp>
        <p:nvSpPr>
          <p:cNvPr id="23" name="Shape 2928"/>
          <p:cNvSpPr/>
          <p:nvPr/>
        </p:nvSpPr>
        <p:spPr>
          <a:xfrm>
            <a:off x="4204498" y="1971617"/>
            <a:ext cx="787853" cy="787853"/>
          </a:xfrm>
          <a:custGeom>
            <a:avLst/>
            <a:gdLst/>
            <a:ahLst/>
            <a:cxnLst>
              <a:cxn ang="0">
                <a:pos x="wd2" y="hd2"/>
              </a:cxn>
              <a:cxn ang="5400000">
                <a:pos x="wd2" y="hd2"/>
              </a:cxn>
              <a:cxn ang="10800000">
                <a:pos x="wd2" y="hd2"/>
              </a:cxn>
              <a:cxn ang="16200000">
                <a:pos x="wd2" y="hd2"/>
              </a:cxn>
            </a:cxnLst>
            <a:rect l="0" t="0" r="r" b="b"/>
            <a:pathLst>
              <a:path w="21600" h="21600" extrusionOk="0">
                <a:moveTo>
                  <a:pt x="6873" y="7855"/>
                </a:moveTo>
                <a:lnTo>
                  <a:pt x="6382" y="7855"/>
                </a:lnTo>
                <a:cubicBezTo>
                  <a:pt x="6110" y="7855"/>
                  <a:pt x="5891" y="8075"/>
                  <a:pt x="5891" y="8345"/>
                </a:cubicBezTo>
                <a:lnTo>
                  <a:pt x="5891" y="10176"/>
                </a:lnTo>
                <a:lnTo>
                  <a:pt x="1216" y="5891"/>
                </a:lnTo>
                <a:lnTo>
                  <a:pt x="5891" y="1606"/>
                </a:lnTo>
                <a:lnTo>
                  <a:pt x="5891" y="3436"/>
                </a:lnTo>
                <a:cubicBezTo>
                  <a:pt x="5891" y="3708"/>
                  <a:pt x="6110" y="3927"/>
                  <a:pt x="6382" y="3927"/>
                </a:cubicBezTo>
                <a:lnTo>
                  <a:pt x="6873" y="3927"/>
                </a:lnTo>
                <a:cubicBezTo>
                  <a:pt x="9012" y="4064"/>
                  <a:pt x="16791" y="5193"/>
                  <a:pt x="19651" y="14152"/>
                </a:cubicBezTo>
                <a:cubicBezTo>
                  <a:pt x="16010" y="8756"/>
                  <a:pt x="8876" y="7965"/>
                  <a:pt x="6873" y="7855"/>
                </a:cubicBezTo>
                <a:moveTo>
                  <a:pt x="6873" y="2942"/>
                </a:moveTo>
                <a:lnTo>
                  <a:pt x="6873" y="491"/>
                </a:lnTo>
                <a:cubicBezTo>
                  <a:pt x="6873" y="220"/>
                  <a:pt x="6653" y="0"/>
                  <a:pt x="6382" y="0"/>
                </a:cubicBezTo>
                <a:cubicBezTo>
                  <a:pt x="6246" y="0"/>
                  <a:pt x="6123" y="55"/>
                  <a:pt x="6035" y="144"/>
                </a:cubicBezTo>
                <a:lnTo>
                  <a:pt x="144" y="5544"/>
                </a:lnTo>
                <a:cubicBezTo>
                  <a:pt x="55" y="5633"/>
                  <a:pt x="0" y="5756"/>
                  <a:pt x="0" y="5891"/>
                </a:cubicBezTo>
                <a:cubicBezTo>
                  <a:pt x="0" y="6027"/>
                  <a:pt x="55" y="6150"/>
                  <a:pt x="144" y="6238"/>
                </a:cubicBezTo>
                <a:lnTo>
                  <a:pt x="6035" y="11638"/>
                </a:lnTo>
                <a:cubicBezTo>
                  <a:pt x="6123" y="11727"/>
                  <a:pt x="6246" y="11782"/>
                  <a:pt x="6382" y="11782"/>
                </a:cubicBezTo>
                <a:cubicBezTo>
                  <a:pt x="6653" y="11782"/>
                  <a:pt x="6873" y="11562"/>
                  <a:pt x="6873" y="11291"/>
                </a:cubicBezTo>
                <a:lnTo>
                  <a:pt x="6873" y="8884"/>
                </a:lnTo>
                <a:cubicBezTo>
                  <a:pt x="7916" y="8943"/>
                  <a:pt x="10507" y="9206"/>
                  <a:pt x="13350" y="10404"/>
                </a:cubicBezTo>
                <a:cubicBezTo>
                  <a:pt x="18183" y="12440"/>
                  <a:pt x="20618" y="16042"/>
                  <a:pt x="20618" y="21109"/>
                </a:cubicBezTo>
                <a:cubicBezTo>
                  <a:pt x="20618" y="21380"/>
                  <a:pt x="20838" y="21600"/>
                  <a:pt x="21109" y="21600"/>
                </a:cubicBezTo>
                <a:cubicBezTo>
                  <a:pt x="21380" y="21600"/>
                  <a:pt x="21600" y="21380"/>
                  <a:pt x="21600" y="21109"/>
                </a:cubicBezTo>
                <a:cubicBezTo>
                  <a:pt x="21600" y="4990"/>
                  <a:pt x="9470" y="3150"/>
                  <a:pt x="6873" y="2942"/>
                </a:cubicBezTo>
              </a:path>
            </a:pathLst>
          </a:custGeom>
          <a:solidFill>
            <a:schemeClr val="accent1"/>
          </a:solidFill>
          <a:ln w="12700">
            <a:noFill/>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sp>
        <p:nvSpPr>
          <p:cNvPr id="24" name="Freeform 1"/>
          <p:cNvSpPr/>
          <p:nvPr/>
        </p:nvSpPr>
        <p:spPr>
          <a:xfrm>
            <a:off x="4752346" y="1655289"/>
            <a:ext cx="2039630" cy="1469068"/>
          </a:xfrm>
          <a:custGeom>
            <a:avLst/>
            <a:gdLst>
              <a:gd name="connsiteX0" fmla="*/ 0 w 1887585"/>
              <a:gd name="connsiteY0" fmla="*/ 1359556 h 1359556"/>
              <a:gd name="connsiteX1" fmla="*/ 943790 w 1887585"/>
              <a:gd name="connsiteY1" fmla="*/ 0 h 1359556"/>
              <a:gd name="connsiteX2" fmla="*/ 943795 w 1887585"/>
              <a:gd name="connsiteY2" fmla="*/ 0 h 1359556"/>
              <a:gd name="connsiteX3" fmla="*/ 1887585 w 1887585"/>
              <a:gd name="connsiteY3" fmla="*/ 1359556 h 1359556"/>
              <a:gd name="connsiteX4" fmla="*/ 0 w 1887585"/>
              <a:gd name="connsiteY4" fmla="*/ 1359556 h 13595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7585" h="1359556">
                <a:moveTo>
                  <a:pt x="0" y="1359556"/>
                </a:moveTo>
                <a:lnTo>
                  <a:pt x="943790" y="0"/>
                </a:lnTo>
                <a:lnTo>
                  <a:pt x="943795" y="0"/>
                </a:lnTo>
                <a:lnTo>
                  <a:pt x="1887585" y="1359556"/>
                </a:lnTo>
                <a:lnTo>
                  <a:pt x="0" y="1359556"/>
                </a:lnTo>
                <a:close/>
              </a:path>
            </a:pathLst>
          </a:custGeom>
          <a:solidFill>
            <a:schemeClr val="accent1">
              <a:lumMod val="40000"/>
              <a:lumOff val="60000"/>
            </a:schemeClr>
          </a:solidFill>
          <a:ln w="76200">
            <a:noFill/>
          </a:ln>
          <a:effectLst/>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9236" tIns="277091" rIns="9236" bIns="55418" numCol="1" spcCol="1270" anchor="b" anchorCtr="0">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323215">
              <a:lnSpc>
                <a:spcPct val="90000"/>
              </a:lnSpc>
              <a:spcBef>
                <a:spcPct val="0"/>
              </a:spcBef>
              <a:spcAft>
                <a:spcPct val="35000"/>
              </a:spcAft>
            </a:pPr>
            <a:r>
              <a:rPr lang="zh-CN" altLang="en-US" sz="1940" b="1" dirty="0">
                <a:solidFill>
                  <a:srgbClr val="FFFFFE"/>
                </a:solidFill>
                <a:effectLst>
                  <a:outerShdw blurRad="38100" dist="38100" dir="2700000" algn="tl">
                    <a:srgbClr val="000000">
                      <a:alpha val="43137"/>
                    </a:srgbClr>
                  </a:outerShdw>
                </a:effectLst>
                <a:cs typeface="+mn-ea"/>
                <a:sym typeface="+mn-lt"/>
              </a:rPr>
              <a:t>文本</a:t>
            </a:r>
            <a:endParaRPr lang="en-US" sz="970" dirty="0">
              <a:solidFill>
                <a:srgbClr val="FFFFFE"/>
              </a:solidFill>
              <a:effectLst>
                <a:outerShdw blurRad="38100" dist="38100" dir="2700000" algn="tl">
                  <a:srgbClr val="000000">
                    <a:alpha val="43137"/>
                  </a:srgbClr>
                </a:outerShdw>
              </a:effectLst>
              <a:cs typeface="+mn-ea"/>
              <a:sym typeface="+mn-lt"/>
            </a:endParaRPr>
          </a:p>
        </p:txBody>
      </p:sp>
      <p:sp>
        <p:nvSpPr>
          <p:cNvPr id="25" name="Freeform 2"/>
          <p:cNvSpPr/>
          <p:nvPr/>
        </p:nvSpPr>
        <p:spPr>
          <a:xfrm>
            <a:off x="4106712" y="3182437"/>
            <a:ext cx="3330896" cy="930048"/>
          </a:xfrm>
          <a:custGeom>
            <a:avLst/>
            <a:gdLst>
              <a:gd name="connsiteX0" fmla="*/ 0 w 3082593"/>
              <a:gd name="connsiteY0" fmla="*/ 860718 h 860718"/>
              <a:gd name="connsiteX1" fmla="*/ 597502 w 3082593"/>
              <a:gd name="connsiteY1" fmla="*/ 0 h 860718"/>
              <a:gd name="connsiteX2" fmla="*/ 2485091 w 3082593"/>
              <a:gd name="connsiteY2" fmla="*/ 0 h 860718"/>
              <a:gd name="connsiteX3" fmla="*/ 3082593 w 3082593"/>
              <a:gd name="connsiteY3" fmla="*/ 860718 h 860718"/>
              <a:gd name="connsiteX4" fmla="*/ 0 w 3082593"/>
              <a:gd name="connsiteY4" fmla="*/ 860718 h 8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2593" h="860718">
                <a:moveTo>
                  <a:pt x="0" y="860718"/>
                </a:moveTo>
                <a:lnTo>
                  <a:pt x="597502" y="0"/>
                </a:lnTo>
                <a:lnTo>
                  <a:pt x="2485091" y="0"/>
                </a:lnTo>
                <a:lnTo>
                  <a:pt x="3082593" y="860718"/>
                </a:lnTo>
                <a:lnTo>
                  <a:pt x="0" y="860718"/>
                </a:lnTo>
                <a:close/>
              </a:path>
            </a:pathLst>
          </a:custGeom>
          <a:solidFill>
            <a:schemeClr val="accent1">
              <a:lumMod val="60000"/>
              <a:lumOff val="40000"/>
            </a:schemeClr>
          </a:solidFill>
          <a:ln w="76200">
            <a:noFill/>
          </a:ln>
          <a:effectLst/>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336178" tIns="9236" rIns="336178" bIns="55418" numCol="1" spcCol="1270" anchor="b" anchorCtr="0">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323215">
              <a:lnSpc>
                <a:spcPct val="90000"/>
              </a:lnSpc>
              <a:spcBef>
                <a:spcPct val="0"/>
              </a:spcBef>
              <a:spcAft>
                <a:spcPct val="35000"/>
              </a:spcAft>
            </a:pPr>
            <a:r>
              <a:rPr lang="zh-CN" altLang="en-US" sz="1940" b="1" dirty="0">
                <a:solidFill>
                  <a:srgbClr val="FFFFFE"/>
                </a:solidFill>
                <a:effectLst>
                  <a:outerShdw blurRad="38100" dist="38100" dir="2700000" algn="tl">
                    <a:srgbClr val="000000">
                      <a:alpha val="43137"/>
                    </a:srgbClr>
                  </a:outerShdw>
                </a:effectLst>
                <a:cs typeface="+mn-ea"/>
                <a:sym typeface="+mn-lt"/>
              </a:rPr>
              <a:t>文本</a:t>
            </a:r>
            <a:endParaRPr lang="en-US" sz="970" dirty="0">
              <a:solidFill>
                <a:srgbClr val="FFFFFE"/>
              </a:solidFill>
              <a:effectLst>
                <a:outerShdw blurRad="38100" dist="38100" dir="2700000" algn="tl">
                  <a:srgbClr val="000000">
                    <a:alpha val="43137"/>
                  </a:srgbClr>
                </a:outerShdw>
              </a:effectLst>
              <a:cs typeface="+mn-ea"/>
              <a:sym typeface="+mn-lt"/>
            </a:endParaRPr>
          </a:p>
        </p:txBody>
      </p:sp>
      <p:sp>
        <p:nvSpPr>
          <p:cNvPr id="26" name="Freeform 3"/>
          <p:cNvSpPr/>
          <p:nvPr/>
        </p:nvSpPr>
        <p:spPr>
          <a:xfrm>
            <a:off x="3461079" y="4170566"/>
            <a:ext cx="4622161" cy="930048"/>
          </a:xfrm>
          <a:custGeom>
            <a:avLst/>
            <a:gdLst>
              <a:gd name="connsiteX0" fmla="*/ 0 w 4277600"/>
              <a:gd name="connsiteY0" fmla="*/ 860718 h 860718"/>
              <a:gd name="connsiteX1" fmla="*/ 597502 w 4277600"/>
              <a:gd name="connsiteY1" fmla="*/ 0 h 860718"/>
              <a:gd name="connsiteX2" fmla="*/ 3680098 w 4277600"/>
              <a:gd name="connsiteY2" fmla="*/ 0 h 860718"/>
              <a:gd name="connsiteX3" fmla="*/ 4277600 w 4277600"/>
              <a:gd name="connsiteY3" fmla="*/ 860718 h 860718"/>
              <a:gd name="connsiteX4" fmla="*/ 0 w 4277600"/>
              <a:gd name="connsiteY4" fmla="*/ 860718 h 8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7600" h="860718">
                <a:moveTo>
                  <a:pt x="0" y="860718"/>
                </a:moveTo>
                <a:lnTo>
                  <a:pt x="597502" y="0"/>
                </a:lnTo>
                <a:lnTo>
                  <a:pt x="3680098" y="0"/>
                </a:lnTo>
                <a:lnTo>
                  <a:pt x="4277600" y="860718"/>
                </a:lnTo>
                <a:lnTo>
                  <a:pt x="0" y="860718"/>
                </a:lnTo>
                <a:close/>
              </a:path>
            </a:pathLst>
          </a:custGeom>
          <a:solidFill>
            <a:schemeClr val="accent1"/>
          </a:solidFill>
          <a:ln w="76200">
            <a:noFill/>
          </a:ln>
          <a:effectLst/>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462921" tIns="9236" rIns="462921" bIns="55418" numCol="1" spcCol="1270" anchor="b" anchorCtr="0">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323215">
              <a:lnSpc>
                <a:spcPct val="90000"/>
              </a:lnSpc>
              <a:spcBef>
                <a:spcPct val="0"/>
              </a:spcBef>
              <a:spcAft>
                <a:spcPct val="35000"/>
              </a:spcAft>
            </a:pPr>
            <a:r>
              <a:rPr lang="zh-CN" altLang="en-US" sz="1940" b="1" dirty="0">
                <a:solidFill>
                  <a:srgbClr val="FFFFFE"/>
                </a:solidFill>
                <a:effectLst>
                  <a:outerShdw blurRad="38100" dist="38100" dir="2700000" algn="tl">
                    <a:srgbClr val="000000">
                      <a:alpha val="43137"/>
                    </a:srgbClr>
                  </a:outerShdw>
                </a:effectLst>
                <a:cs typeface="+mn-ea"/>
                <a:sym typeface="+mn-lt"/>
              </a:rPr>
              <a:t>文本</a:t>
            </a:r>
            <a:endParaRPr lang="en-US" sz="970" dirty="0">
              <a:solidFill>
                <a:srgbClr val="FFFFFE"/>
              </a:solidFill>
              <a:effectLst>
                <a:outerShdw blurRad="38100" dist="38100" dir="2700000" algn="tl">
                  <a:srgbClr val="000000">
                    <a:alpha val="43137"/>
                  </a:srgbClr>
                </a:outerShdw>
              </a:effectLst>
              <a:cs typeface="+mn-ea"/>
              <a:sym typeface="+mn-lt"/>
            </a:endParaRPr>
          </a:p>
        </p:txBody>
      </p:sp>
      <p:sp>
        <p:nvSpPr>
          <p:cNvPr id="27" name="Freeform 4"/>
          <p:cNvSpPr/>
          <p:nvPr/>
        </p:nvSpPr>
        <p:spPr>
          <a:xfrm>
            <a:off x="2815447" y="5158695"/>
            <a:ext cx="5913427" cy="930048"/>
          </a:xfrm>
          <a:custGeom>
            <a:avLst/>
            <a:gdLst>
              <a:gd name="connsiteX0" fmla="*/ 0 w 5472608"/>
              <a:gd name="connsiteY0" fmla="*/ 860718 h 860718"/>
              <a:gd name="connsiteX1" fmla="*/ 597502 w 5472608"/>
              <a:gd name="connsiteY1" fmla="*/ 0 h 860718"/>
              <a:gd name="connsiteX2" fmla="*/ 4875106 w 5472608"/>
              <a:gd name="connsiteY2" fmla="*/ 0 h 860718"/>
              <a:gd name="connsiteX3" fmla="*/ 5472608 w 5472608"/>
              <a:gd name="connsiteY3" fmla="*/ 860718 h 860718"/>
              <a:gd name="connsiteX4" fmla="*/ 0 w 5472608"/>
              <a:gd name="connsiteY4" fmla="*/ 860718 h 8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2608" h="860718">
                <a:moveTo>
                  <a:pt x="0" y="860718"/>
                </a:moveTo>
                <a:lnTo>
                  <a:pt x="597502" y="0"/>
                </a:lnTo>
                <a:lnTo>
                  <a:pt x="4875106" y="0"/>
                </a:lnTo>
                <a:lnTo>
                  <a:pt x="5472608" y="860718"/>
                </a:lnTo>
                <a:lnTo>
                  <a:pt x="0" y="860718"/>
                </a:lnTo>
                <a:close/>
              </a:path>
            </a:pathLst>
          </a:custGeom>
          <a:solidFill>
            <a:schemeClr val="accent1">
              <a:lumMod val="75000"/>
            </a:schemeClr>
          </a:solidFill>
          <a:ln w="76200">
            <a:noFill/>
          </a:ln>
          <a:effectLst/>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589664" tIns="9236" rIns="589665" bIns="55418" numCol="1" spcCol="1270" anchor="b" anchorCtr="0">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323215">
              <a:lnSpc>
                <a:spcPct val="90000"/>
              </a:lnSpc>
              <a:spcBef>
                <a:spcPct val="0"/>
              </a:spcBef>
              <a:spcAft>
                <a:spcPct val="35000"/>
              </a:spcAft>
            </a:pPr>
            <a:r>
              <a:rPr lang="zh-CN" altLang="en-US" sz="1940" b="1" dirty="0">
                <a:solidFill>
                  <a:srgbClr val="FFFFFE"/>
                </a:solidFill>
                <a:effectLst>
                  <a:outerShdw blurRad="38100" dist="38100" dir="2700000" algn="tl">
                    <a:srgbClr val="000000">
                      <a:alpha val="43137"/>
                    </a:srgbClr>
                  </a:outerShdw>
                </a:effectLst>
                <a:cs typeface="+mn-ea"/>
                <a:sym typeface="+mn-lt"/>
              </a:rPr>
              <a:t>文本</a:t>
            </a:r>
            <a:endParaRPr lang="en-US" sz="970" dirty="0">
              <a:solidFill>
                <a:srgbClr val="FFFFFE"/>
              </a:solidFill>
              <a:effectLst>
                <a:outerShdw blurRad="38100" dist="38100" dir="2700000" algn="tl">
                  <a:srgbClr val="000000">
                    <a:alpha val="43137"/>
                  </a:srgbClr>
                </a:outerShdw>
              </a:effectLst>
              <a:cs typeface="+mn-ea"/>
              <a:sym typeface="+mn-lt"/>
            </a:endParaRPr>
          </a:p>
        </p:txBody>
      </p:sp>
      <p:sp>
        <p:nvSpPr>
          <p:cNvPr id="28" name="文本框 27"/>
          <p:cNvSpPr txBox="1"/>
          <p:nvPr/>
        </p:nvSpPr>
        <p:spPr>
          <a:xfrm>
            <a:off x="1708160" y="1597208"/>
            <a:ext cx="2487833"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a:t>
            </a:r>
          </a:p>
        </p:txBody>
      </p:sp>
      <p:sp>
        <p:nvSpPr>
          <p:cNvPr id="29" name="Shape 2928"/>
          <p:cNvSpPr/>
          <p:nvPr/>
        </p:nvSpPr>
        <p:spPr>
          <a:xfrm>
            <a:off x="2854670" y="3989105"/>
            <a:ext cx="787853" cy="787853"/>
          </a:xfrm>
          <a:custGeom>
            <a:avLst/>
            <a:gdLst/>
            <a:ahLst/>
            <a:cxnLst>
              <a:cxn ang="0">
                <a:pos x="wd2" y="hd2"/>
              </a:cxn>
              <a:cxn ang="5400000">
                <a:pos x="wd2" y="hd2"/>
              </a:cxn>
              <a:cxn ang="10800000">
                <a:pos x="wd2" y="hd2"/>
              </a:cxn>
              <a:cxn ang="16200000">
                <a:pos x="wd2" y="hd2"/>
              </a:cxn>
            </a:cxnLst>
            <a:rect l="0" t="0" r="r" b="b"/>
            <a:pathLst>
              <a:path w="21600" h="21600" extrusionOk="0">
                <a:moveTo>
                  <a:pt x="6873" y="7855"/>
                </a:moveTo>
                <a:lnTo>
                  <a:pt x="6382" y="7855"/>
                </a:lnTo>
                <a:cubicBezTo>
                  <a:pt x="6110" y="7855"/>
                  <a:pt x="5891" y="8075"/>
                  <a:pt x="5891" y="8345"/>
                </a:cubicBezTo>
                <a:lnTo>
                  <a:pt x="5891" y="10176"/>
                </a:lnTo>
                <a:lnTo>
                  <a:pt x="1216" y="5891"/>
                </a:lnTo>
                <a:lnTo>
                  <a:pt x="5891" y="1606"/>
                </a:lnTo>
                <a:lnTo>
                  <a:pt x="5891" y="3436"/>
                </a:lnTo>
                <a:cubicBezTo>
                  <a:pt x="5891" y="3708"/>
                  <a:pt x="6110" y="3927"/>
                  <a:pt x="6382" y="3927"/>
                </a:cubicBezTo>
                <a:lnTo>
                  <a:pt x="6873" y="3927"/>
                </a:lnTo>
                <a:cubicBezTo>
                  <a:pt x="9012" y="4064"/>
                  <a:pt x="16791" y="5193"/>
                  <a:pt x="19651" y="14152"/>
                </a:cubicBezTo>
                <a:cubicBezTo>
                  <a:pt x="16010" y="8756"/>
                  <a:pt x="8876" y="7965"/>
                  <a:pt x="6873" y="7855"/>
                </a:cubicBezTo>
                <a:moveTo>
                  <a:pt x="6873" y="2942"/>
                </a:moveTo>
                <a:lnTo>
                  <a:pt x="6873" y="491"/>
                </a:lnTo>
                <a:cubicBezTo>
                  <a:pt x="6873" y="220"/>
                  <a:pt x="6653" y="0"/>
                  <a:pt x="6382" y="0"/>
                </a:cubicBezTo>
                <a:cubicBezTo>
                  <a:pt x="6246" y="0"/>
                  <a:pt x="6123" y="55"/>
                  <a:pt x="6035" y="144"/>
                </a:cubicBezTo>
                <a:lnTo>
                  <a:pt x="144" y="5544"/>
                </a:lnTo>
                <a:cubicBezTo>
                  <a:pt x="55" y="5633"/>
                  <a:pt x="0" y="5756"/>
                  <a:pt x="0" y="5891"/>
                </a:cubicBezTo>
                <a:cubicBezTo>
                  <a:pt x="0" y="6027"/>
                  <a:pt x="55" y="6150"/>
                  <a:pt x="144" y="6238"/>
                </a:cubicBezTo>
                <a:lnTo>
                  <a:pt x="6035" y="11638"/>
                </a:lnTo>
                <a:cubicBezTo>
                  <a:pt x="6123" y="11727"/>
                  <a:pt x="6246" y="11782"/>
                  <a:pt x="6382" y="11782"/>
                </a:cubicBezTo>
                <a:cubicBezTo>
                  <a:pt x="6653" y="11782"/>
                  <a:pt x="6873" y="11562"/>
                  <a:pt x="6873" y="11291"/>
                </a:cubicBezTo>
                <a:lnTo>
                  <a:pt x="6873" y="8884"/>
                </a:lnTo>
                <a:cubicBezTo>
                  <a:pt x="7916" y="8943"/>
                  <a:pt x="10507" y="9206"/>
                  <a:pt x="13350" y="10404"/>
                </a:cubicBezTo>
                <a:cubicBezTo>
                  <a:pt x="18183" y="12440"/>
                  <a:pt x="20618" y="16042"/>
                  <a:pt x="20618" y="21109"/>
                </a:cubicBezTo>
                <a:cubicBezTo>
                  <a:pt x="20618" y="21380"/>
                  <a:pt x="20838" y="21600"/>
                  <a:pt x="21109" y="21600"/>
                </a:cubicBezTo>
                <a:cubicBezTo>
                  <a:pt x="21380" y="21600"/>
                  <a:pt x="21600" y="21380"/>
                  <a:pt x="21600" y="21109"/>
                </a:cubicBezTo>
                <a:cubicBezTo>
                  <a:pt x="21600" y="4990"/>
                  <a:pt x="9470" y="3150"/>
                  <a:pt x="6873" y="2942"/>
                </a:cubicBezTo>
              </a:path>
            </a:pathLst>
          </a:custGeom>
          <a:solidFill>
            <a:schemeClr val="accent1"/>
          </a:solidFill>
          <a:ln w="12700">
            <a:noFill/>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sp>
        <p:nvSpPr>
          <p:cNvPr id="30" name="文本框 29"/>
          <p:cNvSpPr txBox="1"/>
          <p:nvPr/>
        </p:nvSpPr>
        <p:spPr>
          <a:xfrm>
            <a:off x="358332" y="3614696"/>
            <a:ext cx="2487833"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a:t>
            </a:r>
          </a:p>
        </p:txBody>
      </p:sp>
      <p:sp>
        <p:nvSpPr>
          <p:cNvPr id="31" name="Shape 2928"/>
          <p:cNvSpPr/>
          <p:nvPr/>
        </p:nvSpPr>
        <p:spPr>
          <a:xfrm flipH="1">
            <a:off x="7281767" y="3082947"/>
            <a:ext cx="787853" cy="787853"/>
          </a:xfrm>
          <a:custGeom>
            <a:avLst/>
            <a:gdLst/>
            <a:ahLst/>
            <a:cxnLst>
              <a:cxn ang="0">
                <a:pos x="wd2" y="hd2"/>
              </a:cxn>
              <a:cxn ang="5400000">
                <a:pos x="wd2" y="hd2"/>
              </a:cxn>
              <a:cxn ang="10800000">
                <a:pos x="wd2" y="hd2"/>
              </a:cxn>
              <a:cxn ang="16200000">
                <a:pos x="wd2" y="hd2"/>
              </a:cxn>
            </a:cxnLst>
            <a:rect l="0" t="0" r="r" b="b"/>
            <a:pathLst>
              <a:path w="21600" h="21600" extrusionOk="0">
                <a:moveTo>
                  <a:pt x="6873" y="7855"/>
                </a:moveTo>
                <a:lnTo>
                  <a:pt x="6382" y="7855"/>
                </a:lnTo>
                <a:cubicBezTo>
                  <a:pt x="6110" y="7855"/>
                  <a:pt x="5891" y="8075"/>
                  <a:pt x="5891" y="8345"/>
                </a:cubicBezTo>
                <a:lnTo>
                  <a:pt x="5891" y="10176"/>
                </a:lnTo>
                <a:lnTo>
                  <a:pt x="1216" y="5891"/>
                </a:lnTo>
                <a:lnTo>
                  <a:pt x="5891" y="1606"/>
                </a:lnTo>
                <a:lnTo>
                  <a:pt x="5891" y="3436"/>
                </a:lnTo>
                <a:cubicBezTo>
                  <a:pt x="5891" y="3708"/>
                  <a:pt x="6110" y="3927"/>
                  <a:pt x="6382" y="3927"/>
                </a:cubicBezTo>
                <a:lnTo>
                  <a:pt x="6873" y="3927"/>
                </a:lnTo>
                <a:cubicBezTo>
                  <a:pt x="9012" y="4064"/>
                  <a:pt x="16791" y="5193"/>
                  <a:pt x="19651" y="14152"/>
                </a:cubicBezTo>
                <a:cubicBezTo>
                  <a:pt x="16010" y="8756"/>
                  <a:pt x="8876" y="7965"/>
                  <a:pt x="6873" y="7855"/>
                </a:cubicBezTo>
                <a:moveTo>
                  <a:pt x="6873" y="2942"/>
                </a:moveTo>
                <a:lnTo>
                  <a:pt x="6873" y="491"/>
                </a:lnTo>
                <a:cubicBezTo>
                  <a:pt x="6873" y="220"/>
                  <a:pt x="6653" y="0"/>
                  <a:pt x="6382" y="0"/>
                </a:cubicBezTo>
                <a:cubicBezTo>
                  <a:pt x="6246" y="0"/>
                  <a:pt x="6123" y="55"/>
                  <a:pt x="6035" y="144"/>
                </a:cubicBezTo>
                <a:lnTo>
                  <a:pt x="144" y="5544"/>
                </a:lnTo>
                <a:cubicBezTo>
                  <a:pt x="55" y="5633"/>
                  <a:pt x="0" y="5756"/>
                  <a:pt x="0" y="5891"/>
                </a:cubicBezTo>
                <a:cubicBezTo>
                  <a:pt x="0" y="6027"/>
                  <a:pt x="55" y="6150"/>
                  <a:pt x="144" y="6238"/>
                </a:cubicBezTo>
                <a:lnTo>
                  <a:pt x="6035" y="11638"/>
                </a:lnTo>
                <a:cubicBezTo>
                  <a:pt x="6123" y="11727"/>
                  <a:pt x="6246" y="11782"/>
                  <a:pt x="6382" y="11782"/>
                </a:cubicBezTo>
                <a:cubicBezTo>
                  <a:pt x="6653" y="11782"/>
                  <a:pt x="6873" y="11562"/>
                  <a:pt x="6873" y="11291"/>
                </a:cubicBezTo>
                <a:lnTo>
                  <a:pt x="6873" y="8884"/>
                </a:lnTo>
                <a:cubicBezTo>
                  <a:pt x="7916" y="8943"/>
                  <a:pt x="10507" y="9206"/>
                  <a:pt x="13350" y="10404"/>
                </a:cubicBezTo>
                <a:cubicBezTo>
                  <a:pt x="18183" y="12440"/>
                  <a:pt x="20618" y="16042"/>
                  <a:pt x="20618" y="21109"/>
                </a:cubicBezTo>
                <a:cubicBezTo>
                  <a:pt x="20618" y="21380"/>
                  <a:pt x="20838" y="21600"/>
                  <a:pt x="21109" y="21600"/>
                </a:cubicBezTo>
                <a:cubicBezTo>
                  <a:pt x="21380" y="21600"/>
                  <a:pt x="21600" y="21380"/>
                  <a:pt x="21600" y="21109"/>
                </a:cubicBezTo>
                <a:cubicBezTo>
                  <a:pt x="21600" y="4990"/>
                  <a:pt x="9470" y="3150"/>
                  <a:pt x="6873" y="2942"/>
                </a:cubicBezTo>
              </a:path>
            </a:pathLst>
          </a:custGeom>
          <a:solidFill>
            <a:schemeClr val="accent1"/>
          </a:solidFill>
          <a:ln w="12700">
            <a:noFill/>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sp>
        <p:nvSpPr>
          <p:cNvPr id="52" name="文本框 51"/>
          <p:cNvSpPr txBox="1"/>
          <p:nvPr/>
        </p:nvSpPr>
        <p:spPr>
          <a:xfrm>
            <a:off x="8080173" y="2708538"/>
            <a:ext cx="2487833"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a:t>
            </a:r>
          </a:p>
        </p:txBody>
      </p:sp>
      <p:sp>
        <p:nvSpPr>
          <p:cNvPr id="53" name="Shape 2928"/>
          <p:cNvSpPr/>
          <p:nvPr/>
        </p:nvSpPr>
        <p:spPr>
          <a:xfrm flipH="1">
            <a:off x="8547429" y="5019620"/>
            <a:ext cx="787853" cy="787853"/>
          </a:xfrm>
          <a:custGeom>
            <a:avLst/>
            <a:gdLst/>
            <a:ahLst/>
            <a:cxnLst>
              <a:cxn ang="0">
                <a:pos x="wd2" y="hd2"/>
              </a:cxn>
              <a:cxn ang="5400000">
                <a:pos x="wd2" y="hd2"/>
              </a:cxn>
              <a:cxn ang="10800000">
                <a:pos x="wd2" y="hd2"/>
              </a:cxn>
              <a:cxn ang="16200000">
                <a:pos x="wd2" y="hd2"/>
              </a:cxn>
            </a:cxnLst>
            <a:rect l="0" t="0" r="r" b="b"/>
            <a:pathLst>
              <a:path w="21600" h="21600" extrusionOk="0">
                <a:moveTo>
                  <a:pt x="6873" y="7855"/>
                </a:moveTo>
                <a:lnTo>
                  <a:pt x="6382" y="7855"/>
                </a:lnTo>
                <a:cubicBezTo>
                  <a:pt x="6110" y="7855"/>
                  <a:pt x="5891" y="8075"/>
                  <a:pt x="5891" y="8345"/>
                </a:cubicBezTo>
                <a:lnTo>
                  <a:pt x="5891" y="10176"/>
                </a:lnTo>
                <a:lnTo>
                  <a:pt x="1216" y="5891"/>
                </a:lnTo>
                <a:lnTo>
                  <a:pt x="5891" y="1606"/>
                </a:lnTo>
                <a:lnTo>
                  <a:pt x="5891" y="3436"/>
                </a:lnTo>
                <a:cubicBezTo>
                  <a:pt x="5891" y="3708"/>
                  <a:pt x="6110" y="3927"/>
                  <a:pt x="6382" y="3927"/>
                </a:cubicBezTo>
                <a:lnTo>
                  <a:pt x="6873" y="3927"/>
                </a:lnTo>
                <a:cubicBezTo>
                  <a:pt x="9012" y="4064"/>
                  <a:pt x="16791" y="5193"/>
                  <a:pt x="19651" y="14152"/>
                </a:cubicBezTo>
                <a:cubicBezTo>
                  <a:pt x="16010" y="8756"/>
                  <a:pt x="8876" y="7965"/>
                  <a:pt x="6873" y="7855"/>
                </a:cubicBezTo>
                <a:moveTo>
                  <a:pt x="6873" y="2942"/>
                </a:moveTo>
                <a:lnTo>
                  <a:pt x="6873" y="491"/>
                </a:lnTo>
                <a:cubicBezTo>
                  <a:pt x="6873" y="220"/>
                  <a:pt x="6653" y="0"/>
                  <a:pt x="6382" y="0"/>
                </a:cubicBezTo>
                <a:cubicBezTo>
                  <a:pt x="6246" y="0"/>
                  <a:pt x="6123" y="55"/>
                  <a:pt x="6035" y="144"/>
                </a:cubicBezTo>
                <a:lnTo>
                  <a:pt x="144" y="5544"/>
                </a:lnTo>
                <a:cubicBezTo>
                  <a:pt x="55" y="5633"/>
                  <a:pt x="0" y="5756"/>
                  <a:pt x="0" y="5891"/>
                </a:cubicBezTo>
                <a:cubicBezTo>
                  <a:pt x="0" y="6027"/>
                  <a:pt x="55" y="6150"/>
                  <a:pt x="144" y="6238"/>
                </a:cubicBezTo>
                <a:lnTo>
                  <a:pt x="6035" y="11638"/>
                </a:lnTo>
                <a:cubicBezTo>
                  <a:pt x="6123" y="11727"/>
                  <a:pt x="6246" y="11782"/>
                  <a:pt x="6382" y="11782"/>
                </a:cubicBezTo>
                <a:cubicBezTo>
                  <a:pt x="6653" y="11782"/>
                  <a:pt x="6873" y="11562"/>
                  <a:pt x="6873" y="11291"/>
                </a:cubicBezTo>
                <a:lnTo>
                  <a:pt x="6873" y="8884"/>
                </a:lnTo>
                <a:cubicBezTo>
                  <a:pt x="7916" y="8943"/>
                  <a:pt x="10507" y="9206"/>
                  <a:pt x="13350" y="10404"/>
                </a:cubicBezTo>
                <a:cubicBezTo>
                  <a:pt x="18183" y="12440"/>
                  <a:pt x="20618" y="16042"/>
                  <a:pt x="20618" y="21109"/>
                </a:cubicBezTo>
                <a:cubicBezTo>
                  <a:pt x="20618" y="21380"/>
                  <a:pt x="20838" y="21600"/>
                  <a:pt x="21109" y="21600"/>
                </a:cubicBezTo>
                <a:cubicBezTo>
                  <a:pt x="21380" y="21600"/>
                  <a:pt x="21600" y="21380"/>
                  <a:pt x="21600" y="21109"/>
                </a:cubicBezTo>
                <a:cubicBezTo>
                  <a:pt x="21600" y="4990"/>
                  <a:pt x="9470" y="3150"/>
                  <a:pt x="6873" y="2942"/>
                </a:cubicBezTo>
              </a:path>
            </a:pathLst>
          </a:custGeom>
          <a:solidFill>
            <a:schemeClr val="accent1"/>
          </a:solidFill>
          <a:ln w="12700">
            <a:noFill/>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sp>
        <p:nvSpPr>
          <p:cNvPr id="54" name="文本框 53"/>
          <p:cNvSpPr txBox="1"/>
          <p:nvPr/>
        </p:nvSpPr>
        <p:spPr>
          <a:xfrm>
            <a:off x="9345835" y="4645211"/>
            <a:ext cx="2487833"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sp>
        <p:nvSpPr>
          <p:cNvPr id="12" name="任意多边形: 形状 11"/>
          <p:cNvSpPr/>
          <p:nvPr>
            <p:custDataLst>
              <p:tags r:id="rId1"/>
            </p:custDataLst>
          </p:nvPr>
        </p:nvSpPr>
        <p:spPr>
          <a:xfrm>
            <a:off x="1102346" y="3000220"/>
            <a:ext cx="3962023" cy="2430057"/>
          </a:xfrm>
          <a:custGeom>
            <a:avLst/>
            <a:gdLst>
              <a:gd name="connsiteX0" fmla="*/ 1182453 w 3962023"/>
              <a:gd name="connsiteY0" fmla="*/ 0 h 2430057"/>
              <a:gd name="connsiteX1" fmla="*/ 2448383 w 3962023"/>
              <a:gd name="connsiteY1" fmla="*/ 0 h 2430057"/>
              <a:gd name="connsiteX2" fmla="*/ 2969270 w 3962023"/>
              <a:gd name="connsiteY2" fmla="*/ 0 h 2430057"/>
              <a:gd name="connsiteX3" fmla="*/ 3962023 w 3962023"/>
              <a:gd name="connsiteY3" fmla="*/ 0 h 2430057"/>
              <a:gd name="connsiteX4" fmla="*/ 3962023 w 3962023"/>
              <a:gd name="connsiteY4" fmla="*/ 405772 h 2430057"/>
              <a:gd name="connsiteX5" fmla="*/ 2969270 w 3962023"/>
              <a:gd name="connsiteY5" fmla="*/ 405772 h 2430057"/>
              <a:gd name="connsiteX6" fmla="*/ 2448383 w 3962023"/>
              <a:gd name="connsiteY6" fmla="*/ 405772 h 2430057"/>
              <a:gd name="connsiteX7" fmla="*/ 1192669 w 3962023"/>
              <a:gd name="connsiteY7" fmla="*/ 405772 h 2430057"/>
              <a:gd name="connsiteX8" fmla="*/ 1192669 w 3962023"/>
              <a:gd name="connsiteY8" fmla="*/ 406667 h 2430057"/>
              <a:gd name="connsiteX9" fmla="*/ 643096 w 3962023"/>
              <a:gd name="connsiteY9" fmla="*/ 642563 h 2430057"/>
              <a:gd name="connsiteX10" fmla="*/ 643096 w 3962023"/>
              <a:gd name="connsiteY10" fmla="*/ 1786709 h 2430057"/>
              <a:gd name="connsiteX11" fmla="*/ 1786793 w 3962023"/>
              <a:gd name="connsiteY11" fmla="*/ 1786709 h 2430057"/>
              <a:gd name="connsiteX12" fmla="*/ 2022527 w 3962023"/>
              <a:gd name="connsiteY12" fmla="*/ 1238385 h 2430057"/>
              <a:gd name="connsiteX13" fmla="*/ 2428756 w 3962023"/>
              <a:gd name="connsiteY13" fmla="*/ 1238385 h 2430057"/>
              <a:gd name="connsiteX14" fmla="*/ 2074040 w 3962023"/>
              <a:gd name="connsiteY14" fmla="*/ 2074069 h 2430057"/>
              <a:gd name="connsiteX15" fmla="*/ 355848 w 3962023"/>
              <a:gd name="connsiteY15" fmla="*/ 2074069 h 2430057"/>
              <a:gd name="connsiteX16" fmla="*/ 355848 w 3962023"/>
              <a:gd name="connsiteY16" fmla="*/ 355204 h 2430057"/>
              <a:gd name="connsiteX17" fmla="*/ 1182453 w 3962023"/>
              <a:gd name="connsiteY17" fmla="*/ 917 h 2430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62023" h="2430057">
                <a:moveTo>
                  <a:pt x="1182453" y="0"/>
                </a:moveTo>
                <a:lnTo>
                  <a:pt x="2448383" y="0"/>
                </a:lnTo>
                <a:lnTo>
                  <a:pt x="2969270" y="0"/>
                </a:lnTo>
                <a:lnTo>
                  <a:pt x="3962023" y="0"/>
                </a:lnTo>
                <a:lnTo>
                  <a:pt x="3962023" y="405772"/>
                </a:lnTo>
                <a:lnTo>
                  <a:pt x="2969270" y="405772"/>
                </a:lnTo>
                <a:lnTo>
                  <a:pt x="2448383" y="405772"/>
                </a:lnTo>
                <a:lnTo>
                  <a:pt x="1192669" y="405772"/>
                </a:lnTo>
                <a:lnTo>
                  <a:pt x="1192669" y="406667"/>
                </a:lnTo>
                <a:cubicBezTo>
                  <a:pt x="993174" y="411379"/>
                  <a:pt x="795336" y="490264"/>
                  <a:pt x="643096" y="642563"/>
                </a:cubicBezTo>
                <a:cubicBezTo>
                  <a:pt x="327272" y="958511"/>
                  <a:pt x="327272" y="1470763"/>
                  <a:pt x="643096" y="1786709"/>
                </a:cubicBezTo>
                <a:cubicBezTo>
                  <a:pt x="958919" y="2102656"/>
                  <a:pt x="1470970" y="2102656"/>
                  <a:pt x="1786793" y="1786709"/>
                </a:cubicBezTo>
                <a:cubicBezTo>
                  <a:pt x="1938660" y="1634782"/>
                  <a:pt x="2017501" y="1437464"/>
                  <a:pt x="2022527" y="1238385"/>
                </a:cubicBezTo>
                <a:lnTo>
                  <a:pt x="2428756" y="1238385"/>
                </a:lnTo>
                <a:cubicBezTo>
                  <a:pt x="2423770" y="1541487"/>
                  <a:pt x="2305231" y="1842788"/>
                  <a:pt x="2074040" y="2074069"/>
                </a:cubicBezTo>
                <a:cubicBezTo>
                  <a:pt x="1599575" y="2548720"/>
                  <a:pt x="830314" y="2548720"/>
                  <a:pt x="355848" y="2074069"/>
                </a:cubicBezTo>
                <a:cubicBezTo>
                  <a:pt x="-118617" y="1599418"/>
                  <a:pt x="-118617" y="829855"/>
                  <a:pt x="355848" y="355204"/>
                </a:cubicBezTo>
                <a:cubicBezTo>
                  <a:pt x="584810" y="126153"/>
                  <a:pt x="882422" y="7634"/>
                  <a:pt x="1182453" y="917"/>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rIns="0" anchor="ctr">
            <a:noAutofit/>
          </a:bodyPr>
          <a:lstStyle/>
          <a:p>
            <a:pPr marL="137160" indent="-137160">
              <a:lnSpc>
                <a:spcPct val="120000"/>
              </a:lnSpc>
              <a:spcBef>
                <a:spcPts val="450"/>
              </a:spcBef>
              <a:spcAft>
                <a:spcPts val="450"/>
              </a:spcAft>
              <a:buFont typeface="Arial" panose="020B0604020202020204" pitchFamily="34" charset="0"/>
              <a:buChar char="•"/>
            </a:pPr>
            <a:endParaRPr lang="zh-CN" altLang="en-US" sz="1050">
              <a:solidFill>
                <a:srgbClr val="FFFFFF"/>
              </a:solidFill>
              <a:cs typeface="+mn-ea"/>
              <a:sym typeface="+mn-lt"/>
            </a:endParaRPr>
          </a:p>
        </p:txBody>
      </p:sp>
      <p:sp>
        <p:nvSpPr>
          <p:cNvPr id="13" name="任意多边形: 形状 12"/>
          <p:cNvSpPr/>
          <p:nvPr>
            <p:custDataLst>
              <p:tags r:id="rId2"/>
            </p:custDataLst>
          </p:nvPr>
        </p:nvSpPr>
        <p:spPr>
          <a:xfrm>
            <a:off x="560847" y="2462055"/>
            <a:ext cx="5291313" cy="3512098"/>
          </a:xfrm>
          <a:custGeom>
            <a:avLst/>
            <a:gdLst>
              <a:gd name="connsiteX0" fmla="*/ 1746212 w 5291313"/>
              <a:gd name="connsiteY0" fmla="*/ 0 h 3512098"/>
              <a:gd name="connsiteX1" fmla="*/ 2989882 w 5291313"/>
              <a:gd name="connsiteY1" fmla="*/ 0 h 3512098"/>
              <a:gd name="connsiteX2" fmla="*/ 3510772 w 5291313"/>
              <a:gd name="connsiteY2" fmla="*/ 0 h 3512098"/>
              <a:gd name="connsiteX3" fmla="*/ 5291313 w 5291313"/>
              <a:gd name="connsiteY3" fmla="*/ 0 h 3512098"/>
              <a:gd name="connsiteX4" fmla="*/ 5291313 w 5291313"/>
              <a:gd name="connsiteY4" fmla="*/ 411616 h 3512098"/>
              <a:gd name="connsiteX5" fmla="*/ 3510772 w 5291313"/>
              <a:gd name="connsiteY5" fmla="*/ 411616 h 3512098"/>
              <a:gd name="connsiteX6" fmla="*/ 3510772 w 5291313"/>
              <a:gd name="connsiteY6" fmla="*/ 411616 h 3512098"/>
              <a:gd name="connsiteX7" fmla="*/ 1754494 w 5291313"/>
              <a:gd name="connsiteY7" fmla="*/ 411616 h 3512098"/>
              <a:gd name="connsiteX8" fmla="*/ 1754494 w 5291313"/>
              <a:gd name="connsiteY8" fmla="*/ 412949 h 3512098"/>
              <a:gd name="connsiteX9" fmla="*/ 804770 w 5291313"/>
              <a:gd name="connsiteY9" fmla="*/ 806554 h 3512098"/>
              <a:gd name="connsiteX10" fmla="*/ 804770 w 5291313"/>
              <a:gd name="connsiteY10" fmla="*/ 2707116 h 3512098"/>
              <a:gd name="connsiteX11" fmla="*/ 2704832 w 5291313"/>
              <a:gd name="connsiteY11" fmla="*/ 2707116 h 3512098"/>
              <a:gd name="connsiteX12" fmla="*/ 3098314 w 5291313"/>
              <a:gd name="connsiteY12" fmla="*/ 1756147 h 3512098"/>
              <a:gd name="connsiteX13" fmla="*/ 3509569 w 5291313"/>
              <a:gd name="connsiteY13" fmla="*/ 1756147 h 3512098"/>
              <a:gd name="connsiteX14" fmla="*/ 2995633 w 5291313"/>
              <a:gd name="connsiteY14" fmla="*/ 2997994 h 3512098"/>
              <a:gd name="connsiteX15" fmla="*/ 513969 w 5291313"/>
              <a:gd name="connsiteY15" fmla="*/ 2997994 h 3512098"/>
              <a:gd name="connsiteX16" fmla="*/ 513969 w 5291313"/>
              <a:gd name="connsiteY16" fmla="*/ 515676 h 3512098"/>
              <a:gd name="connsiteX17" fmla="*/ 1746212 w 5291313"/>
              <a:gd name="connsiteY17" fmla="*/ 1982 h 3512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291313" h="3512098">
                <a:moveTo>
                  <a:pt x="1746212" y="0"/>
                </a:moveTo>
                <a:lnTo>
                  <a:pt x="2989882" y="0"/>
                </a:lnTo>
                <a:lnTo>
                  <a:pt x="3510772" y="0"/>
                </a:lnTo>
                <a:lnTo>
                  <a:pt x="5291313" y="0"/>
                </a:lnTo>
                <a:lnTo>
                  <a:pt x="5291313" y="411616"/>
                </a:lnTo>
                <a:lnTo>
                  <a:pt x="3510772" y="411616"/>
                </a:lnTo>
                <a:lnTo>
                  <a:pt x="3510772" y="411616"/>
                </a:lnTo>
                <a:lnTo>
                  <a:pt x="1754494" y="411616"/>
                </a:lnTo>
                <a:lnTo>
                  <a:pt x="1754494" y="412949"/>
                </a:lnTo>
                <a:cubicBezTo>
                  <a:pt x="1410753" y="413012"/>
                  <a:pt x="1067036" y="544218"/>
                  <a:pt x="804770" y="806554"/>
                </a:cubicBezTo>
                <a:cubicBezTo>
                  <a:pt x="280082" y="1331379"/>
                  <a:pt x="280082" y="2182291"/>
                  <a:pt x="804770" y="2707116"/>
                </a:cubicBezTo>
                <a:cubicBezTo>
                  <a:pt x="1329458" y="3231942"/>
                  <a:pt x="2180145" y="3231942"/>
                  <a:pt x="2704832" y="2707116"/>
                </a:cubicBezTo>
                <a:cubicBezTo>
                  <a:pt x="2967350" y="2444529"/>
                  <a:pt x="3098521" y="2100311"/>
                  <a:pt x="3098314" y="1756147"/>
                </a:cubicBezTo>
                <a:lnTo>
                  <a:pt x="3509569" y="1756147"/>
                </a:lnTo>
                <a:cubicBezTo>
                  <a:pt x="3509777" y="2205588"/>
                  <a:pt x="3338454" y="2655083"/>
                  <a:pt x="2995633" y="2997994"/>
                </a:cubicBezTo>
                <a:cubicBezTo>
                  <a:pt x="2310340" y="3683467"/>
                  <a:pt x="1199261" y="3683467"/>
                  <a:pt x="513969" y="2997994"/>
                </a:cubicBezTo>
                <a:cubicBezTo>
                  <a:pt x="-171324" y="2312521"/>
                  <a:pt x="-171324" y="1201149"/>
                  <a:pt x="513969" y="515676"/>
                </a:cubicBezTo>
                <a:cubicBezTo>
                  <a:pt x="854431" y="175124"/>
                  <a:pt x="1299985" y="3763"/>
                  <a:pt x="1746212" y="1982"/>
                </a:cubicBez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lnSpc>
                <a:spcPct val="120000"/>
              </a:lnSpc>
            </a:pPr>
            <a:endParaRPr lang="zh-CN" altLang="en-US" sz="900">
              <a:solidFill>
                <a:srgbClr val="FFFFFF"/>
              </a:solidFill>
              <a:cs typeface="+mn-ea"/>
              <a:sym typeface="+mn-lt"/>
            </a:endParaRPr>
          </a:p>
        </p:txBody>
      </p:sp>
      <p:sp>
        <p:nvSpPr>
          <p:cNvPr id="14" name="任意多边形: 形状 13"/>
          <p:cNvSpPr/>
          <p:nvPr>
            <p:custDataLst>
              <p:tags r:id="rId3"/>
            </p:custDataLst>
          </p:nvPr>
        </p:nvSpPr>
        <p:spPr>
          <a:xfrm>
            <a:off x="1647524" y="3549098"/>
            <a:ext cx="2781459" cy="1351470"/>
          </a:xfrm>
          <a:custGeom>
            <a:avLst/>
            <a:gdLst>
              <a:gd name="connsiteX0" fmla="*/ 637883 w 2781459"/>
              <a:gd name="connsiteY0" fmla="*/ 0 h 1351470"/>
              <a:gd name="connsiteX1" fmla="*/ 1903205 w 2781459"/>
              <a:gd name="connsiteY1" fmla="*/ 0 h 1351470"/>
              <a:gd name="connsiteX2" fmla="*/ 2424096 w 2781459"/>
              <a:gd name="connsiteY2" fmla="*/ 0 h 1351470"/>
              <a:gd name="connsiteX3" fmla="*/ 2781459 w 2781459"/>
              <a:gd name="connsiteY3" fmla="*/ 0 h 1351470"/>
              <a:gd name="connsiteX4" fmla="*/ 2781459 w 2781459"/>
              <a:gd name="connsiteY4" fmla="*/ 403766 h 1351470"/>
              <a:gd name="connsiteX5" fmla="*/ 2424096 w 2781459"/>
              <a:gd name="connsiteY5" fmla="*/ 403766 h 1351470"/>
              <a:gd name="connsiteX6" fmla="*/ 1903205 w 2781459"/>
              <a:gd name="connsiteY6" fmla="*/ 403766 h 1351470"/>
              <a:gd name="connsiteX7" fmla="*/ 669747 w 2781459"/>
              <a:gd name="connsiteY7" fmla="*/ 403766 h 1351470"/>
              <a:gd name="connsiteX8" fmla="*/ 481634 w 2781459"/>
              <a:gd name="connsiteY8" fmla="*/ 483059 h 1351470"/>
              <a:gd name="connsiteX9" fmla="*/ 481634 w 2781459"/>
              <a:gd name="connsiteY9" fmla="*/ 869524 h 1351470"/>
              <a:gd name="connsiteX10" fmla="*/ 867848 w 2781459"/>
              <a:gd name="connsiteY10" fmla="*/ 869524 h 1351470"/>
              <a:gd name="connsiteX11" fmla="*/ 947836 w 2781459"/>
              <a:gd name="connsiteY11" fmla="*/ 676292 h 1351470"/>
              <a:gd name="connsiteX12" fmla="*/ 1349482 w 2781459"/>
              <a:gd name="connsiteY12" fmla="*/ 676292 h 1351470"/>
              <a:gd name="connsiteX13" fmla="*/ 1151855 w 2781459"/>
              <a:gd name="connsiteY13" fmla="*/ 1153715 h 1351470"/>
              <a:gd name="connsiteX14" fmla="*/ 197627 w 2781459"/>
              <a:gd name="connsiteY14" fmla="*/ 1153715 h 1351470"/>
              <a:gd name="connsiteX15" fmla="*/ 197627 w 2781459"/>
              <a:gd name="connsiteY15" fmla="*/ 198868 h 1351470"/>
              <a:gd name="connsiteX16" fmla="*/ 637883 w 2781459"/>
              <a:gd name="connsiteY16" fmla="*/ 2991 h 1351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81459" h="1351470">
                <a:moveTo>
                  <a:pt x="637883" y="0"/>
                </a:moveTo>
                <a:lnTo>
                  <a:pt x="1903205" y="0"/>
                </a:lnTo>
                <a:lnTo>
                  <a:pt x="2424096" y="0"/>
                </a:lnTo>
                <a:lnTo>
                  <a:pt x="2781459" y="0"/>
                </a:lnTo>
                <a:lnTo>
                  <a:pt x="2781459" y="403766"/>
                </a:lnTo>
                <a:lnTo>
                  <a:pt x="2424096" y="403766"/>
                </a:lnTo>
                <a:lnTo>
                  <a:pt x="1903205" y="403766"/>
                </a:lnTo>
                <a:lnTo>
                  <a:pt x="669747" y="403766"/>
                </a:lnTo>
                <a:cubicBezTo>
                  <a:pt x="601524" y="404308"/>
                  <a:pt x="533687" y="430972"/>
                  <a:pt x="481634" y="483059"/>
                </a:cubicBezTo>
                <a:cubicBezTo>
                  <a:pt x="374984" y="589779"/>
                  <a:pt x="374984" y="762805"/>
                  <a:pt x="481634" y="869524"/>
                </a:cubicBezTo>
                <a:cubicBezTo>
                  <a:pt x="588284" y="976244"/>
                  <a:pt x="761198" y="976244"/>
                  <a:pt x="867848" y="869524"/>
                </a:cubicBezTo>
                <a:cubicBezTo>
                  <a:pt x="921173" y="816165"/>
                  <a:pt x="947836" y="746228"/>
                  <a:pt x="947836" y="676292"/>
                </a:cubicBezTo>
                <a:lnTo>
                  <a:pt x="1349482" y="676292"/>
                </a:lnTo>
                <a:cubicBezTo>
                  <a:pt x="1349482" y="849085"/>
                  <a:pt x="1283607" y="1021878"/>
                  <a:pt x="1151855" y="1153715"/>
                </a:cubicBezTo>
                <a:cubicBezTo>
                  <a:pt x="888353" y="1417389"/>
                  <a:pt x="461129" y="1417389"/>
                  <a:pt x="197627" y="1153715"/>
                </a:cubicBezTo>
                <a:cubicBezTo>
                  <a:pt x="-65876" y="890042"/>
                  <a:pt x="-65876" y="462542"/>
                  <a:pt x="197627" y="198868"/>
                </a:cubicBezTo>
                <a:cubicBezTo>
                  <a:pt x="319991" y="76425"/>
                  <a:pt x="477659" y="10842"/>
                  <a:pt x="637883" y="2991"/>
                </a:cubicBez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rIns="0" anchor="ctr">
            <a:noAutofit/>
          </a:bodyPr>
          <a:lstStyle/>
          <a:p>
            <a:pPr algn="ctr">
              <a:lnSpc>
                <a:spcPct val="120000"/>
              </a:lnSpc>
              <a:spcBef>
                <a:spcPts val="450"/>
              </a:spcBef>
              <a:spcAft>
                <a:spcPts val="450"/>
              </a:spcAft>
            </a:pPr>
            <a:endParaRPr lang="zh-CN" altLang="en-US" dirty="0">
              <a:solidFill>
                <a:srgbClr val="FFFFFF"/>
              </a:solidFill>
              <a:cs typeface="+mn-ea"/>
              <a:sym typeface="+mn-lt"/>
            </a:endParaRPr>
          </a:p>
        </p:txBody>
      </p:sp>
      <p:sp>
        <p:nvSpPr>
          <p:cNvPr id="15" name="文本框 14"/>
          <p:cNvSpPr txBox="1"/>
          <p:nvPr/>
        </p:nvSpPr>
        <p:spPr>
          <a:xfrm>
            <a:off x="5983458" y="2405992"/>
            <a:ext cx="5748997" cy="45890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a:t>
            </a:r>
          </a:p>
        </p:txBody>
      </p:sp>
      <p:sp>
        <p:nvSpPr>
          <p:cNvPr id="16" name="文本框 15"/>
          <p:cNvSpPr txBox="1"/>
          <p:nvPr/>
        </p:nvSpPr>
        <p:spPr>
          <a:xfrm>
            <a:off x="5167532" y="2931845"/>
            <a:ext cx="5748997" cy="45890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a:t>
            </a:r>
          </a:p>
        </p:txBody>
      </p:sp>
      <p:sp>
        <p:nvSpPr>
          <p:cNvPr id="17" name="文本框 16"/>
          <p:cNvSpPr txBox="1"/>
          <p:nvPr/>
        </p:nvSpPr>
        <p:spPr>
          <a:xfrm>
            <a:off x="4548554" y="3481124"/>
            <a:ext cx="5748997" cy="45890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sp>
        <p:nvSpPr>
          <p:cNvPr id="27" name="Freeform 119"/>
          <p:cNvSpPr>
            <a:spLocks noEditPoints="1"/>
          </p:cNvSpPr>
          <p:nvPr/>
        </p:nvSpPr>
        <p:spPr bwMode="auto">
          <a:xfrm>
            <a:off x="4379665" y="2627759"/>
            <a:ext cx="3432671" cy="2032100"/>
          </a:xfrm>
          <a:custGeom>
            <a:avLst/>
            <a:gdLst>
              <a:gd name="T0" fmla="*/ 281 w 285"/>
              <a:gd name="T1" fmla="*/ 128 h 169"/>
              <a:gd name="T2" fmla="*/ 222 w 285"/>
              <a:gd name="T3" fmla="*/ 105 h 169"/>
              <a:gd name="T4" fmla="*/ 231 w 285"/>
              <a:gd name="T5" fmla="*/ 114 h 169"/>
              <a:gd name="T6" fmla="*/ 246 w 285"/>
              <a:gd name="T7" fmla="*/ 104 h 169"/>
              <a:gd name="T8" fmla="*/ 245 w 285"/>
              <a:gd name="T9" fmla="*/ 83 h 169"/>
              <a:gd name="T10" fmla="*/ 231 w 285"/>
              <a:gd name="T11" fmla="*/ 71 h 169"/>
              <a:gd name="T12" fmla="*/ 235 w 285"/>
              <a:gd name="T13" fmla="*/ 68 h 169"/>
              <a:gd name="T14" fmla="*/ 247 w 285"/>
              <a:gd name="T15" fmla="*/ 74 h 169"/>
              <a:gd name="T16" fmla="*/ 236 w 285"/>
              <a:gd name="T17" fmla="*/ 60 h 169"/>
              <a:gd name="T18" fmla="*/ 231 w 285"/>
              <a:gd name="T19" fmla="*/ 60 h 169"/>
              <a:gd name="T20" fmla="*/ 220 w 285"/>
              <a:gd name="T21" fmla="*/ 79 h 169"/>
              <a:gd name="T22" fmla="*/ 235 w 285"/>
              <a:gd name="T23" fmla="*/ 92 h 169"/>
              <a:gd name="T24" fmla="*/ 233 w 285"/>
              <a:gd name="T25" fmla="*/ 102 h 169"/>
              <a:gd name="T26" fmla="*/ 231 w 285"/>
              <a:gd name="T27" fmla="*/ 91 h 169"/>
              <a:gd name="T28" fmla="*/ 215 w 285"/>
              <a:gd name="T29" fmla="*/ 39 h 169"/>
              <a:gd name="T30" fmla="*/ 207 w 285"/>
              <a:gd name="T31" fmla="*/ 7 h 169"/>
              <a:gd name="T32" fmla="*/ 228 w 285"/>
              <a:gd name="T33" fmla="*/ 2 h 169"/>
              <a:gd name="T34" fmla="*/ 246 w 285"/>
              <a:gd name="T35" fmla="*/ 2 h 169"/>
              <a:gd name="T36" fmla="*/ 249 w 285"/>
              <a:gd name="T37" fmla="*/ 29 h 169"/>
              <a:gd name="T38" fmla="*/ 89 w 285"/>
              <a:gd name="T39" fmla="*/ 55 h 169"/>
              <a:gd name="T40" fmla="*/ 4 w 285"/>
              <a:gd name="T41" fmla="*/ 128 h 169"/>
              <a:gd name="T42" fmla="*/ 33 w 285"/>
              <a:gd name="T43" fmla="*/ 29 h 169"/>
              <a:gd name="T44" fmla="*/ 39 w 285"/>
              <a:gd name="T45" fmla="*/ 3 h 169"/>
              <a:gd name="T46" fmla="*/ 58 w 285"/>
              <a:gd name="T47" fmla="*/ 4 h 169"/>
              <a:gd name="T48" fmla="*/ 76 w 285"/>
              <a:gd name="T49" fmla="*/ 8 h 169"/>
              <a:gd name="T50" fmla="*/ 67 w 285"/>
              <a:gd name="T51" fmla="*/ 38 h 169"/>
              <a:gd name="T52" fmla="*/ 63 w 285"/>
              <a:gd name="T53" fmla="*/ 64 h 169"/>
              <a:gd name="T54" fmla="*/ 49 w 285"/>
              <a:gd name="T55" fmla="*/ 56 h 169"/>
              <a:gd name="T56" fmla="*/ 36 w 285"/>
              <a:gd name="T57" fmla="*/ 72 h 169"/>
              <a:gd name="T58" fmla="*/ 49 w 285"/>
              <a:gd name="T59" fmla="*/ 89 h 169"/>
              <a:gd name="T60" fmla="*/ 53 w 285"/>
              <a:gd name="T61" fmla="*/ 101 h 169"/>
              <a:gd name="T62" fmla="*/ 49 w 285"/>
              <a:gd name="T63" fmla="*/ 94 h 169"/>
              <a:gd name="T64" fmla="*/ 37 w 285"/>
              <a:gd name="T65" fmla="*/ 94 h 169"/>
              <a:gd name="T66" fmla="*/ 49 w 285"/>
              <a:gd name="T67" fmla="*/ 114 h 169"/>
              <a:gd name="T68" fmla="*/ 64 w 285"/>
              <a:gd name="T69" fmla="*/ 104 h 169"/>
              <a:gd name="T70" fmla="*/ 63 w 285"/>
              <a:gd name="T71" fmla="*/ 83 h 169"/>
              <a:gd name="T72" fmla="*/ 49 w 285"/>
              <a:gd name="T73" fmla="*/ 71 h 169"/>
              <a:gd name="T74" fmla="*/ 53 w 285"/>
              <a:gd name="T75" fmla="*/ 68 h 169"/>
              <a:gd name="T76" fmla="*/ 65 w 285"/>
              <a:gd name="T77" fmla="*/ 74 h 169"/>
              <a:gd name="T78" fmla="*/ 162 w 285"/>
              <a:gd name="T79" fmla="*/ 35 h 169"/>
              <a:gd name="T80" fmla="*/ 151 w 285"/>
              <a:gd name="T81" fmla="*/ 14 h 169"/>
              <a:gd name="T82" fmla="*/ 132 w 285"/>
              <a:gd name="T83" fmla="*/ 11 h 169"/>
              <a:gd name="T84" fmla="*/ 124 w 285"/>
              <a:gd name="T85" fmla="*/ 35 h 169"/>
              <a:gd name="T86" fmla="*/ 78 w 285"/>
              <a:gd name="T87" fmla="*/ 126 h 169"/>
              <a:gd name="T88" fmla="*/ 210 w 285"/>
              <a:gd name="T89" fmla="*/ 126 h 169"/>
              <a:gd name="T90" fmla="*/ 146 w 285"/>
              <a:gd name="T91" fmla="*/ 92 h 169"/>
              <a:gd name="T92" fmla="*/ 143 w 285"/>
              <a:gd name="T93" fmla="*/ 83 h 169"/>
              <a:gd name="T94" fmla="*/ 142 w 285"/>
              <a:gd name="T95" fmla="*/ 93 h 169"/>
              <a:gd name="T96" fmla="*/ 162 w 285"/>
              <a:gd name="T97" fmla="*/ 109 h 169"/>
              <a:gd name="T98" fmla="*/ 148 w 285"/>
              <a:gd name="T99" fmla="*/ 136 h 169"/>
              <a:gd name="T100" fmla="*/ 140 w 285"/>
              <a:gd name="T101" fmla="*/ 136 h 169"/>
              <a:gd name="T102" fmla="*/ 125 w 285"/>
              <a:gd name="T103" fmla="*/ 114 h 169"/>
              <a:gd name="T104" fmla="*/ 141 w 285"/>
              <a:gd name="T105" fmla="*/ 126 h 169"/>
              <a:gd name="T106" fmla="*/ 146 w 285"/>
              <a:gd name="T107" fmla="*/ 123 h 169"/>
              <a:gd name="T108" fmla="*/ 131 w 285"/>
              <a:gd name="T109" fmla="*/ 104 h 169"/>
              <a:gd name="T110" fmla="*/ 129 w 285"/>
              <a:gd name="T111" fmla="*/ 79 h 169"/>
              <a:gd name="T112" fmla="*/ 148 w 285"/>
              <a:gd name="T113" fmla="*/ 69 h 169"/>
              <a:gd name="T114" fmla="*/ 162 w 285"/>
              <a:gd name="T115" fmla="*/ 89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5" h="169">
                <a:moveTo>
                  <a:pt x="249" y="38"/>
                </a:moveTo>
                <a:cubicBezTo>
                  <a:pt x="270" y="46"/>
                  <a:pt x="285" y="71"/>
                  <a:pt x="285" y="101"/>
                </a:cubicBezTo>
                <a:cubicBezTo>
                  <a:pt x="285" y="111"/>
                  <a:pt x="284" y="120"/>
                  <a:pt x="281" y="128"/>
                </a:cubicBezTo>
                <a:cubicBezTo>
                  <a:pt x="262" y="132"/>
                  <a:pt x="243" y="133"/>
                  <a:pt x="224" y="132"/>
                </a:cubicBezTo>
                <a:cubicBezTo>
                  <a:pt x="224" y="130"/>
                  <a:pt x="224" y="128"/>
                  <a:pt x="224" y="126"/>
                </a:cubicBezTo>
                <a:cubicBezTo>
                  <a:pt x="224" y="119"/>
                  <a:pt x="223" y="112"/>
                  <a:pt x="222" y="105"/>
                </a:cubicBezTo>
                <a:cubicBezTo>
                  <a:pt x="222" y="105"/>
                  <a:pt x="222" y="105"/>
                  <a:pt x="222" y="105"/>
                </a:cubicBezTo>
                <a:cubicBezTo>
                  <a:pt x="225" y="107"/>
                  <a:pt x="228" y="109"/>
                  <a:pt x="231" y="109"/>
                </a:cubicBezTo>
                <a:cubicBezTo>
                  <a:pt x="231" y="114"/>
                  <a:pt x="231" y="114"/>
                  <a:pt x="231" y="114"/>
                </a:cubicBezTo>
                <a:cubicBezTo>
                  <a:pt x="236" y="114"/>
                  <a:pt x="236" y="114"/>
                  <a:pt x="236" y="114"/>
                </a:cubicBezTo>
                <a:cubicBezTo>
                  <a:pt x="236" y="109"/>
                  <a:pt x="236" y="109"/>
                  <a:pt x="236" y="109"/>
                </a:cubicBezTo>
                <a:cubicBezTo>
                  <a:pt x="241" y="108"/>
                  <a:pt x="244" y="107"/>
                  <a:pt x="246" y="104"/>
                </a:cubicBezTo>
                <a:cubicBezTo>
                  <a:pt x="248" y="102"/>
                  <a:pt x="249" y="99"/>
                  <a:pt x="249" y="94"/>
                </a:cubicBezTo>
                <a:cubicBezTo>
                  <a:pt x="249" y="92"/>
                  <a:pt x="249" y="89"/>
                  <a:pt x="248" y="87"/>
                </a:cubicBezTo>
                <a:cubicBezTo>
                  <a:pt x="247" y="86"/>
                  <a:pt x="246" y="84"/>
                  <a:pt x="245" y="83"/>
                </a:cubicBezTo>
                <a:cubicBezTo>
                  <a:pt x="244" y="82"/>
                  <a:pt x="242" y="81"/>
                  <a:pt x="239" y="79"/>
                </a:cubicBezTo>
                <a:cubicBezTo>
                  <a:pt x="235" y="77"/>
                  <a:pt x="233" y="75"/>
                  <a:pt x="232" y="75"/>
                </a:cubicBezTo>
                <a:cubicBezTo>
                  <a:pt x="231" y="74"/>
                  <a:pt x="231" y="72"/>
                  <a:pt x="231" y="71"/>
                </a:cubicBezTo>
                <a:cubicBezTo>
                  <a:pt x="231" y="69"/>
                  <a:pt x="231" y="69"/>
                  <a:pt x="231" y="68"/>
                </a:cubicBezTo>
                <a:cubicBezTo>
                  <a:pt x="232" y="67"/>
                  <a:pt x="232" y="67"/>
                  <a:pt x="233" y="67"/>
                </a:cubicBezTo>
                <a:cubicBezTo>
                  <a:pt x="234" y="67"/>
                  <a:pt x="235" y="67"/>
                  <a:pt x="235" y="68"/>
                </a:cubicBezTo>
                <a:cubicBezTo>
                  <a:pt x="235" y="69"/>
                  <a:pt x="235" y="70"/>
                  <a:pt x="235" y="72"/>
                </a:cubicBezTo>
                <a:cubicBezTo>
                  <a:pt x="235" y="74"/>
                  <a:pt x="235" y="74"/>
                  <a:pt x="235" y="74"/>
                </a:cubicBezTo>
                <a:cubicBezTo>
                  <a:pt x="247" y="74"/>
                  <a:pt x="247" y="74"/>
                  <a:pt x="247" y="74"/>
                </a:cubicBezTo>
                <a:cubicBezTo>
                  <a:pt x="248" y="73"/>
                  <a:pt x="248" y="73"/>
                  <a:pt x="248" y="72"/>
                </a:cubicBezTo>
                <a:cubicBezTo>
                  <a:pt x="248" y="68"/>
                  <a:pt x="247" y="66"/>
                  <a:pt x="245" y="64"/>
                </a:cubicBezTo>
                <a:cubicBezTo>
                  <a:pt x="243" y="62"/>
                  <a:pt x="240" y="60"/>
                  <a:pt x="236" y="60"/>
                </a:cubicBezTo>
                <a:cubicBezTo>
                  <a:pt x="236" y="56"/>
                  <a:pt x="236" y="56"/>
                  <a:pt x="236" y="56"/>
                </a:cubicBezTo>
                <a:cubicBezTo>
                  <a:pt x="231" y="56"/>
                  <a:pt x="231" y="56"/>
                  <a:pt x="231" y="56"/>
                </a:cubicBezTo>
                <a:cubicBezTo>
                  <a:pt x="231" y="60"/>
                  <a:pt x="231" y="60"/>
                  <a:pt x="231" y="60"/>
                </a:cubicBezTo>
                <a:cubicBezTo>
                  <a:pt x="227" y="60"/>
                  <a:pt x="224" y="62"/>
                  <a:pt x="222" y="64"/>
                </a:cubicBezTo>
                <a:cubicBezTo>
                  <a:pt x="219" y="66"/>
                  <a:pt x="218" y="69"/>
                  <a:pt x="218" y="72"/>
                </a:cubicBezTo>
                <a:cubicBezTo>
                  <a:pt x="218" y="75"/>
                  <a:pt x="219" y="77"/>
                  <a:pt x="220" y="79"/>
                </a:cubicBezTo>
                <a:cubicBezTo>
                  <a:pt x="221" y="81"/>
                  <a:pt x="222" y="82"/>
                  <a:pt x="223" y="84"/>
                </a:cubicBezTo>
                <a:cubicBezTo>
                  <a:pt x="225" y="85"/>
                  <a:pt x="227" y="86"/>
                  <a:pt x="231" y="89"/>
                </a:cubicBezTo>
                <a:cubicBezTo>
                  <a:pt x="233" y="90"/>
                  <a:pt x="234" y="91"/>
                  <a:pt x="235" y="92"/>
                </a:cubicBezTo>
                <a:cubicBezTo>
                  <a:pt x="235" y="94"/>
                  <a:pt x="235" y="96"/>
                  <a:pt x="235" y="98"/>
                </a:cubicBezTo>
                <a:cubicBezTo>
                  <a:pt x="235" y="99"/>
                  <a:pt x="235" y="100"/>
                  <a:pt x="235" y="101"/>
                </a:cubicBezTo>
                <a:cubicBezTo>
                  <a:pt x="234" y="101"/>
                  <a:pt x="234" y="102"/>
                  <a:pt x="233" y="102"/>
                </a:cubicBezTo>
                <a:cubicBezTo>
                  <a:pt x="232" y="102"/>
                  <a:pt x="231" y="101"/>
                  <a:pt x="231" y="100"/>
                </a:cubicBezTo>
                <a:cubicBezTo>
                  <a:pt x="231" y="100"/>
                  <a:pt x="231" y="98"/>
                  <a:pt x="231" y="94"/>
                </a:cubicBezTo>
                <a:cubicBezTo>
                  <a:pt x="231" y="91"/>
                  <a:pt x="231" y="91"/>
                  <a:pt x="231" y="91"/>
                </a:cubicBezTo>
                <a:cubicBezTo>
                  <a:pt x="219" y="91"/>
                  <a:pt x="219" y="91"/>
                  <a:pt x="219" y="91"/>
                </a:cubicBezTo>
                <a:cubicBezTo>
                  <a:pt x="215" y="77"/>
                  <a:pt x="208" y="64"/>
                  <a:pt x="198" y="53"/>
                </a:cubicBezTo>
                <a:cubicBezTo>
                  <a:pt x="203" y="47"/>
                  <a:pt x="209" y="42"/>
                  <a:pt x="215" y="39"/>
                </a:cubicBezTo>
                <a:cubicBezTo>
                  <a:pt x="215" y="29"/>
                  <a:pt x="215" y="29"/>
                  <a:pt x="215" y="29"/>
                </a:cubicBezTo>
                <a:cubicBezTo>
                  <a:pt x="218" y="29"/>
                  <a:pt x="218" y="29"/>
                  <a:pt x="218" y="29"/>
                </a:cubicBezTo>
                <a:cubicBezTo>
                  <a:pt x="207" y="7"/>
                  <a:pt x="207" y="7"/>
                  <a:pt x="207" y="7"/>
                </a:cubicBezTo>
                <a:cubicBezTo>
                  <a:pt x="221" y="3"/>
                  <a:pt x="221" y="3"/>
                  <a:pt x="221" y="3"/>
                </a:cubicBezTo>
                <a:cubicBezTo>
                  <a:pt x="225" y="11"/>
                  <a:pt x="225" y="11"/>
                  <a:pt x="225" y="11"/>
                </a:cubicBezTo>
                <a:cubicBezTo>
                  <a:pt x="228" y="2"/>
                  <a:pt x="228" y="2"/>
                  <a:pt x="228" y="2"/>
                </a:cubicBezTo>
                <a:cubicBezTo>
                  <a:pt x="240" y="4"/>
                  <a:pt x="240" y="4"/>
                  <a:pt x="240" y="4"/>
                </a:cubicBezTo>
                <a:cubicBezTo>
                  <a:pt x="239" y="13"/>
                  <a:pt x="239" y="13"/>
                  <a:pt x="239" y="13"/>
                </a:cubicBezTo>
                <a:cubicBezTo>
                  <a:pt x="246" y="2"/>
                  <a:pt x="246" y="2"/>
                  <a:pt x="246" y="2"/>
                </a:cubicBezTo>
                <a:cubicBezTo>
                  <a:pt x="258" y="8"/>
                  <a:pt x="258" y="8"/>
                  <a:pt x="258" y="8"/>
                </a:cubicBezTo>
                <a:cubicBezTo>
                  <a:pt x="248" y="29"/>
                  <a:pt x="248" y="29"/>
                  <a:pt x="248" y="29"/>
                </a:cubicBezTo>
                <a:cubicBezTo>
                  <a:pt x="249" y="29"/>
                  <a:pt x="249" y="29"/>
                  <a:pt x="249" y="29"/>
                </a:cubicBezTo>
                <a:cubicBezTo>
                  <a:pt x="249" y="38"/>
                  <a:pt x="249" y="38"/>
                  <a:pt x="249" y="38"/>
                </a:cubicBezTo>
                <a:close/>
                <a:moveTo>
                  <a:pt x="67" y="38"/>
                </a:moveTo>
                <a:cubicBezTo>
                  <a:pt x="75" y="41"/>
                  <a:pt x="83" y="47"/>
                  <a:pt x="89" y="55"/>
                </a:cubicBezTo>
                <a:cubicBezTo>
                  <a:pt x="72" y="74"/>
                  <a:pt x="64" y="101"/>
                  <a:pt x="64" y="126"/>
                </a:cubicBezTo>
                <a:cubicBezTo>
                  <a:pt x="64" y="128"/>
                  <a:pt x="64" y="130"/>
                  <a:pt x="64" y="132"/>
                </a:cubicBezTo>
                <a:cubicBezTo>
                  <a:pt x="44" y="133"/>
                  <a:pt x="24" y="132"/>
                  <a:pt x="4" y="128"/>
                </a:cubicBezTo>
                <a:cubicBezTo>
                  <a:pt x="1" y="120"/>
                  <a:pt x="0" y="111"/>
                  <a:pt x="0" y="101"/>
                </a:cubicBezTo>
                <a:cubicBezTo>
                  <a:pt x="0" y="73"/>
                  <a:pt x="14" y="48"/>
                  <a:pt x="33" y="39"/>
                </a:cubicBezTo>
                <a:cubicBezTo>
                  <a:pt x="33" y="29"/>
                  <a:pt x="33" y="29"/>
                  <a:pt x="33" y="29"/>
                </a:cubicBezTo>
                <a:cubicBezTo>
                  <a:pt x="35" y="29"/>
                  <a:pt x="35" y="29"/>
                  <a:pt x="35" y="29"/>
                </a:cubicBezTo>
                <a:cubicBezTo>
                  <a:pt x="25" y="7"/>
                  <a:pt x="25" y="7"/>
                  <a:pt x="25" y="7"/>
                </a:cubicBezTo>
                <a:cubicBezTo>
                  <a:pt x="39" y="3"/>
                  <a:pt x="39" y="3"/>
                  <a:pt x="39" y="3"/>
                </a:cubicBezTo>
                <a:cubicBezTo>
                  <a:pt x="42" y="11"/>
                  <a:pt x="42" y="11"/>
                  <a:pt x="42" y="11"/>
                </a:cubicBezTo>
                <a:cubicBezTo>
                  <a:pt x="46" y="2"/>
                  <a:pt x="46" y="2"/>
                  <a:pt x="46" y="2"/>
                </a:cubicBezTo>
                <a:cubicBezTo>
                  <a:pt x="58" y="4"/>
                  <a:pt x="58" y="4"/>
                  <a:pt x="58" y="4"/>
                </a:cubicBezTo>
                <a:cubicBezTo>
                  <a:pt x="57" y="13"/>
                  <a:pt x="57" y="13"/>
                  <a:pt x="57" y="13"/>
                </a:cubicBezTo>
                <a:cubicBezTo>
                  <a:pt x="64" y="2"/>
                  <a:pt x="64" y="2"/>
                  <a:pt x="64" y="2"/>
                </a:cubicBezTo>
                <a:cubicBezTo>
                  <a:pt x="76" y="8"/>
                  <a:pt x="76" y="8"/>
                  <a:pt x="76" y="8"/>
                </a:cubicBezTo>
                <a:cubicBezTo>
                  <a:pt x="66" y="29"/>
                  <a:pt x="66" y="29"/>
                  <a:pt x="66" y="29"/>
                </a:cubicBezTo>
                <a:cubicBezTo>
                  <a:pt x="67" y="29"/>
                  <a:pt x="67" y="29"/>
                  <a:pt x="67" y="29"/>
                </a:cubicBezTo>
                <a:cubicBezTo>
                  <a:pt x="67" y="38"/>
                  <a:pt x="67" y="38"/>
                  <a:pt x="67" y="38"/>
                </a:cubicBezTo>
                <a:close/>
                <a:moveTo>
                  <a:pt x="65" y="74"/>
                </a:moveTo>
                <a:cubicBezTo>
                  <a:pt x="66" y="73"/>
                  <a:pt x="66" y="73"/>
                  <a:pt x="66" y="72"/>
                </a:cubicBezTo>
                <a:cubicBezTo>
                  <a:pt x="66" y="68"/>
                  <a:pt x="65" y="66"/>
                  <a:pt x="63" y="64"/>
                </a:cubicBezTo>
                <a:cubicBezTo>
                  <a:pt x="61" y="62"/>
                  <a:pt x="58" y="60"/>
                  <a:pt x="54" y="60"/>
                </a:cubicBezTo>
                <a:cubicBezTo>
                  <a:pt x="54" y="56"/>
                  <a:pt x="54" y="56"/>
                  <a:pt x="54" y="56"/>
                </a:cubicBezTo>
                <a:cubicBezTo>
                  <a:pt x="49" y="56"/>
                  <a:pt x="49" y="56"/>
                  <a:pt x="49" y="56"/>
                </a:cubicBezTo>
                <a:cubicBezTo>
                  <a:pt x="49" y="60"/>
                  <a:pt x="49" y="60"/>
                  <a:pt x="49" y="60"/>
                </a:cubicBezTo>
                <a:cubicBezTo>
                  <a:pt x="45" y="60"/>
                  <a:pt x="42" y="62"/>
                  <a:pt x="40" y="64"/>
                </a:cubicBezTo>
                <a:cubicBezTo>
                  <a:pt x="37" y="66"/>
                  <a:pt x="36" y="69"/>
                  <a:pt x="36" y="72"/>
                </a:cubicBezTo>
                <a:cubicBezTo>
                  <a:pt x="36" y="75"/>
                  <a:pt x="37" y="77"/>
                  <a:pt x="38" y="79"/>
                </a:cubicBezTo>
                <a:cubicBezTo>
                  <a:pt x="39" y="81"/>
                  <a:pt x="40" y="82"/>
                  <a:pt x="41" y="84"/>
                </a:cubicBezTo>
                <a:cubicBezTo>
                  <a:pt x="43" y="85"/>
                  <a:pt x="45" y="86"/>
                  <a:pt x="49" y="89"/>
                </a:cubicBezTo>
                <a:cubicBezTo>
                  <a:pt x="51" y="90"/>
                  <a:pt x="52" y="91"/>
                  <a:pt x="53" y="92"/>
                </a:cubicBezTo>
                <a:cubicBezTo>
                  <a:pt x="53" y="94"/>
                  <a:pt x="53" y="96"/>
                  <a:pt x="53" y="98"/>
                </a:cubicBezTo>
                <a:cubicBezTo>
                  <a:pt x="53" y="99"/>
                  <a:pt x="53" y="100"/>
                  <a:pt x="53" y="101"/>
                </a:cubicBezTo>
                <a:cubicBezTo>
                  <a:pt x="52" y="101"/>
                  <a:pt x="52" y="102"/>
                  <a:pt x="51" y="102"/>
                </a:cubicBezTo>
                <a:cubicBezTo>
                  <a:pt x="50" y="102"/>
                  <a:pt x="49" y="101"/>
                  <a:pt x="49" y="100"/>
                </a:cubicBezTo>
                <a:cubicBezTo>
                  <a:pt x="49" y="100"/>
                  <a:pt x="49" y="98"/>
                  <a:pt x="49" y="94"/>
                </a:cubicBezTo>
                <a:cubicBezTo>
                  <a:pt x="49" y="91"/>
                  <a:pt x="49" y="91"/>
                  <a:pt x="49" y="91"/>
                </a:cubicBezTo>
                <a:cubicBezTo>
                  <a:pt x="37" y="91"/>
                  <a:pt x="37" y="91"/>
                  <a:pt x="37" y="91"/>
                </a:cubicBezTo>
                <a:cubicBezTo>
                  <a:pt x="37" y="94"/>
                  <a:pt x="37" y="94"/>
                  <a:pt x="37" y="94"/>
                </a:cubicBezTo>
                <a:cubicBezTo>
                  <a:pt x="37" y="99"/>
                  <a:pt x="38" y="103"/>
                  <a:pt x="40" y="105"/>
                </a:cubicBezTo>
                <a:cubicBezTo>
                  <a:pt x="43" y="107"/>
                  <a:pt x="46" y="109"/>
                  <a:pt x="49" y="109"/>
                </a:cubicBezTo>
                <a:cubicBezTo>
                  <a:pt x="49" y="114"/>
                  <a:pt x="49" y="114"/>
                  <a:pt x="49" y="114"/>
                </a:cubicBezTo>
                <a:cubicBezTo>
                  <a:pt x="54" y="114"/>
                  <a:pt x="54" y="114"/>
                  <a:pt x="54" y="114"/>
                </a:cubicBezTo>
                <a:cubicBezTo>
                  <a:pt x="54" y="109"/>
                  <a:pt x="54" y="109"/>
                  <a:pt x="54" y="109"/>
                </a:cubicBezTo>
                <a:cubicBezTo>
                  <a:pt x="59" y="108"/>
                  <a:pt x="62" y="107"/>
                  <a:pt x="64" y="104"/>
                </a:cubicBezTo>
                <a:cubicBezTo>
                  <a:pt x="66" y="102"/>
                  <a:pt x="67" y="99"/>
                  <a:pt x="67" y="94"/>
                </a:cubicBezTo>
                <a:cubicBezTo>
                  <a:pt x="67" y="92"/>
                  <a:pt x="66" y="89"/>
                  <a:pt x="66" y="87"/>
                </a:cubicBezTo>
                <a:cubicBezTo>
                  <a:pt x="65" y="86"/>
                  <a:pt x="64" y="84"/>
                  <a:pt x="63" y="83"/>
                </a:cubicBezTo>
                <a:cubicBezTo>
                  <a:pt x="62" y="82"/>
                  <a:pt x="60" y="81"/>
                  <a:pt x="57" y="79"/>
                </a:cubicBezTo>
                <a:cubicBezTo>
                  <a:pt x="53" y="77"/>
                  <a:pt x="51" y="75"/>
                  <a:pt x="50" y="75"/>
                </a:cubicBezTo>
                <a:cubicBezTo>
                  <a:pt x="49" y="74"/>
                  <a:pt x="49" y="72"/>
                  <a:pt x="49" y="71"/>
                </a:cubicBezTo>
                <a:cubicBezTo>
                  <a:pt x="49" y="69"/>
                  <a:pt x="49" y="69"/>
                  <a:pt x="49" y="68"/>
                </a:cubicBezTo>
                <a:cubicBezTo>
                  <a:pt x="50" y="67"/>
                  <a:pt x="50" y="67"/>
                  <a:pt x="51" y="67"/>
                </a:cubicBezTo>
                <a:cubicBezTo>
                  <a:pt x="52" y="67"/>
                  <a:pt x="53" y="67"/>
                  <a:pt x="53" y="68"/>
                </a:cubicBezTo>
                <a:cubicBezTo>
                  <a:pt x="53" y="69"/>
                  <a:pt x="53" y="70"/>
                  <a:pt x="53" y="72"/>
                </a:cubicBezTo>
                <a:cubicBezTo>
                  <a:pt x="53" y="74"/>
                  <a:pt x="53" y="74"/>
                  <a:pt x="53" y="74"/>
                </a:cubicBezTo>
                <a:cubicBezTo>
                  <a:pt x="65" y="74"/>
                  <a:pt x="65" y="74"/>
                  <a:pt x="65" y="74"/>
                </a:cubicBezTo>
                <a:close/>
                <a:moveTo>
                  <a:pt x="164" y="45"/>
                </a:moveTo>
                <a:cubicBezTo>
                  <a:pt x="164" y="35"/>
                  <a:pt x="164" y="35"/>
                  <a:pt x="164" y="35"/>
                </a:cubicBezTo>
                <a:cubicBezTo>
                  <a:pt x="162" y="35"/>
                  <a:pt x="162" y="35"/>
                  <a:pt x="162" y="35"/>
                </a:cubicBezTo>
                <a:cubicBezTo>
                  <a:pt x="175" y="8"/>
                  <a:pt x="175" y="8"/>
                  <a:pt x="175" y="8"/>
                </a:cubicBezTo>
                <a:cubicBezTo>
                  <a:pt x="160" y="0"/>
                  <a:pt x="160" y="0"/>
                  <a:pt x="160" y="0"/>
                </a:cubicBezTo>
                <a:cubicBezTo>
                  <a:pt x="151" y="14"/>
                  <a:pt x="151" y="14"/>
                  <a:pt x="151" y="14"/>
                </a:cubicBezTo>
                <a:cubicBezTo>
                  <a:pt x="152" y="2"/>
                  <a:pt x="152" y="2"/>
                  <a:pt x="152" y="2"/>
                </a:cubicBezTo>
                <a:cubicBezTo>
                  <a:pt x="137" y="1"/>
                  <a:pt x="137" y="1"/>
                  <a:pt x="137" y="1"/>
                </a:cubicBezTo>
                <a:cubicBezTo>
                  <a:pt x="132" y="11"/>
                  <a:pt x="132" y="11"/>
                  <a:pt x="132" y="11"/>
                </a:cubicBezTo>
                <a:cubicBezTo>
                  <a:pt x="128" y="2"/>
                  <a:pt x="128" y="2"/>
                  <a:pt x="128" y="2"/>
                </a:cubicBezTo>
                <a:cubicBezTo>
                  <a:pt x="111" y="7"/>
                  <a:pt x="111" y="7"/>
                  <a:pt x="111" y="7"/>
                </a:cubicBezTo>
                <a:cubicBezTo>
                  <a:pt x="124" y="35"/>
                  <a:pt x="124" y="35"/>
                  <a:pt x="124" y="35"/>
                </a:cubicBezTo>
                <a:cubicBezTo>
                  <a:pt x="121" y="35"/>
                  <a:pt x="121" y="35"/>
                  <a:pt x="121" y="35"/>
                </a:cubicBezTo>
                <a:cubicBezTo>
                  <a:pt x="121" y="47"/>
                  <a:pt x="121" y="47"/>
                  <a:pt x="121" y="47"/>
                </a:cubicBezTo>
                <a:cubicBezTo>
                  <a:pt x="96" y="59"/>
                  <a:pt x="78" y="90"/>
                  <a:pt x="78" y="126"/>
                </a:cubicBezTo>
                <a:cubicBezTo>
                  <a:pt x="78" y="139"/>
                  <a:pt x="80" y="150"/>
                  <a:pt x="84" y="161"/>
                </a:cubicBezTo>
                <a:cubicBezTo>
                  <a:pt x="124" y="169"/>
                  <a:pt x="164" y="169"/>
                  <a:pt x="204" y="161"/>
                </a:cubicBezTo>
                <a:cubicBezTo>
                  <a:pt x="208" y="150"/>
                  <a:pt x="210" y="139"/>
                  <a:pt x="210" y="126"/>
                </a:cubicBezTo>
                <a:cubicBezTo>
                  <a:pt x="210" y="88"/>
                  <a:pt x="191" y="56"/>
                  <a:pt x="164" y="45"/>
                </a:cubicBezTo>
                <a:close/>
                <a:moveTo>
                  <a:pt x="162" y="92"/>
                </a:moveTo>
                <a:cubicBezTo>
                  <a:pt x="146" y="92"/>
                  <a:pt x="146" y="92"/>
                  <a:pt x="146" y="92"/>
                </a:cubicBezTo>
                <a:cubicBezTo>
                  <a:pt x="146" y="90"/>
                  <a:pt x="146" y="90"/>
                  <a:pt x="146" y="90"/>
                </a:cubicBezTo>
                <a:cubicBezTo>
                  <a:pt x="146" y="87"/>
                  <a:pt x="146" y="85"/>
                  <a:pt x="146" y="84"/>
                </a:cubicBezTo>
                <a:cubicBezTo>
                  <a:pt x="145" y="84"/>
                  <a:pt x="145" y="83"/>
                  <a:pt x="143" y="83"/>
                </a:cubicBezTo>
                <a:cubicBezTo>
                  <a:pt x="143" y="83"/>
                  <a:pt x="142" y="83"/>
                  <a:pt x="141" y="84"/>
                </a:cubicBezTo>
                <a:cubicBezTo>
                  <a:pt x="141" y="85"/>
                  <a:pt x="141" y="86"/>
                  <a:pt x="141" y="87"/>
                </a:cubicBezTo>
                <a:cubicBezTo>
                  <a:pt x="141" y="90"/>
                  <a:pt x="141" y="92"/>
                  <a:pt x="142" y="93"/>
                </a:cubicBezTo>
                <a:cubicBezTo>
                  <a:pt x="143" y="94"/>
                  <a:pt x="146" y="95"/>
                  <a:pt x="150" y="98"/>
                </a:cubicBezTo>
                <a:cubicBezTo>
                  <a:pt x="154" y="101"/>
                  <a:pt x="157" y="102"/>
                  <a:pt x="158" y="104"/>
                </a:cubicBezTo>
                <a:cubicBezTo>
                  <a:pt x="160" y="105"/>
                  <a:pt x="161" y="107"/>
                  <a:pt x="162" y="109"/>
                </a:cubicBezTo>
                <a:cubicBezTo>
                  <a:pt x="163" y="111"/>
                  <a:pt x="164" y="114"/>
                  <a:pt x="164" y="118"/>
                </a:cubicBezTo>
                <a:cubicBezTo>
                  <a:pt x="164" y="123"/>
                  <a:pt x="162" y="128"/>
                  <a:pt x="160" y="131"/>
                </a:cubicBezTo>
                <a:cubicBezTo>
                  <a:pt x="157" y="134"/>
                  <a:pt x="153" y="136"/>
                  <a:pt x="148" y="136"/>
                </a:cubicBezTo>
                <a:cubicBezTo>
                  <a:pt x="148" y="142"/>
                  <a:pt x="148" y="142"/>
                  <a:pt x="148" y="142"/>
                </a:cubicBezTo>
                <a:cubicBezTo>
                  <a:pt x="140" y="142"/>
                  <a:pt x="140" y="142"/>
                  <a:pt x="140" y="142"/>
                </a:cubicBezTo>
                <a:cubicBezTo>
                  <a:pt x="140" y="136"/>
                  <a:pt x="140" y="136"/>
                  <a:pt x="140" y="136"/>
                </a:cubicBezTo>
                <a:cubicBezTo>
                  <a:pt x="136" y="136"/>
                  <a:pt x="133" y="134"/>
                  <a:pt x="130" y="132"/>
                </a:cubicBezTo>
                <a:cubicBezTo>
                  <a:pt x="127" y="129"/>
                  <a:pt x="125" y="124"/>
                  <a:pt x="125" y="117"/>
                </a:cubicBezTo>
                <a:cubicBezTo>
                  <a:pt x="125" y="114"/>
                  <a:pt x="125" y="114"/>
                  <a:pt x="125" y="114"/>
                </a:cubicBezTo>
                <a:cubicBezTo>
                  <a:pt x="140" y="114"/>
                  <a:pt x="140" y="114"/>
                  <a:pt x="140" y="114"/>
                </a:cubicBezTo>
                <a:cubicBezTo>
                  <a:pt x="140" y="118"/>
                  <a:pt x="140" y="118"/>
                  <a:pt x="140" y="118"/>
                </a:cubicBezTo>
                <a:cubicBezTo>
                  <a:pt x="140" y="122"/>
                  <a:pt x="141" y="125"/>
                  <a:pt x="141" y="126"/>
                </a:cubicBezTo>
                <a:cubicBezTo>
                  <a:pt x="141" y="127"/>
                  <a:pt x="142" y="127"/>
                  <a:pt x="143" y="127"/>
                </a:cubicBezTo>
                <a:cubicBezTo>
                  <a:pt x="144" y="127"/>
                  <a:pt x="145" y="127"/>
                  <a:pt x="146" y="126"/>
                </a:cubicBezTo>
                <a:cubicBezTo>
                  <a:pt x="146" y="125"/>
                  <a:pt x="146" y="124"/>
                  <a:pt x="146" y="123"/>
                </a:cubicBezTo>
                <a:cubicBezTo>
                  <a:pt x="146" y="119"/>
                  <a:pt x="146" y="117"/>
                  <a:pt x="146" y="115"/>
                </a:cubicBezTo>
                <a:cubicBezTo>
                  <a:pt x="145" y="114"/>
                  <a:pt x="143" y="112"/>
                  <a:pt x="141" y="111"/>
                </a:cubicBezTo>
                <a:cubicBezTo>
                  <a:pt x="136" y="108"/>
                  <a:pt x="133" y="105"/>
                  <a:pt x="131" y="104"/>
                </a:cubicBezTo>
                <a:cubicBezTo>
                  <a:pt x="129" y="103"/>
                  <a:pt x="128" y="101"/>
                  <a:pt x="127" y="98"/>
                </a:cubicBezTo>
                <a:cubicBezTo>
                  <a:pt x="125" y="96"/>
                  <a:pt x="125" y="93"/>
                  <a:pt x="125" y="90"/>
                </a:cubicBezTo>
                <a:cubicBezTo>
                  <a:pt x="125" y="85"/>
                  <a:pt x="126" y="81"/>
                  <a:pt x="129" y="79"/>
                </a:cubicBezTo>
                <a:cubicBezTo>
                  <a:pt x="131" y="76"/>
                  <a:pt x="135" y="74"/>
                  <a:pt x="140" y="74"/>
                </a:cubicBezTo>
                <a:cubicBezTo>
                  <a:pt x="140" y="69"/>
                  <a:pt x="140" y="69"/>
                  <a:pt x="140" y="69"/>
                </a:cubicBezTo>
                <a:cubicBezTo>
                  <a:pt x="148" y="69"/>
                  <a:pt x="148" y="69"/>
                  <a:pt x="148" y="69"/>
                </a:cubicBezTo>
                <a:cubicBezTo>
                  <a:pt x="148" y="74"/>
                  <a:pt x="148" y="74"/>
                  <a:pt x="148" y="74"/>
                </a:cubicBezTo>
                <a:cubicBezTo>
                  <a:pt x="152" y="74"/>
                  <a:pt x="156" y="76"/>
                  <a:pt x="158" y="79"/>
                </a:cubicBezTo>
                <a:cubicBezTo>
                  <a:pt x="161" y="81"/>
                  <a:pt x="162" y="85"/>
                  <a:pt x="162" y="89"/>
                </a:cubicBezTo>
                <a:cubicBezTo>
                  <a:pt x="162" y="90"/>
                  <a:pt x="162" y="91"/>
                  <a:pt x="162" y="92"/>
                </a:cubicBezTo>
                <a:close/>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cs typeface="+mn-ea"/>
              <a:sym typeface="+mn-lt"/>
            </a:endParaRPr>
          </a:p>
        </p:txBody>
      </p:sp>
      <p:sp>
        <p:nvSpPr>
          <p:cNvPr id="28" name="矩形 27"/>
          <p:cNvSpPr/>
          <p:nvPr/>
        </p:nvSpPr>
        <p:spPr>
          <a:xfrm>
            <a:off x="4867306" y="4956436"/>
            <a:ext cx="2457389" cy="1107996"/>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6600" dirty="0">
                <a:solidFill>
                  <a:schemeClr val="accent1"/>
                </a:solidFill>
                <a:cs typeface="+mn-ea"/>
                <a:sym typeface="+mn-lt"/>
              </a:rPr>
              <a:t>500</a:t>
            </a:r>
            <a:r>
              <a:rPr lang="zh-CN" altLang="en-US" sz="4000" dirty="0">
                <a:solidFill>
                  <a:schemeClr val="accent1"/>
                </a:solidFill>
                <a:cs typeface="+mn-ea"/>
                <a:sym typeface="+mn-lt"/>
              </a:rPr>
              <a:t>万</a:t>
            </a:r>
            <a:endParaRPr lang="en-US" altLang="zh-CN" sz="4800" dirty="0">
              <a:solidFill>
                <a:schemeClr val="accent1"/>
              </a:solidFill>
              <a:cs typeface="+mn-ea"/>
              <a:sym typeface="+mn-lt"/>
            </a:endParaRPr>
          </a:p>
        </p:txBody>
      </p:sp>
      <p:sp>
        <p:nvSpPr>
          <p:cNvPr id="29" name="文本框 28"/>
          <p:cNvSpPr txBox="1"/>
          <p:nvPr/>
        </p:nvSpPr>
        <p:spPr>
          <a:xfrm>
            <a:off x="551544" y="2824703"/>
            <a:ext cx="3396342"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30" name="文本框 29"/>
          <p:cNvSpPr txBox="1"/>
          <p:nvPr/>
        </p:nvSpPr>
        <p:spPr>
          <a:xfrm>
            <a:off x="8244115" y="2824703"/>
            <a:ext cx="3396342"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31" name="矩形 30"/>
          <p:cNvSpPr/>
          <p:nvPr/>
        </p:nvSpPr>
        <p:spPr>
          <a:xfrm>
            <a:off x="1021020" y="4602491"/>
            <a:ext cx="2457389" cy="707886"/>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cs typeface="+mn-ea"/>
                <a:sym typeface="+mn-lt"/>
              </a:rPr>
              <a:t>200</a:t>
            </a:r>
            <a:r>
              <a:rPr lang="zh-CN" altLang="en-US" sz="2000" dirty="0">
                <a:solidFill>
                  <a:schemeClr val="accent1"/>
                </a:solidFill>
                <a:cs typeface="+mn-ea"/>
                <a:sym typeface="+mn-lt"/>
              </a:rPr>
              <a:t>万</a:t>
            </a:r>
            <a:endParaRPr lang="en-US" altLang="zh-CN" sz="2800" dirty="0">
              <a:solidFill>
                <a:schemeClr val="accent1"/>
              </a:solidFill>
              <a:cs typeface="+mn-ea"/>
              <a:sym typeface="+mn-lt"/>
            </a:endParaRPr>
          </a:p>
        </p:txBody>
      </p:sp>
      <p:sp>
        <p:nvSpPr>
          <p:cNvPr id="32" name="矩形 31"/>
          <p:cNvSpPr/>
          <p:nvPr/>
        </p:nvSpPr>
        <p:spPr>
          <a:xfrm>
            <a:off x="8713592" y="4602491"/>
            <a:ext cx="2457389" cy="707886"/>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cs typeface="+mn-ea"/>
                <a:sym typeface="+mn-lt"/>
              </a:rPr>
              <a:t>300</a:t>
            </a:r>
            <a:r>
              <a:rPr lang="zh-CN" altLang="en-US" sz="2000" dirty="0">
                <a:solidFill>
                  <a:schemeClr val="accent1"/>
                </a:solidFill>
                <a:cs typeface="+mn-ea"/>
                <a:sym typeface="+mn-lt"/>
              </a:rPr>
              <a:t>万</a:t>
            </a:r>
            <a:endParaRPr lang="en-US" altLang="zh-CN" sz="2800" dirty="0">
              <a:solidFill>
                <a:schemeClr val="accent1"/>
              </a:solidFill>
              <a:cs typeface="+mn-ea"/>
              <a:sym typeface="+mn-lt"/>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grpSp>
        <p:nvGrpSpPr>
          <p:cNvPr id="13" name="组合 12"/>
          <p:cNvGrpSpPr/>
          <p:nvPr/>
        </p:nvGrpSpPr>
        <p:grpSpPr>
          <a:xfrm>
            <a:off x="6281342" y="1927274"/>
            <a:ext cx="5077910" cy="4930726"/>
            <a:chOff x="7063577" y="1887011"/>
            <a:chExt cx="4267539" cy="4143844"/>
          </a:xfrm>
        </p:grpSpPr>
        <p:sp>
          <p:nvSpPr>
            <p:cNvPr id="14" name="Freeform 5"/>
            <p:cNvSpPr/>
            <p:nvPr/>
          </p:nvSpPr>
          <p:spPr bwMode="auto">
            <a:xfrm>
              <a:off x="7466889" y="2390817"/>
              <a:ext cx="3403122" cy="3640038"/>
            </a:xfrm>
            <a:custGeom>
              <a:avLst/>
              <a:gdLst>
                <a:gd name="T0" fmla="*/ 2147483646 w 1045"/>
                <a:gd name="T1" fmla="*/ 2147483646 h 1279"/>
                <a:gd name="T2" fmla="*/ 2147483646 w 1045"/>
                <a:gd name="T3" fmla="*/ 2147483646 h 1279"/>
                <a:gd name="T4" fmla="*/ 2147483646 w 1045"/>
                <a:gd name="T5" fmla="*/ 2147483646 h 1279"/>
                <a:gd name="T6" fmla="*/ 2147483646 w 1045"/>
                <a:gd name="T7" fmla="*/ 2147483646 h 1279"/>
                <a:gd name="T8" fmla="*/ 2147483646 w 1045"/>
                <a:gd name="T9" fmla="*/ 2147483646 h 1279"/>
                <a:gd name="T10" fmla="*/ 0 w 1045"/>
                <a:gd name="T11" fmla="*/ 2147483646 h 1279"/>
                <a:gd name="T12" fmla="*/ 2147483646 w 1045"/>
                <a:gd name="T13" fmla="*/ 2147483646 h 1279"/>
                <a:gd name="T14" fmla="*/ 2147483646 w 1045"/>
                <a:gd name="T15" fmla="*/ 2147483646 h 1279"/>
                <a:gd name="T16" fmla="*/ 2147483646 w 1045"/>
                <a:gd name="T17" fmla="*/ 2147483646 h 1279"/>
                <a:gd name="T18" fmla="*/ 2147483646 w 1045"/>
                <a:gd name="T19" fmla="*/ 2147483646 h 1279"/>
                <a:gd name="T20" fmla="*/ 2147483646 w 1045"/>
                <a:gd name="T21" fmla="*/ 2147483646 h 1279"/>
                <a:gd name="T22" fmla="*/ 2147483646 w 1045"/>
                <a:gd name="T23" fmla="*/ 2147483646 h 1279"/>
                <a:gd name="T24" fmla="*/ 2147483646 w 1045"/>
                <a:gd name="T25" fmla="*/ 2147483646 h 1279"/>
                <a:gd name="T26" fmla="*/ 2147483646 w 1045"/>
                <a:gd name="T27" fmla="*/ 2147483646 h 1279"/>
                <a:gd name="T28" fmla="*/ 2147483646 w 1045"/>
                <a:gd name="T29" fmla="*/ 2147483646 h 1279"/>
                <a:gd name="T30" fmla="*/ 2147483646 w 1045"/>
                <a:gd name="T31" fmla="*/ 2147483646 h 1279"/>
                <a:gd name="T32" fmla="*/ 2147483646 w 1045"/>
                <a:gd name="T33" fmla="*/ 2147483646 h 1279"/>
                <a:gd name="T34" fmla="*/ 2147483646 w 1045"/>
                <a:gd name="T35" fmla="*/ 2147483646 h 1279"/>
                <a:gd name="T36" fmla="*/ 2147483646 w 1045"/>
                <a:gd name="T37" fmla="*/ 2147483646 h 1279"/>
                <a:gd name="T38" fmla="*/ 2147483646 w 1045"/>
                <a:gd name="T39" fmla="*/ 2147483646 h 1279"/>
                <a:gd name="T40" fmla="*/ 2147483646 w 1045"/>
                <a:gd name="T41" fmla="*/ 0 h 1279"/>
                <a:gd name="T42" fmla="*/ 2147483646 w 1045"/>
                <a:gd name="T43" fmla="*/ 2147483646 h 1279"/>
                <a:gd name="T44" fmla="*/ 2147483646 w 1045"/>
                <a:gd name="T45" fmla="*/ 2147483646 h 1279"/>
                <a:gd name="T46" fmla="*/ 2147483646 w 1045"/>
                <a:gd name="T47" fmla="*/ 2147483646 h 1279"/>
                <a:gd name="T48" fmla="*/ 2147483646 w 1045"/>
                <a:gd name="T49" fmla="*/ 2147483646 h 1279"/>
                <a:gd name="T50" fmla="*/ 2147483646 w 1045"/>
                <a:gd name="T51" fmla="*/ 2147483646 h 1279"/>
                <a:gd name="T52" fmla="*/ 2147483646 w 1045"/>
                <a:gd name="T53" fmla="*/ 2147483646 h 1279"/>
                <a:gd name="T54" fmla="*/ 2147483646 w 1045"/>
                <a:gd name="T55" fmla="*/ 2147483646 h 1279"/>
                <a:gd name="T56" fmla="*/ 2147483646 w 1045"/>
                <a:gd name="T57" fmla="*/ 2147483646 h 1279"/>
                <a:gd name="T58" fmla="*/ 2147483646 w 1045"/>
                <a:gd name="T59" fmla="*/ 2147483646 h 1279"/>
                <a:gd name="T60" fmla="*/ 2147483646 w 1045"/>
                <a:gd name="T61" fmla="*/ 2147483646 h 1279"/>
                <a:gd name="T62" fmla="*/ 2147483646 w 1045"/>
                <a:gd name="T63" fmla="*/ 2147483646 h 1279"/>
                <a:gd name="T64" fmla="*/ 2147483646 w 1045"/>
                <a:gd name="T65" fmla="*/ 2147483646 h 1279"/>
                <a:gd name="T66" fmla="*/ 2147483646 w 1045"/>
                <a:gd name="T67" fmla="*/ 2147483646 h 127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45" h="1279">
                  <a:moveTo>
                    <a:pt x="621" y="1278"/>
                  </a:moveTo>
                  <a:cubicBezTo>
                    <a:pt x="493" y="1279"/>
                    <a:pt x="493" y="1279"/>
                    <a:pt x="493" y="1279"/>
                  </a:cubicBezTo>
                  <a:cubicBezTo>
                    <a:pt x="480" y="1238"/>
                    <a:pt x="485" y="1193"/>
                    <a:pt x="491" y="1068"/>
                  </a:cubicBezTo>
                  <a:cubicBezTo>
                    <a:pt x="453" y="1033"/>
                    <a:pt x="408" y="998"/>
                    <a:pt x="362" y="961"/>
                  </a:cubicBezTo>
                  <a:cubicBezTo>
                    <a:pt x="310" y="963"/>
                    <a:pt x="280" y="960"/>
                    <a:pt x="239" y="952"/>
                  </a:cubicBezTo>
                  <a:cubicBezTo>
                    <a:pt x="153" y="935"/>
                    <a:pt x="123" y="906"/>
                    <a:pt x="0" y="832"/>
                  </a:cubicBezTo>
                  <a:cubicBezTo>
                    <a:pt x="134" y="888"/>
                    <a:pt x="210" y="930"/>
                    <a:pt x="322" y="928"/>
                  </a:cubicBezTo>
                  <a:cubicBezTo>
                    <a:pt x="244" y="861"/>
                    <a:pt x="168" y="787"/>
                    <a:pt x="117" y="696"/>
                  </a:cubicBezTo>
                  <a:cubicBezTo>
                    <a:pt x="236" y="800"/>
                    <a:pt x="263" y="854"/>
                    <a:pt x="430" y="953"/>
                  </a:cubicBezTo>
                  <a:cubicBezTo>
                    <a:pt x="448" y="964"/>
                    <a:pt x="467" y="976"/>
                    <a:pt x="494" y="997"/>
                  </a:cubicBezTo>
                  <a:cubicBezTo>
                    <a:pt x="494" y="993"/>
                    <a:pt x="494" y="993"/>
                    <a:pt x="494" y="993"/>
                  </a:cubicBezTo>
                  <a:cubicBezTo>
                    <a:pt x="497" y="887"/>
                    <a:pt x="467" y="762"/>
                    <a:pt x="469" y="687"/>
                  </a:cubicBezTo>
                  <a:cubicBezTo>
                    <a:pt x="371" y="661"/>
                    <a:pt x="303" y="619"/>
                    <a:pt x="248" y="580"/>
                  </a:cubicBezTo>
                  <a:cubicBezTo>
                    <a:pt x="105" y="480"/>
                    <a:pt x="40" y="342"/>
                    <a:pt x="11" y="217"/>
                  </a:cubicBezTo>
                  <a:cubicBezTo>
                    <a:pt x="94" y="400"/>
                    <a:pt x="163" y="479"/>
                    <a:pt x="275" y="548"/>
                  </a:cubicBezTo>
                  <a:cubicBezTo>
                    <a:pt x="285" y="525"/>
                    <a:pt x="324" y="475"/>
                    <a:pt x="320" y="398"/>
                  </a:cubicBezTo>
                  <a:cubicBezTo>
                    <a:pt x="315" y="314"/>
                    <a:pt x="306" y="285"/>
                    <a:pt x="316" y="246"/>
                  </a:cubicBezTo>
                  <a:cubicBezTo>
                    <a:pt x="332" y="334"/>
                    <a:pt x="354" y="416"/>
                    <a:pt x="349" y="460"/>
                  </a:cubicBezTo>
                  <a:cubicBezTo>
                    <a:pt x="345" y="497"/>
                    <a:pt x="340" y="510"/>
                    <a:pt x="328" y="580"/>
                  </a:cubicBezTo>
                  <a:cubicBezTo>
                    <a:pt x="394" y="614"/>
                    <a:pt x="436" y="623"/>
                    <a:pt x="471" y="633"/>
                  </a:cubicBezTo>
                  <a:cubicBezTo>
                    <a:pt x="480" y="526"/>
                    <a:pt x="544" y="250"/>
                    <a:pt x="547" y="0"/>
                  </a:cubicBezTo>
                  <a:cubicBezTo>
                    <a:pt x="602" y="287"/>
                    <a:pt x="501" y="515"/>
                    <a:pt x="529" y="678"/>
                  </a:cubicBezTo>
                  <a:cubicBezTo>
                    <a:pt x="546" y="776"/>
                    <a:pt x="564" y="812"/>
                    <a:pt x="576" y="875"/>
                  </a:cubicBezTo>
                  <a:cubicBezTo>
                    <a:pt x="617" y="825"/>
                    <a:pt x="645" y="811"/>
                    <a:pt x="741" y="730"/>
                  </a:cubicBezTo>
                  <a:cubicBezTo>
                    <a:pt x="723" y="598"/>
                    <a:pt x="730" y="473"/>
                    <a:pt x="809" y="374"/>
                  </a:cubicBezTo>
                  <a:cubicBezTo>
                    <a:pt x="738" y="537"/>
                    <a:pt x="772" y="588"/>
                    <a:pt x="791" y="687"/>
                  </a:cubicBezTo>
                  <a:cubicBezTo>
                    <a:pt x="841" y="647"/>
                    <a:pt x="874" y="615"/>
                    <a:pt x="903" y="571"/>
                  </a:cubicBezTo>
                  <a:cubicBezTo>
                    <a:pt x="937" y="523"/>
                    <a:pt x="988" y="442"/>
                    <a:pt x="1045" y="321"/>
                  </a:cubicBezTo>
                  <a:cubicBezTo>
                    <a:pt x="1027" y="404"/>
                    <a:pt x="992" y="483"/>
                    <a:pt x="958" y="545"/>
                  </a:cubicBezTo>
                  <a:cubicBezTo>
                    <a:pt x="854" y="740"/>
                    <a:pt x="738" y="767"/>
                    <a:pt x="616" y="966"/>
                  </a:cubicBezTo>
                  <a:cubicBezTo>
                    <a:pt x="614" y="992"/>
                    <a:pt x="612" y="1040"/>
                    <a:pt x="610" y="1095"/>
                  </a:cubicBezTo>
                  <a:cubicBezTo>
                    <a:pt x="698" y="1054"/>
                    <a:pt x="845" y="1010"/>
                    <a:pt x="939" y="888"/>
                  </a:cubicBezTo>
                  <a:cubicBezTo>
                    <a:pt x="901" y="979"/>
                    <a:pt x="728" y="1086"/>
                    <a:pt x="610" y="1140"/>
                  </a:cubicBezTo>
                  <a:cubicBezTo>
                    <a:pt x="613" y="1200"/>
                    <a:pt x="625" y="1222"/>
                    <a:pt x="621" y="1278"/>
                  </a:cubicBezTo>
                  <a:close/>
                </a:path>
              </a:pathLst>
            </a:custGeom>
            <a:solidFill>
              <a:schemeClr val="tx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Freeform 7"/>
            <p:cNvSpPr/>
            <p:nvPr/>
          </p:nvSpPr>
          <p:spPr bwMode="auto">
            <a:xfrm>
              <a:off x="9120770" y="1887011"/>
              <a:ext cx="468268" cy="472250"/>
            </a:xfrm>
            <a:prstGeom prst="ellipse">
              <a:avLst/>
            </a:prstGeom>
            <a:solidFill>
              <a:schemeClr val="accent1">
                <a:lumMod val="75000"/>
              </a:schemeClr>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Freeform 8"/>
            <p:cNvSpPr/>
            <p:nvPr/>
          </p:nvSpPr>
          <p:spPr bwMode="auto">
            <a:xfrm>
              <a:off x="10865696" y="2922760"/>
              <a:ext cx="465420" cy="469597"/>
            </a:xfrm>
            <a:prstGeom prst="ellipse">
              <a:avLst/>
            </a:prstGeom>
            <a:solidFill>
              <a:schemeClr val="accent1">
                <a:lumMod val="40000"/>
                <a:lumOff val="60000"/>
              </a:schemeClr>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7" name="Freeform 9"/>
            <p:cNvSpPr/>
            <p:nvPr/>
          </p:nvSpPr>
          <p:spPr bwMode="auto">
            <a:xfrm>
              <a:off x="10488566" y="4554729"/>
              <a:ext cx="469691" cy="472250"/>
            </a:xfrm>
            <a:prstGeom prst="ellipse">
              <a:avLst/>
            </a:prstGeom>
            <a:solidFill>
              <a:schemeClr val="accent1">
                <a:lumMod val="40000"/>
                <a:lumOff val="60000"/>
              </a:schemeClr>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8" name="Freeform 10"/>
            <p:cNvSpPr/>
            <p:nvPr/>
          </p:nvSpPr>
          <p:spPr bwMode="auto">
            <a:xfrm>
              <a:off x="8241167" y="2604390"/>
              <a:ext cx="466844" cy="472250"/>
            </a:xfrm>
            <a:prstGeom prst="ellipse">
              <a:avLst/>
            </a:prstGeom>
            <a:solidFill>
              <a:schemeClr val="accent1">
                <a:lumMod val="40000"/>
                <a:lumOff val="60000"/>
              </a:schemeClr>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9" name="Freeform 11"/>
            <p:cNvSpPr/>
            <p:nvPr/>
          </p:nvSpPr>
          <p:spPr bwMode="auto">
            <a:xfrm>
              <a:off x="7197509" y="4532276"/>
              <a:ext cx="362268" cy="363375"/>
            </a:xfrm>
            <a:prstGeom prst="ellipse">
              <a:avLst/>
            </a:prstGeom>
            <a:solidFill>
              <a:schemeClr val="accent1">
                <a:lumMod val="75000"/>
              </a:schemeClr>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20" name="Freeform 13"/>
            <p:cNvSpPr/>
            <p:nvPr/>
          </p:nvSpPr>
          <p:spPr bwMode="auto">
            <a:xfrm>
              <a:off x="9788942" y="5282008"/>
              <a:ext cx="260465" cy="262656"/>
            </a:xfrm>
            <a:prstGeom prst="ellipse">
              <a:avLst/>
            </a:prstGeom>
            <a:solidFill>
              <a:schemeClr val="accent1">
                <a:lumMod val="75000"/>
              </a:schemeClr>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21" name="Freeform 14"/>
            <p:cNvSpPr/>
            <p:nvPr/>
          </p:nvSpPr>
          <p:spPr bwMode="auto">
            <a:xfrm>
              <a:off x="7987818" y="3425521"/>
              <a:ext cx="256195" cy="262656"/>
            </a:xfrm>
            <a:prstGeom prst="ellipse">
              <a:avLst/>
            </a:prstGeom>
            <a:solidFill>
              <a:schemeClr val="accent1">
                <a:lumMod val="75000"/>
              </a:schemeClr>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22" name="Freeform 15"/>
            <p:cNvSpPr/>
            <p:nvPr/>
          </p:nvSpPr>
          <p:spPr bwMode="auto">
            <a:xfrm>
              <a:off x="8666734" y="3300977"/>
              <a:ext cx="257619" cy="260003"/>
            </a:xfrm>
            <a:prstGeom prst="ellipse">
              <a:avLst/>
            </a:prstGeom>
            <a:solidFill>
              <a:schemeClr val="accent1">
                <a:lumMod val="75000"/>
              </a:schemeClr>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23" name="Freeform 16"/>
            <p:cNvSpPr/>
            <p:nvPr/>
          </p:nvSpPr>
          <p:spPr bwMode="auto">
            <a:xfrm>
              <a:off x="9381234" y="4377980"/>
              <a:ext cx="257619" cy="258676"/>
            </a:xfrm>
            <a:prstGeom prst="ellipse">
              <a:avLst/>
            </a:prstGeom>
            <a:solidFill>
              <a:schemeClr val="accent1"/>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24" name="Freeform 17"/>
            <p:cNvSpPr/>
            <p:nvPr/>
          </p:nvSpPr>
          <p:spPr bwMode="auto">
            <a:xfrm>
              <a:off x="7677538" y="4095240"/>
              <a:ext cx="256195" cy="262656"/>
            </a:xfrm>
            <a:prstGeom prst="ellipse">
              <a:avLst/>
            </a:prstGeom>
            <a:solidFill>
              <a:schemeClr val="accent1"/>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25" name="Freeform 18"/>
            <p:cNvSpPr/>
            <p:nvPr/>
          </p:nvSpPr>
          <p:spPr bwMode="auto">
            <a:xfrm>
              <a:off x="10294996" y="3528992"/>
              <a:ext cx="260465" cy="262656"/>
            </a:xfrm>
            <a:prstGeom prst="ellipse">
              <a:avLst/>
            </a:prstGeom>
            <a:solidFill>
              <a:schemeClr val="accent1">
                <a:lumMod val="75000"/>
              </a:schemeClr>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26" name="Freeform 19"/>
            <p:cNvSpPr/>
            <p:nvPr/>
          </p:nvSpPr>
          <p:spPr bwMode="auto">
            <a:xfrm>
              <a:off x="8476171" y="4895651"/>
              <a:ext cx="257619" cy="262656"/>
            </a:xfrm>
            <a:prstGeom prst="ellipse">
              <a:avLst/>
            </a:prstGeom>
            <a:solidFill>
              <a:schemeClr val="accent1">
                <a:lumMod val="75000"/>
              </a:schemeClr>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27" name="Freeform 20"/>
            <p:cNvSpPr/>
            <p:nvPr/>
          </p:nvSpPr>
          <p:spPr bwMode="auto">
            <a:xfrm>
              <a:off x="9576272" y="3575083"/>
              <a:ext cx="257619" cy="261329"/>
            </a:xfrm>
            <a:prstGeom prst="ellipse">
              <a:avLst/>
            </a:prstGeom>
            <a:solidFill>
              <a:schemeClr val="accent1">
                <a:lumMod val="75000"/>
              </a:schemeClr>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28" name="Freeform 6"/>
            <p:cNvSpPr/>
            <p:nvPr/>
          </p:nvSpPr>
          <p:spPr bwMode="auto">
            <a:xfrm>
              <a:off x="7063577" y="2588614"/>
              <a:ext cx="463998" cy="472250"/>
            </a:xfrm>
            <a:prstGeom prst="ellipse">
              <a:avLst/>
            </a:prstGeom>
            <a:solidFill>
              <a:schemeClr val="accent1"/>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29" name="Freeform 12"/>
            <p:cNvSpPr/>
            <p:nvPr/>
          </p:nvSpPr>
          <p:spPr bwMode="auto">
            <a:xfrm>
              <a:off x="9843808" y="2954598"/>
              <a:ext cx="466844" cy="469597"/>
            </a:xfrm>
            <a:prstGeom prst="ellipse">
              <a:avLst/>
            </a:prstGeom>
            <a:solidFill>
              <a:schemeClr val="accent1">
                <a:lumMod val="75000"/>
              </a:schemeClr>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30" name="Freeform 9"/>
            <p:cNvSpPr/>
            <p:nvPr/>
          </p:nvSpPr>
          <p:spPr bwMode="auto">
            <a:xfrm>
              <a:off x="10690204" y="3930288"/>
              <a:ext cx="223930" cy="225150"/>
            </a:xfrm>
            <a:prstGeom prst="ellipse">
              <a:avLst/>
            </a:prstGeom>
            <a:solidFill>
              <a:schemeClr val="accent1"/>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31" name="Freeform 7"/>
            <p:cNvSpPr/>
            <p:nvPr/>
          </p:nvSpPr>
          <p:spPr bwMode="auto">
            <a:xfrm>
              <a:off x="8842913" y="4023036"/>
              <a:ext cx="403631" cy="407063"/>
            </a:xfrm>
            <a:prstGeom prst="ellipse">
              <a:avLst/>
            </a:prstGeom>
            <a:solidFill>
              <a:schemeClr val="accent1">
                <a:lumMod val="75000"/>
              </a:schemeClr>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32" name="Oval 22"/>
          <p:cNvSpPr>
            <a:spLocks noChangeArrowheads="1"/>
          </p:cNvSpPr>
          <p:nvPr/>
        </p:nvSpPr>
        <p:spPr bwMode="auto">
          <a:xfrm>
            <a:off x="787531" y="1960486"/>
            <a:ext cx="717454" cy="717454"/>
          </a:xfrm>
          <a:prstGeom prst="ellipse">
            <a:avLst/>
          </a:prstGeom>
          <a:solidFill>
            <a:schemeClr val="accent1"/>
          </a:solidFill>
          <a:ln>
            <a:noFill/>
          </a:ln>
        </p:spPr>
        <p:txBody>
          <a:bodyPr anchor="ctr"/>
          <a:lstStyle>
            <a:lvl1pPr defTabSz="912495">
              <a:defRPr>
                <a:solidFill>
                  <a:schemeClr val="tx1"/>
                </a:solidFill>
                <a:latin typeface="Calibri" panose="020F0502020204030204" pitchFamily="34" charset="0"/>
                <a:ea typeface="宋体" panose="02010600030101010101" pitchFamily="2" charset="-122"/>
              </a:defRPr>
            </a:lvl1pPr>
            <a:lvl2pPr marL="742950" indent="-285750" defTabSz="912495">
              <a:defRPr>
                <a:solidFill>
                  <a:schemeClr val="tx1"/>
                </a:solidFill>
                <a:latin typeface="Calibri" panose="020F0502020204030204" pitchFamily="34" charset="0"/>
                <a:ea typeface="宋体" panose="02010600030101010101" pitchFamily="2" charset="-122"/>
              </a:defRPr>
            </a:lvl2pPr>
            <a:lvl3pPr marL="1143000" indent="-228600" defTabSz="912495">
              <a:defRPr>
                <a:solidFill>
                  <a:schemeClr val="tx1"/>
                </a:solidFill>
                <a:latin typeface="Calibri" panose="020F0502020204030204" pitchFamily="34" charset="0"/>
                <a:ea typeface="宋体" panose="02010600030101010101" pitchFamily="2" charset="-122"/>
              </a:defRPr>
            </a:lvl3pPr>
            <a:lvl4pPr marL="1600200" indent="-228600" defTabSz="912495">
              <a:defRPr>
                <a:solidFill>
                  <a:schemeClr val="tx1"/>
                </a:solidFill>
                <a:latin typeface="Calibri" panose="020F0502020204030204" pitchFamily="34" charset="0"/>
                <a:ea typeface="宋体" panose="02010600030101010101" pitchFamily="2" charset="-122"/>
              </a:defRPr>
            </a:lvl4pPr>
            <a:lvl5pPr marL="2057400" indent="-228600" defTabSz="912495">
              <a:defRPr>
                <a:solidFill>
                  <a:schemeClr val="tx1"/>
                </a:solidFill>
                <a:latin typeface="Calibri" panose="020F050202020403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249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600" b="0" i="0" u="none" strike="noStrike" kern="1200" cap="none" spc="0" normalizeH="0" baseline="0" noProof="0">
              <a:ln>
                <a:noFill/>
              </a:ln>
              <a:solidFill>
                <a:srgbClr val="FFFFFF"/>
              </a:solidFill>
              <a:effectLst/>
              <a:uLnTx/>
              <a:uFillTx/>
              <a:latin typeface="+mn-lt"/>
              <a:ea typeface="+mn-ea"/>
              <a:cs typeface="+mn-ea"/>
              <a:sym typeface="+mn-lt"/>
            </a:endParaRPr>
          </a:p>
        </p:txBody>
      </p:sp>
      <p:sp>
        <p:nvSpPr>
          <p:cNvPr id="33" name="文本框 32"/>
          <p:cNvSpPr txBox="1"/>
          <p:nvPr/>
        </p:nvSpPr>
        <p:spPr>
          <a:xfrm>
            <a:off x="1766776" y="1857547"/>
            <a:ext cx="3434862" cy="874407"/>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a:t>
            </a:r>
          </a:p>
        </p:txBody>
      </p:sp>
      <p:sp>
        <p:nvSpPr>
          <p:cNvPr id="34" name="Freeform 78@|5FFC:0|FBC:0|LFC:16777215|LBC:16777215"/>
          <p:cNvSpPr>
            <a:spLocks noEditPoints="1"/>
          </p:cNvSpPr>
          <p:nvPr/>
        </p:nvSpPr>
        <p:spPr bwMode="auto">
          <a:xfrm flipH="1">
            <a:off x="992404" y="2095333"/>
            <a:ext cx="307709" cy="447760"/>
          </a:xfrm>
          <a:custGeom>
            <a:avLst/>
            <a:gdLst>
              <a:gd name="T0" fmla="*/ 358476 w 85"/>
              <a:gd name="T1" fmla="*/ 0 h 123"/>
              <a:gd name="T2" fmla="*/ 0 w 85"/>
              <a:gd name="T3" fmla="*/ 360479 h 123"/>
              <a:gd name="T4" fmla="*/ 162168 w 85"/>
              <a:gd name="T5" fmla="*/ 755289 h 123"/>
              <a:gd name="T6" fmla="*/ 358476 w 85"/>
              <a:gd name="T7" fmla="*/ 1055688 h 123"/>
              <a:gd name="T8" fmla="*/ 554785 w 85"/>
              <a:gd name="T9" fmla="*/ 755289 h 123"/>
              <a:gd name="T10" fmla="*/ 725488 w 85"/>
              <a:gd name="T11" fmla="*/ 360479 h 123"/>
              <a:gd name="T12" fmla="*/ 358476 w 85"/>
              <a:gd name="T13" fmla="*/ 0 h 123"/>
              <a:gd name="T14" fmla="*/ 443828 w 85"/>
              <a:gd name="T15" fmla="*/ 892614 h 123"/>
              <a:gd name="T16" fmla="*/ 281660 w 85"/>
              <a:gd name="T17" fmla="*/ 909780 h 123"/>
              <a:gd name="T18" fmla="*/ 264590 w 85"/>
              <a:gd name="T19" fmla="*/ 849700 h 123"/>
              <a:gd name="T20" fmla="*/ 264590 w 85"/>
              <a:gd name="T21" fmla="*/ 849700 h 123"/>
              <a:gd name="T22" fmla="*/ 469433 w 85"/>
              <a:gd name="T23" fmla="*/ 823952 h 123"/>
              <a:gd name="T24" fmla="*/ 460898 w 85"/>
              <a:gd name="T25" fmla="*/ 849700 h 123"/>
              <a:gd name="T26" fmla="*/ 443828 w 85"/>
              <a:gd name="T27" fmla="*/ 892614 h 123"/>
              <a:gd name="T28" fmla="*/ 256055 w 85"/>
              <a:gd name="T29" fmla="*/ 815369 h 123"/>
              <a:gd name="T30" fmla="*/ 230449 w 85"/>
              <a:gd name="T31" fmla="*/ 755289 h 123"/>
              <a:gd name="T32" fmla="*/ 486504 w 85"/>
              <a:gd name="T33" fmla="*/ 755289 h 123"/>
              <a:gd name="T34" fmla="*/ 477969 w 85"/>
              <a:gd name="T35" fmla="*/ 789620 h 123"/>
              <a:gd name="T36" fmla="*/ 256055 w 85"/>
              <a:gd name="T37" fmla="*/ 815369 h 123"/>
              <a:gd name="T38" fmla="*/ 358476 w 85"/>
              <a:gd name="T39" fmla="*/ 987025 h 123"/>
              <a:gd name="T40" fmla="*/ 298730 w 85"/>
              <a:gd name="T41" fmla="*/ 944111 h 123"/>
              <a:gd name="T42" fmla="*/ 435293 w 85"/>
              <a:gd name="T43" fmla="*/ 926946 h 123"/>
              <a:gd name="T44" fmla="*/ 358476 w 85"/>
              <a:gd name="T45" fmla="*/ 987025 h 123"/>
              <a:gd name="T46" fmla="*/ 512109 w 85"/>
              <a:gd name="T47" fmla="*/ 686626 h 123"/>
              <a:gd name="T48" fmla="*/ 204844 w 85"/>
              <a:gd name="T49" fmla="*/ 686626 h 123"/>
              <a:gd name="T50" fmla="*/ 153633 w 85"/>
              <a:gd name="T51" fmla="*/ 583632 h 123"/>
              <a:gd name="T52" fmla="*/ 68281 w 85"/>
              <a:gd name="T53" fmla="*/ 360479 h 123"/>
              <a:gd name="T54" fmla="*/ 358476 w 85"/>
              <a:gd name="T55" fmla="*/ 68663 h 123"/>
              <a:gd name="T56" fmla="*/ 657207 w 85"/>
              <a:gd name="T57" fmla="*/ 360479 h 123"/>
              <a:gd name="T58" fmla="*/ 571855 w 85"/>
              <a:gd name="T59" fmla="*/ 583632 h 123"/>
              <a:gd name="T60" fmla="*/ 512109 w 85"/>
              <a:gd name="T61" fmla="*/ 686626 h 123"/>
              <a:gd name="T62" fmla="*/ 512109 w 85"/>
              <a:gd name="T63" fmla="*/ 686626 h 123"/>
              <a:gd name="T64" fmla="*/ 512109 w 85"/>
              <a:gd name="T65" fmla="*/ 686626 h 1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5" h="123">
                <a:moveTo>
                  <a:pt x="42" y="0"/>
                </a:moveTo>
                <a:cubicBezTo>
                  <a:pt x="19" y="0"/>
                  <a:pt x="0" y="19"/>
                  <a:pt x="0" y="42"/>
                </a:cubicBezTo>
                <a:cubicBezTo>
                  <a:pt x="0" y="57"/>
                  <a:pt x="14" y="74"/>
                  <a:pt x="19" y="88"/>
                </a:cubicBezTo>
                <a:cubicBezTo>
                  <a:pt x="27" y="110"/>
                  <a:pt x="26" y="123"/>
                  <a:pt x="42" y="123"/>
                </a:cubicBezTo>
                <a:cubicBezTo>
                  <a:pt x="59" y="123"/>
                  <a:pt x="58" y="110"/>
                  <a:pt x="65" y="88"/>
                </a:cubicBezTo>
                <a:cubicBezTo>
                  <a:pt x="70" y="74"/>
                  <a:pt x="85" y="57"/>
                  <a:pt x="85" y="42"/>
                </a:cubicBezTo>
                <a:cubicBezTo>
                  <a:pt x="85" y="19"/>
                  <a:pt x="66" y="0"/>
                  <a:pt x="42" y="0"/>
                </a:cubicBezTo>
                <a:close/>
                <a:moveTo>
                  <a:pt x="52" y="104"/>
                </a:moveTo>
                <a:cubicBezTo>
                  <a:pt x="33" y="106"/>
                  <a:pt x="33" y="106"/>
                  <a:pt x="33" y="106"/>
                </a:cubicBezTo>
                <a:cubicBezTo>
                  <a:pt x="33" y="104"/>
                  <a:pt x="32" y="102"/>
                  <a:pt x="31" y="99"/>
                </a:cubicBezTo>
                <a:cubicBezTo>
                  <a:pt x="31" y="99"/>
                  <a:pt x="31" y="99"/>
                  <a:pt x="31" y="99"/>
                </a:cubicBezTo>
                <a:cubicBezTo>
                  <a:pt x="55" y="96"/>
                  <a:pt x="55" y="96"/>
                  <a:pt x="55" y="96"/>
                </a:cubicBezTo>
                <a:cubicBezTo>
                  <a:pt x="54" y="97"/>
                  <a:pt x="54" y="98"/>
                  <a:pt x="54" y="99"/>
                </a:cubicBezTo>
                <a:cubicBezTo>
                  <a:pt x="53" y="101"/>
                  <a:pt x="53" y="103"/>
                  <a:pt x="52" y="104"/>
                </a:cubicBezTo>
                <a:close/>
                <a:moveTo>
                  <a:pt x="30" y="95"/>
                </a:moveTo>
                <a:cubicBezTo>
                  <a:pt x="29" y="93"/>
                  <a:pt x="28" y="91"/>
                  <a:pt x="27" y="88"/>
                </a:cubicBezTo>
                <a:cubicBezTo>
                  <a:pt x="57" y="88"/>
                  <a:pt x="57" y="88"/>
                  <a:pt x="57" y="88"/>
                </a:cubicBezTo>
                <a:cubicBezTo>
                  <a:pt x="57" y="89"/>
                  <a:pt x="56" y="91"/>
                  <a:pt x="56" y="92"/>
                </a:cubicBezTo>
                <a:lnTo>
                  <a:pt x="30" y="95"/>
                </a:lnTo>
                <a:close/>
                <a:moveTo>
                  <a:pt x="42" y="115"/>
                </a:moveTo>
                <a:cubicBezTo>
                  <a:pt x="38" y="115"/>
                  <a:pt x="37" y="114"/>
                  <a:pt x="35" y="110"/>
                </a:cubicBezTo>
                <a:cubicBezTo>
                  <a:pt x="51" y="108"/>
                  <a:pt x="51" y="108"/>
                  <a:pt x="51" y="108"/>
                </a:cubicBezTo>
                <a:cubicBezTo>
                  <a:pt x="49" y="114"/>
                  <a:pt x="47" y="115"/>
                  <a:pt x="42" y="115"/>
                </a:cubicBezTo>
                <a:close/>
                <a:moveTo>
                  <a:pt x="60" y="80"/>
                </a:moveTo>
                <a:cubicBezTo>
                  <a:pt x="24" y="80"/>
                  <a:pt x="24" y="80"/>
                  <a:pt x="24" y="80"/>
                </a:cubicBezTo>
                <a:cubicBezTo>
                  <a:pt x="23" y="76"/>
                  <a:pt x="20" y="72"/>
                  <a:pt x="18" y="68"/>
                </a:cubicBezTo>
                <a:cubicBezTo>
                  <a:pt x="13" y="59"/>
                  <a:pt x="8" y="50"/>
                  <a:pt x="8" y="42"/>
                </a:cubicBezTo>
                <a:cubicBezTo>
                  <a:pt x="8" y="23"/>
                  <a:pt x="23" y="8"/>
                  <a:pt x="42" y="8"/>
                </a:cubicBezTo>
                <a:cubicBezTo>
                  <a:pt x="61" y="8"/>
                  <a:pt x="77" y="23"/>
                  <a:pt x="77" y="42"/>
                </a:cubicBezTo>
                <a:cubicBezTo>
                  <a:pt x="77" y="50"/>
                  <a:pt x="72" y="59"/>
                  <a:pt x="67" y="68"/>
                </a:cubicBezTo>
                <a:cubicBezTo>
                  <a:pt x="64" y="72"/>
                  <a:pt x="62" y="76"/>
                  <a:pt x="60" y="80"/>
                </a:cubicBezTo>
                <a:close/>
                <a:moveTo>
                  <a:pt x="60" y="80"/>
                </a:moveTo>
                <a:cubicBezTo>
                  <a:pt x="60" y="80"/>
                  <a:pt x="60" y="80"/>
                  <a:pt x="60" y="80"/>
                </a:cubicBezTo>
              </a:path>
            </a:pathLst>
          </a:custGeom>
          <a:solidFill>
            <a:srgbClr val="FFFFFE"/>
          </a:solidFill>
          <a:ln>
            <a:noFill/>
          </a:ln>
        </p:spPr>
        <p:txBody>
          <a:bodyPr lIns="121682" tIns="60841" rIns="121682" bIns="6084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35" name="Oval 22"/>
          <p:cNvSpPr>
            <a:spLocks noChangeArrowheads="1"/>
          </p:cNvSpPr>
          <p:nvPr/>
        </p:nvSpPr>
        <p:spPr bwMode="auto">
          <a:xfrm>
            <a:off x="787531" y="3173623"/>
            <a:ext cx="717454" cy="717454"/>
          </a:xfrm>
          <a:prstGeom prst="ellipse">
            <a:avLst/>
          </a:prstGeom>
          <a:solidFill>
            <a:schemeClr val="accent1"/>
          </a:solidFill>
          <a:ln>
            <a:noFill/>
          </a:ln>
        </p:spPr>
        <p:txBody>
          <a:bodyPr anchor="ctr"/>
          <a:lstStyle>
            <a:lvl1pPr defTabSz="912495">
              <a:defRPr>
                <a:solidFill>
                  <a:schemeClr val="tx1"/>
                </a:solidFill>
                <a:latin typeface="Calibri" panose="020F0502020204030204" pitchFamily="34" charset="0"/>
                <a:ea typeface="宋体" panose="02010600030101010101" pitchFamily="2" charset="-122"/>
              </a:defRPr>
            </a:lvl1pPr>
            <a:lvl2pPr marL="742950" indent="-285750" defTabSz="912495">
              <a:defRPr>
                <a:solidFill>
                  <a:schemeClr val="tx1"/>
                </a:solidFill>
                <a:latin typeface="Calibri" panose="020F0502020204030204" pitchFamily="34" charset="0"/>
                <a:ea typeface="宋体" panose="02010600030101010101" pitchFamily="2" charset="-122"/>
              </a:defRPr>
            </a:lvl2pPr>
            <a:lvl3pPr marL="1143000" indent="-228600" defTabSz="912495">
              <a:defRPr>
                <a:solidFill>
                  <a:schemeClr val="tx1"/>
                </a:solidFill>
                <a:latin typeface="Calibri" panose="020F0502020204030204" pitchFamily="34" charset="0"/>
                <a:ea typeface="宋体" panose="02010600030101010101" pitchFamily="2" charset="-122"/>
              </a:defRPr>
            </a:lvl3pPr>
            <a:lvl4pPr marL="1600200" indent="-228600" defTabSz="912495">
              <a:defRPr>
                <a:solidFill>
                  <a:schemeClr val="tx1"/>
                </a:solidFill>
                <a:latin typeface="Calibri" panose="020F0502020204030204" pitchFamily="34" charset="0"/>
                <a:ea typeface="宋体" panose="02010600030101010101" pitchFamily="2" charset="-122"/>
              </a:defRPr>
            </a:lvl4pPr>
            <a:lvl5pPr marL="2057400" indent="-228600" defTabSz="912495">
              <a:defRPr>
                <a:solidFill>
                  <a:schemeClr val="tx1"/>
                </a:solidFill>
                <a:latin typeface="Calibri" panose="020F050202020403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249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600" b="0" i="0" u="none" strike="noStrike" kern="1200" cap="none" spc="0" normalizeH="0" baseline="0" noProof="0">
              <a:ln>
                <a:noFill/>
              </a:ln>
              <a:solidFill>
                <a:srgbClr val="FFFFFF"/>
              </a:solidFill>
              <a:effectLst/>
              <a:uLnTx/>
              <a:uFillTx/>
              <a:latin typeface="+mn-lt"/>
              <a:ea typeface="+mn-ea"/>
              <a:cs typeface="+mn-ea"/>
              <a:sym typeface="+mn-lt"/>
            </a:endParaRPr>
          </a:p>
        </p:txBody>
      </p:sp>
      <p:sp>
        <p:nvSpPr>
          <p:cNvPr id="36" name="文本框 35"/>
          <p:cNvSpPr txBox="1"/>
          <p:nvPr/>
        </p:nvSpPr>
        <p:spPr>
          <a:xfrm>
            <a:off x="1766776" y="3070684"/>
            <a:ext cx="3434862" cy="874407"/>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a:t>
            </a:r>
          </a:p>
        </p:txBody>
      </p:sp>
      <p:sp>
        <p:nvSpPr>
          <p:cNvPr id="37" name="Oval 22"/>
          <p:cNvSpPr>
            <a:spLocks noChangeArrowheads="1"/>
          </p:cNvSpPr>
          <p:nvPr/>
        </p:nvSpPr>
        <p:spPr bwMode="auto">
          <a:xfrm>
            <a:off x="787531" y="4386760"/>
            <a:ext cx="717454" cy="717454"/>
          </a:xfrm>
          <a:prstGeom prst="ellipse">
            <a:avLst/>
          </a:prstGeom>
          <a:solidFill>
            <a:schemeClr val="accent1"/>
          </a:solidFill>
          <a:ln>
            <a:noFill/>
          </a:ln>
        </p:spPr>
        <p:txBody>
          <a:bodyPr anchor="ctr"/>
          <a:lstStyle>
            <a:lvl1pPr defTabSz="912495">
              <a:defRPr>
                <a:solidFill>
                  <a:schemeClr val="tx1"/>
                </a:solidFill>
                <a:latin typeface="Calibri" panose="020F0502020204030204" pitchFamily="34" charset="0"/>
                <a:ea typeface="宋体" panose="02010600030101010101" pitchFamily="2" charset="-122"/>
              </a:defRPr>
            </a:lvl1pPr>
            <a:lvl2pPr marL="742950" indent="-285750" defTabSz="912495">
              <a:defRPr>
                <a:solidFill>
                  <a:schemeClr val="tx1"/>
                </a:solidFill>
                <a:latin typeface="Calibri" panose="020F0502020204030204" pitchFamily="34" charset="0"/>
                <a:ea typeface="宋体" panose="02010600030101010101" pitchFamily="2" charset="-122"/>
              </a:defRPr>
            </a:lvl2pPr>
            <a:lvl3pPr marL="1143000" indent="-228600" defTabSz="912495">
              <a:defRPr>
                <a:solidFill>
                  <a:schemeClr val="tx1"/>
                </a:solidFill>
                <a:latin typeface="Calibri" panose="020F0502020204030204" pitchFamily="34" charset="0"/>
                <a:ea typeface="宋体" panose="02010600030101010101" pitchFamily="2" charset="-122"/>
              </a:defRPr>
            </a:lvl3pPr>
            <a:lvl4pPr marL="1600200" indent="-228600" defTabSz="912495">
              <a:defRPr>
                <a:solidFill>
                  <a:schemeClr val="tx1"/>
                </a:solidFill>
                <a:latin typeface="Calibri" panose="020F0502020204030204" pitchFamily="34" charset="0"/>
                <a:ea typeface="宋体" panose="02010600030101010101" pitchFamily="2" charset="-122"/>
              </a:defRPr>
            </a:lvl4pPr>
            <a:lvl5pPr marL="2057400" indent="-228600" defTabSz="912495">
              <a:defRPr>
                <a:solidFill>
                  <a:schemeClr val="tx1"/>
                </a:solidFill>
                <a:latin typeface="Calibri" panose="020F050202020403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249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600" b="0" i="0" u="none" strike="noStrike" kern="1200" cap="none" spc="0" normalizeH="0" baseline="0" noProof="0">
              <a:ln>
                <a:noFill/>
              </a:ln>
              <a:solidFill>
                <a:srgbClr val="FFFFFF"/>
              </a:solidFill>
              <a:effectLst/>
              <a:uLnTx/>
              <a:uFillTx/>
              <a:latin typeface="+mn-lt"/>
              <a:ea typeface="+mn-ea"/>
              <a:cs typeface="+mn-ea"/>
              <a:sym typeface="+mn-lt"/>
            </a:endParaRPr>
          </a:p>
        </p:txBody>
      </p:sp>
      <p:sp>
        <p:nvSpPr>
          <p:cNvPr id="38" name="文本框 37"/>
          <p:cNvSpPr txBox="1"/>
          <p:nvPr/>
        </p:nvSpPr>
        <p:spPr>
          <a:xfrm>
            <a:off x="1766776" y="4283821"/>
            <a:ext cx="3434862" cy="874407"/>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a:t>
            </a:r>
          </a:p>
        </p:txBody>
      </p:sp>
      <p:sp>
        <p:nvSpPr>
          <p:cNvPr id="39" name="Oval 22"/>
          <p:cNvSpPr>
            <a:spLocks noChangeArrowheads="1"/>
          </p:cNvSpPr>
          <p:nvPr/>
        </p:nvSpPr>
        <p:spPr bwMode="auto">
          <a:xfrm>
            <a:off x="787531" y="5599897"/>
            <a:ext cx="717454" cy="717454"/>
          </a:xfrm>
          <a:prstGeom prst="ellipse">
            <a:avLst/>
          </a:prstGeom>
          <a:solidFill>
            <a:schemeClr val="accent1"/>
          </a:solidFill>
          <a:ln>
            <a:noFill/>
          </a:ln>
        </p:spPr>
        <p:txBody>
          <a:bodyPr anchor="ctr"/>
          <a:lstStyle>
            <a:lvl1pPr defTabSz="912495">
              <a:defRPr>
                <a:solidFill>
                  <a:schemeClr val="tx1"/>
                </a:solidFill>
                <a:latin typeface="Calibri" panose="020F0502020204030204" pitchFamily="34" charset="0"/>
                <a:ea typeface="宋体" panose="02010600030101010101" pitchFamily="2" charset="-122"/>
              </a:defRPr>
            </a:lvl1pPr>
            <a:lvl2pPr marL="742950" indent="-285750" defTabSz="912495">
              <a:defRPr>
                <a:solidFill>
                  <a:schemeClr val="tx1"/>
                </a:solidFill>
                <a:latin typeface="Calibri" panose="020F0502020204030204" pitchFamily="34" charset="0"/>
                <a:ea typeface="宋体" panose="02010600030101010101" pitchFamily="2" charset="-122"/>
              </a:defRPr>
            </a:lvl2pPr>
            <a:lvl3pPr marL="1143000" indent="-228600" defTabSz="912495">
              <a:defRPr>
                <a:solidFill>
                  <a:schemeClr val="tx1"/>
                </a:solidFill>
                <a:latin typeface="Calibri" panose="020F0502020204030204" pitchFamily="34" charset="0"/>
                <a:ea typeface="宋体" panose="02010600030101010101" pitchFamily="2" charset="-122"/>
              </a:defRPr>
            </a:lvl3pPr>
            <a:lvl4pPr marL="1600200" indent="-228600" defTabSz="912495">
              <a:defRPr>
                <a:solidFill>
                  <a:schemeClr val="tx1"/>
                </a:solidFill>
                <a:latin typeface="Calibri" panose="020F0502020204030204" pitchFamily="34" charset="0"/>
                <a:ea typeface="宋体" panose="02010600030101010101" pitchFamily="2" charset="-122"/>
              </a:defRPr>
            </a:lvl4pPr>
            <a:lvl5pPr marL="2057400" indent="-228600" defTabSz="912495">
              <a:defRPr>
                <a:solidFill>
                  <a:schemeClr val="tx1"/>
                </a:solidFill>
                <a:latin typeface="Calibri" panose="020F050202020403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249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600" b="0" i="0" u="none" strike="noStrike" kern="1200" cap="none" spc="0" normalizeH="0" baseline="0" noProof="0">
              <a:ln>
                <a:noFill/>
              </a:ln>
              <a:solidFill>
                <a:srgbClr val="FFFFFF"/>
              </a:solidFill>
              <a:effectLst/>
              <a:uLnTx/>
              <a:uFillTx/>
              <a:latin typeface="+mn-lt"/>
              <a:ea typeface="+mn-ea"/>
              <a:cs typeface="+mn-ea"/>
              <a:sym typeface="+mn-lt"/>
            </a:endParaRPr>
          </a:p>
        </p:txBody>
      </p:sp>
      <p:sp>
        <p:nvSpPr>
          <p:cNvPr id="41" name="文本框 40"/>
          <p:cNvSpPr txBox="1"/>
          <p:nvPr/>
        </p:nvSpPr>
        <p:spPr>
          <a:xfrm>
            <a:off x="1766776" y="5496958"/>
            <a:ext cx="3434862" cy="874407"/>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a:t>
            </a:r>
          </a:p>
        </p:txBody>
      </p:sp>
      <p:sp>
        <p:nvSpPr>
          <p:cNvPr id="42" name="Freeform 135"/>
          <p:cNvSpPr>
            <a:spLocks noEditPoints="1"/>
          </p:cNvSpPr>
          <p:nvPr/>
        </p:nvSpPr>
        <p:spPr bwMode="auto">
          <a:xfrm>
            <a:off x="951771" y="3349946"/>
            <a:ext cx="388975" cy="364808"/>
          </a:xfrm>
          <a:custGeom>
            <a:avLst/>
            <a:gdLst>
              <a:gd name="T0" fmla="*/ 95554 w 73"/>
              <a:gd name="T1" fmla="*/ 288621 h 68"/>
              <a:gd name="T2" fmla="*/ 58803 w 73"/>
              <a:gd name="T3" fmla="*/ 288621 h 68"/>
              <a:gd name="T4" fmla="*/ 0 w 73"/>
              <a:gd name="T5" fmla="*/ 244218 h 68"/>
              <a:gd name="T6" fmla="*/ 36752 w 73"/>
              <a:gd name="T7" fmla="*/ 140610 h 68"/>
              <a:gd name="T8" fmla="*/ 110255 w 73"/>
              <a:gd name="T9" fmla="*/ 162812 h 68"/>
              <a:gd name="T10" fmla="*/ 147007 w 73"/>
              <a:gd name="T11" fmla="*/ 155411 h 68"/>
              <a:gd name="T12" fmla="*/ 147007 w 73"/>
              <a:gd name="T13" fmla="*/ 177613 h 68"/>
              <a:gd name="T14" fmla="*/ 169058 w 73"/>
              <a:gd name="T15" fmla="*/ 251619 h 68"/>
              <a:gd name="T16" fmla="*/ 95554 w 73"/>
              <a:gd name="T17" fmla="*/ 288621 h 68"/>
              <a:gd name="T18" fmla="*/ 110255 w 73"/>
              <a:gd name="T19" fmla="*/ 140610 h 68"/>
              <a:gd name="T20" fmla="*/ 36752 w 73"/>
              <a:gd name="T21" fmla="*/ 66605 h 68"/>
              <a:gd name="T22" fmla="*/ 110255 w 73"/>
              <a:gd name="T23" fmla="*/ 0 h 68"/>
              <a:gd name="T24" fmla="*/ 183759 w 73"/>
              <a:gd name="T25" fmla="*/ 66605 h 68"/>
              <a:gd name="T26" fmla="*/ 110255 w 73"/>
              <a:gd name="T27" fmla="*/ 140610 h 68"/>
              <a:gd name="T28" fmla="*/ 389568 w 73"/>
              <a:gd name="T29" fmla="*/ 503237 h 68"/>
              <a:gd name="T30" fmla="*/ 147007 w 73"/>
              <a:gd name="T31" fmla="*/ 503237 h 68"/>
              <a:gd name="T32" fmla="*/ 73503 w 73"/>
              <a:gd name="T33" fmla="*/ 429232 h 68"/>
              <a:gd name="T34" fmla="*/ 169058 w 73"/>
              <a:gd name="T35" fmla="*/ 266420 h 68"/>
              <a:gd name="T36" fmla="*/ 271963 w 73"/>
              <a:gd name="T37" fmla="*/ 303422 h 68"/>
              <a:gd name="T38" fmla="*/ 367517 w 73"/>
              <a:gd name="T39" fmla="*/ 266420 h 68"/>
              <a:gd name="T40" fmla="*/ 470422 w 73"/>
              <a:gd name="T41" fmla="*/ 429232 h 68"/>
              <a:gd name="T42" fmla="*/ 389568 w 73"/>
              <a:gd name="T43" fmla="*/ 503237 h 68"/>
              <a:gd name="T44" fmla="*/ 271963 w 73"/>
              <a:gd name="T45" fmla="*/ 288621 h 68"/>
              <a:gd name="T46" fmla="*/ 161708 w 73"/>
              <a:gd name="T47" fmla="*/ 177613 h 68"/>
              <a:gd name="T48" fmla="*/ 271963 w 73"/>
              <a:gd name="T49" fmla="*/ 66605 h 68"/>
              <a:gd name="T50" fmla="*/ 374867 w 73"/>
              <a:gd name="T51" fmla="*/ 177613 h 68"/>
              <a:gd name="T52" fmla="*/ 271963 w 73"/>
              <a:gd name="T53" fmla="*/ 288621 h 68"/>
              <a:gd name="T54" fmla="*/ 433670 w 73"/>
              <a:gd name="T55" fmla="*/ 140610 h 68"/>
              <a:gd name="T56" fmla="*/ 360167 w 73"/>
              <a:gd name="T57" fmla="*/ 66605 h 68"/>
              <a:gd name="T58" fmla="*/ 433670 w 73"/>
              <a:gd name="T59" fmla="*/ 0 h 68"/>
              <a:gd name="T60" fmla="*/ 499823 w 73"/>
              <a:gd name="T61" fmla="*/ 66605 h 68"/>
              <a:gd name="T62" fmla="*/ 433670 w 73"/>
              <a:gd name="T63" fmla="*/ 140610 h 68"/>
              <a:gd name="T64" fmla="*/ 485123 w 73"/>
              <a:gd name="T65" fmla="*/ 288621 h 68"/>
              <a:gd name="T66" fmla="*/ 448371 w 73"/>
              <a:gd name="T67" fmla="*/ 288621 h 68"/>
              <a:gd name="T68" fmla="*/ 374867 w 73"/>
              <a:gd name="T69" fmla="*/ 251619 h 68"/>
              <a:gd name="T70" fmla="*/ 396918 w 73"/>
              <a:gd name="T71" fmla="*/ 177613 h 68"/>
              <a:gd name="T72" fmla="*/ 396918 w 73"/>
              <a:gd name="T73" fmla="*/ 155411 h 68"/>
              <a:gd name="T74" fmla="*/ 433670 w 73"/>
              <a:gd name="T75" fmla="*/ 162812 h 68"/>
              <a:gd name="T76" fmla="*/ 507174 w 73"/>
              <a:gd name="T77" fmla="*/ 140610 h 68"/>
              <a:gd name="T78" fmla="*/ 536575 w 73"/>
              <a:gd name="T79" fmla="*/ 244218 h 68"/>
              <a:gd name="T80" fmla="*/ 485123 w 73"/>
              <a:gd name="T81" fmla="*/ 288621 h 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682" tIns="60841" rIns="121682" bIns="6084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43" name="Freeform 34"/>
          <p:cNvSpPr>
            <a:spLocks noEditPoints="1"/>
          </p:cNvSpPr>
          <p:nvPr/>
        </p:nvSpPr>
        <p:spPr bwMode="auto">
          <a:xfrm>
            <a:off x="912854" y="4603063"/>
            <a:ext cx="466808" cy="284849"/>
          </a:xfrm>
          <a:custGeom>
            <a:avLst/>
            <a:gdLst>
              <a:gd name="T0" fmla="*/ 2147483646 w 363"/>
              <a:gd name="T1" fmla="*/ 2147483646 h 221"/>
              <a:gd name="T2" fmla="*/ 2147483646 w 363"/>
              <a:gd name="T3" fmla="*/ 2147483646 h 221"/>
              <a:gd name="T4" fmla="*/ 2147483646 w 363"/>
              <a:gd name="T5" fmla="*/ 2147483646 h 221"/>
              <a:gd name="T6" fmla="*/ 2147483646 w 363"/>
              <a:gd name="T7" fmla="*/ 2147483646 h 221"/>
              <a:gd name="T8" fmla="*/ 2147483646 w 363"/>
              <a:gd name="T9" fmla="*/ 2147483646 h 221"/>
              <a:gd name="T10" fmla="*/ 2147483646 w 363"/>
              <a:gd name="T11" fmla="*/ 2147483646 h 221"/>
              <a:gd name="T12" fmla="*/ 2147483646 w 363"/>
              <a:gd name="T13" fmla="*/ 2147483646 h 221"/>
              <a:gd name="T14" fmla="*/ 2147483646 w 363"/>
              <a:gd name="T15" fmla="*/ 2147483646 h 221"/>
              <a:gd name="T16" fmla="*/ 2147483646 w 363"/>
              <a:gd name="T17" fmla="*/ 2147483646 h 221"/>
              <a:gd name="T18" fmla="*/ 2147483646 w 363"/>
              <a:gd name="T19" fmla="*/ 2147483646 h 221"/>
              <a:gd name="T20" fmla="*/ 2147483646 w 363"/>
              <a:gd name="T21" fmla="*/ 2147483646 h 221"/>
              <a:gd name="T22" fmla="*/ 2147483646 w 363"/>
              <a:gd name="T23" fmla="*/ 2147483646 h 221"/>
              <a:gd name="T24" fmla="*/ 2147483646 w 363"/>
              <a:gd name="T25" fmla="*/ 2147483646 h 221"/>
              <a:gd name="T26" fmla="*/ 2147483646 w 363"/>
              <a:gd name="T27" fmla="*/ 2147483646 h 221"/>
              <a:gd name="T28" fmla="*/ 2147483646 w 363"/>
              <a:gd name="T29" fmla="*/ 2147483646 h 221"/>
              <a:gd name="T30" fmla="*/ 2147483646 w 363"/>
              <a:gd name="T31" fmla="*/ 0 h 221"/>
              <a:gd name="T32" fmla="*/ 2147483646 w 363"/>
              <a:gd name="T33" fmla="*/ 2147483646 h 221"/>
              <a:gd name="T34" fmla="*/ 2147483646 w 363"/>
              <a:gd name="T35" fmla="*/ 2147483646 h 221"/>
              <a:gd name="T36" fmla="*/ 2147483646 w 363"/>
              <a:gd name="T37" fmla="*/ 2147483646 h 221"/>
              <a:gd name="T38" fmla="*/ 2147483646 w 363"/>
              <a:gd name="T39" fmla="*/ 2147483646 h 221"/>
              <a:gd name="T40" fmla="*/ 2147483646 w 363"/>
              <a:gd name="T41" fmla="*/ 2147483646 h 221"/>
              <a:gd name="T42" fmla="*/ 2147483646 w 363"/>
              <a:gd name="T43" fmla="*/ 2147483646 h 221"/>
              <a:gd name="T44" fmla="*/ 2147483646 w 363"/>
              <a:gd name="T45" fmla="*/ 2147483646 h 221"/>
              <a:gd name="T46" fmla="*/ 2147483646 w 363"/>
              <a:gd name="T47" fmla="*/ 2147483646 h 221"/>
              <a:gd name="T48" fmla="*/ 2147483646 w 363"/>
              <a:gd name="T49" fmla="*/ 2147483646 h 221"/>
              <a:gd name="T50" fmla="*/ 2147483646 w 363"/>
              <a:gd name="T51" fmla="*/ 2147483646 h 221"/>
              <a:gd name="T52" fmla="*/ 2147483646 w 363"/>
              <a:gd name="T53" fmla="*/ 2147483646 h 221"/>
              <a:gd name="T54" fmla="*/ 2147483646 w 363"/>
              <a:gd name="T55" fmla="*/ 2147483646 h 221"/>
              <a:gd name="T56" fmla="*/ 2147483646 w 363"/>
              <a:gd name="T57" fmla="*/ 2147483646 h 221"/>
              <a:gd name="T58" fmla="*/ 2147483646 w 363"/>
              <a:gd name="T59" fmla="*/ 2147483646 h 221"/>
              <a:gd name="T60" fmla="*/ 2147483646 w 363"/>
              <a:gd name="T61" fmla="*/ 2147483646 h 221"/>
              <a:gd name="T62" fmla="*/ 2147483646 w 363"/>
              <a:gd name="T63" fmla="*/ 2147483646 h 221"/>
              <a:gd name="T64" fmla="*/ 2147483646 w 363"/>
              <a:gd name="T65" fmla="*/ 2147483646 h 221"/>
              <a:gd name="T66" fmla="*/ 2147483646 w 363"/>
              <a:gd name="T67" fmla="*/ 2147483646 h 221"/>
              <a:gd name="T68" fmla="*/ 2147483646 w 363"/>
              <a:gd name="T69" fmla="*/ 2147483646 h 221"/>
              <a:gd name="T70" fmla="*/ 2147483646 w 363"/>
              <a:gd name="T71" fmla="*/ 2147483646 h 221"/>
              <a:gd name="T72" fmla="*/ 2147483646 w 363"/>
              <a:gd name="T73" fmla="*/ 2147483646 h 221"/>
              <a:gd name="T74" fmla="*/ 2147483646 w 363"/>
              <a:gd name="T75" fmla="*/ 2147483646 h 221"/>
              <a:gd name="T76" fmla="*/ 2147483646 w 363"/>
              <a:gd name="T77" fmla="*/ 2147483646 h 221"/>
              <a:gd name="T78" fmla="*/ 2147483646 w 363"/>
              <a:gd name="T79" fmla="*/ 2147483646 h 221"/>
              <a:gd name="T80" fmla="*/ 2147483646 w 363"/>
              <a:gd name="T81" fmla="*/ 2147483646 h 221"/>
              <a:gd name="T82" fmla="*/ 2147483646 w 363"/>
              <a:gd name="T83" fmla="*/ 2147483646 h 2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63" h="221">
                <a:moveTo>
                  <a:pt x="25" y="108"/>
                </a:moveTo>
                <a:cubicBezTo>
                  <a:pt x="43" y="115"/>
                  <a:pt x="43" y="115"/>
                  <a:pt x="43" y="115"/>
                </a:cubicBezTo>
                <a:cubicBezTo>
                  <a:pt x="26" y="128"/>
                  <a:pt x="26" y="128"/>
                  <a:pt x="26" y="128"/>
                </a:cubicBezTo>
                <a:cubicBezTo>
                  <a:pt x="13" y="128"/>
                  <a:pt x="13" y="128"/>
                  <a:pt x="13" y="128"/>
                </a:cubicBezTo>
                <a:lnTo>
                  <a:pt x="25" y="108"/>
                </a:lnTo>
                <a:close/>
                <a:moveTo>
                  <a:pt x="238" y="58"/>
                </a:moveTo>
                <a:cubicBezTo>
                  <a:pt x="239" y="54"/>
                  <a:pt x="241" y="50"/>
                  <a:pt x="243" y="47"/>
                </a:cubicBezTo>
                <a:cubicBezTo>
                  <a:pt x="243" y="47"/>
                  <a:pt x="242" y="47"/>
                  <a:pt x="241" y="47"/>
                </a:cubicBezTo>
                <a:cubicBezTo>
                  <a:pt x="237" y="47"/>
                  <a:pt x="229" y="47"/>
                  <a:pt x="224" y="47"/>
                </a:cubicBezTo>
                <a:cubicBezTo>
                  <a:pt x="220" y="47"/>
                  <a:pt x="217" y="47"/>
                  <a:pt x="214" y="48"/>
                </a:cubicBezTo>
                <a:cubicBezTo>
                  <a:pt x="226" y="58"/>
                  <a:pt x="226" y="58"/>
                  <a:pt x="226" y="58"/>
                </a:cubicBezTo>
                <a:lnTo>
                  <a:pt x="238" y="58"/>
                </a:lnTo>
                <a:close/>
                <a:moveTo>
                  <a:pt x="249" y="53"/>
                </a:moveTo>
                <a:cubicBezTo>
                  <a:pt x="248" y="53"/>
                  <a:pt x="247" y="55"/>
                  <a:pt x="246" y="58"/>
                </a:cubicBezTo>
                <a:cubicBezTo>
                  <a:pt x="252" y="58"/>
                  <a:pt x="252" y="58"/>
                  <a:pt x="252" y="58"/>
                </a:cubicBezTo>
                <a:cubicBezTo>
                  <a:pt x="251" y="55"/>
                  <a:pt x="250" y="53"/>
                  <a:pt x="249" y="53"/>
                </a:cubicBezTo>
                <a:close/>
                <a:moveTo>
                  <a:pt x="250" y="150"/>
                </a:moveTo>
                <a:cubicBezTo>
                  <a:pt x="249" y="150"/>
                  <a:pt x="246" y="154"/>
                  <a:pt x="246" y="162"/>
                </a:cubicBezTo>
                <a:cubicBezTo>
                  <a:pt x="246" y="169"/>
                  <a:pt x="249" y="173"/>
                  <a:pt x="250" y="173"/>
                </a:cubicBezTo>
                <a:cubicBezTo>
                  <a:pt x="251" y="173"/>
                  <a:pt x="254" y="169"/>
                  <a:pt x="254" y="162"/>
                </a:cubicBezTo>
                <a:cubicBezTo>
                  <a:pt x="254" y="154"/>
                  <a:pt x="251" y="150"/>
                  <a:pt x="250" y="150"/>
                </a:cubicBezTo>
                <a:close/>
                <a:moveTo>
                  <a:pt x="245" y="144"/>
                </a:moveTo>
                <a:cubicBezTo>
                  <a:pt x="244" y="144"/>
                  <a:pt x="243" y="144"/>
                  <a:pt x="243" y="144"/>
                </a:cubicBezTo>
                <a:cubicBezTo>
                  <a:pt x="242" y="144"/>
                  <a:pt x="242" y="144"/>
                  <a:pt x="241" y="144"/>
                </a:cubicBezTo>
                <a:cubicBezTo>
                  <a:pt x="200" y="171"/>
                  <a:pt x="200" y="171"/>
                  <a:pt x="200" y="171"/>
                </a:cubicBezTo>
                <a:cubicBezTo>
                  <a:pt x="205" y="176"/>
                  <a:pt x="214" y="179"/>
                  <a:pt x="225" y="179"/>
                </a:cubicBezTo>
                <a:cubicBezTo>
                  <a:pt x="231" y="179"/>
                  <a:pt x="238" y="179"/>
                  <a:pt x="243" y="179"/>
                </a:cubicBezTo>
                <a:cubicBezTo>
                  <a:pt x="243" y="179"/>
                  <a:pt x="244" y="179"/>
                  <a:pt x="245" y="179"/>
                </a:cubicBezTo>
                <a:cubicBezTo>
                  <a:pt x="241" y="175"/>
                  <a:pt x="238" y="169"/>
                  <a:pt x="238" y="162"/>
                </a:cubicBezTo>
                <a:cubicBezTo>
                  <a:pt x="238" y="154"/>
                  <a:pt x="241" y="148"/>
                  <a:pt x="245" y="144"/>
                </a:cubicBezTo>
                <a:close/>
                <a:moveTo>
                  <a:pt x="208" y="58"/>
                </a:moveTo>
                <a:cubicBezTo>
                  <a:pt x="137" y="0"/>
                  <a:pt x="137" y="0"/>
                  <a:pt x="137" y="0"/>
                </a:cubicBezTo>
                <a:cubicBezTo>
                  <a:pt x="110" y="0"/>
                  <a:pt x="110" y="0"/>
                  <a:pt x="110" y="0"/>
                </a:cubicBezTo>
                <a:cubicBezTo>
                  <a:pt x="110" y="0"/>
                  <a:pt x="133" y="48"/>
                  <a:pt x="138" y="58"/>
                </a:cubicBezTo>
                <a:lnTo>
                  <a:pt x="208" y="58"/>
                </a:lnTo>
                <a:close/>
                <a:moveTo>
                  <a:pt x="362" y="107"/>
                </a:moveTo>
                <a:cubicBezTo>
                  <a:pt x="361" y="119"/>
                  <a:pt x="332" y="125"/>
                  <a:pt x="316" y="125"/>
                </a:cubicBezTo>
                <a:cubicBezTo>
                  <a:pt x="248" y="125"/>
                  <a:pt x="248" y="125"/>
                  <a:pt x="248" y="125"/>
                </a:cubicBezTo>
                <a:cubicBezTo>
                  <a:pt x="102" y="221"/>
                  <a:pt x="102" y="221"/>
                  <a:pt x="102" y="221"/>
                </a:cubicBezTo>
                <a:cubicBezTo>
                  <a:pt x="75" y="221"/>
                  <a:pt x="75" y="221"/>
                  <a:pt x="75" y="221"/>
                </a:cubicBezTo>
                <a:cubicBezTo>
                  <a:pt x="75" y="221"/>
                  <a:pt x="113" y="172"/>
                  <a:pt x="121" y="162"/>
                </a:cubicBezTo>
                <a:cubicBezTo>
                  <a:pt x="127" y="153"/>
                  <a:pt x="138" y="141"/>
                  <a:pt x="138" y="125"/>
                </a:cubicBezTo>
                <a:cubicBezTo>
                  <a:pt x="126" y="125"/>
                  <a:pt x="126" y="125"/>
                  <a:pt x="126" y="125"/>
                </a:cubicBezTo>
                <a:cubicBezTo>
                  <a:pt x="92" y="125"/>
                  <a:pt x="46" y="103"/>
                  <a:pt x="19" y="93"/>
                </a:cubicBezTo>
                <a:cubicBezTo>
                  <a:pt x="2" y="87"/>
                  <a:pt x="5" y="70"/>
                  <a:pt x="19" y="70"/>
                </a:cubicBezTo>
                <a:cubicBezTo>
                  <a:pt x="19" y="70"/>
                  <a:pt x="19" y="70"/>
                  <a:pt x="19" y="70"/>
                </a:cubicBezTo>
                <a:cubicBezTo>
                  <a:pt x="0" y="4"/>
                  <a:pt x="0" y="4"/>
                  <a:pt x="0" y="4"/>
                </a:cubicBezTo>
                <a:cubicBezTo>
                  <a:pt x="21" y="4"/>
                  <a:pt x="21" y="4"/>
                  <a:pt x="21" y="4"/>
                </a:cubicBezTo>
                <a:cubicBezTo>
                  <a:pt x="21" y="4"/>
                  <a:pt x="46" y="37"/>
                  <a:pt x="54" y="47"/>
                </a:cubicBezTo>
                <a:cubicBezTo>
                  <a:pt x="66" y="61"/>
                  <a:pt x="81" y="69"/>
                  <a:pt x="102" y="70"/>
                </a:cubicBezTo>
                <a:cubicBezTo>
                  <a:pt x="280" y="70"/>
                  <a:pt x="280" y="70"/>
                  <a:pt x="280" y="70"/>
                </a:cubicBezTo>
                <a:cubicBezTo>
                  <a:pt x="293" y="70"/>
                  <a:pt x="305" y="72"/>
                  <a:pt x="316" y="76"/>
                </a:cubicBezTo>
                <a:cubicBezTo>
                  <a:pt x="337" y="83"/>
                  <a:pt x="350" y="91"/>
                  <a:pt x="358" y="99"/>
                </a:cubicBezTo>
                <a:cubicBezTo>
                  <a:pt x="362" y="102"/>
                  <a:pt x="363" y="105"/>
                  <a:pt x="362" y="107"/>
                </a:cubicBezTo>
                <a:close/>
                <a:moveTo>
                  <a:pt x="147" y="96"/>
                </a:moveTo>
                <a:cubicBezTo>
                  <a:pt x="147" y="91"/>
                  <a:pt x="143" y="87"/>
                  <a:pt x="138" y="87"/>
                </a:cubicBezTo>
                <a:cubicBezTo>
                  <a:pt x="134" y="87"/>
                  <a:pt x="130" y="91"/>
                  <a:pt x="130" y="96"/>
                </a:cubicBezTo>
                <a:cubicBezTo>
                  <a:pt x="130" y="100"/>
                  <a:pt x="134" y="104"/>
                  <a:pt x="138" y="104"/>
                </a:cubicBezTo>
                <a:cubicBezTo>
                  <a:pt x="143" y="104"/>
                  <a:pt x="147" y="100"/>
                  <a:pt x="147" y="96"/>
                </a:cubicBezTo>
                <a:close/>
                <a:moveTo>
                  <a:pt x="176" y="96"/>
                </a:moveTo>
                <a:cubicBezTo>
                  <a:pt x="176" y="91"/>
                  <a:pt x="172" y="87"/>
                  <a:pt x="167" y="87"/>
                </a:cubicBezTo>
                <a:cubicBezTo>
                  <a:pt x="162" y="87"/>
                  <a:pt x="159" y="91"/>
                  <a:pt x="159" y="96"/>
                </a:cubicBezTo>
                <a:cubicBezTo>
                  <a:pt x="159" y="100"/>
                  <a:pt x="162" y="104"/>
                  <a:pt x="167" y="104"/>
                </a:cubicBezTo>
                <a:cubicBezTo>
                  <a:pt x="172" y="104"/>
                  <a:pt x="176" y="100"/>
                  <a:pt x="176" y="96"/>
                </a:cubicBezTo>
                <a:close/>
                <a:moveTo>
                  <a:pt x="205" y="96"/>
                </a:moveTo>
                <a:cubicBezTo>
                  <a:pt x="205" y="91"/>
                  <a:pt x="201" y="87"/>
                  <a:pt x="196" y="87"/>
                </a:cubicBezTo>
                <a:cubicBezTo>
                  <a:pt x="191" y="87"/>
                  <a:pt x="188" y="91"/>
                  <a:pt x="188" y="96"/>
                </a:cubicBezTo>
                <a:cubicBezTo>
                  <a:pt x="188" y="100"/>
                  <a:pt x="191" y="104"/>
                  <a:pt x="196" y="104"/>
                </a:cubicBezTo>
                <a:cubicBezTo>
                  <a:pt x="201" y="104"/>
                  <a:pt x="205" y="100"/>
                  <a:pt x="205" y="96"/>
                </a:cubicBezTo>
                <a:close/>
                <a:moveTo>
                  <a:pt x="234" y="96"/>
                </a:moveTo>
                <a:cubicBezTo>
                  <a:pt x="234" y="91"/>
                  <a:pt x="230" y="87"/>
                  <a:pt x="225" y="87"/>
                </a:cubicBezTo>
                <a:cubicBezTo>
                  <a:pt x="220" y="87"/>
                  <a:pt x="217" y="91"/>
                  <a:pt x="217" y="96"/>
                </a:cubicBezTo>
                <a:cubicBezTo>
                  <a:pt x="217" y="100"/>
                  <a:pt x="220" y="104"/>
                  <a:pt x="225" y="104"/>
                </a:cubicBezTo>
                <a:cubicBezTo>
                  <a:pt x="230" y="104"/>
                  <a:pt x="234" y="100"/>
                  <a:pt x="234" y="96"/>
                </a:cubicBezTo>
                <a:close/>
                <a:moveTo>
                  <a:pt x="262" y="96"/>
                </a:moveTo>
                <a:cubicBezTo>
                  <a:pt x="262" y="91"/>
                  <a:pt x="259" y="87"/>
                  <a:pt x="254" y="87"/>
                </a:cubicBezTo>
                <a:cubicBezTo>
                  <a:pt x="249" y="87"/>
                  <a:pt x="245" y="91"/>
                  <a:pt x="245" y="96"/>
                </a:cubicBezTo>
                <a:cubicBezTo>
                  <a:pt x="245" y="100"/>
                  <a:pt x="249" y="104"/>
                  <a:pt x="254" y="104"/>
                </a:cubicBezTo>
                <a:cubicBezTo>
                  <a:pt x="259" y="104"/>
                  <a:pt x="262" y="100"/>
                  <a:pt x="262" y="96"/>
                </a:cubicBezTo>
                <a:close/>
                <a:moveTo>
                  <a:pt x="340" y="96"/>
                </a:moveTo>
                <a:cubicBezTo>
                  <a:pt x="336" y="94"/>
                  <a:pt x="331" y="91"/>
                  <a:pt x="325" y="89"/>
                </a:cubicBezTo>
                <a:cubicBezTo>
                  <a:pt x="322" y="90"/>
                  <a:pt x="316" y="91"/>
                  <a:pt x="309" y="91"/>
                </a:cubicBezTo>
                <a:cubicBezTo>
                  <a:pt x="300" y="91"/>
                  <a:pt x="300" y="104"/>
                  <a:pt x="310" y="105"/>
                </a:cubicBezTo>
                <a:cubicBezTo>
                  <a:pt x="322" y="105"/>
                  <a:pt x="335" y="101"/>
                  <a:pt x="340" y="96"/>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cs typeface="+mn-ea"/>
              <a:sym typeface="+mn-lt"/>
            </a:endParaRPr>
          </a:p>
        </p:txBody>
      </p:sp>
      <p:sp>
        <p:nvSpPr>
          <p:cNvPr id="44" name="Freeform 88"/>
          <p:cNvSpPr>
            <a:spLocks noEditPoints="1"/>
          </p:cNvSpPr>
          <p:nvPr/>
        </p:nvSpPr>
        <p:spPr bwMode="auto">
          <a:xfrm>
            <a:off x="965841" y="5744651"/>
            <a:ext cx="360834" cy="427947"/>
          </a:xfrm>
          <a:custGeom>
            <a:avLst/>
            <a:gdLst>
              <a:gd name="T0" fmla="*/ 2147483646 w 235"/>
              <a:gd name="T1" fmla="*/ 2147483646 h 283"/>
              <a:gd name="T2" fmla="*/ 2147483646 w 235"/>
              <a:gd name="T3" fmla="*/ 0 h 283"/>
              <a:gd name="T4" fmla="*/ 2147483646 w 235"/>
              <a:gd name="T5" fmla="*/ 2147483646 h 283"/>
              <a:gd name="T6" fmla="*/ 2147483646 w 235"/>
              <a:gd name="T7" fmla="*/ 2147483646 h 283"/>
              <a:gd name="T8" fmla="*/ 2147483646 w 235"/>
              <a:gd name="T9" fmla="*/ 2147483646 h 283"/>
              <a:gd name="T10" fmla="*/ 2147483646 w 235"/>
              <a:gd name="T11" fmla="*/ 2147483646 h 283"/>
              <a:gd name="T12" fmla="*/ 2147483646 w 235"/>
              <a:gd name="T13" fmla="*/ 2147483646 h 283"/>
              <a:gd name="T14" fmla="*/ 2147483646 w 235"/>
              <a:gd name="T15" fmla="*/ 2147483646 h 283"/>
              <a:gd name="T16" fmla="*/ 2147483646 w 235"/>
              <a:gd name="T17" fmla="*/ 2147483646 h 283"/>
              <a:gd name="T18" fmla="*/ 2147483646 w 235"/>
              <a:gd name="T19" fmla="*/ 2147483646 h 283"/>
              <a:gd name="T20" fmla="*/ 2147483646 w 235"/>
              <a:gd name="T21" fmla="*/ 2147483646 h 283"/>
              <a:gd name="T22" fmla="*/ 2147483646 w 235"/>
              <a:gd name="T23" fmla="*/ 2147483646 h 283"/>
              <a:gd name="T24" fmla="*/ 2147483646 w 235"/>
              <a:gd name="T25" fmla="*/ 2147483646 h 283"/>
              <a:gd name="T26" fmla="*/ 2147483646 w 235"/>
              <a:gd name="T27" fmla="*/ 2147483646 h 283"/>
              <a:gd name="T28" fmla="*/ 2147483646 w 235"/>
              <a:gd name="T29" fmla="*/ 2147483646 h 283"/>
              <a:gd name="T30" fmla="*/ 2147483646 w 235"/>
              <a:gd name="T31" fmla="*/ 2147483646 h 283"/>
              <a:gd name="T32" fmla="*/ 2147483646 w 235"/>
              <a:gd name="T33" fmla="*/ 2147483646 h 283"/>
              <a:gd name="T34" fmla="*/ 2147483646 w 235"/>
              <a:gd name="T35" fmla="*/ 2147483646 h 283"/>
              <a:gd name="T36" fmla="*/ 2147483646 w 235"/>
              <a:gd name="T37" fmla="*/ 2147483646 h 283"/>
              <a:gd name="T38" fmla="*/ 2147483646 w 235"/>
              <a:gd name="T39" fmla="*/ 2147483646 h 283"/>
              <a:gd name="T40" fmla="*/ 2147483646 w 235"/>
              <a:gd name="T41" fmla="*/ 2147483646 h 283"/>
              <a:gd name="T42" fmla="*/ 2147483646 w 235"/>
              <a:gd name="T43" fmla="*/ 2147483646 h 283"/>
              <a:gd name="T44" fmla="*/ 2147483646 w 235"/>
              <a:gd name="T45" fmla="*/ 2147483646 h 283"/>
              <a:gd name="T46" fmla="*/ 2147483646 w 235"/>
              <a:gd name="T47" fmla="*/ 2147483646 h 283"/>
              <a:gd name="T48" fmla="*/ 2147483646 w 235"/>
              <a:gd name="T49" fmla="*/ 2147483646 h 283"/>
              <a:gd name="T50" fmla="*/ 2147483646 w 235"/>
              <a:gd name="T51" fmla="*/ 2147483646 h 283"/>
              <a:gd name="T52" fmla="*/ 2147483646 w 235"/>
              <a:gd name="T53" fmla="*/ 2147483646 h 283"/>
              <a:gd name="T54" fmla="*/ 2147483646 w 235"/>
              <a:gd name="T55" fmla="*/ 2147483646 h 283"/>
              <a:gd name="T56" fmla="*/ 2147483646 w 235"/>
              <a:gd name="T57" fmla="*/ 2147483646 h 283"/>
              <a:gd name="T58" fmla="*/ 2147483646 w 235"/>
              <a:gd name="T59" fmla="*/ 2147483646 h 283"/>
              <a:gd name="T60" fmla="*/ 2147483646 w 235"/>
              <a:gd name="T61" fmla="*/ 2147483646 h 283"/>
              <a:gd name="T62" fmla="*/ 2147483646 w 235"/>
              <a:gd name="T63" fmla="*/ 2147483646 h 283"/>
              <a:gd name="T64" fmla="*/ 2147483646 w 235"/>
              <a:gd name="T65" fmla="*/ 2147483646 h 283"/>
              <a:gd name="T66" fmla="*/ 2147483646 w 235"/>
              <a:gd name="T67" fmla="*/ 2147483646 h 283"/>
              <a:gd name="T68" fmla="*/ 2147483646 w 235"/>
              <a:gd name="T69" fmla="*/ 2147483646 h 283"/>
              <a:gd name="T70" fmla="*/ 2147483646 w 235"/>
              <a:gd name="T71" fmla="*/ 2147483646 h 283"/>
              <a:gd name="T72" fmla="*/ 2147483646 w 235"/>
              <a:gd name="T73" fmla="*/ 2147483646 h 283"/>
              <a:gd name="T74" fmla="*/ 2147483646 w 235"/>
              <a:gd name="T75" fmla="*/ 2147483646 h 283"/>
              <a:gd name="T76" fmla="*/ 2147483646 w 235"/>
              <a:gd name="T77" fmla="*/ 2147483646 h 283"/>
              <a:gd name="T78" fmla="*/ 2147483646 w 235"/>
              <a:gd name="T79" fmla="*/ 2147483646 h 283"/>
              <a:gd name="T80" fmla="*/ 2147483646 w 235"/>
              <a:gd name="T81" fmla="*/ 2147483646 h 283"/>
              <a:gd name="T82" fmla="*/ 2147483646 w 235"/>
              <a:gd name="T83" fmla="*/ 2147483646 h 283"/>
              <a:gd name="T84" fmla="*/ 2147483646 w 235"/>
              <a:gd name="T85" fmla="*/ 2147483646 h 283"/>
              <a:gd name="T86" fmla="*/ 2147483646 w 235"/>
              <a:gd name="T87" fmla="*/ 2147483646 h 283"/>
              <a:gd name="T88" fmla="*/ 2147483646 w 235"/>
              <a:gd name="T89" fmla="*/ 2147483646 h 283"/>
              <a:gd name="T90" fmla="*/ 2147483646 w 235"/>
              <a:gd name="T91" fmla="*/ 2147483646 h 283"/>
              <a:gd name="T92" fmla="*/ 2147483646 w 235"/>
              <a:gd name="T93" fmla="*/ 2147483646 h 283"/>
              <a:gd name="T94" fmla="*/ 2147483646 w 235"/>
              <a:gd name="T95" fmla="*/ 2147483646 h 283"/>
              <a:gd name="T96" fmla="*/ 2147483646 w 235"/>
              <a:gd name="T97" fmla="*/ 2147483646 h 283"/>
              <a:gd name="T98" fmla="*/ 2147483646 w 235"/>
              <a:gd name="T99" fmla="*/ 2147483646 h 283"/>
              <a:gd name="T100" fmla="*/ 2147483646 w 235"/>
              <a:gd name="T101" fmla="*/ 2147483646 h 283"/>
              <a:gd name="T102" fmla="*/ 2147483646 w 235"/>
              <a:gd name="T103" fmla="*/ 2147483646 h 28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35" h="283">
                <a:moveTo>
                  <a:pt x="148" y="30"/>
                </a:moveTo>
                <a:cubicBezTo>
                  <a:pt x="148" y="0"/>
                  <a:pt x="148" y="0"/>
                  <a:pt x="148" y="0"/>
                </a:cubicBezTo>
                <a:cubicBezTo>
                  <a:pt x="171" y="0"/>
                  <a:pt x="171" y="0"/>
                  <a:pt x="171" y="0"/>
                </a:cubicBezTo>
                <a:cubicBezTo>
                  <a:pt x="171" y="39"/>
                  <a:pt x="171" y="39"/>
                  <a:pt x="171" y="39"/>
                </a:cubicBezTo>
                <a:cubicBezTo>
                  <a:pt x="167" y="37"/>
                  <a:pt x="162" y="35"/>
                  <a:pt x="157" y="33"/>
                </a:cubicBezTo>
                <a:cubicBezTo>
                  <a:pt x="154" y="32"/>
                  <a:pt x="151" y="31"/>
                  <a:pt x="148" y="30"/>
                </a:cubicBezTo>
                <a:close/>
                <a:moveTo>
                  <a:pt x="86" y="30"/>
                </a:moveTo>
                <a:cubicBezTo>
                  <a:pt x="86" y="0"/>
                  <a:pt x="86" y="0"/>
                  <a:pt x="86" y="0"/>
                </a:cubicBezTo>
                <a:cubicBezTo>
                  <a:pt x="64" y="0"/>
                  <a:pt x="64" y="0"/>
                  <a:pt x="64" y="0"/>
                </a:cubicBezTo>
                <a:cubicBezTo>
                  <a:pt x="64" y="39"/>
                  <a:pt x="64" y="39"/>
                  <a:pt x="64" y="39"/>
                </a:cubicBezTo>
                <a:cubicBezTo>
                  <a:pt x="71" y="35"/>
                  <a:pt x="79" y="32"/>
                  <a:pt x="86" y="30"/>
                </a:cubicBezTo>
                <a:close/>
                <a:moveTo>
                  <a:pt x="148" y="253"/>
                </a:moveTo>
                <a:cubicBezTo>
                  <a:pt x="148" y="283"/>
                  <a:pt x="148" y="283"/>
                  <a:pt x="148" y="283"/>
                </a:cubicBezTo>
                <a:cubicBezTo>
                  <a:pt x="171" y="283"/>
                  <a:pt x="171" y="283"/>
                  <a:pt x="171" y="283"/>
                </a:cubicBezTo>
                <a:cubicBezTo>
                  <a:pt x="171" y="244"/>
                  <a:pt x="171" y="244"/>
                  <a:pt x="171" y="244"/>
                </a:cubicBezTo>
                <a:cubicBezTo>
                  <a:pt x="164" y="247"/>
                  <a:pt x="156" y="250"/>
                  <a:pt x="148" y="253"/>
                </a:cubicBezTo>
                <a:close/>
                <a:moveTo>
                  <a:pt x="78" y="250"/>
                </a:moveTo>
                <a:cubicBezTo>
                  <a:pt x="73" y="248"/>
                  <a:pt x="68" y="246"/>
                  <a:pt x="64" y="244"/>
                </a:cubicBezTo>
                <a:cubicBezTo>
                  <a:pt x="64" y="283"/>
                  <a:pt x="64" y="283"/>
                  <a:pt x="64" y="283"/>
                </a:cubicBezTo>
                <a:cubicBezTo>
                  <a:pt x="86" y="283"/>
                  <a:pt x="86" y="283"/>
                  <a:pt x="86" y="283"/>
                </a:cubicBezTo>
                <a:cubicBezTo>
                  <a:pt x="86" y="253"/>
                  <a:pt x="86" y="253"/>
                  <a:pt x="86" y="253"/>
                </a:cubicBezTo>
                <a:cubicBezTo>
                  <a:pt x="83" y="252"/>
                  <a:pt x="80" y="251"/>
                  <a:pt x="78" y="250"/>
                </a:cubicBezTo>
                <a:close/>
                <a:moveTo>
                  <a:pt x="189" y="167"/>
                </a:moveTo>
                <a:cubicBezTo>
                  <a:pt x="178" y="197"/>
                  <a:pt x="149" y="217"/>
                  <a:pt x="117" y="217"/>
                </a:cubicBezTo>
                <a:cubicBezTo>
                  <a:pt x="108" y="217"/>
                  <a:pt x="100" y="216"/>
                  <a:pt x="91" y="213"/>
                </a:cubicBezTo>
                <a:cubicBezTo>
                  <a:pt x="52" y="198"/>
                  <a:pt x="32" y="154"/>
                  <a:pt x="46" y="115"/>
                </a:cubicBezTo>
                <a:cubicBezTo>
                  <a:pt x="57" y="85"/>
                  <a:pt x="86" y="65"/>
                  <a:pt x="117" y="65"/>
                </a:cubicBezTo>
                <a:cubicBezTo>
                  <a:pt x="126" y="65"/>
                  <a:pt x="135" y="67"/>
                  <a:pt x="144" y="70"/>
                </a:cubicBezTo>
                <a:cubicBezTo>
                  <a:pt x="183" y="84"/>
                  <a:pt x="203" y="128"/>
                  <a:pt x="189" y="167"/>
                </a:cubicBezTo>
                <a:close/>
                <a:moveTo>
                  <a:pt x="166" y="117"/>
                </a:moveTo>
                <a:cubicBezTo>
                  <a:pt x="168" y="119"/>
                  <a:pt x="169" y="122"/>
                  <a:pt x="169" y="124"/>
                </a:cubicBezTo>
                <a:cubicBezTo>
                  <a:pt x="180" y="119"/>
                  <a:pt x="180" y="119"/>
                  <a:pt x="180" y="119"/>
                </a:cubicBezTo>
                <a:cubicBezTo>
                  <a:pt x="183" y="119"/>
                  <a:pt x="183" y="116"/>
                  <a:pt x="183" y="114"/>
                </a:cubicBezTo>
                <a:cubicBezTo>
                  <a:pt x="182" y="112"/>
                  <a:pt x="179" y="111"/>
                  <a:pt x="177" y="112"/>
                </a:cubicBezTo>
                <a:lnTo>
                  <a:pt x="166" y="117"/>
                </a:lnTo>
                <a:close/>
                <a:moveTo>
                  <a:pt x="153" y="100"/>
                </a:moveTo>
                <a:cubicBezTo>
                  <a:pt x="155" y="102"/>
                  <a:pt x="157" y="103"/>
                  <a:pt x="159" y="105"/>
                </a:cubicBezTo>
                <a:cubicBezTo>
                  <a:pt x="167" y="97"/>
                  <a:pt x="167" y="97"/>
                  <a:pt x="167" y="97"/>
                </a:cubicBezTo>
                <a:cubicBezTo>
                  <a:pt x="169" y="95"/>
                  <a:pt x="169" y="93"/>
                  <a:pt x="167" y="91"/>
                </a:cubicBezTo>
                <a:cubicBezTo>
                  <a:pt x="166" y="90"/>
                  <a:pt x="163" y="90"/>
                  <a:pt x="162" y="91"/>
                </a:cubicBezTo>
                <a:lnTo>
                  <a:pt x="153" y="100"/>
                </a:lnTo>
                <a:close/>
                <a:moveTo>
                  <a:pt x="135" y="89"/>
                </a:moveTo>
                <a:cubicBezTo>
                  <a:pt x="135" y="89"/>
                  <a:pt x="136" y="90"/>
                  <a:pt x="136" y="90"/>
                </a:cubicBezTo>
                <a:cubicBezTo>
                  <a:pt x="138" y="91"/>
                  <a:pt x="140" y="91"/>
                  <a:pt x="142" y="92"/>
                </a:cubicBezTo>
                <a:cubicBezTo>
                  <a:pt x="147" y="81"/>
                  <a:pt x="147" y="81"/>
                  <a:pt x="147" y="81"/>
                </a:cubicBezTo>
                <a:cubicBezTo>
                  <a:pt x="147" y="79"/>
                  <a:pt x="146" y="77"/>
                  <a:pt x="144" y="76"/>
                </a:cubicBezTo>
                <a:cubicBezTo>
                  <a:pt x="142" y="75"/>
                  <a:pt x="140" y="76"/>
                  <a:pt x="139" y="78"/>
                </a:cubicBezTo>
                <a:lnTo>
                  <a:pt x="135" y="89"/>
                </a:lnTo>
                <a:close/>
                <a:moveTo>
                  <a:pt x="110" y="89"/>
                </a:moveTo>
                <a:cubicBezTo>
                  <a:pt x="114" y="89"/>
                  <a:pt x="114" y="89"/>
                  <a:pt x="114" y="89"/>
                </a:cubicBezTo>
                <a:cubicBezTo>
                  <a:pt x="114" y="83"/>
                  <a:pt x="114" y="83"/>
                  <a:pt x="114" y="83"/>
                </a:cubicBezTo>
                <a:cubicBezTo>
                  <a:pt x="114" y="81"/>
                  <a:pt x="114" y="80"/>
                  <a:pt x="114" y="78"/>
                </a:cubicBezTo>
                <a:cubicBezTo>
                  <a:pt x="115" y="80"/>
                  <a:pt x="116" y="81"/>
                  <a:pt x="116" y="82"/>
                </a:cubicBezTo>
                <a:cubicBezTo>
                  <a:pt x="120" y="89"/>
                  <a:pt x="120" y="89"/>
                  <a:pt x="120" y="89"/>
                </a:cubicBezTo>
                <a:cubicBezTo>
                  <a:pt x="125" y="89"/>
                  <a:pt x="125" y="89"/>
                  <a:pt x="125" y="89"/>
                </a:cubicBezTo>
                <a:cubicBezTo>
                  <a:pt x="125" y="71"/>
                  <a:pt x="125" y="71"/>
                  <a:pt x="125" y="71"/>
                </a:cubicBezTo>
                <a:cubicBezTo>
                  <a:pt x="120" y="71"/>
                  <a:pt x="120" y="71"/>
                  <a:pt x="120" y="71"/>
                </a:cubicBezTo>
                <a:cubicBezTo>
                  <a:pt x="120" y="76"/>
                  <a:pt x="120" y="76"/>
                  <a:pt x="120" y="76"/>
                </a:cubicBezTo>
                <a:cubicBezTo>
                  <a:pt x="120" y="78"/>
                  <a:pt x="120" y="80"/>
                  <a:pt x="121" y="81"/>
                </a:cubicBezTo>
                <a:cubicBezTo>
                  <a:pt x="120" y="80"/>
                  <a:pt x="119" y="78"/>
                  <a:pt x="119" y="77"/>
                </a:cubicBezTo>
                <a:cubicBezTo>
                  <a:pt x="115" y="71"/>
                  <a:pt x="115" y="71"/>
                  <a:pt x="115" y="71"/>
                </a:cubicBezTo>
                <a:cubicBezTo>
                  <a:pt x="110" y="71"/>
                  <a:pt x="110" y="71"/>
                  <a:pt x="110" y="71"/>
                </a:cubicBezTo>
                <a:lnTo>
                  <a:pt x="110" y="89"/>
                </a:lnTo>
                <a:close/>
                <a:moveTo>
                  <a:pt x="105" y="135"/>
                </a:moveTo>
                <a:cubicBezTo>
                  <a:pt x="94" y="145"/>
                  <a:pt x="72" y="167"/>
                  <a:pt x="70" y="169"/>
                </a:cubicBezTo>
                <a:cubicBezTo>
                  <a:pt x="68" y="171"/>
                  <a:pt x="69" y="174"/>
                  <a:pt x="72" y="173"/>
                </a:cubicBezTo>
                <a:cubicBezTo>
                  <a:pt x="75" y="172"/>
                  <a:pt x="104" y="161"/>
                  <a:pt x="118" y="155"/>
                </a:cubicBezTo>
                <a:cubicBezTo>
                  <a:pt x="113" y="156"/>
                  <a:pt x="108" y="153"/>
                  <a:pt x="105" y="149"/>
                </a:cubicBezTo>
                <a:cubicBezTo>
                  <a:pt x="103" y="145"/>
                  <a:pt x="103" y="139"/>
                  <a:pt x="105" y="135"/>
                </a:cubicBezTo>
                <a:close/>
                <a:moveTo>
                  <a:pt x="88" y="81"/>
                </a:moveTo>
                <a:cubicBezTo>
                  <a:pt x="93" y="92"/>
                  <a:pt x="93" y="92"/>
                  <a:pt x="93" y="92"/>
                </a:cubicBezTo>
                <a:cubicBezTo>
                  <a:pt x="95" y="91"/>
                  <a:pt x="98" y="90"/>
                  <a:pt x="100" y="89"/>
                </a:cubicBezTo>
                <a:cubicBezTo>
                  <a:pt x="96" y="78"/>
                  <a:pt x="96" y="78"/>
                  <a:pt x="96" y="78"/>
                </a:cubicBezTo>
                <a:cubicBezTo>
                  <a:pt x="95" y="76"/>
                  <a:pt x="92" y="75"/>
                  <a:pt x="90" y="76"/>
                </a:cubicBezTo>
                <a:cubicBezTo>
                  <a:pt x="88" y="77"/>
                  <a:pt x="87" y="79"/>
                  <a:pt x="88" y="81"/>
                </a:cubicBezTo>
                <a:close/>
                <a:moveTo>
                  <a:pt x="67" y="97"/>
                </a:moveTo>
                <a:cubicBezTo>
                  <a:pt x="76" y="105"/>
                  <a:pt x="76" y="105"/>
                  <a:pt x="76" y="105"/>
                </a:cubicBezTo>
                <a:cubicBezTo>
                  <a:pt x="78" y="103"/>
                  <a:pt x="80" y="102"/>
                  <a:pt x="81" y="100"/>
                </a:cubicBezTo>
                <a:cubicBezTo>
                  <a:pt x="73" y="91"/>
                  <a:pt x="73" y="91"/>
                  <a:pt x="73" y="91"/>
                </a:cubicBezTo>
                <a:cubicBezTo>
                  <a:pt x="72" y="90"/>
                  <a:pt x="69" y="90"/>
                  <a:pt x="67" y="91"/>
                </a:cubicBezTo>
                <a:cubicBezTo>
                  <a:pt x="66" y="93"/>
                  <a:pt x="66" y="95"/>
                  <a:pt x="67" y="97"/>
                </a:cubicBezTo>
                <a:close/>
                <a:moveTo>
                  <a:pt x="54" y="119"/>
                </a:moveTo>
                <a:cubicBezTo>
                  <a:pt x="65" y="124"/>
                  <a:pt x="65" y="124"/>
                  <a:pt x="65" y="124"/>
                </a:cubicBezTo>
                <a:cubicBezTo>
                  <a:pt x="66" y="123"/>
                  <a:pt x="66" y="123"/>
                  <a:pt x="66" y="122"/>
                </a:cubicBezTo>
                <a:cubicBezTo>
                  <a:pt x="67" y="120"/>
                  <a:pt x="67" y="119"/>
                  <a:pt x="68" y="117"/>
                </a:cubicBezTo>
                <a:cubicBezTo>
                  <a:pt x="57" y="112"/>
                  <a:pt x="57" y="112"/>
                  <a:pt x="57" y="112"/>
                </a:cubicBezTo>
                <a:cubicBezTo>
                  <a:pt x="55" y="111"/>
                  <a:pt x="53" y="112"/>
                  <a:pt x="52" y="114"/>
                </a:cubicBezTo>
                <a:cubicBezTo>
                  <a:pt x="51" y="116"/>
                  <a:pt x="52" y="119"/>
                  <a:pt x="54" y="119"/>
                </a:cubicBezTo>
                <a:close/>
                <a:moveTo>
                  <a:pt x="52" y="150"/>
                </a:moveTo>
                <a:cubicBezTo>
                  <a:pt x="56" y="150"/>
                  <a:pt x="56" y="150"/>
                  <a:pt x="56" y="150"/>
                </a:cubicBezTo>
                <a:cubicBezTo>
                  <a:pt x="58" y="142"/>
                  <a:pt x="58" y="142"/>
                  <a:pt x="58" y="142"/>
                </a:cubicBezTo>
                <a:cubicBezTo>
                  <a:pt x="58" y="141"/>
                  <a:pt x="58" y="139"/>
                  <a:pt x="59" y="137"/>
                </a:cubicBezTo>
                <a:cubicBezTo>
                  <a:pt x="59" y="137"/>
                  <a:pt x="59" y="137"/>
                  <a:pt x="59" y="137"/>
                </a:cubicBezTo>
                <a:cubicBezTo>
                  <a:pt x="59" y="139"/>
                  <a:pt x="59" y="141"/>
                  <a:pt x="59" y="142"/>
                </a:cubicBezTo>
                <a:cubicBezTo>
                  <a:pt x="61" y="150"/>
                  <a:pt x="61" y="150"/>
                  <a:pt x="61" y="150"/>
                </a:cubicBezTo>
                <a:cubicBezTo>
                  <a:pt x="65" y="150"/>
                  <a:pt x="65" y="150"/>
                  <a:pt x="65" y="150"/>
                </a:cubicBezTo>
                <a:cubicBezTo>
                  <a:pt x="69" y="133"/>
                  <a:pt x="69" y="133"/>
                  <a:pt x="69" y="133"/>
                </a:cubicBezTo>
                <a:cubicBezTo>
                  <a:pt x="66" y="133"/>
                  <a:pt x="66" y="133"/>
                  <a:pt x="66" y="133"/>
                </a:cubicBezTo>
                <a:cubicBezTo>
                  <a:pt x="64" y="140"/>
                  <a:pt x="64" y="140"/>
                  <a:pt x="64" y="140"/>
                </a:cubicBezTo>
                <a:cubicBezTo>
                  <a:pt x="64" y="142"/>
                  <a:pt x="63" y="144"/>
                  <a:pt x="63" y="146"/>
                </a:cubicBezTo>
                <a:cubicBezTo>
                  <a:pt x="63" y="146"/>
                  <a:pt x="63" y="146"/>
                  <a:pt x="63" y="146"/>
                </a:cubicBezTo>
                <a:cubicBezTo>
                  <a:pt x="63" y="144"/>
                  <a:pt x="63" y="142"/>
                  <a:pt x="62" y="140"/>
                </a:cubicBezTo>
                <a:cubicBezTo>
                  <a:pt x="61" y="133"/>
                  <a:pt x="61" y="133"/>
                  <a:pt x="61" y="133"/>
                </a:cubicBezTo>
                <a:cubicBezTo>
                  <a:pt x="57" y="133"/>
                  <a:pt x="57" y="133"/>
                  <a:pt x="57" y="133"/>
                </a:cubicBezTo>
                <a:cubicBezTo>
                  <a:pt x="55" y="140"/>
                  <a:pt x="55" y="140"/>
                  <a:pt x="55" y="140"/>
                </a:cubicBezTo>
                <a:cubicBezTo>
                  <a:pt x="55" y="142"/>
                  <a:pt x="55" y="144"/>
                  <a:pt x="54" y="146"/>
                </a:cubicBezTo>
                <a:cubicBezTo>
                  <a:pt x="54" y="146"/>
                  <a:pt x="54" y="146"/>
                  <a:pt x="54" y="146"/>
                </a:cubicBezTo>
                <a:cubicBezTo>
                  <a:pt x="54" y="144"/>
                  <a:pt x="54" y="142"/>
                  <a:pt x="53" y="140"/>
                </a:cubicBezTo>
                <a:cubicBezTo>
                  <a:pt x="52" y="133"/>
                  <a:pt x="52" y="133"/>
                  <a:pt x="52" y="133"/>
                </a:cubicBezTo>
                <a:cubicBezTo>
                  <a:pt x="48" y="133"/>
                  <a:pt x="48" y="133"/>
                  <a:pt x="48" y="133"/>
                </a:cubicBezTo>
                <a:lnTo>
                  <a:pt x="52" y="150"/>
                </a:lnTo>
                <a:close/>
                <a:moveTo>
                  <a:pt x="68" y="166"/>
                </a:moveTo>
                <a:cubicBezTo>
                  <a:pt x="67" y="164"/>
                  <a:pt x="66" y="161"/>
                  <a:pt x="65" y="159"/>
                </a:cubicBezTo>
                <a:cubicBezTo>
                  <a:pt x="54" y="163"/>
                  <a:pt x="54" y="163"/>
                  <a:pt x="54" y="163"/>
                </a:cubicBezTo>
                <a:cubicBezTo>
                  <a:pt x="52" y="164"/>
                  <a:pt x="51" y="166"/>
                  <a:pt x="52" y="168"/>
                </a:cubicBezTo>
                <a:cubicBezTo>
                  <a:pt x="53" y="170"/>
                  <a:pt x="54" y="171"/>
                  <a:pt x="56" y="171"/>
                </a:cubicBezTo>
                <a:cubicBezTo>
                  <a:pt x="56" y="171"/>
                  <a:pt x="57" y="171"/>
                  <a:pt x="57" y="170"/>
                </a:cubicBezTo>
                <a:lnTo>
                  <a:pt x="68" y="166"/>
                </a:lnTo>
                <a:close/>
                <a:moveTo>
                  <a:pt x="82" y="183"/>
                </a:moveTo>
                <a:cubicBezTo>
                  <a:pt x="80" y="181"/>
                  <a:pt x="78" y="179"/>
                  <a:pt x="76" y="177"/>
                </a:cubicBezTo>
                <a:cubicBezTo>
                  <a:pt x="67" y="186"/>
                  <a:pt x="67" y="186"/>
                  <a:pt x="67" y="186"/>
                </a:cubicBezTo>
                <a:cubicBezTo>
                  <a:pt x="66" y="187"/>
                  <a:pt x="66" y="190"/>
                  <a:pt x="67" y="191"/>
                </a:cubicBezTo>
                <a:cubicBezTo>
                  <a:pt x="68" y="192"/>
                  <a:pt x="69" y="192"/>
                  <a:pt x="70" y="192"/>
                </a:cubicBezTo>
                <a:cubicBezTo>
                  <a:pt x="71" y="192"/>
                  <a:pt x="72" y="192"/>
                  <a:pt x="73" y="191"/>
                </a:cubicBezTo>
                <a:lnTo>
                  <a:pt x="82" y="183"/>
                </a:lnTo>
                <a:close/>
                <a:moveTo>
                  <a:pt x="100" y="193"/>
                </a:moveTo>
                <a:cubicBezTo>
                  <a:pt x="100" y="193"/>
                  <a:pt x="99" y="193"/>
                  <a:pt x="98" y="193"/>
                </a:cubicBezTo>
                <a:cubicBezTo>
                  <a:pt x="96" y="192"/>
                  <a:pt x="95" y="191"/>
                  <a:pt x="93" y="190"/>
                </a:cubicBezTo>
                <a:cubicBezTo>
                  <a:pt x="88" y="201"/>
                  <a:pt x="88" y="201"/>
                  <a:pt x="88" y="201"/>
                </a:cubicBezTo>
                <a:cubicBezTo>
                  <a:pt x="87" y="203"/>
                  <a:pt x="88" y="206"/>
                  <a:pt x="90" y="207"/>
                </a:cubicBezTo>
                <a:cubicBezTo>
                  <a:pt x="91" y="207"/>
                  <a:pt x="91" y="207"/>
                  <a:pt x="92" y="207"/>
                </a:cubicBezTo>
                <a:cubicBezTo>
                  <a:pt x="93" y="207"/>
                  <a:pt x="95" y="206"/>
                  <a:pt x="96" y="204"/>
                </a:cubicBezTo>
                <a:lnTo>
                  <a:pt x="100" y="193"/>
                </a:lnTo>
                <a:close/>
                <a:moveTo>
                  <a:pt x="123" y="205"/>
                </a:moveTo>
                <a:cubicBezTo>
                  <a:pt x="123" y="203"/>
                  <a:pt x="122" y="201"/>
                  <a:pt x="119" y="200"/>
                </a:cubicBezTo>
                <a:cubicBezTo>
                  <a:pt x="117" y="199"/>
                  <a:pt x="116" y="199"/>
                  <a:pt x="116" y="198"/>
                </a:cubicBezTo>
                <a:cubicBezTo>
                  <a:pt x="116" y="197"/>
                  <a:pt x="116" y="196"/>
                  <a:pt x="118" y="196"/>
                </a:cubicBezTo>
                <a:cubicBezTo>
                  <a:pt x="120" y="196"/>
                  <a:pt x="121" y="196"/>
                  <a:pt x="122" y="197"/>
                </a:cubicBezTo>
                <a:cubicBezTo>
                  <a:pt x="122" y="194"/>
                  <a:pt x="122" y="194"/>
                  <a:pt x="122" y="194"/>
                </a:cubicBezTo>
                <a:cubicBezTo>
                  <a:pt x="121" y="193"/>
                  <a:pt x="120" y="193"/>
                  <a:pt x="118" y="193"/>
                </a:cubicBezTo>
                <a:cubicBezTo>
                  <a:pt x="114" y="193"/>
                  <a:pt x="112" y="195"/>
                  <a:pt x="112" y="198"/>
                </a:cubicBezTo>
                <a:cubicBezTo>
                  <a:pt x="112" y="200"/>
                  <a:pt x="114" y="202"/>
                  <a:pt x="116" y="203"/>
                </a:cubicBezTo>
                <a:cubicBezTo>
                  <a:pt x="118" y="204"/>
                  <a:pt x="119" y="204"/>
                  <a:pt x="119" y="205"/>
                </a:cubicBezTo>
                <a:cubicBezTo>
                  <a:pt x="119" y="206"/>
                  <a:pt x="118" y="207"/>
                  <a:pt x="117" y="207"/>
                </a:cubicBezTo>
                <a:cubicBezTo>
                  <a:pt x="115" y="207"/>
                  <a:pt x="113" y="207"/>
                  <a:pt x="112" y="206"/>
                </a:cubicBezTo>
                <a:cubicBezTo>
                  <a:pt x="112" y="209"/>
                  <a:pt x="112" y="209"/>
                  <a:pt x="112" y="209"/>
                </a:cubicBezTo>
                <a:cubicBezTo>
                  <a:pt x="113" y="210"/>
                  <a:pt x="114" y="210"/>
                  <a:pt x="116" y="210"/>
                </a:cubicBezTo>
                <a:cubicBezTo>
                  <a:pt x="121" y="210"/>
                  <a:pt x="123" y="208"/>
                  <a:pt x="123" y="205"/>
                </a:cubicBezTo>
                <a:close/>
                <a:moveTo>
                  <a:pt x="123" y="138"/>
                </a:moveTo>
                <a:cubicBezTo>
                  <a:pt x="122" y="136"/>
                  <a:pt x="120" y="135"/>
                  <a:pt x="117" y="135"/>
                </a:cubicBezTo>
                <a:cubicBezTo>
                  <a:pt x="116" y="135"/>
                  <a:pt x="115" y="135"/>
                  <a:pt x="114" y="136"/>
                </a:cubicBezTo>
                <a:cubicBezTo>
                  <a:pt x="112" y="137"/>
                  <a:pt x="111" y="138"/>
                  <a:pt x="111" y="140"/>
                </a:cubicBezTo>
                <a:cubicBezTo>
                  <a:pt x="111" y="142"/>
                  <a:pt x="111" y="143"/>
                  <a:pt x="112" y="145"/>
                </a:cubicBezTo>
                <a:cubicBezTo>
                  <a:pt x="113" y="147"/>
                  <a:pt x="115" y="148"/>
                  <a:pt x="117" y="148"/>
                </a:cubicBezTo>
                <a:cubicBezTo>
                  <a:pt x="119" y="148"/>
                  <a:pt x="120" y="147"/>
                  <a:pt x="121" y="147"/>
                </a:cubicBezTo>
                <a:cubicBezTo>
                  <a:pt x="124" y="145"/>
                  <a:pt x="125" y="141"/>
                  <a:pt x="123" y="138"/>
                </a:cubicBezTo>
                <a:close/>
                <a:moveTo>
                  <a:pt x="130" y="148"/>
                </a:moveTo>
                <a:cubicBezTo>
                  <a:pt x="140" y="138"/>
                  <a:pt x="163" y="115"/>
                  <a:pt x="165" y="114"/>
                </a:cubicBezTo>
                <a:cubicBezTo>
                  <a:pt x="167" y="111"/>
                  <a:pt x="165" y="108"/>
                  <a:pt x="162" y="110"/>
                </a:cubicBezTo>
                <a:cubicBezTo>
                  <a:pt x="160" y="111"/>
                  <a:pt x="130" y="122"/>
                  <a:pt x="117" y="127"/>
                </a:cubicBezTo>
                <a:cubicBezTo>
                  <a:pt x="122" y="127"/>
                  <a:pt x="126" y="129"/>
                  <a:pt x="129" y="134"/>
                </a:cubicBezTo>
                <a:cubicBezTo>
                  <a:pt x="132" y="138"/>
                  <a:pt x="132" y="143"/>
                  <a:pt x="130" y="148"/>
                </a:cubicBezTo>
                <a:close/>
                <a:moveTo>
                  <a:pt x="147" y="201"/>
                </a:moveTo>
                <a:cubicBezTo>
                  <a:pt x="142" y="190"/>
                  <a:pt x="142" y="190"/>
                  <a:pt x="142" y="190"/>
                </a:cubicBezTo>
                <a:cubicBezTo>
                  <a:pt x="140" y="191"/>
                  <a:pt x="137" y="192"/>
                  <a:pt x="135" y="193"/>
                </a:cubicBezTo>
                <a:cubicBezTo>
                  <a:pt x="139" y="204"/>
                  <a:pt x="139" y="204"/>
                  <a:pt x="139" y="204"/>
                </a:cubicBezTo>
                <a:cubicBezTo>
                  <a:pt x="140" y="206"/>
                  <a:pt x="141" y="207"/>
                  <a:pt x="143" y="207"/>
                </a:cubicBezTo>
                <a:cubicBezTo>
                  <a:pt x="143" y="207"/>
                  <a:pt x="144" y="207"/>
                  <a:pt x="144" y="207"/>
                </a:cubicBezTo>
                <a:cubicBezTo>
                  <a:pt x="146" y="206"/>
                  <a:pt x="147" y="203"/>
                  <a:pt x="147" y="201"/>
                </a:cubicBezTo>
                <a:close/>
                <a:moveTo>
                  <a:pt x="167" y="186"/>
                </a:moveTo>
                <a:cubicBezTo>
                  <a:pt x="159" y="177"/>
                  <a:pt x="159" y="177"/>
                  <a:pt x="159" y="177"/>
                </a:cubicBezTo>
                <a:cubicBezTo>
                  <a:pt x="157" y="179"/>
                  <a:pt x="155" y="181"/>
                  <a:pt x="153" y="183"/>
                </a:cubicBezTo>
                <a:cubicBezTo>
                  <a:pt x="162" y="191"/>
                  <a:pt x="162" y="191"/>
                  <a:pt x="162" y="191"/>
                </a:cubicBezTo>
                <a:cubicBezTo>
                  <a:pt x="162" y="192"/>
                  <a:pt x="163" y="192"/>
                  <a:pt x="165" y="192"/>
                </a:cubicBezTo>
                <a:cubicBezTo>
                  <a:pt x="166" y="192"/>
                  <a:pt x="167" y="192"/>
                  <a:pt x="167" y="191"/>
                </a:cubicBezTo>
                <a:cubicBezTo>
                  <a:pt x="169" y="190"/>
                  <a:pt x="169" y="187"/>
                  <a:pt x="167" y="186"/>
                </a:cubicBezTo>
                <a:close/>
                <a:moveTo>
                  <a:pt x="180" y="163"/>
                </a:moveTo>
                <a:cubicBezTo>
                  <a:pt x="169" y="159"/>
                  <a:pt x="169" y="159"/>
                  <a:pt x="169" y="159"/>
                </a:cubicBezTo>
                <a:cubicBezTo>
                  <a:pt x="169" y="159"/>
                  <a:pt x="169" y="160"/>
                  <a:pt x="169" y="160"/>
                </a:cubicBezTo>
                <a:cubicBezTo>
                  <a:pt x="168" y="162"/>
                  <a:pt x="167" y="164"/>
                  <a:pt x="166" y="166"/>
                </a:cubicBezTo>
                <a:cubicBezTo>
                  <a:pt x="177" y="170"/>
                  <a:pt x="177" y="170"/>
                  <a:pt x="177" y="170"/>
                </a:cubicBezTo>
                <a:cubicBezTo>
                  <a:pt x="178" y="171"/>
                  <a:pt x="178" y="171"/>
                  <a:pt x="179" y="171"/>
                </a:cubicBezTo>
                <a:cubicBezTo>
                  <a:pt x="181" y="171"/>
                  <a:pt x="182" y="170"/>
                  <a:pt x="183" y="168"/>
                </a:cubicBezTo>
                <a:cubicBezTo>
                  <a:pt x="183" y="166"/>
                  <a:pt x="183" y="164"/>
                  <a:pt x="180" y="163"/>
                </a:cubicBezTo>
                <a:close/>
                <a:moveTo>
                  <a:pt x="184" y="147"/>
                </a:moveTo>
                <a:cubicBezTo>
                  <a:pt x="177" y="147"/>
                  <a:pt x="177" y="147"/>
                  <a:pt x="177" y="147"/>
                </a:cubicBezTo>
                <a:cubicBezTo>
                  <a:pt x="177" y="143"/>
                  <a:pt x="177" y="143"/>
                  <a:pt x="177" y="143"/>
                </a:cubicBezTo>
                <a:cubicBezTo>
                  <a:pt x="184" y="143"/>
                  <a:pt x="184" y="143"/>
                  <a:pt x="184" y="143"/>
                </a:cubicBezTo>
                <a:cubicBezTo>
                  <a:pt x="184" y="139"/>
                  <a:pt x="184" y="139"/>
                  <a:pt x="184" y="139"/>
                </a:cubicBezTo>
                <a:cubicBezTo>
                  <a:pt x="177" y="139"/>
                  <a:pt x="177" y="139"/>
                  <a:pt x="177" y="139"/>
                </a:cubicBezTo>
                <a:cubicBezTo>
                  <a:pt x="177" y="136"/>
                  <a:pt x="177" y="136"/>
                  <a:pt x="177" y="136"/>
                </a:cubicBezTo>
                <a:cubicBezTo>
                  <a:pt x="184" y="136"/>
                  <a:pt x="184" y="136"/>
                  <a:pt x="184" y="136"/>
                </a:cubicBezTo>
                <a:cubicBezTo>
                  <a:pt x="184" y="133"/>
                  <a:pt x="184" y="133"/>
                  <a:pt x="184" y="133"/>
                </a:cubicBezTo>
                <a:cubicBezTo>
                  <a:pt x="174" y="133"/>
                  <a:pt x="174" y="133"/>
                  <a:pt x="174" y="133"/>
                </a:cubicBezTo>
                <a:cubicBezTo>
                  <a:pt x="174" y="150"/>
                  <a:pt x="174" y="150"/>
                  <a:pt x="174" y="150"/>
                </a:cubicBezTo>
                <a:cubicBezTo>
                  <a:pt x="184" y="150"/>
                  <a:pt x="184" y="150"/>
                  <a:pt x="184" y="150"/>
                </a:cubicBezTo>
                <a:lnTo>
                  <a:pt x="184" y="147"/>
                </a:lnTo>
                <a:close/>
                <a:moveTo>
                  <a:pt x="153" y="43"/>
                </a:moveTo>
                <a:cubicBezTo>
                  <a:pt x="142" y="39"/>
                  <a:pt x="130" y="37"/>
                  <a:pt x="117" y="37"/>
                </a:cubicBezTo>
                <a:cubicBezTo>
                  <a:pt x="74" y="37"/>
                  <a:pt x="35" y="64"/>
                  <a:pt x="19" y="105"/>
                </a:cubicBezTo>
                <a:cubicBezTo>
                  <a:pt x="0" y="159"/>
                  <a:pt x="27" y="219"/>
                  <a:pt x="81" y="239"/>
                </a:cubicBezTo>
                <a:cubicBezTo>
                  <a:pt x="93" y="243"/>
                  <a:pt x="105" y="246"/>
                  <a:pt x="117" y="246"/>
                </a:cubicBezTo>
                <a:cubicBezTo>
                  <a:pt x="161" y="246"/>
                  <a:pt x="200" y="218"/>
                  <a:pt x="215" y="177"/>
                </a:cubicBezTo>
                <a:cubicBezTo>
                  <a:pt x="235" y="123"/>
                  <a:pt x="207" y="63"/>
                  <a:pt x="153" y="43"/>
                </a:cubicBezTo>
                <a:close/>
                <a:moveTo>
                  <a:pt x="199" y="171"/>
                </a:moveTo>
                <a:cubicBezTo>
                  <a:pt x="187" y="206"/>
                  <a:pt x="154" y="229"/>
                  <a:pt x="117" y="229"/>
                </a:cubicBezTo>
                <a:cubicBezTo>
                  <a:pt x="107" y="229"/>
                  <a:pt x="97" y="227"/>
                  <a:pt x="87" y="223"/>
                </a:cubicBezTo>
                <a:cubicBezTo>
                  <a:pt x="42" y="207"/>
                  <a:pt x="19" y="156"/>
                  <a:pt x="35" y="111"/>
                </a:cubicBezTo>
                <a:cubicBezTo>
                  <a:pt x="48" y="77"/>
                  <a:pt x="81" y="54"/>
                  <a:pt x="117" y="54"/>
                </a:cubicBezTo>
                <a:cubicBezTo>
                  <a:pt x="128" y="54"/>
                  <a:pt x="138" y="56"/>
                  <a:pt x="147" y="59"/>
                </a:cubicBezTo>
                <a:cubicBezTo>
                  <a:pt x="193" y="76"/>
                  <a:pt x="216" y="126"/>
                  <a:pt x="199" y="171"/>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cs typeface="+mn-ea"/>
              <a:sym typeface="+mn-lt"/>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custDataLst>
              <p:tags r:id="rId1"/>
            </p:custDataLst>
          </p:nvPr>
        </p:nvSpPr>
        <p:spPr>
          <a:xfrm rot="21197296">
            <a:off x="4860267" y="1840280"/>
            <a:ext cx="4275508" cy="92619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cs typeface="+mn-ea"/>
              <a:sym typeface="+mn-lt"/>
            </a:endParaRPr>
          </a:p>
        </p:txBody>
      </p:sp>
      <p:sp>
        <p:nvSpPr>
          <p:cNvPr id="5" name="矩形 4"/>
          <p:cNvSpPr/>
          <p:nvPr>
            <p:custDataLst>
              <p:tags r:id="rId2"/>
            </p:custDataLst>
          </p:nvPr>
        </p:nvSpPr>
        <p:spPr>
          <a:xfrm rot="21197296">
            <a:off x="4748558" y="1671696"/>
            <a:ext cx="4277538" cy="928223"/>
          </a:xfrm>
          <a:prstGeom prst="rect">
            <a:avLst/>
          </a:prstGeom>
          <a:solidFill>
            <a:schemeClr val="accent1"/>
          </a:solidFill>
          <a:ln w="3175">
            <a:noFill/>
          </a:ln>
          <a:effectLst>
            <a:outerShdw blurRad="25400" dist="127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4800" dirty="0">
                <a:solidFill>
                  <a:srgbClr val="FFFFFF"/>
                </a:solidFill>
                <a:cs typeface="+mn-ea"/>
                <a:sym typeface="+mn-lt"/>
              </a:rPr>
              <a:t>THANK YOU</a:t>
            </a:r>
            <a:endParaRPr lang="zh-CN" altLang="en-US" sz="4800" dirty="0">
              <a:solidFill>
                <a:srgbClr val="FFFFFF"/>
              </a:solidFill>
              <a:cs typeface="+mn-ea"/>
              <a:sym typeface="+mn-lt"/>
            </a:endParaRPr>
          </a:p>
        </p:txBody>
      </p:sp>
      <p:sp>
        <p:nvSpPr>
          <p:cNvPr id="6" name="矩形 5"/>
          <p:cNvSpPr/>
          <p:nvPr/>
        </p:nvSpPr>
        <p:spPr>
          <a:xfrm>
            <a:off x="4817849" y="3067538"/>
            <a:ext cx="4801314" cy="1015663"/>
          </a:xfrm>
          <a:prstGeom prst="rect">
            <a:avLst/>
          </a:prstGeom>
        </p:spPr>
        <p:txBody>
          <a:bodyPr wrap="none">
            <a:spAutoFit/>
          </a:bodyPr>
          <a:lstStyle/>
          <a:p>
            <a:pPr algn="ctr"/>
            <a:r>
              <a:rPr lang="zh-CN" altLang="en-US" sz="6000" dirty="0" smtClean="0">
                <a:latin typeface="+mn-lt"/>
                <a:ea typeface="+mn-ea"/>
                <a:cs typeface="+mn-ea"/>
                <a:sym typeface="+mn-lt"/>
              </a:rPr>
              <a:t>感谢</a:t>
            </a:r>
            <a:r>
              <a:rPr lang="zh-CN" altLang="en-US" sz="6000" dirty="0">
                <a:latin typeface="+mn-lt"/>
                <a:ea typeface="+mn-ea"/>
                <a:cs typeface="+mn-ea"/>
                <a:sym typeface="+mn-lt"/>
              </a:rPr>
              <a:t>一路有你</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latin typeface="+mn-lt"/>
                <a:ea typeface="+mn-ea"/>
                <a:cs typeface="+mn-ea"/>
                <a:sym typeface="+mn-lt"/>
              </a:rPr>
              <a:t>请在此添加第一节标题</a:t>
            </a:r>
            <a:endParaRPr lang="zh-CN" altLang="en-US" dirty="0">
              <a:latin typeface="+mn-lt"/>
              <a:ea typeface="+mn-ea"/>
              <a:cs typeface="+mn-ea"/>
              <a:sym typeface="+mn-lt"/>
            </a:endParaRPr>
          </a:p>
        </p:txBody>
      </p:sp>
      <p:sp>
        <p:nvSpPr>
          <p:cNvPr id="9219" name="文本占位符 2"/>
          <p:cNvSpPr>
            <a:spLocks noGrp="1"/>
          </p:cNvSpPr>
          <p:nvPr>
            <p:ph type="body" idx="1"/>
          </p:nvPr>
        </p:nvSpPr>
        <p:spPr/>
        <p:txBody>
          <a:bodyPr/>
          <a:lstStyle/>
          <a:p>
            <a:r>
              <a:rPr lang="zh-CN" altLang="en-US">
                <a:cs typeface="+mn-ea"/>
                <a:sym typeface="+mn-lt"/>
              </a:rPr>
              <a:t>请输入第一节的小标题</a:t>
            </a:r>
            <a:endParaRPr lang="zh-CN" altLang="en-US" dirty="0">
              <a:cs typeface="+mn-ea"/>
              <a:sym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sp>
        <p:nvSpPr>
          <p:cNvPr id="24" name="MH_Other_5"/>
          <p:cNvSpPr/>
          <p:nvPr>
            <p:custDataLst>
              <p:tags r:id="rId1"/>
            </p:custDataLst>
          </p:nvPr>
        </p:nvSpPr>
        <p:spPr>
          <a:xfrm>
            <a:off x="763669" y="1595478"/>
            <a:ext cx="1318349" cy="1318349"/>
          </a:xfrm>
          <a:prstGeom prst="roundRect">
            <a:avLst/>
          </a:prstGeom>
          <a:gradFill flip="none" rotWithShape="1">
            <a:gsLst>
              <a:gs pos="0">
                <a:schemeClr val="accent1">
                  <a:lumMod val="20000"/>
                  <a:lumOff val="80000"/>
                </a:schemeClr>
              </a:gs>
              <a:gs pos="100000">
                <a:schemeClr val="accent1"/>
              </a:gs>
            </a:gsLst>
            <a:lin ang="13500000" scaled="1"/>
            <a:tileRect/>
          </a:gradFill>
          <a:ln w="34925" cap="flat" cmpd="sng" algn="ctr">
            <a:gradFill flip="none" rotWithShape="1">
              <a:gsLst>
                <a:gs pos="0">
                  <a:srgbClr val="BE309C">
                    <a:lumMod val="5000"/>
                    <a:lumOff val="95000"/>
                  </a:srgbClr>
                </a:gs>
                <a:gs pos="100000">
                  <a:sysClr val="window" lastClr="FFFFFF">
                    <a:lumMod val="65000"/>
                  </a:sysClr>
                </a:gs>
              </a:gsLst>
              <a:lin ang="2700000" scaled="1"/>
              <a:tileRect/>
            </a:gradFill>
            <a:prstDash val="solid"/>
            <a:miter lim="800000"/>
          </a:ln>
          <a:effectLst>
            <a:outerShdw blurRad="177800" dist="127000" dir="2700000" algn="tl" rotWithShape="0">
              <a:prstClr val="black">
                <a:alpha val="40000"/>
              </a:prstClr>
            </a:outerShdw>
          </a:effectLst>
        </p:spPr>
        <p:txBody>
          <a:bodyPr anchor="ctr"/>
          <a:lstStyle/>
          <a:p>
            <a:pPr algn="ctr">
              <a:defRPr/>
            </a:pPr>
            <a:r>
              <a:rPr lang="en-US" altLang="zh-CN" sz="4800" kern="0" dirty="0">
                <a:solidFill>
                  <a:schemeClr val="accent1">
                    <a:lumMod val="50000"/>
                  </a:schemeClr>
                </a:solidFill>
                <a:latin typeface="+mn-lt"/>
                <a:ea typeface="+mn-ea"/>
                <a:cs typeface="+mn-ea"/>
                <a:sym typeface="+mn-lt"/>
              </a:rPr>
              <a:t>01</a:t>
            </a:r>
            <a:endParaRPr lang="zh-CN" altLang="en-US" sz="4800" kern="0" dirty="0">
              <a:solidFill>
                <a:schemeClr val="accent1">
                  <a:lumMod val="50000"/>
                </a:schemeClr>
              </a:solidFill>
              <a:latin typeface="+mn-lt"/>
              <a:ea typeface="+mn-ea"/>
              <a:cs typeface="+mn-ea"/>
              <a:sym typeface="+mn-lt"/>
            </a:endParaRPr>
          </a:p>
        </p:txBody>
      </p:sp>
      <p:sp>
        <p:nvSpPr>
          <p:cNvPr id="25" name="文本框 24"/>
          <p:cNvSpPr txBox="1"/>
          <p:nvPr/>
        </p:nvSpPr>
        <p:spPr>
          <a:xfrm>
            <a:off x="2515785" y="1595478"/>
            <a:ext cx="8611759"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请在此添加文本请在此添加文本请在此添加文本请在此添加文本请在此添加文本请在此添加文本请在此添加文本请在此添加文本请在此添加文本请在此添加文本请在此添加文本请在此添加文本</a:t>
            </a:r>
          </a:p>
        </p:txBody>
      </p:sp>
      <p:sp>
        <p:nvSpPr>
          <p:cNvPr id="26" name="MH_Other_5"/>
          <p:cNvSpPr/>
          <p:nvPr>
            <p:custDataLst>
              <p:tags r:id="rId2"/>
            </p:custDataLst>
          </p:nvPr>
        </p:nvSpPr>
        <p:spPr>
          <a:xfrm>
            <a:off x="763669" y="3171059"/>
            <a:ext cx="1318349" cy="1318349"/>
          </a:xfrm>
          <a:prstGeom prst="roundRect">
            <a:avLst/>
          </a:prstGeom>
          <a:gradFill flip="none" rotWithShape="1">
            <a:gsLst>
              <a:gs pos="0">
                <a:schemeClr val="accent1">
                  <a:lumMod val="20000"/>
                  <a:lumOff val="80000"/>
                </a:schemeClr>
              </a:gs>
              <a:gs pos="100000">
                <a:schemeClr val="accent1"/>
              </a:gs>
            </a:gsLst>
            <a:lin ang="13500000" scaled="1"/>
            <a:tileRect/>
          </a:gradFill>
          <a:ln w="34925" cap="flat" cmpd="sng" algn="ctr">
            <a:gradFill flip="none" rotWithShape="1">
              <a:gsLst>
                <a:gs pos="0">
                  <a:srgbClr val="BE309C">
                    <a:lumMod val="5000"/>
                    <a:lumOff val="95000"/>
                  </a:srgbClr>
                </a:gs>
                <a:gs pos="100000">
                  <a:sysClr val="window" lastClr="FFFFFF">
                    <a:lumMod val="65000"/>
                  </a:sysClr>
                </a:gs>
              </a:gsLst>
              <a:lin ang="2700000" scaled="1"/>
              <a:tileRect/>
            </a:gradFill>
            <a:prstDash val="solid"/>
            <a:miter lim="800000"/>
          </a:ln>
          <a:effectLst>
            <a:outerShdw blurRad="177800" dist="127000" dir="2700000" algn="tl" rotWithShape="0">
              <a:prstClr val="black">
                <a:alpha val="40000"/>
              </a:prstClr>
            </a:outerShdw>
          </a:effectLst>
        </p:spPr>
        <p:txBody>
          <a:bodyPr anchor="ctr"/>
          <a:lstStyle/>
          <a:p>
            <a:pPr algn="ctr">
              <a:defRPr/>
            </a:pPr>
            <a:r>
              <a:rPr lang="en-US" altLang="zh-CN" sz="4800" kern="0" dirty="0">
                <a:solidFill>
                  <a:schemeClr val="accent1">
                    <a:lumMod val="50000"/>
                  </a:schemeClr>
                </a:solidFill>
                <a:latin typeface="+mn-lt"/>
                <a:ea typeface="+mn-ea"/>
                <a:cs typeface="+mn-ea"/>
                <a:sym typeface="+mn-lt"/>
              </a:rPr>
              <a:t>02</a:t>
            </a:r>
            <a:endParaRPr lang="zh-CN" altLang="en-US" sz="4800" kern="0" dirty="0">
              <a:solidFill>
                <a:schemeClr val="accent1">
                  <a:lumMod val="50000"/>
                </a:schemeClr>
              </a:solidFill>
              <a:latin typeface="+mn-lt"/>
              <a:ea typeface="+mn-ea"/>
              <a:cs typeface="+mn-ea"/>
              <a:sym typeface="+mn-lt"/>
            </a:endParaRPr>
          </a:p>
        </p:txBody>
      </p:sp>
      <p:sp>
        <p:nvSpPr>
          <p:cNvPr id="27" name="文本框 26"/>
          <p:cNvSpPr txBox="1"/>
          <p:nvPr/>
        </p:nvSpPr>
        <p:spPr>
          <a:xfrm>
            <a:off x="2515785" y="3171059"/>
            <a:ext cx="8611759"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请在此添加文本请在此添加文本请在此添加文本请在此添加文本请在此添加文本请在此添加文本请在此添加文本请在此添加文本请在此添加文本请在此添加文本请在此添加文本请在此添加文本</a:t>
            </a:r>
          </a:p>
        </p:txBody>
      </p:sp>
      <p:sp>
        <p:nvSpPr>
          <p:cNvPr id="28" name="MH_Other_5"/>
          <p:cNvSpPr/>
          <p:nvPr>
            <p:custDataLst>
              <p:tags r:id="rId3"/>
            </p:custDataLst>
          </p:nvPr>
        </p:nvSpPr>
        <p:spPr>
          <a:xfrm>
            <a:off x="763669" y="4746640"/>
            <a:ext cx="1318349" cy="1318349"/>
          </a:xfrm>
          <a:prstGeom prst="roundRect">
            <a:avLst/>
          </a:prstGeom>
          <a:gradFill flip="none" rotWithShape="1">
            <a:gsLst>
              <a:gs pos="0">
                <a:schemeClr val="accent1">
                  <a:lumMod val="20000"/>
                  <a:lumOff val="80000"/>
                </a:schemeClr>
              </a:gs>
              <a:gs pos="100000">
                <a:schemeClr val="accent1"/>
              </a:gs>
            </a:gsLst>
            <a:lin ang="13500000" scaled="1"/>
            <a:tileRect/>
          </a:gradFill>
          <a:ln w="34925" cap="flat" cmpd="sng" algn="ctr">
            <a:gradFill flip="none" rotWithShape="1">
              <a:gsLst>
                <a:gs pos="0">
                  <a:srgbClr val="BE309C">
                    <a:lumMod val="5000"/>
                    <a:lumOff val="95000"/>
                  </a:srgbClr>
                </a:gs>
                <a:gs pos="100000">
                  <a:sysClr val="window" lastClr="FFFFFF">
                    <a:lumMod val="65000"/>
                  </a:sysClr>
                </a:gs>
              </a:gsLst>
              <a:lin ang="2700000" scaled="1"/>
              <a:tileRect/>
            </a:gradFill>
            <a:prstDash val="solid"/>
            <a:miter lim="800000"/>
          </a:ln>
          <a:effectLst>
            <a:outerShdw blurRad="177800" dist="127000" dir="2700000" algn="tl" rotWithShape="0">
              <a:prstClr val="black">
                <a:alpha val="40000"/>
              </a:prstClr>
            </a:outerShdw>
          </a:effectLst>
        </p:spPr>
        <p:txBody>
          <a:bodyPr anchor="ctr"/>
          <a:lstStyle/>
          <a:p>
            <a:pPr algn="ctr">
              <a:defRPr/>
            </a:pPr>
            <a:r>
              <a:rPr lang="en-US" altLang="zh-CN" sz="4800" kern="0" dirty="0">
                <a:solidFill>
                  <a:schemeClr val="accent1">
                    <a:lumMod val="50000"/>
                  </a:schemeClr>
                </a:solidFill>
                <a:latin typeface="+mn-lt"/>
                <a:ea typeface="+mn-ea"/>
                <a:cs typeface="+mn-ea"/>
                <a:sym typeface="+mn-lt"/>
              </a:rPr>
              <a:t>03</a:t>
            </a:r>
            <a:endParaRPr lang="zh-CN" altLang="en-US" sz="4800" kern="0" dirty="0">
              <a:solidFill>
                <a:schemeClr val="accent1">
                  <a:lumMod val="50000"/>
                </a:schemeClr>
              </a:solidFill>
              <a:latin typeface="+mn-lt"/>
              <a:ea typeface="+mn-ea"/>
              <a:cs typeface="+mn-ea"/>
              <a:sym typeface="+mn-lt"/>
            </a:endParaRPr>
          </a:p>
        </p:txBody>
      </p:sp>
      <p:sp>
        <p:nvSpPr>
          <p:cNvPr id="35" name="文本框 34"/>
          <p:cNvSpPr txBox="1"/>
          <p:nvPr/>
        </p:nvSpPr>
        <p:spPr>
          <a:xfrm>
            <a:off x="2515785" y="4746640"/>
            <a:ext cx="8611759"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请在此添加文本请在此添加文本请在此添加文本请在此添加文本请在此添加文本请在此添加文本请在此添加文本请在此添加文本请在此添加文本请在此添加文本请在此添加文本请在此添加文本</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sp>
        <p:nvSpPr>
          <p:cNvPr id="10" name="任意多边形: 形状 9"/>
          <p:cNvSpPr/>
          <p:nvPr/>
        </p:nvSpPr>
        <p:spPr bwMode="auto">
          <a:xfrm>
            <a:off x="6124641" y="2799482"/>
            <a:ext cx="1601941" cy="1918892"/>
          </a:xfrm>
          <a:custGeom>
            <a:avLst/>
            <a:gdLst>
              <a:gd name="connsiteX0" fmla="*/ 911028 w 1601941"/>
              <a:gd name="connsiteY0" fmla="*/ 0 h 1918892"/>
              <a:gd name="connsiteX1" fmla="*/ 1082228 w 1601941"/>
              <a:gd name="connsiteY1" fmla="*/ 140705 h 1918892"/>
              <a:gd name="connsiteX2" fmla="*/ 982361 w 1601941"/>
              <a:gd name="connsiteY2" fmla="*/ 281410 h 1918892"/>
              <a:gd name="connsiteX3" fmla="*/ 1002742 w 1601941"/>
              <a:gd name="connsiteY3" fmla="*/ 377253 h 1918892"/>
              <a:gd name="connsiteX4" fmla="*/ 1601941 w 1601941"/>
              <a:gd name="connsiteY4" fmla="*/ 371135 h 1918892"/>
              <a:gd name="connsiteX5" fmla="*/ 1455199 w 1601941"/>
              <a:gd name="connsiteY5" fmla="*/ 815682 h 1918892"/>
              <a:gd name="connsiteX6" fmla="*/ 1194323 w 1601941"/>
              <a:gd name="connsiteY6" fmla="*/ 1207210 h 1918892"/>
              <a:gd name="connsiteX7" fmla="*/ 860075 w 1601941"/>
              <a:gd name="connsiteY7" fmla="*/ 1918892 h 1918892"/>
              <a:gd name="connsiteX8" fmla="*/ 580593 w 1601941"/>
              <a:gd name="connsiteY8" fmla="*/ 1918892 h 1918892"/>
              <a:gd name="connsiteX9" fmla="*/ 517034 w 1601941"/>
              <a:gd name="connsiteY9" fmla="*/ 1918892 h 1918892"/>
              <a:gd name="connsiteX10" fmla="*/ 519355 w 1601941"/>
              <a:gd name="connsiteY10" fmla="*/ 1917579 h 1918892"/>
              <a:gd name="connsiteX11" fmla="*/ 601611 w 1601941"/>
              <a:gd name="connsiteY11" fmla="*/ 1786528 h 1918892"/>
              <a:gd name="connsiteX12" fmla="*/ 430411 w 1601941"/>
              <a:gd name="connsiteY12" fmla="*/ 1645823 h 1918892"/>
              <a:gd name="connsiteX13" fmla="*/ 259211 w 1601941"/>
              <a:gd name="connsiteY13" fmla="*/ 1796724 h 1918892"/>
              <a:gd name="connsiteX14" fmla="*/ 323773 w 1601941"/>
              <a:gd name="connsiteY14" fmla="*/ 1907965 h 1918892"/>
              <a:gd name="connsiteX15" fmla="*/ 340297 w 1601941"/>
              <a:gd name="connsiteY15" fmla="*/ 1918892 h 1918892"/>
              <a:gd name="connsiteX16" fmla="*/ 283892 w 1601941"/>
              <a:gd name="connsiteY16" fmla="*/ 1918892 h 1918892"/>
              <a:gd name="connsiteX17" fmla="*/ 0 w 1601941"/>
              <a:gd name="connsiteY17" fmla="*/ 1918892 h 1918892"/>
              <a:gd name="connsiteX18" fmla="*/ 0 w 1601941"/>
              <a:gd name="connsiteY18" fmla="*/ 1419287 h 1918892"/>
              <a:gd name="connsiteX19" fmla="*/ 169162 w 1601941"/>
              <a:gd name="connsiteY19" fmla="*/ 1521247 h 1918892"/>
              <a:gd name="connsiteX20" fmla="*/ 370933 w 1601941"/>
              <a:gd name="connsiteY20" fmla="*/ 1317327 h 1918892"/>
              <a:gd name="connsiteX21" fmla="*/ 211962 w 1601941"/>
              <a:gd name="connsiteY21" fmla="*/ 1084857 h 1918892"/>
              <a:gd name="connsiteX22" fmla="*/ 0 w 1601941"/>
              <a:gd name="connsiteY22" fmla="*/ 1176622 h 1918892"/>
              <a:gd name="connsiteX23" fmla="*/ 0 w 1601941"/>
              <a:gd name="connsiteY23" fmla="*/ 377253 h 1918892"/>
              <a:gd name="connsiteX24" fmla="*/ 798933 w 1601941"/>
              <a:gd name="connsiteY24" fmla="*/ 377253 h 1918892"/>
              <a:gd name="connsiteX25" fmla="*/ 839694 w 1601941"/>
              <a:gd name="connsiteY25" fmla="*/ 285489 h 1918892"/>
              <a:gd name="connsiteX26" fmla="*/ 739828 w 1601941"/>
              <a:gd name="connsiteY26" fmla="*/ 150901 h 1918892"/>
              <a:gd name="connsiteX27" fmla="*/ 911028 w 1601941"/>
              <a:gd name="connsiteY27" fmla="*/ 0 h 191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601941" h="1918892">
                <a:moveTo>
                  <a:pt x="911028" y="0"/>
                </a:moveTo>
                <a:cubicBezTo>
                  <a:pt x="1082228" y="0"/>
                  <a:pt x="1082228" y="140705"/>
                  <a:pt x="1082228" y="140705"/>
                </a:cubicBezTo>
                <a:cubicBezTo>
                  <a:pt x="1096494" y="228391"/>
                  <a:pt x="982361" y="281410"/>
                  <a:pt x="982361" y="281410"/>
                </a:cubicBezTo>
                <a:cubicBezTo>
                  <a:pt x="921218" y="350743"/>
                  <a:pt x="1002742" y="377253"/>
                  <a:pt x="1002742" y="377253"/>
                </a:cubicBezTo>
                <a:cubicBezTo>
                  <a:pt x="1002742" y="377253"/>
                  <a:pt x="1002742" y="377253"/>
                  <a:pt x="1601941" y="371135"/>
                </a:cubicBezTo>
                <a:cubicBezTo>
                  <a:pt x="1579522" y="583213"/>
                  <a:pt x="1455199" y="815682"/>
                  <a:pt x="1455199" y="815682"/>
                </a:cubicBezTo>
                <a:cubicBezTo>
                  <a:pt x="1422589" y="913564"/>
                  <a:pt x="1194323" y="1207210"/>
                  <a:pt x="1194323" y="1207210"/>
                </a:cubicBezTo>
                <a:cubicBezTo>
                  <a:pt x="974209" y="1462110"/>
                  <a:pt x="860075" y="1918892"/>
                  <a:pt x="860075" y="1918892"/>
                </a:cubicBezTo>
                <a:cubicBezTo>
                  <a:pt x="860075" y="1918892"/>
                  <a:pt x="860075" y="1918892"/>
                  <a:pt x="580593" y="1918892"/>
                </a:cubicBezTo>
                <a:lnTo>
                  <a:pt x="517034" y="1918892"/>
                </a:lnTo>
                <a:lnTo>
                  <a:pt x="519355" y="1917579"/>
                </a:lnTo>
                <a:cubicBezTo>
                  <a:pt x="550786" y="1898557"/>
                  <a:pt x="612311" y="1852293"/>
                  <a:pt x="601611" y="1786528"/>
                </a:cubicBezTo>
                <a:cubicBezTo>
                  <a:pt x="601611" y="1786528"/>
                  <a:pt x="601611" y="1645823"/>
                  <a:pt x="430411" y="1645823"/>
                </a:cubicBezTo>
                <a:cubicBezTo>
                  <a:pt x="430411" y="1645823"/>
                  <a:pt x="261249" y="1645823"/>
                  <a:pt x="259211" y="1796724"/>
                </a:cubicBezTo>
                <a:cubicBezTo>
                  <a:pt x="259211" y="1796724"/>
                  <a:pt x="252969" y="1852930"/>
                  <a:pt x="323773" y="1907965"/>
                </a:cubicBezTo>
                <a:lnTo>
                  <a:pt x="340297" y="1918892"/>
                </a:lnTo>
                <a:lnTo>
                  <a:pt x="283892" y="1918892"/>
                </a:lnTo>
                <a:cubicBezTo>
                  <a:pt x="201580" y="1918892"/>
                  <a:pt x="107510" y="1918892"/>
                  <a:pt x="0" y="1918892"/>
                </a:cubicBezTo>
                <a:cubicBezTo>
                  <a:pt x="0" y="1918892"/>
                  <a:pt x="0" y="1918892"/>
                  <a:pt x="0" y="1419287"/>
                </a:cubicBezTo>
                <a:cubicBezTo>
                  <a:pt x="77448" y="1537561"/>
                  <a:pt x="169162" y="1521247"/>
                  <a:pt x="169162" y="1521247"/>
                </a:cubicBezTo>
                <a:cubicBezTo>
                  <a:pt x="338324" y="1533482"/>
                  <a:pt x="370933" y="1317327"/>
                  <a:pt x="370933" y="1317327"/>
                </a:cubicBezTo>
                <a:cubicBezTo>
                  <a:pt x="379086" y="1129720"/>
                  <a:pt x="211962" y="1084857"/>
                  <a:pt x="211962" y="1084857"/>
                </a:cubicBezTo>
                <a:cubicBezTo>
                  <a:pt x="93753" y="1039995"/>
                  <a:pt x="0" y="1176622"/>
                  <a:pt x="0" y="1176622"/>
                </a:cubicBezTo>
                <a:cubicBezTo>
                  <a:pt x="0" y="1176622"/>
                  <a:pt x="0" y="1176622"/>
                  <a:pt x="0" y="377253"/>
                </a:cubicBezTo>
                <a:cubicBezTo>
                  <a:pt x="0" y="377253"/>
                  <a:pt x="0" y="377253"/>
                  <a:pt x="798933" y="377253"/>
                </a:cubicBezTo>
                <a:cubicBezTo>
                  <a:pt x="888609" y="375214"/>
                  <a:pt x="839694" y="285489"/>
                  <a:pt x="839694" y="285489"/>
                </a:cubicBezTo>
                <a:cubicBezTo>
                  <a:pt x="731676" y="224313"/>
                  <a:pt x="739828" y="150901"/>
                  <a:pt x="739828" y="150901"/>
                </a:cubicBezTo>
                <a:cubicBezTo>
                  <a:pt x="741866" y="0"/>
                  <a:pt x="911028" y="0"/>
                  <a:pt x="91102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bg1"/>
              </a:solidFill>
              <a:cs typeface="+mn-ea"/>
              <a:sym typeface="+mn-lt"/>
            </a:endParaRPr>
          </a:p>
        </p:txBody>
      </p:sp>
      <p:sp>
        <p:nvSpPr>
          <p:cNvPr id="11" name="Freeform 19"/>
          <p:cNvSpPr/>
          <p:nvPr/>
        </p:nvSpPr>
        <p:spPr bwMode="auto">
          <a:xfrm>
            <a:off x="4465419" y="3177532"/>
            <a:ext cx="2023908" cy="1922712"/>
          </a:xfrm>
          <a:custGeom>
            <a:avLst/>
            <a:gdLst>
              <a:gd name="T0" fmla="*/ 484 w 993"/>
              <a:gd name="T1" fmla="*/ 0 h 944"/>
              <a:gd name="T2" fmla="*/ 437 w 993"/>
              <a:gd name="T3" fmla="*/ 107 h 944"/>
              <a:gd name="T4" fmla="*/ 548 w 993"/>
              <a:gd name="T5" fmla="*/ 181 h 944"/>
              <a:gd name="T6" fmla="*/ 654 w 993"/>
              <a:gd name="T7" fmla="*/ 81 h 944"/>
              <a:gd name="T8" fmla="*/ 602 w 993"/>
              <a:gd name="T9" fmla="*/ 0 h 944"/>
              <a:gd name="T10" fmla="*/ 784 w 993"/>
              <a:gd name="T11" fmla="*/ 0 h 944"/>
              <a:gd name="T12" fmla="*/ 784 w 993"/>
              <a:gd name="T13" fmla="*/ 413 h 944"/>
              <a:gd name="T14" fmla="*/ 837 w 993"/>
              <a:gd name="T15" fmla="*/ 413 h 944"/>
              <a:gd name="T16" fmla="*/ 938 w 993"/>
              <a:gd name="T17" fmla="*/ 392 h 944"/>
              <a:gd name="T18" fmla="*/ 950 w 993"/>
              <a:gd name="T19" fmla="*/ 505 h 944"/>
              <a:gd name="T20" fmla="*/ 844 w 993"/>
              <a:gd name="T21" fmla="*/ 505 h 944"/>
              <a:gd name="T22" fmla="*/ 784 w 993"/>
              <a:gd name="T23" fmla="*/ 499 h 944"/>
              <a:gd name="T24" fmla="*/ 784 w 993"/>
              <a:gd name="T25" fmla="*/ 760 h 944"/>
              <a:gd name="T26" fmla="*/ 629 w 993"/>
              <a:gd name="T27" fmla="*/ 760 h 944"/>
              <a:gd name="T28" fmla="*/ 629 w 993"/>
              <a:gd name="T29" fmla="*/ 813 h 944"/>
              <a:gd name="T30" fmla="*/ 668 w 993"/>
              <a:gd name="T31" fmla="*/ 875 h 944"/>
              <a:gd name="T32" fmla="*/ 589 w 993"/>
              <a:gd name="T33" fmla="*/ 944 h 944"/>
              <a:gd name="T34" fmla="*/ 505 w 993"/>
              <a:gd name="T35" fmla="*/ 867 h 944"/>
              <a:gd name="T36" fmla="*/ 538 w 993"/>
              <a:gd name="T37" fmla="*/ 820 h 944"/>
              <a:gd name="T38" fmla="*/ 548 w 993"/>
              <a:gd name="T39" fmla="*/ 760 h 944"/>
              <a:gd name="T40" fmla="*/ 365 w 993"/>
              <a:gd name="T41" fmla="*/ 760 h 944"/>
              <a:gd name="T42" fmla="*/ 161 w 993"/>
              <a:gd name="T43" fmla="*/ 353 h 944"/>
              <a:gd name="T44" fmla="*/ 0 w 993"/>
              <a:gd name="T45" fmla="*/ 0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93" h="944">
                <a:moveTo>
                  <a:pt x="484" y="0"/>
                </a:moveTo>
                <a:cubicBezTo>
                  <a:pt x="484" y="0"/>
                  <a:pt x="425" y="40"/>
                  <a:pt x="437" y="107"/>
                </a:cubicBezTo>
                <a:cubicBezTo>
                  <a:pt x="437" y="107"/>
                  <a:pt x="454" y="181"/>
                  <a:pt x="548" y="181"/>
                </a:cubicBezTo>
                <a:cubicBezTo>
                  <a:pt x="548" y="181"/>
                  <a:pt x="654" y="177"/>
                  <a:pt x="654" y="81"/>
                </a:cubicBezTo>
                <a:cubicBezTo>
                  <a:pt x="654" y="81"/>
                  <a:pt x="665" y="40"/>
                  <a:pt x="602" y="0"/>
                </a:cubicBezTo>
                <a:cubicBezTo>
                  <a:pt x="784" y="0"/>
                  <a:pt x="784" y="0"/>
                  <a:pt x="784" y="0"/>
                </a:cubicBezTo>
                <a:cubicBezTo>
                  <a:pt x="784" y="413"/>
                  <a:pt x="784" y="413"/>
                  <a:pt x="784" y="413"/>
                </a:cubicBezTo>
                <a:cubicBezTo>
                  <a:pt x="784" y="413"/>
                  <a:pt x="804" y="447"/>
                  <a:pt x="837" y="413"/>
                </a:cubicBezTo>
                <a:cubicBezTo>
                  <a:pt x="837" y="413"/>
                  <a:pt x="888" y="335"/>
                  <a:pt x="938" y="392"/>
                </a:cubicBezTo>
                <a:cubicBezTo>
                  <a:pt x="938" y="392"/>
                  <a:pt x="993" y="441"/>
                  <a:pt x="950" y="505"/>
                </a:cubicBezTo>
                <a:cubicBezTo>
                  <a:pt x="950" y="505"/>
                  <a:pt x="897" y="573"/>
                  <a:pt x="844" y="505"/>
                </a:cubicBezTo>
                <a:cubicBezTo>
                  <a:pt x="844" y="505"/>
                  <a:pt x="804" y="445"/>
                  <a:pt x="784" y="499"/>
                </a:cubicBezTo>
                <a:cubicBezTo>
                  <a:pt x="782" y="579"/>
                  <a:pt x="784" y="760"/>
                  <a:pt x="784" y="760"/>
                </a:cubicBezTo>
                <a:cubicBezTo>
                  <a:pt x="629" y="760"/>
                  <a:pt x="629" y="760"/>
                  <a:pt x="629" y="760"/>
                </a:cubicBezTo>
                <a:cubicBezTo>
                  <a:pt x="629" y="760"/>
                  <a:pt x="594" y="777"/>
                  <a:pt x="629" y="813"/>
                </a:cubicBezTo>
                <a:cubicBezTo>
                  <a:pt x="629" y="813"/>
                  <a:pt x="672" y="832"/>
                  <a:pt x="668" y="875"/>
                </a:cubicBezTo>
                <a:cubicBezTo>
                  <a:pt x="668" y="875"/>
                  <a:pt x="668" y="941"/>
                  <a:pt x="589" y="944"/>
                </a:cubicBezTo>
                <a:cubicBezTo>
                  <a:pt x="589" y="944"/>
                  <a:pt x="504" y="943"/>
                  <a:pt x="505" y="867"/>
                </a:cubicBezTo>
                <a:cubicBezTo>
                  <a:pt x="505" y="867"/>
                  <a:pt x="504" y="829"/>
                  <a:pt x="538" y="820"/>
                </a:cubicBezTo>
                <a:cubicBezTo>
                  <a:pt x="538" y="820"/>
                  <a:pt x="578" y="788"/>
                  <a:pt x="548" y="760"/>
                </a:cubicBezTo>
                <a:cubicBezTo>
                  <a:pt x="365" y="760"/>
                  <a:pt x="365" y="760"/>
                  <a:pt x="365" y="760"/>
                </a:cubicBezTo>
                <a:cubicBezTo>
                  <a:pt x="365" y="760"/>
                  <a:pt x="348" y="600"/>
                  <a:pt x="161" y="353"/>
                </a:cubicBezTo>
                <a:cubicBezTo>
                  <a:pt x="161" y="353"/>
                  <a:pt x="24" y="184"/>
                  <a:pt x="0" y="0"/>
                </a:cubicBezTo>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cs typeface="+mn-ea"/>
              <a:sym typeface="+mn-lt"/>
            </a:endParaRPr>
          </a:p>
        </p:txBody>
      </p:sp>
      <p:sp>
        <p:nvSpPr>
          <p:cNvPr id="17" name="文本框 16"/>
          <p:cNvSpPr txBox="1"/>
          <p:nvPr/>
        </p:nvSpPr>
        <p:spPr>
          <a:xfrm>
            <a:off x="8148549" y="2786666"/>
            <a:ext cx="3434862"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18" name="文本框 17"/>
          <p:cNvSpPr txBox="1"/>
          <p:nvPr/>
        </p:nvSpPr>
        <p:spPr>
          <a:xfrm>
            <a:off x="8148549" y="1939180"/>
            <a:ext cx="3434862"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mn-lt"/>
                <a:ea typeface="+mn-ea"/>
                <a:cs typeface="+mn-ea"/>
                <a:sym typeface="+mn-lt"/>
              </a:rPr>
              <a:t>请在此添加小标题</a:t>
            </a:r>
          </a:p>
        </p:txBody>
      </p:sp>
      <p:sp>
        <p:nvSpPr>
          <p:cNvPr id="19" name="矩形 18"/>
          <p:cNvSpPr/>
          <p:nvPr/>
        </p:nvSpPr>
        <p:spPr>
          <a:xfrm>
            <a:off x="6029586" y="1834346"/>
            <a:ext cx="2046512" cy="769441"/>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400" dirty="0">
                <a:solidFill>
                  <a:schemeClr val="accent1"/>
                </a:solidFill>
                <a:cs typeface="+mn-ea"/>
                <a:sym typeface="+mn-lt"/>
              </a:rPr>
              <a:t>50</a:t>
            </a:r>
            <a:r>
              <a:rPr lang="zh-CN" altLang="en-US" sz="2400" dirty="0">
                <a:solidFill>
                  <a:schemeClr val="accent1"/>
                </a:solidFill>
                <a:cs typeface="+mn-ea"/>
                <a:sym typeface="+mn-lt"/>
              </a:rPr>
              <a:t>个</a:t>
            </a:r>
            <a:endParaRPr lang="en-US" altLang="zh-CN" sz="3200" dirty="0">
              <a:solidFill>
                <a:schemeClr val="accent1"/>
              </a:solidFill>
              <a:cs typeface="+mn-ea"/>
              <a:sym typeface="+mn-lt"/>
            </a:endParaRPr>
          </a:p>
        </p:txBody>
      </p:sp>
      <p:sp>
        <p:nvSpPr>
          <p:cNvPr id="20" name="矩形 19"/>
          <p:cNvSpPr/>
          <p:nvPr/>
        </p:nvSpPr>
        <p:spPr>
          <a:xfrm>
            <a:off x="4622817" y="5292119"/>
            <a:ext cx="2046512" cy="769441"/>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400" dirty="0">
                <a:solidFill>
                  <a:schemeClr val="accent1"/>
                </a:solidFill>
                <a:cs typeface="+mn-ea"/>
                <a:sym typeface="+mn-lt"/>
              </a:rPr>
              <a:t>80</a:t>
            </a:r>
            <a:r>
              <a:rPr lang="zh-CN" altLang="en-US" sz="2400" dirty="0">
                <a:solidFill>
                  <a:schemeClr val="accent1"/>
                </a:solidFill>
                <a:cs typeface="+mn-ea"/>
                <a:sym typeface="+mn-lt"/>
              </a:rPr>
              <a:t>个</a:t>
            </a:r>
            <a:endParaRPr lang="en-US" altLang="zh-CN" sz="3200" dirty="0">
              <a:solidFill>
                <a:schemeClr val="accent1"/>
              </a:solidFill>
              <a:cs typeface="+mn-ea"/>
              <a:sym typeface="+mn-lt"/>
            </a:endParaRPr>
          </a:p>
        </p:txBody>
      </p:sp>
      <p:sp>
        <p:nvSpPr>
          <p:cNvPr id="23" name="文本框 22"/>
          <p:cNvSpPr txBox="1"/>
          <p:nvPr/>
        </p:nvSpPr>
        <p:spPr>
          <a:xfrm>
            <a:off x="8148549" y="4432586"/>
            <a:ext cx="3434862"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24" name="文本框 23"/>
          <p:cNvSpPr txBox="1"/>
          <p:nvPr/>
        </p:nvSpPr>
        <p:spPr>
          <a:xfrm>
            <a:off x="608590" y="2786666"/>
            <a:ext cx="3434862"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25" name="文本框 24"/>
          <p:cNvSpPr txBox="1"/>
          <p:nvPr/>
        </p:nvSpPr>
        <p:spPr>
          <a:xfrm>
            <a:off x="608590" y="1939180"/>
            <a:ext cx="3434862"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mn-lt"/>
                <a:ea typeface="+mn-ea"/>
                <a:cs typeface="+mn-ea"/>
                <a:sym typeface="+mn-lt"/>
              </a:rPr>
              <a:t>请在此添加小标题</a:t>
            </a:r>
          </a:p>
        </p:txBody>
      </p:sp>
      <p:sp>
        <p:nvSpPr>
          <p:cNvPr id="26" name="文本框 25"/>
          <p:cNvSpPr txBox="1"/>
          <p:nvPr/>
        </p:nvSpPr>
        <p:spPr>
          <a:xfrm>
            <a:off x="608590" y="4432586"/>
            <a:ext cx="3434862"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sp>
        <p:nvSpPr>
          <p:cNvPr id="9" name="MH_Other_2"/>
          <p:cNvSpPr/>
          <p:nvPr>
            <p:custDataLst>
              <p:tags r:id="rId1"/>
            </p:custDataLst>
          </p:nvPr>
        </p:nvSpPr>
        <p:spPr>
          <a:xfrm rot="1771769" flipV="1">
            <a:off x="1229295" y="4670887"/>
            <a:ext cx="1682140" cy="1222126"/>
          </a:xfrm>
          <a:custGeom>
            <a:avLst/>
            <a:gdLst>
              <a:gd name="connsiteX0" fmla="*/ 3114346 w 3960440"/>
              <a:gd name="connsiteY0" fmla="*/ 3384376 h 3384376"/>
              <a:gd name="connsiteX1" fmla="*/ 2228160 w 3960440"/>
              <a:gd name="connsiteY1" fmla="*/ 2538282 h 3384376"/>
              <a:gd name="connsiteX2" fmla="*/ 2485035 w 3960440"/>
              <a:gd name="connsiteY2" fmla="*/ 2538282 h 3384376"/>
              <a:gd name="connsiteX3" fmla="*/ 1262564 w 3960440"/>
              <a:gd name="connsiteY3" fmla="*/ 0 h 3384376"/>
              <a:gd name="connsiteX4" fmla="*/ 2441003 w 3960440"/>
              <a:gd name="connsiteY4" fmla="*/ 0 h 3384376"/>
              <a:gd name="connsiteX5" fmla="*/ 3663474 w 3960440"/>
              <a:gd name="connsiteY5" fmla="*/ 2538282 h 3384376"/>
              <a:gd name="connsiteX6" fmla="*/ 3920348 w 3960440"/>
              <a:gd name="connsiteY6" fmla="*/ 2538282 h 3384376"/>
              <a:gd name="connsiteX7" fmla="*/ 3114346 w 3960440"/>
              <a:gd name="connsiteY7" fmla="*/ 3384376 h 3384376"/>
              <a:gd name="connsiteX0-1" fmla="*/ 1851783 w 3960440"/>
              <a:gd name="connsiteY0-2" fmla="*/ 391155 h 3384376"/>
              <a:gd name="connsiteX1-3" fmla="*/ 1178440 w 3960440"/>
              <a:gd name="connsiteY1-4" fmla="*/ 3384376 h 3384376"/>
              <a:gd name="connsiteX2-5" fmla="*/ 0 w 3960440"/>
              <a:gd name="connsiteY2-6" fmla="*/ 3384376 h 3384376"/>
              <a:gd name="connsiteX3-7" fmla="*/ 112781 w 3960440"/>
              <a:gd name="connsiteY3-8" fmla="*/ 1986193 h 3384376"/>
              <a:gd name="connsiteX4-9" fmla="*/ 1851782 w 3960440"/>
              <a:gd name="connsiteY4-10" fmla="*/ 391155 h 3384376"/>
              <a:gd name="connsiteX5-11" fmla="*/ 1851783 w 3960440"/>
              <a:gd name="connsiteY5-12" fmla="*/ 391155 h 3384376"/>
              <a:gd name="connsiteX0-13" fmla="*/ 1851783 w 3960440"/>
              <a:gd name="connsiteY0-14" fmla="*/ 391155 h 3384376"/>
              <a:gd name="connsiteX1-15" fmla="*/ 1178440 w 3960440"/>
              <a:gd name="connsiteY1-16" fmla="*/ 3384376 h 3384376"/>
              <a:gd name="connsiteX2-17" fmla="*/ 0 w 3960440"/>
              <a:gd name="connsiteY2-18" fmla="*/ 3384376 h 3384376"/>
              <a:gd name="connsiteX3-19" fmla="*/ 1262563 w 3960440"/>
              <a:gd name="connsiteY3-20" fmla="*/ 0 h 3384376"/>
              <a:gd name="connsiteX4-21" fmla="*/ 2441003 w 3960440"/>
              <a:gd name="connsiteY4-22" fmla="*/ 0 h 3384376"/>
              <a:gd name="connsiteX5-23" fmla="*/ 3663474 w 3960440"/>
              <a:gd name="connsiteY5-24" fmla="*/ 2538282 h 3384376"/>
              <a:gd name="connsiteX6-25" fmla="*/ 3920348 w 3960440"/>
              <a:gd name="connsiteY6-26" fmla="*/ 2538282 h 3384376"/>
              <a:gd name="connsiteX7-27" fmla="*/ 3114346 w 3960440"/>
              <a:gd name="connsiteY7-28" fmla="*/ 3384376 h 3384376"/>
              <a:gd name="connsiteX8" fmla="*/ 2228160 w 3960440"/>
              <a:gd name="connsiteY8" fmla="*/ 2538282 h 3384376"/>
              <a:gd name="connsiteX9" fmla="*/ 2485035 w 3960440"/>
              <a:gd name="connsiteY9" fmla="*/ 2538282 h 3384376"/>
              <a:gd name="connsiteX10" fmla="*/ 1262564 w 3960440"/>
              <a:gd name="connsiteY10" fmla="*/ 0 h 3384376"/>
              <a:gd name="connsiteX0-29" fmla="*/ 3131660 w 3937662"/>
              <a:gd name="connsiteY0-30" fmla="*/ 3385291 h 3385291"/>
              <a:gd name="connsiteX1-31" fmla="*/ 2245474 w 3937662"/>
              <a:gd name="connsiteY1-32" fmla="*/ 2539197 h 3385291"/>
              <a:gd name="connsiteX2-33" fmla="*/ 2502349 w 3937662"/>
              <a:gd name="connsiteY2-34" fmla="*/ 2539197 h 3385291"/>
              <a:gd name="connsiteX3-35" fmla="*/ 1279878 w 3937662"/>
              <a:gd name="connsiteY3-36" fmla="*/ 915 h 3385291"/>
              <a:gd name="connsiteX4-37" fmla="*/ 2458317 w 3937662"/>
              <a:gd name="connsiteY4-38" fmla="*/ 915 h 3385291"/>
              <a:gd name="connsiteX5-39" fmla="*/ 3680788 w 3937662"/>
              <a:gd name="connsiteY5-40" fmla="*/ 2539197 h 3385291"/>
              <a:gd name="connsiteX6-41" fmla="*/ 3937662 w 3937662"/>
              <a:gd name="connsiteY6-42" fmla="*/ 2539197 h 3385291"/>
              <a:gd name="connsiteX7-43" fmla="*/ 3131660 w 3937662"/>
              <a:gd name="connsiteY7-44" fmla="*/ 3385291 h 3385291"/>
              <a:gd name="connsiteX0-45" fmla="*/ 1869097 w 3937662"/>
              <a:gd name="connsiteY0-46" fmla="*/ 392070 h 3385291"/>
              <a:gd name="connsiteX1-47" fmla="*/ 1195754 w 3937662"/>
              <a:gd name="connsiteY1-48" fmla="*/ 3385291 h 3385291"/>
              <a:gd name="connsiteX2-49" fmla="*/ 17314 w 3937662"/>
              <a:gd name="connsiteY2-50" fmla="*/ 3385291 h 3385291"/>
              <a:gd name="connsiteX3-51" fmla="*/ 130095 w 3937662"/>
              <a:gd name="connsiteY3-52" fmla="*/ 1987108 h 3385291"/>
              <a:gd name="connsiteX4-53" fmla="*/ 1869096 w 3937662"/>
              <a:gd name="connsiteY4-54" fmla="*/ 392070 h 3385291"/>
              <a:gd name="connsiteX5-55" fmla="*/ 1869097 w 3937662"/>
              <a:gd name="connsiteY5-56" fmla="*/ 392070 h 3385291"/>
              <a:gd name="connsiteX0-57" fmla="*/ 1869097 w 3937662"/>
              <a:gd name="connsiteY0-58" fmla="*/ 392070 h 3385291"/>
              <a:gd name="connsiteX1-59" fmla="*/ 0 w 3937662"/>
              <a:gd name="connsiteY1-60" fmla="*/ 3385291 h 3385291"/>
              <a:gd name="connsiteX2-61" fmla="*/ 17314 w 3937662"/>
              <a:gd name="connsiteY2-62" fmla="*/ 3385291 h 3385291"/>
              <a:gd name="connsiteX3-63" fmla="*/ 1279877 w 3937662"/>
              <a:gd name="connsiteY3-64" fmla="*/ 915 h 3385291"/>
              <a:gd name="connsiteX4-65" fmla="*/ 2458317 w 3937662"/>
              <a:gd name="connsiteY4-66" fmla="*/ 915 h 3385291"/>
              <a:gd name="connsiteX5-67" fmla="*/ 3680788 w 3937662"/>
              <a:gd name="connsiteY5-68" fmla="*/ 2539197 h 3385291"/>
              <a:gd name="connsiteX6-69" fmla="*/ 3937662 w 3937662"/>
              <a:gd name="connsiteY6-70" fmla="*/ 2539197 h 3385291"/>
              <a:gd name="connsiteX7-71" fmla="*/ 3131660 w 3937662"/>
              <a:gd name="connsiteY7-72" fmla="*/ 3385291 h 3385291"/>
              <a:gd name="connsiteX8-73" fmla="*/ 2245474 w 3937662"/>
              <a:gd name="connsiteY8-74" fmla="*/ 2539197 h 3385291"/>
              <a:gd name="connsiteX9-75" fmla="*/ 2502349 w 3937662"/>
              <a:gd name="connsiteY9-76" fmla="*/ 2539197 h 3385291"/>
              <a:gd name="connsiteX10-77" fmla="*/ 1279878 w 3937662"/>
              <a:gd name="connsiteY10-78" fmla="*/ 915 h 3385291"/>
              <a:gd name="connsiteX0-79" fmla="*/ 3145728 w 3951730"/>
              <a:gd name="connsiteY0-80" fmla="*/ 3385291 h 3385291"/>
              <a:gd name="connsiteX1-81" fmla="*/ 2259542 w 3951730"/>
              <a:gd name="connsiteY1-82" fmla="*/ 2539197 h 3385291"/>
              <a:gd name="connsiteX2-83" fmla="*/ 2516417 w 3951730"/>
              <a:gd name="connsiteY2-84" fmla="*/ 2539197 h 3385291"/>
              <a:gd name="connsiteX3-85" fmla="*/ 1293946 w 3951730"/>
              <a:gd name="connsiteY3-86" fmla="*/ 915 h 3385291"/>
              <a:gd name="connsiteX4-87" fmla="*/ 2472385 w 3951730"/>
              <a:gd name="connsiteY4-88" fmla="*/ 915 h 3385291"/>
              <a:gd name="connsiteX5-89" fmla="*/ 3694856 w 3951730"/>
              <a:gd name="connsiteY5-90" fmla="*/ 2539197 h 3385291"/>
              <a:gd name="connsiteX6-91" fmla="*/ 3951730 w 3951730"/>
              <a:gd name="connsiteY6-92" fmla="*/ 2539197 h 3385291"/>
              <a:gd name="connsiteX7-93" fmla="*/ 3145728 w 3951730"/>
              <a:gd name="connsiteY7-94" fmla="*/ 3385291 h 3385291"/>
              <a:gd name="connsiteX0-95" fmla="*/ 1883165 w 3951730"/>
              <a:gd name="connsiteY0-96" fmla="*/ 392070 h 3385291"/>
              <a:gd name="connsiteX1-97" fmla="*/ 0 w 3951730"/>
              <a:gd name="connsiteY1-98" fmla="*/ 3343088 h 3385291"/>
              <a:gd name="connsiteX2-99" fmla="*/ 31382 w 3951730"/>
              <a:gd name="connsiteY2-100" fmla="*/ 3385291 h 3385291"/>
              <a:gd name="connsiteX3-101" fmla="*/ 144163 w 3951730"/>
              <a:gd name="connsiteY3-102" fmla="*/ 1987108 h 3385291"/>
              <a:gd name="connsiteX4-103" fmla="*/ 1883164 w 3951730"/>
              <a:gd name="connsiteY4-104" fmla="*/ 392070 h 3385291"/>
              <a:gd name="connsiteX5-105" fmla="*/ 1883165 w 3951730"/>
              <a:gd name="connsiteY5-106" fmla="*/ 392070 h 3385291"/>
              <a:gd name="connsiteX0-107" fmla="*/ 1883165 w 3951730"/>
              <a:gd name="connsiteY0-108" fmla="*/ 392070 h 3385291"/>
              <a:gd name="connsiteX1-109" fmla="*/ 14068 w 3951730"/>
              <a:gd name="connsiteY1-110" fmla="*/ 3385291 h 3385291"/>
              <a:gd name="connsiteX2-111" fmla="*/ 31382 w 3951730"/>
              <a:gd name="connsiteY2-112" fmla="*/ 3385291 h 3385291"/>
              <a:gd name="connsiteX3-113" fmla="*/ 1293945 w 3951730"/>
              <a:gd name="connsiteY3-114" fmla="*/ 915 h 3385291"/>
              <a:gd name="connsiteX4-115" fmla="*/ 2472385 w 3951730"/>
              <a:gd name="connsiteY4-116" fmla="*/ 915 h 3385291"/>
              <a:gd name="connsiteX5-117" fmla="*/ 3694856 w 3951730"/>
              <a:gd name="connsiteY5-118" fmla="*/ 2539197 h 3385291"/>
              <a:gd name="connsiteX6-119" fmla="*/ 3951730 w 3951730"/>
              <a:gd name="connsiteY6-120" fmla="*/ 2539197 h 3385291"/>
              <a:gd name="connsiteX7-121" fmla="*/ 3145728 w 3951730"/>
              <a:gd name="connsiteY7-122" fmla="*/ 3385291 h 3385291"/>
              <a:gd name="connsiteX8-123" fmla="*/ 2259542 w 3951730"/>
              <a:gd name="connsiteY8-124" fmla="*/ 2539197 h 3385291"/>
              <a:gd name="connsiteX9-125" fmla="*/ 2516417 w 3951730"/>
              <a:gd name="connsiteY9-126" fmla="*/ 2539197 h 3385291"/>
              <a:gd name="connsiteX10-127" fmla="*/ 1293946 w 3951730"/>
              <a:gd name="connsiteY10-128" fmla="*/ 915 h 3385291"/>
              <a:gd name="connsiteX0-129" fmla="*/ 3145728 w 3951730"/>
              <a:gd name="connsiteY0-130" fmla="*/ 3385291 h 3385291"/>
              <a:gd name="connsiteX1-131" fmla="*/ 2259542 w 3951730"/>
              <a:gd name="connsiteY1-132" fmla="*/ 2539197 h 3385291"/>
              <a:gd name="connsiteX2-133" fmla="*/ 2516417 w 3951730"/>
              <a:gd name="connsiteY2-134" fmla="*/ 2539197 h 3385291"/>
              <a:gd name="connsiteX3-135" fmla="*/ 1293946 w 3951730"/>
              <a:gd name="connsiteY3-136" fmla="*/ 915 h 3385291"/>
              <a:gd name="connsiteX4-137" fmla="*/ 2472385 w 3951730"/>
              <a:gd name="connsiteY4-138" fmla="*/ 915 h 3385291"/>
              <a:gd name="connsiteX5-139" fmla="*/ 3694856 w 3951730"/>
              <a:gd name="connsiteY5-140" fmla="*/ 2539197 h 3385291"/>
              <a:gd name="connsiteX6-141" fmla="*/ 3951730 w 3951730"/>
              <a:gd name="connsiteY6-142" fmla="*/ 2539197 h 3385291"/>
              <a:gd name="connsiteX7-143" fmla="*/ 3145728 w 3951730"/>
              <a:gd name="connsiteY7-144" fmla="*/ 3385291 h 3385291"/>
              <a:gd name="connsiteX0-145" fmla="*/ 1883165 w 3951730"/>
              <a:gd name="connsiteY0-146" fmla="*/ 392070 h 3385291"/>
              <a:gd name="connsiteX1-147" fmla="*/ 0 w 3951730"/>
              <a:gd name="connsiteY1-148" fmla="*/ 3343088 h 3385291"/>
              <a:gd name="connsiteX2-149" fmla="*/ 31382 w 3951730"/>
              <a:gd name="connsiteY2-150" fmla="*/ 3385291 h 3385291"/>
              <a:gd name="connsiteX3-151" fmla="*/ 144163 w 3951730"/>
              <a:gd name="connsiteY3-152" fmla="*/ 1987108 h 3385291"/>
              <a:gd name="connsiteX4-153" fmla="*/ 1883164 w 3951730"/>
              <a:gd name="connsiteY4-154" fmla="*/ 392070 h 3385291"/>
              <a:gd name="connsiteX5-155" fmla="*/ 1883165 w 3951730"/>
              <a:gd name="connsiteY5-156" fmla="*/ 392070 h 3385291"/>
              <a:gd name="connsiteX0-157" fmla="*/ 1883165 w 3951730"/>
              <a:gd name="connsiteY0-158" fmla="*/ 392070 h 3385291"/>
              <a:gd name="connsiteX1-159" fmla="*/ 14068 w 3951730"/>
              <a:gd name="connsiteY1-160" fmla="*/ 3385291 h 3385291"/>
              <a:gd name="connsiteX2-161" fmla="*/ 31382 w 3951730"/>
              <a:gd name="connsiteY2-162" fmla="*/ 3385291 h 3385291"/>
              <a:gd name="connsiteX3-163" fmla="*/ 1293945 w 3951730"/>
              <a:gd name="connsiteY3-164" fmla="*/ 915 h 3385291"/>
              <a:gd name="connsiteX4-165" fmla="*/ 2472385 w 3951730"/>
              <a:gd name="connsiteY4-166" fmla="*/ 915 h 3385291"/>
              <a:gd name="connsiteX5-167" fmla="*/ 3694856 w 3951730"/>
              <a:gd name="connsiteY5-168" fmla="*/ 2539197 h 3385291"/>
              <a:gd name="connsiteX6-169" fmla="*/ 3951730 w 3951730"/>
              <a:gd name="connsiteY6-170" fmla="*/ 2539197 h 3385291"/>
              <a:gd name="connsiteX7-171" fmla="*/ 3145728 w 3951730"/>
              <a:gd name="connsiteY7-172" fmla="*/ 3385291 h 3385291"/>
              <a:gd name="connsiteX8-173" fmla="*/ 2259542 w 3951730"/>
              <a:gd name="connsiteY8-174" fmla="*/ 2539197 h 3385291"/>
              <a:gd name="connsiteX9-175" fmla="*/ 2516417 w 3951730"/>
              <a:gd name="connsiteY9-176" fmla="*/ 2539197 h 3385291"/>
              <a:gd name="connsiteX10-177" fmla="*/ 1293946 w 3951730"/>
              <a:gd name="connsiteY10-178" fmla="*/ 915 h 3385291"/>
              <a:gd name="connsiteX0-179" fmla="*/ 3145728 w 3951730"/>
              <a:gd name="connsiteY0-180" fmla="*/ 3385291 h 3385291"/>
              <a:gd name="connsiteX1-181" fmla="*/ 2259542 w 3951730"/>
              <a:gd name="connsiteY1-182" fmla="*/ 2539197 h 3385291"/>
              <a:gd name="connsiteX2-183" fmla="*/ 2516417 w 3951730"/>
              <a:gd name="connsiteY2-184" fmla="*/ 2539197 h 3385291"/>
              <a:gd name="connsiteX3-185" fmla="*/ 1293946 w 3951730"/>
              <a:gd name="connsiteY3-186" fmla="*/ 915 h 3385291"/>
              <a:gd name="connsiteX4-187" fmla="*/ 2472385 w 3951730"/>
              <a:gd name="connsiteY4-188" fmla="*/ 915 h 3385291"/>
              <a:gd name="connsiteX5-189" fmla="*/ 3694856 w 3951730"/>
              <a:gd name="connsiteY5-190" fmla="*/ 2539197 h 3385291"/>
              <a:gd name="connsiteX6-191" fmla="*/ 3951730 w 3951730"/>
              <a:gd name="connsiteY6-192" fmla="*/ 2539197 h 3385291"/>
              <a:gd name="connsiteX7-193" fmla="*/ 3145728 w 3951730"/>
              <a:gd name="connsiteY7-194" fmla="*/ 3385291 h 3385291"/>
              <a:gd name="connsiteX0-195" fmla="*/ 1883165 w 3951730"/>
              <a:gd name="connsiteY0-196" fmla="*/ 392070 h 3385291"/>
              <a:gd name="connsiteX1-197" fmla="*/ 0 w 3951730"/>
              <a:gd name="connsiteY1-198" fmla="*/ 3343088 h 3385291"/>
              <a:gd name="connsiteX2-199" fmla="*/ 31382 w 3951730"/>
              <a:gd name="connsiteY2-200" fmla="*/ 3385291 h 3385291"/>
              <a:gd name="connsiteX3-201" fmla="*/ 144163 w 3951730"/>
              <a:gd name="connsiteY3-202" fmla="*/ 1987108 h 3385291"/>
              <a:gd name="connsiteX4-203" fmla="*/ 1883164 w 3951730"/>
              <a:gd name="connsiteY4-204" fmla="*/ 392070 h 3385291"/>
              <a:gd name="connsiteX5-205" fmla="*/ 1883165 w 3951730"/>
              <a:gd name="connsiteY5-206" fmla="*/ 392070 h 3385291"/>
              <a:gd name="connsiteX0-207" fmla="*/ 1883165 w 3951730"/>
              <a:gd name="connsiteY0-208" fmla="*/ 392070 h 3385291"/>
              <a:gd name="connsiteX1-209" fmla="*/ 14068 w 3951730"/>
              <a:gd name="connsiteY1-210" fmla="*/ 3385291 h 3385291"/>
              <a:gd name="connsiteX2-211" fmla="*/ 31382 w 3951730"/>
              <a:gd name="connsiteY2-212" fmla="*/ 3385291 h 3385291"/>
              <a:gd name="connsiteX3-213" fmla="*/ 1293945 w 3951730"/>
              <a:gd name="connsiteY3-214" fmla="*/ 915 h 3385291"/>
              <a:gd name="connsiteX4-215" fmla="*/ 2472385 w 3951730"/>
              <a:gd name="connsiteY4-216" fmla="*/ 915 h 3385291"/>
              <a:gd name="connsiteX5-217" fmla="*/ 3694856 w 3951730"/>
              <a:gd name="connsiteY5-218" fmla="*/ 2539197 h 3385291"/>
              <a:gd name="connsiteX6-219" fmla="*/ 3951730 w 3951730"/>
              <a:gd name="connsiteY6-220" fmla="*/ 2539197 h 3385291"/>
              <a:gd name="connsiteX7-221" fmla="*/ 3145728 w 3951730"/>
              <a:gd name="connsiteY7-222" fmla="*/ 3385291 h 3385291"/>
              <a:gd name="connsiteX8-223" fmla="*/ 2259542 w 3951730"/>
              <a:gd name="connsiteY8-224" fmla="*/ 2539197 h 3385291"/>
              <a:gd name="connsiteX9-225" fmla="*/ 2516417 w 3951730"/>
              <a:gd name="connsiteY9-226" fmla="*/ 2539197 h 3385291"/>
              <a:gd name="connsiteX10-227" fmla="*/ 1293946 w 3951730"/>
              <a:gd name="connsiteY10-228" fmla="*/ 915 h 3385291"/>
              <a:gd name="connsiteX0-229" fmla="*/ 3145728 w 3951730"/>
              <a:gd name="connsiteY0-230" fmla="*/ 3385291 h 3385291"/>
              <a:gd name="connsiteX1-231" fmla="*/ 2259542 w 3951730"/>
              <a:gd name="connsiteY1-232" fmla="*/ 2539197 h 3385291"/>
              <a:gd name="connsiteX2-233" fmla="*/ 2516417 w 3951730"/>
              <a:gd name="connsiteY2-234" fmla="*/ 2539197 h 3385291"/>
              <a:gd name="connsiteX3-235" fmla="*/ 1293946 w 3951730"/>
              <a:gd name="connsiteY3-236" fmla="*/ 915 h 3385291"/>
              <a:gd name="connsiteX4-237" fmla="*/ 2472385 w 3951730"/>
              <a:gd name="connsiteY4-238" fmla="*/ 915 h 3385291"/>
              <a:gd name="connsiteX5-239" fmla="*/ 3694856 w 3951730"/>
              <a:gd name="connsiteY5-240" fmla="*/ 2539197 h 3385291"/>
              <a:gd name="connsiteX6-241" fmla="*/ 3951730 w 3951730"/>
              <a:gd name="connsiteY6-242" fmla="*/ 2539197 h 3385291"/>
              <a:gd name="connsiteX7-243" fmla="*/ 3145728 w 3951730"/>
              <a:gd name="connsiteY7-244" fmla="*/ 3385291 h 3385291"/>
              <a:gd name="connsiteX0-245" fmla="*/ 1883165 w 3951730"/>
              <a:gd name="connsiteY0-246" fmla="*/ 392070 h 3385291"/>
              <a:gd name="connsiteX1-247" fmla="*/ 0 w 3951730"/>
              <a:gd name="connsiteY1-248" fmla="*/ 3343088 h 3385291"/>
              <a:gd name="connsiteX2-249" fmla="*/ 31382 w 3951730"/>
              <a:gd name="connsiteY2-250" fmla="*/ 3385291 h 3385291"/>
              <a:gd name="connsiteX3-251" fmla="*/ 144163 w 3951730"/>
              <a:gd name="connsiteY3-252" fmla="*/ 1987108 h 3385291"/>
              <a:gd name="connsiteX4-253" fmla="*/ 1883164 w 3951730"/>
              <a:gd name="connsiteY4-254" fmla="*/ 392070 h 3385291"/>
              <a:gd name="connsiteX5-255" fmla="*/ 1883165 w 3951730"/>
              <a:gd name="connsiteY5-256" fmla="*/ 392070 h 3385291"/>
              <a:gd name="connsiteX0-257" fmla="*/ 1883165 w 3951730"/>
              <a:gd name="connsiteY0-258" fmla="*/ 392070 h 3385291"/>
              <a:gd name="connsiteX1-259" fmla="*/ 14068 w 3951730"/>
              <a:gd name="connsiteY1-260" fmla="*/ 3385291 h 3385291"/>
              <a:gd name="connsiteX2-261" fmla="*/ 31382 w 3951730"/>
              <a:gd name="connsiteY2-262" fmla="*/ 3385291 h 3385291"/>
              <a:gd name="connsiteX3-263" fmla="*/ 1293945 w 3951730"/>
              <a:gd name="connsiteY3-264" fmla="*/ 915 h 3385291"/>
              <a:gd name="connsiteX4-265" fmla="*/ 2472385 w 3951730"/>
              <a:gd name="connsiteY4-266" fmla="*/ 915 h 3385291"/>
              <a:gd name="connsiteX5-267" fmla="*/ 3694856 w 3951730"/>
              <a:gd name="connsiteY5-268" fmla="*/ 2539197 h 3385291"/>
              <a:gd name="connsiteX6-269" fmla="*/ 3951730 w 3951730"/>
              <a:gd name="connsiteY6-270" fmla="*/ 2539197 h 3385291"/>
              <a:gd name="connsiteX7-271" fmla="*/ 3145728 w 3951730"/>
              <a:gd name="connsiteY7-272" fmla="*/ 3385291 h 3385291"/>
              <a:gd name="connsiteX8-273" fmla="*/ 2259542 w 3951730"/>
              <a:gd name="connsiteY8-274" fmla="*/ 2539197 h 3385291"/>
              <a:gd name="connsiteX9-275" fmla="*/ 2516417 w 3951730"/>
              <a:gd name="connsiteY9-276" fmla="*/ 2539197 h 3385291"/>
              <a:gd name="connsiteX10-277" fmla="*/ 1293946 w 3951730"/>
              <a:gd name="connsiteY10-278" fmla="*/ 915 h 3385291"/>
              <a:gd name="connsiteX0-279" fmla="*/ 3145728 w 3951730"/>
              <a:gd name="connsiteY0-280" fmla="*/ 3385291 h 3385291"/>
              <a:gd name="connsiteX1-281" fmla="*/ 2259542 w 3951730"/>
              <a:gd name="connsiteY1-282" fmla="*/ 2539197 h 3385291"/>
              <a:gd name="connsiteX2-283" fmla="*/ 2516417 w 3951730"/>
              <a:gd name="connsiteY2-284" fmla="*/ 2539197 h 3385291"/>
              <a:gd name="connsiteX3-285" fmla="*/ 1293946 w 3951730"/>
              <a:gd name="connsiteY3-286" fmla="*/ 915 h 3385291"/>
              <a:gd name="connsiteX4-287" fmla="*/ 2472385 w 3951730"/>
              <a:gd name="connsiteY4-288" fmla="*/ 915 h 3385291"/>
              <a:gd name="connsiteX5-289" fmla="*/ 3694856 w 3951730"/>
              <a:gd name="connsiteY5-290" fmla="*/ 2539197 h 3385291"/>
              <a:gd name="connsiteX6-291" fmla="*/ 3951730 w 3951730"/>
              <a:gd name="connsiteY6-292" fmla="*/ 2539197 h 3385291"/>
              <a:gd name="connsiteX7-293" fmla="*/ 3145728 w 3951730"/>
              <a:gd name="connsiteY7-294" fmla="*/ 3385291 h 3385291"/>
              <a:gd name="connsiteX0-295" fmla="*/ 1883165 w 3951730"/>
              <a:gd name="connsiteY0-296" fmla="*/ 392070 h 3385291"/>
              <a:gd name="connsiteX1-297" fmla="*/ 0 w 3951730"/>
              <a:gd name="connsiteY1-298" fmla="*/ 3343088 h 3385291"/>
              <a:gd name="connsiteX2-299" fmla="*/ 31382 w 3951730"/>
              <a:gd name="connsiteY2-300" fmla="*/ 3385291 h 3385291"/>
              <a:gd name="connsiteX3-301" fmla="*/ 144163 w 3951730"/>
              <a:gd name="connsiteY3-302" fmla="*/ 1987108 h 3385291"/>
              <a:gd name="connsiteX4-303" fmla="*/ 1883164 w 3951730"/>
              <a:gd name="connsiteY4-304" fmla="*/ 392070 h 3385291"/>
              <a:gd name="connsiteX5-305" fmla="*/ 1883165 w 3951730"/>
              <a:gd name="connsiteY5-306" fmla="*/ 392070 h 3385291"/>
              <a:gd name="connsiteX0-307" fmla="*/ 1883165 w 3951730"/>
              <a:gd name="connsiteY0-308" fmla="*/ 392070 h 3385291"/>
              <a:gd name="connsiteX1-309" fmla="*/ 14068 w 3951730"/>
              <a:gd name="connsiteY1-310" fmla="*/ 3385291 h 3385291"/>
              <a:gd name="connsiteX2-311" fmla="*/ 45450 w 3951730"/>
              <a:gd name="connsiteY2-312" fmla="*/ 2794448 h 3385291"/>
              <a:gd name="connsiteX3-313" fmla="*/ 1293945 w 3951730"/>
              <a:gd name="connsiteY3-314" fmla="*/ 915 h 3385291"/>
              <a:gd name="connsiteX4-315" fmla="*/ 2472385 w 3951730"/>
              <a:gd name="connsiteY4-316" fmla="*/ 915 h 3385291"/>
              <a:gd name="connsiteX5-317" fmla="*/ 3694856 w 3951730"/>
              <a:gd name="connsiteY5-318" fmla="*/ 2539197 h 3385291"/>
              <a:gd name="connsiteX6-319" fmla="*/ 3951730 w 3951730"/>
              <a:gd name="connsiteY6-320" fmla="*/ 2539197 h 3385291"/>
              <a:gd name="connsiteX7-321" fmla="*/ 3145728 w 3951730"/>
              <a:gd name="connsiteY7-322" fmla="*/ 3385291 h 3385291"/>
              <a:gd name="connsiteX8-323" fmla="*/ 2259542 w 3951730"/>
              <a:gd name="connsiteY8-324" fmla="*/ 2539197 h 3385291"/>
              <a:gd name="connsiteX9-325" fmla="*/ 2516417 w 3951730"/>
              <a:gd name="connsiteY9-326" fmla="*/ 2539197 h 3385291"/>
              <a:gd name="connsiteX10-327" fmla="*/ 1293946 w 3951730"/>
              <a:gd name="connsiteY10-328" fmla="*/ 915 h 3385291"/>
              <a:gd name="connsiteX0-329" fmla="*/ 3145728 w 3951730"/>
              <a:gd name="connsiteY0-330" fmla="*/ 3385291 h 3385291"/>
              <a:gd name="connsiteX1-331" fmla="*/ 2259542 w 3951730"/>
              <a:gd name="connsiteY1-332" fmla="*/ 2539197 h 3385291"/>
              <a:gd name="connsiteX2-333" fmla="*/ 2516417 w 3951730"/>
              <a:gd name="connsiteY2-334" fmla="*/ 2539197 h 3385291"/>
              <a:gd name="connsiteX3-335" fmla="*/ 1293946 w 3951730"/>
              <a:gd name="connsiteY3-336" fmla="*/ 915 h 3385291"/>
              <a:gd name="connsiteX4-337" fmla="*/ 2472385 w 3951730"/>
              <a:gd name="connsiteY4-338" fmla="*/ 915 h 3385291"/>
              <a:gd name="connsiteX5-339" fmla="*/ 3694856 w 3951730"/>
              <a:gd name="connsiteY5-340" fmla="*/ 2539197 h 3385291"/>
              <a:gd name="connsiteX6-341" fmla="*/ 3951730 w 3951730"/>
              <a:gd name="connsiteY6-342" fmla="*/ 2539197 h 3385291"/>
              <a:gd name="connsiteX7-343" fmla="*/ 3145728 w 3951730"/>
              <a:gd name="connsiteY7-344" fmla="*/ 3385291 h 3385291"/>
              <a:gd name="connsiteX0-345" fmla="*/ 1883165 w 3951730"/>
              <a:gd name="connsiteY0-346" fmla="*/ 392070 h 3385291"/>
              <a:gd name="connsiteX1-347" fmla="*/ 0 w 3951730"/>
              <a:gd name="connsiteY1-348" fmla="*/ 3343088 h 3385291"/>
              <a:gd name="connsiteX2-349" fmla="*/ 31382 w 3951730"/>
              <a:gd name="connsiteY2-350" fmla="*/ 3385291 h 3385291"/>
              <a:gd name="connsiteX3-351" fmla="*/ 144163 w 3951730"/>
              <a:gd name="connsiteY3-352" fmla="*/ 1987108 h 3385291"/>
              <a:gd name="connsiteX4-353" fmla="*/ 1883164 w 3951730"/>
              <a:gd name="connsiteY4-354" fmla="*/ 392070 h 3385291"/>
              <a:gd name="connsiteX5-355" fmla="*/ 1883165 w 3951730"/>
              <a:gd name="connsiteY5-356" fmla="*/ 392070 h 3385291"/>
              <a:gd name="connsiteX0-357" fmla="*/ 1883165 w 3951730"/>
              <a:gd name="connsiteY0-358" fmla="*/ 392070 h 3385291"/>
              <a:gd name="connsiteX1-359" fmla="*/ 14068 w 3951730"/>
              <a:gd name="connsiteY1-360" fmla="*/ 3385291 h 3385291"/>
              <a:gd name="connsiteX2-361" fmla="*/ 45450 w 3951730"/>
              <a:gd name="connsiteY2-362" fmla="*/ 2794448 h 3385291"/>
              <a:gd name="connsiteX3-363" fmla="*/ 1293945 w 3951730"/>
              <a:gd name="connsiteY3-364" fmla="*/ 915 h 3385291"/>
              <a:gd name="connsiteX4-365" fmla="*/ 2472385 w 3951730"/>
              <a:gd name="connsiteY4-366" fmla="*/ 915 h 3385291"/>
              <a:gd name="connsiteX5-367" fmla="*/ 3694856 w 3951730"/>
              <a:gd name="connsiteY5-368" fmla="*/ 2539197 h 3385291"/>
              <a:gd name="connsiteX6-369" fmla="*/ 3951730 w 3951730"/>
              <a:gd name="connsiteY6-370" fmla="*/ 2539197 h 3385291"/>
              <a:gd name="connsiteX7-371" fmla="*/ 3145728 w 3951730"/>
              <a:gd name="connsiteY7-372" fmla="*/ 3385291 h 3385291"/>
              <a:gd name="connsiteX8-373" fmla="*/ 2259542 w 3951730"/>
              <a:gd name="connsiteY8-374" fmla="*/ 2539197 h 3385291"/>
              <a:gd name="connsiteX9-375" fmla="*/ 2516417 w 3951730"/>
              <a:gd name="connsiteY9-376" fmla="*/ 2539197 h 3385291"/>
              <a:gd name="connsiteX10-377" fmla="*/ 1293946 w 3951730"/>
              <a:gd name="connsiteY10-378" fmla="*/ 915 h 3385291"/>
              <a:gd name="connsiteX0-379" fmla="*/ 3145728 w 3951730"/>
              <a:gd name="connsiteY0-380" fmla="*/ 3385291 h 3693794"/>
              <a:gd name="connsiteX1-381" fmla="*/ 2259542 w 3951730"/>
              <a:gd name="connsiteY1-382" fmla="*/ 2539197 h 3693794"/>
              <a:gd name="connsiteX2-383" fmla="*/ 2516417 w 3951730"/>
              <a:gd name="connsiteY2-384" fmla="*/ 2539197 h 3693794"/>
              <a:gd name="connsiteX3-385" fmla="*/ 1293946 w 3951730"/>
              <a:gd name="connsiteY3-386" fmla="*/ 915 h 3693794"/>
              <a:gd name="connsiteX4-387" fmla="*/ 2472385 w 3951730"/>
              <a:gd name="connsiteY4-388" fmla="*/ 915 h 3693794"/>
              <a:gd name="connsiteX5-389" fmla="*/ 3694856 w 3951730"/>
              <a:gd name="connsiteY5-390" fmla="*/ 2539197 h 3693794"/>
              <a:gd name="connsiteX6-391" fmla="*/ 3951730 w 3951730"/>
              <a:gd name="connsiteY6-392" fmla="*/ 2539197 h 3693794"/>
              <a:gd name="connsiteX7-393" fmla="*/ 3145728 w 3951730"/>
              <a:gd name="connsiteY7-394" fmla="*/ 3385291 h 3693794"/>
              <a:gd name="connsiteX0-395" fmla="*/ 1883165 w 3951730"/>
              <a:gd name="connsiteY0-396" fmla="*/ 392070 h 3693794"/>
              <a:gd name="connsiteX1-397" fmla="*/ 0 w 3951730"/>
              <a:gd name="connsiteY1-398" fmla="*/ 3343088 h 3693794"/>
              <a:gd name="connsiteX2-399" fmla="*/ 31382 w 3951730"/>
              <a:gd name="connsiteY2-400" fmla="*/ 3385291 h 3693794"/>
              <a:gd name="connsiteX3-401" fmla="*/ 144163 w 3951730"/>
              <a:gd name="connsiteY3-402" fmla="*/ 1987108 h 3693794"/>
              <a:gd name="connsiteX4-403" fmla="*/ 1883164 w 3951730"/>
              <a:gd name="connsiteY4-404" fmla="*/ 392070 h 3693794"/>
              <a:gd name="connsiteX5-405" fmla="*/ 1883165 w 3951730"/>
              <a:gd name="connsiteY5-406" fmla="*/ 392070 h 3693794"/>
              <a:gd name="connsiteX0-407" fmla="*/ 1883165 w 3951730"/>
              <a:gd name="connsiteY0-408" fmla="*/ 392070 h 3693794"/>
              <a:gd name="connsiteX1-409" fmla="*/ 14068 w 3951730"/>
              <a:gd name="connsiteY1-410" fmla="*/ 3385291 h 3693794"/>
              <a:gd name="connsiteX2-411" fmla="*/ 45450 w 3951730"/>
              <a:gd name="connsiteY2-412" fmla="*/ 2794448 h 3693794"/>
              <a:gd name="connsiteX3-413" fmla="*/ 1293945 w 3951730"/>
              <a:gd name="connsiteY3-414" fmla="*/ 915 h 3693794"/>
              <a:gd name="connsiteX4-415" fmla="*/ 2472385 w 3951730"/>
              <a:gd name="connsiteY4-416" fmla="*/ 915 h 3693794"/>
              <a:gd name="connsiteX5-417" fmla="*/ 3694856 w 3951730"/>
              <a:gd name="connsiteY5-418" fmla="*/ 2539197 h 3693794"/>
              <a:gd name="connsiteX6-419" fmla="*/ 3951730 w 3951730"/>
              <a:gd name="connsiteY6-420" fmla="*/ 2539197 h 3693794"/>
              <a:gd name="connsiteX7-421" fmla="*/ 3101657 w 3951730"/>
              <a:gd name="connsiteY7-422" fmla="*/ 3693794 h 3693794"/>
              <a:gd name="connsiteX8-423" fmla="*/ 2259542 w 3951730"/>
              <a:gd name="connsiteY8-424" fmla="*/ 2539197 h 3693794"/>
              <a:gd name="connsiteX9-425" fmla="*/ 2516417 w 3951730"/>
              <a:gd name="connsiteY9-426" fmla="*/ 2539197 h 3693794"/>
              <a:gd name="connsiteX10-427" fmla="*/ 1293946 w 3951730"/>
              <a:gd name="connsiteY10-428" fmla="*/ 915 h 3693794"/>
              <a:gd name="connsiteX0-429" fmla="*/ 3101657 w 3951730"/>
              <a:gd name="connsiteY0-430" fmla="*/ 3715832 h 3715832"/>
              <a:gd name="connsiteX1-431" fmla="*/ 2259542 w 3951730"/>
              <a:gd name="connsiteY1-432" fmla="*/ 2539197 h 3715832"/>
              <a:gd name="connsiteX2-433" fmla="*/ 2516417 w 3951730"/>
              <a:gd name="connsiteY2-434" fmla="*/ 2539197 h 3715832"/>
              <a:gd name="connsiteX3-435" fmla="*/ 1293946 w 3951730"/>
              <a:gd name="connsiteY3-436" fmla="*/ 915 h 3715832"/>
              <a:gd name="connsiteX4-437" fmla="*/ 2472385 w 3951730"/>
              <a:gd name="connsiteY4-438" fmla="*/ 915 h 3715832"/>
              <a:gd name="connsiteX5-439" fmla="*/ 3694856 w 3951730"/>
              <a:gd name="connsiteY5-440" fmla="*/ 2539197 h 3715832"/>
              <a:gd name="connsiteX6-441" fmla="*/ 3951730 w 3951730"/>
              <a:gd name="connsiteY6-442" fmla="*/ 2539197 h 3715832"/>
              <a:gd name="connsiteX7-443" fmla="*/ 3101657 w 3951730"/>
              <a:gd name="connsiteY7-444" fmla="*/ 3715832 h 3715832"/>
              <a:gd name="connsiteX0-445" fmla="*/ 1883165 w 3951730"/>
              <a:gd name="connsiteY0-446" fmla="*/ 392070 h 3715832"/>
              <a:gd name="connsiteX1-447" fmla="*/ 0 w 3951730"/>
              <a:gd name="connsiteY1-448" fmla="*/ 3343088 h 3715832"/>
              <a:gd name="connsiteX2-449" fmla="*/ 31382 w 3951730"/>
              <a:gd name="connsiteY2-450" fmla="*/ 3385291 h 3715832"/>
              <a:gd name="connsiteX3-451" fmla="*/ 144163 w 3951730"/>
              <a:gd name="connsiteY3-452" fmla="*/ 1987108 h 3715832"/>
              <a:gd name="connsiteX4-453" fmla="*/ 1883164 w 3951730"/>
              <a:gd name="connsiteY4-454" fmla="*/ 392070 h 3715832"/>
              <a:gd name="connsiteX5-455" fmla="*/ 1883165 w 3951730"/>
              <a:gd name="connsiteY5-456" fmla="*/ 392070 h 3715832"/>
              <a:gd name="connsiteX0-457" fmla="*/ 1883165 w 3951730"/>
              <a:gd name="connsiteY0-458" fmla="*/ 392070 h 3715832"/>
              <a:gd name="connsiteX1-459" fmla="*/ 14068 w 3951730"/>
              <a:gd name="connsiteY1-460" fmla="*/ 3385291 h 3715832"/>
              <a:gd name="connsiteX2-461" fmla="*/ 45450 w 3951730"/>
              <a:gd name="connsiteY2-462" fmla="*/ 2794448 h 3715832"/>
              <a:gd name="connsiteX3-463" fmla="*/ 1293945 w 3951730"/>
              <a:gd name="connsiteY3-464" fmla="*/ 915 h 3715832"/>
              <a:gd name="connsiteX4-465" fmla="*/ 2472385 w 3951730"/>
              <a:gd name="connsiteY4-466" fmla="*/ 915 h 3715832"/>
              <a:gd name="connsiteX5-467" fmla="*/ 3694856 w 3951730"/>
              <a:gd name="connsiteY5-468" fmla="*/ 2539197 h 3715832"/>
              <a:gd name="connsiteX6-469" fmla="*/ 3951730 w 3951730"/>
              <a:gd name="connsiteY6-470" fmla="*/ 2539197 h 3715832"/>
              <a:gd name="connsiteX7-471" fmla="*/ 3101657 w 3951730"/>
              <a:gd name="connsiteY7-472" fmla="*/ 3693794 h 3715832"/>
              <a:gd name="connsiteX8-473" fmla="*/ 2259542 w 3951730"/>
              <a:gd name="connsiteY8-474" fmla="*/ 2539197 h 3715832"/>
              <a:gd name="connsiteX9-475" fmla="*/ 2516417 w 3951730"/>
              <a:gd name="connsiteY9-476" fmla="*/ 2539197 h 3715832"/>
              <a:gd name="connsiteX10-477" fmla="*/ 1293946 w 3951730"/>
              <a:gd name="connsiteY10-478" fmla="*/ 915 h 3715832"/>
              <a:gd name="connsiteX0-479" fmla="*/ 3101657 w 3951730"/>
              <a:gd name="connsiteY0-480" fmla="*/ 3715832 h 3715832"/>
              <a:gd name="connsiteX1-481" fmla="*/ 2259542 w 3951730"/>
              <a:gd name="connsiteY1-482" fmla="*/ 2539197 h 3715832"/>
              <a:gd name="connsiteX2-483" fmla="*/ 2516417 w 3951730"/>
              <a:gd name="connsiteY2-484" fmla="*/ 2539197 h 3715832"/>
              <a:gd name="connsiteX3-485" fmla="*/ 1293946 w 3951730"/>
              <a:gd name="connsiteY3-486" fmla="*/ 915 h 3715832"/>
              <a:gd name="connsiteX4-487" fmla="*/ 2472385 w 3951730"/>
              <a:gd name="connsiteY4-488" fmla="*/ 915 h 3715832"/>
              <a:gd name="connsiteX5-489" fmla="*/ 3694856 w 3951730"/>
              <a:gd name="connsiteY5-490" fmla="*/ 2539197 h 3715832"/>
              <a:gd name="connsiteX6-491" fmla="*/ 3951730 w 3951730"/>
              <a:gd name="connsiteY6-492" fmla="*/ 2539197 h 3715832"/>
              <a:gd name="connsiteX7-493" fmla="*/ 3101657 w 3951730"/>
              <a:gd name="connsiteY7-494" fmla="*/ 3715832 h 3715832"/>
              <a:gd name="connsiteX0-495" fmla="*/ 1883165 w 3951730"/>
              <a:gd name="connsiteY0-496" fmla="*/ 392070 h 3715832"/>
              <a:gd name="connsiteX1-497" fmla="*/ 0 w 3951730"/>
              <a:gd name="connsiteY1-498" fmla="*/ 3343088 h 3715832"/>
              <a:gd name="connsiteX2-499" fmla="*/ 31382 w 3951730"/>
              <a:gd name="connsiteY2-500" fmla="*/ 3385291 h 3715832"/>
              <a:gd name="connsiteX3-501" fmla="*/ 144163 w 3951730"/>
              <a:gd name="connsiteY3-502" fmla="*/ 1987108 h 3715832"/>
              <a:gd name="connsiteX4-503" fmla="*/ 1883164 w 3951730"/>
              <a:gd name="connsiteY4-504" fmla="*/ 392070 h 3715832"/>
              <a:gd name="connsiteX5-505" fmla="*/ 1883165 w 3951730"/>
              <a:gd name="connsiteY5-506" fmla="*/ 392070 h 3715832"/>
              <a:gd name="connsiteX0-507" fmla="*/ 1883165 w 3951730"/>
              <a:gd name="connsiteY0-508" fmla="*/ 392070 h 3715832"/>
              <a:gd name="connsiteX1-509" fmla="*/ 14068 w 3951730"/>
              <a:gd name="connsiteY1-510" fmla="*/ 3385291 h 3715832"/>
              <a:gd name="connsiteX2-511" fmla="*/ 45450 w 3951730"/>
              <a:gd name="connsiteY2-512" fmla="*/ 2794448 h 3715832"/>
              <a:gd name="connsiteX3-513" fmla="*/ 1293945 w 3951730"/>
              <a:gd name="connsiteY3-514" fmla="*/ 915 h 3715832"/>
              <a:gd name="connsiteX4-515" fmla="*/ 2472385 w 3951730"/>
              <a:gd name="connsiteY4-516" fmla="*/ 915 h 3715832"/>
              <a:gd name="connsiteX5-517" fmla="*/ 3694856 w 3951730"/>
              <a:gd name="connsiteY5-518" fmla="*/ 2539197 h 3715832"/>
              <a:gd name="connsiteX6-519" fmla="*/ 3951730 w 3951730"/>
              <a:gd name="connsiteY6-520" fmla="*/ 2539197 h 3715832"/>
              <a:gd name="connsiteX7-521" fmla="*/ 3101657 w 3951730"/>
              <a:gd name="connsiteY7-522" fmla="*/ 3693794 h 3715832"/>
              <a:gd name="connsiteX8-523" fmla="*/ 2259542 w 3951730"/>
              <a:gd name="connsiteY8-524" fmla="*/ 2539197 h 3715832"/>
              <a:gd name="connsiteX9-525" fmla="*/ 2516417 w 3951730"/>
              <a:gd name="connsiteY9-526" fmla="*/ 2539197 h 3715832"/>
              <a:gd name="connsiteX10-527" fmla="*/ 1293946 w 3951730"/>
              <a:gd name="connsiteY10-528" fmla="*/ 915 h 3715832"/>
              <a:gd name="connsiteX0-529" fmla="*/ 3101657 w 3951730"/>
              <a:gd name="connsiteY0-530" fmla="*/ 3715832 h 3715832"/>
              <a:gd name="connsiteX1-531" fmla="*/ 2259542 w 3951730"/>
              <a:gd name="connsiteY1-532" fmla="*/ 2539197 h 3715832"/>
              <a:gd name="connsiteX2-533" fmla="*/ 2516417 w 3951730"/>
              <a:gd name="connsiteY2-534" fmla="*/ 2539197 h 3715832"/>
              <a:gd name="connsiteX3-535" fmla="*/ 1293946 w 3951730"/>
              <a:gd name="connsiteY3-536" fmla="*/ 915 h 3715832"/>
              <a:gd name="connsiteX4-537" fmla="*/ 2472385 w 3951730"/>
              <a:gd name="connsiteY4-538" fmla="*/ 915 h 3715832"/>
              <a:gd name="connsiteX5-539" fmla="*/ 3694856 w 3951730"/>
              <a:gd name="connsiteY5-540" fmla="*/ 2539197 h 3715832"/>
              <a:gd name="connsiteX6-541" fmla="*/ 3951730 w 3951730"/>
              <a:gd name="connsiteY6-542" fmla="*/ 2539197 h 3715832"/>
              <a:gd name="connsiteX7-543" fmla="*/ 3101657 w 3951730"/>
              <a:gd name="connsiteY7-544" fmla="*/ 3715832 h 3715832"/>
              <a:gd name="connsiteX0-545" fmla="*/ 1883165 w 3951730"/>
              <a:gd name="connsiteY0-546" fmla="*/ 392070 h 3715832"/>
              <a:gd name="connsiteX1-547" fmla="*/ 0 w 3951730"/>
              <a:gd name="connsiteY1-548" fmla="*/ 3343088 h 3715832"/>
              <a:gd name="connsiteX2-549" fmla="*/ 31382 w 3951730"/>
              <a:gd name="connsiteY2-550" fmla="*/ 3385291 h 3715832"/>
              <a:gd name="connsiteX3-551" fmla="*/ 144163 w 3951730"/>
              <a:gd name="connsiteY3-552" fmla="*/ 1987108 h 3715832"/>
              <a:gd name="connsiteX4-553" fmla="*/ 1883164 w 3951730"/>
              <a:gd name="connsiteY4-554" fmla="*/ 392070 h 3715832"/>
              <a:gd name="connsiteX5-555" fmla="*/ 1883165 w 3951730"/>
              <a:gd name="connsiteY5-556" fmla="*/ 392070 h 3715832"/>
              <a:gd name="connsiteX0-557" fmla="*/ 14068 w 3951730"/>
              <a:gd name="connsiteY0-558" fmla="*/ 3385291 h 3715832"/>
              <a:gd name="connsiteX1-559" fmla="*/ 45450 w 3951730"/>
              <a:gd name="connsiteY1-560" fmla="*/ 2794448 h 3715832"/>
              <a:gd name="connsiteX2-561" fmla="*/ 1293945 w 3951730"/>
              <a:gd name="connsiteY2-562" fmla="*/ 915 h 3715832"/>
              <a:gd name="connsiteX3-563" fmla="*/ 2472385 w 3951730"/>
              <a:gd name="connsiteY3-564" fmla="*/ 915 h 3715832"/>
              <a:gd name="connsiteX4-565" fmla="*/ 3694856 w 3951730"/>
              <a:gd name="connsiteY4-566" fmla="*/ 2539197 h 3715832"/>
              <a:gd name="connsiteX5-567" fmla="*/ 3951730 w 3951730"/>
              <a:gd name="connsiteY5-568" fmla="*/ 2539197 h 3715832"/>
              <a:gd name="connsiteX6-569" fmla="*/ 3101657 w 3951730"/>
              <a:gd name="connsiteY6-570" fmla="*/ 3693794 h 3715832"/>
              <a:gd name="connsiteX7-571" fmla="*/ 2259542 w 3951730"/>
              <a:gd name="connsiteY7-572" fmla="*/ 2539197 h 3715832"/>
              <a:gd name="connsiteX8-573" fmla="*/ 2516417 w 3951730"/>
              <a:gd name="connsiteY8-574" fmla="*/ 2539197 h 3715832"/>
              <a:gd name="connsiteX9-575" fmla="*/ 1293946 w 3951730"/>
              <a:gd name="connsiteY9-576" fmla="*/ 915 h 371583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 ang="0">
                <a:pos x="connsiteX7-27" y="connsiteY7-28"/>
              </a:cxn>
              <a:cxn ang="0">
                <a:pos x="connsiteX8-73" y="connsiteY8-74"/>
              </a:cxn>
              <a:cxn ang="0">
                <a:pos x="connsiteX9-75" y="connsiteY9-76"/>
              </a:cxn>
            </a:cxnLst>
            <a:rect l="l" t="t" r="r" b="b"/>
            <a:pathLst>
              <a:path w="3951730" h="3715832" stroke="0" extrusionOk="0">
                <a:moveTo>
                  <a:pt x="3101657" y="3715832"/>
                </a:moveTo>
                <a:lnTo>
                  <a:pt x="2259542" y="2539197"/>
                </a:lnTo>
                <a:lnTo>
                  <a:pt x="2516417" y="2539197"/>
                </a:lnTo>
                <a:cubicBezTo>
                  <a:pt x="2372485" y="1044932"/>
                  <a:pt x="1869672" y="915"/>
                  <a:pt x="1293946" y="915"/>
                </a:cubicBezTo>
                <a:lnTo>
                  <a:pt x="2472385" y="915"/>
                </a:lnTo>
                <a:cubicBezTo>
                  <a:pt x="3048112" y="915"/>
                  <a:pt x="3550925" y="1044933"/>
                  <a:pt x="3694856" y="2539197"/>
                </a:cubicBezTo>
                <a:lnTo>
                  <a:pt x="3951730" y="2539197"/>
                </a:lnTo>
                <a:lnTo>
                  <a:pt x="3101657" y="3715832"/>
                </a:lnTo>
                <a:close/>
              </a:path>
              <a:path w="3951730" h="3715832" fill="darkenLess" stroke="0" extrusionOk="0">
                <a:moveTo>
                  <a:pt x="1883165" y="392070"/>
                </a:moveTo>
                <a:cubicBezTo>
                  <a:pt x="848992" y="390133"/>
                  <a:pt x="0" y="2087830"/>
                  <a:pt x="0" y="3343088"/>
                </a:cubicBezTo>
                <a:lnTo>
                  <a:pt x="31382" y="3385291"/>
                </a:lnTo>
                <a:cubicBezTo>
                  <a:pt x="31382" y="2903013"/>
                  <a:pt x="69835" y="2426305"/>
                  <a:pt x="144163" y="1987108"/>
                </a:cubicBezTo>
                <a:cubicBezTo>
                  <a:pt x="444463" y="212684"/>
                  <a:pt x="1240285" y="-517256"/>
                  <a:pt x="1883164" y="392070"/>
                </a:cubicBezTo>
                <a:lnTo>
                  <a:pt x="1883165" y="392070"/>
                </a:lnTo>
                <a:close/>
              </a:path>
              <a:path w="3951730" h="3715832" fill="none" extrusionOk="0">
                <a:moveTo>
                  <a:pt x="14068" y="3385291"/>
                </a:moveTo>
                <a:lnTo>
                  <a:pt x="45450" y="2794448"/>
                </a:lnTo>
                <a:cubicBezTo>
                  <a:pt x="45450" y="1938183"/>
                  <a:pt x="596651" y="915"/>
                  <a:pt x="1293945" y="915"/>
                </a:cubicBezTo>
                <a:lnTo>
                  <a:pt x="2472385" y="915"/>
                </a:lnTo>
                <a:cubicBezTo>
                  <a:pt x="3048112" y="915"/>
                  <a:pt x="3550925" y="1044933"/>
                  <a:pt x="3694856" y="2539197"/>
                </a:cubicBezTo>
                <a:lnTo>
                  <a:pt x="3951730" y="2539197"/>
                </a:lnTo>
                <a:lnTo>
                  <a:pt x="3101657" y="3693794"/>
                </a:lnTo>
                <a:lnTo>
                  <a:pt x="2259542" y="2539197"/>
                </a:lnTo>
                <a:lnTo>
                  <a:pt x="2516417" y="2539197"/>
                </a:lnTo>
                <a:cubicBezTo>
                  <a:pt x="2372485" y="1044932"/>
                  <a:pt x="1869672" y="915"/>
                  <a:pt x="1293946" y="915"/>
                </a:cubicBezTo>
              </a:path>
            </a:pathLst>
          </a:cu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tx1"/>
              </a:solidFill>
              <a:cs typeface="+mn-ea"/>
              <a:sym typeface="+mn-lt"/>
            </a:endParaRPr>
          </a:p>
        </p:txBody>
      </p:sp>
      <p:sp>
        <p:nvSpPr>
          <p:cNvPr id="10" name="椭圆 9"/>
          <p:cNvSpPr/>
          <p:nvPr/>
        </p:nvSpPr>
        <p:spPr>
          <a:xfrm>
            <a:off x="2618021" y="3433950"/>
            <a:ext cx="1574151" cy="1574151"/>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rgbClr val="FFFFFE"/>
                </a:solidFill>
                <a:cs typeface="+mn-ea"/>
                <a:sym typeface="+mn-lt"/>
              </a:rPr>
              <a:t>86%</a:t>
            </a:r>
            <a:endParaRPr lang="zh-CN" altLang="en-US" sz="4000" dirty="0">
              <a:solidFill>
                <a:srgbClr val="FFFFFE"/>
              </a:solidFill>
              <a:cs typeface="+mn-ea"/>
              <a:sym typeface="+mn-lt"/>
            </a:endParaRPr>
          </a:p>
        </p:txBody>
      </p:sp>
      <p:sp>
        <p:nvSpPr>
          <p:cNvPr id="11" name="文本框 10"/>
          <p:cNvSpPr txBox="1"/>
          <p:nvPr/>
        </p:nvSpPr>
        <p:spPr>
          <a:xfrm>
            <a:off x="620675" y="2581397"/>
            <a:ext cx="1817063" cy="1754326"/>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a:t>
            </a:r>
          </a:p>
        </p:txBody>
      </p:sp>
      <p:sp>
        <p:nvSpPr>
          <p:cNvPr id="12" name="MH_Other_2"/>
          <p:cNvSpPr/>
          <p:nvPr>
            <p:custDataLst>
              <p:tags r:id="rId2"/>
            </p:custDataLst>
          </p:nvPr>
        </p:nvSpPr>
        <p:spPr>
          <a:xfrm rot="1771769" flipV="1">
            <a:off x="4981076" y="4670887"/>
            <a:ext cx="1682140" cy="1222126"/>
          </a:xfrm>
          <a:custGeom>
            <a:avLst/>
            <a:gdLst>
              <a:gd name="connsiteX0" fmla="*/ 3114346 w 3960440"/>
              <a:gd name="connsiteY0" fmla="*/ 3384376 h 3384376"/>
              <a:gd name="connsiteX1" fmla="*/ 2228160 w 3960440"/>
              <a:gd name="connsiteY1" fmla="*/ 2538282 h 3384376"/>
              <a:gd name="connsiteX2" fmla="*/ 2485035 w 3960440"/>
              <a:gd name="connsiteY2" fmla="*/ 2538282 h 3384376"/>
              <a:gd name="connsiteX3" fmla="*/ 1262564 w 3960440"/>
              <a:gd name="connsiteY3" fmla="*/ 0 h 3384376"/>
              <a:gd name="connsiteX4" fmla="*/ 2441003 w 3960440"/>
              <a:gd name="connsiteY4" fmla="*/ 0 h 3384376"/>
              <a:gd name="connsiteX5" fmla="*/ 3663474 w 3960440"/>
              <a:gd name="connsiteY5" fmla="*/ 2538282 h 3384376"/>
              <a:gd name="connsiteX6" fmla="*/ 3920348 w 3960440"/>
              <a:gd name="connsiteY6" fmla="*/ 2538282 h 3384376"/>
              <a:gd name="connsiteX7" fmla="*/ 3114346 w 3960440"/>
              <a:gd name="connsiteY7" fmla="*/ 3384376 h 3384376"/>
              <a:gd name="connsiteX0-1" fmla="*/ 1851783 w 3960440"/>
              <a:gd name="connsiteY0-2" fmla="*/ 391155 h 3384376"/>
              <a:gd name="connsiteX1-3" fmla="*/ 1178440 w 3960440"/>
              <a:gd name="connsiteY1-4" fmla="*/ 3384376 h 3384376"/>
              <a:gd name="connsiteX2-5" fmla="*/ 0 w 3960440"/>
              <a:gd name="connsiteY2-6" fmla="*/ 3384376 h 3384376"/>
              <a:gd name="connsiteX3-7" fmla="*/ 112781 w 3960440"/>
              <a:gd name="connsiteY3-8" fmla="*/ 1986193 h 3384376"/>
              <a:gd name="connsiteX4-9" fmla="*/ 1851782 w 3960440"/>
              <a:gd name="connsiteY4-10" fmla="*/ 391155 h 3384376"/>
              <a:gd name="connsiteX5-11" fmla="*/ 1851783 w 3960440"/>
              <a:gd name="connsiteY5-12" fmla="*/ 391155 h 3384376"/>
              <a:gd name="connsiteX0-13" fmla="*/ 1851783 w 3960440"/>
              <a:gd name="connsiteY0-14" fmla="*/ 391155 h 3384376"/>
              <a:gd name="connsiteX1-15" fmla="*/ 1178440 w 3960440"/>
              <a:gd name="connsiteY1-16" fmla="*/ 3384376 h 3384376"/>
              <a:gd name="connsiteX2-17" fmla="*/ 0 w 3960440"/>
              <a:gd name="connsiteY2-18" fmla="*/ 3384376 h 3384376"/>
              <a:gd name="connsiteX3-19" fmla="*/ 1262563 w 3960440"/>
              <a:gd name="connsiteY3-20" fmla="*/ 0 h 3384376"/>
              <a:gd name="connsiteX4-21" fmla="*/ 2441003 w 3960440"/>
              <a:gd name="connsiteY4-22" fmla="*/ 0 h 3384376"/>
              <a:gd name="connsiteX5-23" fmla="*/ 3663474 w 3960440"/>
              <a:gd name="connsiteY5-24" fmla="*/ 2538282 h 3384376"/>
              <a:gd name="connsiteX6-25" fmla="*/ 3920348 w 3960440"/>
              <a:gd name="connsiteY6-26" fmla="*/ 2538282 h 3384376"/>
              <a:gd name="connsiteX7-27" fmla="*/ 3114346 w 3960440"/>
              <a:gd name="connsiteY7-28" fmla="*/ 3384376 h 3384376"/>
              <a:gd name="connsiteX8" fmla="*/ 2228160 w 3960440"/>
              <a:gd name="connsiteY8" fmla="*/ 2538282 h 3384376"/>
              <a:gd name="connsiteX9" fmla="*/ 2485035 w 3960440"/>
              <a:gd name="connsiteY9" fmla="*/ 2538282 h 3384376"/>
              <a:gd name="connsiteX10" fmla="*/ 1262564 w 3960440"/>
              <a:gd name="connsiteY10" fmla="*/ 0 h 3384376"/>
              <a:gd name="connsiteX0-29" fmla="*/ 3131660 w 3937662"/>
              <a:gd name="connsiteY0-30" fmla="*/ 3385291 h 3385291"/>
              <a:gd name="connsiteX1-31" fmla="*/ 2245474 w 3937662"/>
              <a:gd name="connsiteY1-32" fmla="*/ 2539197 h 3385291"/>
              <a:gd name="connsiteX2-33" fmla="*/ 2502349 w 3937662"/>
              <a:gd name="connsiteY2-34" fmla="*/ 2539197 h 3385291"/>
              <a:gd name="connsiteX3-35" fmla="*/ 1279878 w 3937662"/>
              <a:gd name="connsiteY3-36" fmla="*/ 915 h 3385291"/>
              <a:gd name="connsiteX4-37" fmla="*/ 2458317 w 3937662"/>
              <a:gd name="connsiteY4-38" fmla="*/ 915 h 3385291"/>
              <a:gd name="connsiteX5-39" fmla="*/ 3680788 w 3937662"/>
              <a:gd name="connsiteY5-40" fmla="*/ 2539197 h 3385291"/>
              <a:gd name="connsiteX6-41" fmla="*/ 3937662 w 3937662"/>
              <a:gd name="connsiteY6-42" fmla="*/ 2539197 h 3385291"/>
              <a:gd name="connsiteX7-43" fmla="*/ 3131660 w 3937662"/>
              <a:gd name="connsiteY7-44" fmla="*/ 3385291 h 3385291"/>
              <a:gd name="connsiteX0-45" fmla="*/ 1869097 w 3937662"/>
              <a:gd name="connsiteY0-46" fmla="*/ 392070 h 3385291"/>
              <a:gd name="connsiteX1-47" fmla="*/ 1195754 w 3937662"/>
              <a:gd name="connsiteY1-48" fmla="*/ 3385291 h 3385291"/>
              <a:gd name="connsiteX2-49" fmla="*/ 17314 w 3937662"/>
              <a:gd name="connsiteY2-50" fmla="*/ 3385291 h 3385291"/>
              <a:gd name="connsiteX3-51" fmla="*/ 130095 w 3937662"/>
              <a:gd name="connsiteY3-52" fmla="*/ 1987108 h 3385291"/>
              <a:gd name="connsiteX4-53" fmla="*/ 1869096 w 3937662"/>
              <a:gd name="connsiteY4-54" fmla="*/ 392070 h 3385291"/>
              <a:gd name="connsiteX5-55" fmla="*/ 1869097 w 3937662"/>
              <a:gd name="connsiteY5-56" fmla="*/ 392070 h 3385291"/>
              <a:gd name="connsiteX0-57" fmla="*/ 1869097 w 3937662"/>
              <a:gd name="connsiteY0-58" fmla="*/ 392070 h 3385291"/>
              <a:gd name="connsiteX1-59" fmla="*/ 0 w 3937662"/>
              <a:gd name="connsiteY1-60" fmla="*/ 3385291 h 3385291"/>
              <a:gd name="connsiteX2-61" fmla="*/ 17314 w 3937662"/>
              <a:gd name="connsiteY2-62" fmla="*/ 3385291 h 3385291"/>
              <a:gd name="connsiteX3-63" fmla="*/ 1279877 w 3937662"/>
              <a:gd name="connsiteY3-64" fmla="*/ 915 h 3385291"/>
              <a:gd name="connsiteX4-65" fmla="*/ 2458317 w 3937662"/>
              <a:gd name="connsiteY4-66" fmla="*/ 915 h 3385291"/>
              <a:gd name="connsiteX5-67" fmla="*/ 3680788 w 3937662"/>
              <a:gd name="connsiteY5-68" fmla="*/ 2539197 h 3385291"/>
              <a:gd name="connsiteX6-69" fmla="*/ 3937662 w 3937662"/>
              <a:gd name="connsiteY6-70" fmla="*/ 2539197 h 3385291"/>
              <a:gd name="connsiteX7-71" fmla="*/ 3131660 w 3937662"/>
              <a:gd name="connsiteY7-72" fmla="*/ 3385291 h 3385291"/>
              <a:gd name="connsiteX8-73" fmla="*/ 2245474 w 3937662"/>
              <a:gd name="connsiteY8-74" fmla="*/ 2539197 h 3385291"/>
              <a:gd name="connsiteX9-75" fmla="*/ 2502349 w 3937662"/>
              <a:gd name="connsiteY9-76" fmla="*/ 2539197 h 3385291"/>
              <a:gd name="connsiteX10-77" fmla="*/ 1279878 w 3937662"/>
              <a:gd name="connsiteY10-78" fmla="*/ 915 h 3385291"/>
              <a:gd name="connsiteX0-79" fmla="*/ 3145728 w 3951730"/>
              <a:gd name="connsiteY0-80" fmla="*/ 3385291 h 3385291"/>
              <a:gd name="connsiteX1-81" fmla="*/ 2259542 w 3951730"/>
              <a:gd name="connsiteY1-82" fmla="*/ 2539197 h 3385291"/>
              <a:gd name="connsiteX2-83" fmla="*/ 2516417 w 3951730"/>
              <a:gd name="connsiteY2-84" fmla="*/ 2539197 h 3385291"/>
              <a:gd name="connsiteX3-85" fmla="*/ 1293946 w 3951730"/>
              <a:gd name="connsiteY3-86" fmla="*/ 915 h 3385291"/>
              <a:gd name="connsiteX4-87" fmla="*/ 2472385 w 3951730"/>
              <a:gd name="connsiteY4-88" fmla="*/ 915 h 3385291"/>
              <a:gd name="connsiteX5-89" fmla="*/ 3694856 w 3951730"/>
              <a:gd name="connsiteY5-90" fmla="*/ 2539197 h 3385291"/>
              <a:gd name="connsiteX6-91" fmla="*/ 3951730 w 3951730"/>
              <a:gd name="connsiteY6-92" fmla="*/ 2539197 h 3385291"/>
              <a:gd name="connsiteX7-93" fmla="*/ 3145728 w 3951730"/>
              <a:gd name="connsiteY7-94" fmla="*/ 3385291 h 3385291"/>
              <a:gd name="connsiteX0-95" fmla="*/ 1883165 w 3951730"/>
              <a:gd name="connsiteY0-96" fmla="*/ 392070 h 3385291"/>
              <a:gd name="connsiteX1-97" fmla="*/ 0 w 3951730"/>
              <a:gd name="connsiteY1-98" fmla="*/ 3343088 h 3385291"/>
              <a:gd name="connsiteX2-99" fmla="*/ 31382 w 3951730"/>
              <a:gd name="connsiteY2-100" fmla="*/ 3385291 h 3385291"/>
              <a:gd name="connsiteX3-101" fmla="*/ 144163 w 3951730"/>
              <a:gd name="connsiteY3-102" fmla="*/ 1987108 h 3385291"/>
              <a:gd name="connsiteX4-103" fmla="*/ 1883164 w 3951730"/>
              <a:gd name="connsiteY4-104" fmla="*/ 392070 h 3385291"/>
              <a:gd name="connsiteX5-105" fmla="*/ 1883165 w 3951730"/>
              <a:gd name="connsiteY5-106" fmla="*/ 392070 h 3385291"/>
              <a:gd name="connsiteX0-107" fmla="*/ 1883165 w 3951730"/>
              <a:gd name="connsiteY0-108" fmla="*/ 392070 h 3385291"/>
              <a:gd name="connsiteX1-109" fmla="*/ 14068 w 3951730"/>
              <a:gd name="connsiteY1-110" fmla="*/ 3385291 h 3385291"/>
              <a:gd name="connsiteX2-111" fmla="*/ 31382 w 3951730"/>
              <a:gd name="connsiteY2-112" fmla="*/ 3385291 h 3385291"/>
              <a:gd name="connsiteX3-113" fmla="*/ 1293945 w 3951730"/>
              <a:gd name="connsiteY3-114" fmla="*/ 915 h 3385291"/>
              <a:gd name="connsiteX4-115" fmla="*/ 2472385 w 3951730"/>
              <a:gd name="connsiteY4-116" fmla="*/ 915 h 3385291"/>
              <a:gd name="connsiteX5-117" fmla="*/ 3694856 w 3951730"/>
              <a:gd name="connsiteY5-118" fmla="*/ 2539197 h 3385291"/>
              <a:gd name="connsiteX6-119" fmla="*/ 3951730 w 3951730"/>
              <a:gd name="connsiteY6-120" fmla="*/ 2539197 h 3385291"/>
              <a:gd name="connsiteX7-121" fmla="*/ 3145728 w 3951730"/>
              <a:gd name="connsiteY7-122" fmla="*/ 3385291 h 3385291"/>
              <a:gd name="connsiteX8-123" fmla="*/ 2259542 w 3951730"/>
              <a:gd name="connsiteY8-124" fmla="*/ 2539197 h 3385291"/>
              <a:gd name="connsiteX9-125" fmla="*/ 2516417 w 3951730"/>
              <a:gd name="connsiteY9-126" fmla="*/ 2539197 h 3385291"/>
              <a:gd name="connsiteX10-127" fmla="*/ 1293946 w 3951730"/>
              <a:gd name="connsiteY10-128" fmla="*/ 915 h 3385291"/>
              <a:gd name="connsiteX0-129" fmla="*/ 3145728 w 3951730"/>
              <a:gd name="connsiteY0-130" fmla="*/ 3385291 h 3385291"/>
              <a:gd name="connsiteX1-131" fmla="*/ 2259542 w 3951730"/>
              <a:gd name="connsiteY1-132" fmla="*/ 2539197 h 3385291"/>
              <a:gd name="connsiteX2-133" fmla="*/ 2516417 w 3951730"/>
              <a:gd name="connsiteY2-134" fmla="*/ 2539197 h 3385291"/>
              <a:gd name="connsiteX3-135" fmla="*/ 1293946 w 3951730"/>
              <a:gd name="connsiteY3-136" fmla="*/ 915 h 3385291"/>
              <a:gd name="connsiteX4-137" fmla="*/ 2472385 w 3951730"/>
              <a:gd name="connsiteY4-138" fmla="*/ 915 h 3385291"/>
              <a:gd name="connsiteX5-139" fmla="*/ 3694856 w 3951730"/>
              <a:gd name="connsiteY5-140" fmla="*/ 2539197 h 3385291"/>
              <a:gd name="connsiteX6-141" fmla="*/ 3951730 w 3951730"/>
              <a:gd name="connsiteY6-142" fmla="*/ 2539197 h 3385291"/>
              <a:gd name="connsiteX7-143" fmla="*/ 3145728 w 3951730"/>
              <a:gd name="connsiteY7-144" fmla="*/ 3385291 h 3385291"/>
              <a:gd name="connsiteX0-145" fmla="*/ 1883165 w 3951730"/>
              <a:gd name="connsiteY0-146" fmla="*/ 392070 h 3385291"/>
              <a:gd name="connsiteX1-147" fmla="*/ 0 w 3951730"/>
              <a:gd name="connsiteY1-148" fmla="*/ 3343088 h 3385291"/>
              <a:gd name="connsiteX2-149" fmla="*/ 31382 w 3951730"/>
              <a:gd name="connsiteY2-150" fmla="*/ 3385291 h 3385291"/>
              <a:gd name="connsiteX3-151" fmla="*/ 144163 w 3951730"/>
              <a:gd name="connsiteY3-152" fmla="*/ 1987108 h 3385291"/>
              <a:gd name="connsiteX4-153" fmla="*/ 1883164 w 3951730"/>
              <a:gd name="connsiteY4-154" fmla="*/ 392070 h 3385291"/>
              <a:gd name="connsiteX5-155" fmla="*/ 1883165 w 3951730"/>
              <a:gd name="connsiteY5-156" fmla="*/ 392070 h 3385291"/>
              <a:gd name="connsiteX0-157" fmla="*/ 1883165 w 3951730"/>
              <a:gd name="connsiteY0-158" fmla="*/ 392070 h 3385291"/>
              <a:gd name="connsiteX1-159" fmla="*/ 14068 w 3951730"/>
              <a:gd name="connsiteY1-160" fmla="*/ 3385291 h 3385291"/>
              <a:gd name="connsiteX2-161" fmla="*/ 31382 w 3951730"/>
              <a:gd name="connsiteY2-162" fmla="*/ 3385291 h 3385291"/>
              <a:gd name="connsiteX3-163" fmla="*/ 1293945 w 3951730"/>
              <a:gd name="connsiteY3-164" fmla="*/ 915 h 3385291"/>
              <a:gd name="connsiteX4-165" fmla="*/ 2472385 w 3951730"/>
              <a:gd name="connsiteY4-166" fmla="*/ 915 h 3385291"/>
              <a:gd name="connsiteX5-167" fmla="*/ 3694856 w 3951730"/>
              <a:gd name="connsiteY5-168" fmla="*/ 2539197 h 3385291"/>
              <a:gd name="connsiteX6-169" fmla="*/ 3951730 w 3951730"/>
              <a:gd name="connsiteY6-170" fmla="*/ 2539197 h 3385291"/>
              <a:gd name="connsiteX7-171" fmla="*/ 3145728 w 3951730"/>
              <a:gd name="connsiteY7-172" fmla="*/ 3385291 h 3385291"/>
              <a:gd name="connsiteX8-173" fmla="*/ 2259542 w 3951730"/>
              <a:gd name="connsiteY8-174" fmla="*/ 2539197 h 3385291"/>
              <a:gd name="connsiteX9-175" fmla="*/ 2516417 w 3951730"/>
              <a:gd name="connsiteY9-176" fmla="*/ 2539197 h 3385291"/>
              <a:gd name="connsiteX10-177" fmla="*/ 1293946 w 3951730"/>
              <a:gd name="connsiteY10-178" fmla="*/ 915 h 3385291"/>
              <a:gd name="connsiteX0-179" fmla="*/ 3145728 w 3951730"/>
              <a:gd name="connsiteY0-180" fmla="*/ 3385291 h 3385291"/>
              <a:gd name="connsiteX1-181" fmla="*/ 2259542 w 3951730"/>
              <a:gd name="connsiteY1-182" fmla="*/ 2539197 h 3385291"/>
              <a:gd name="connsiteX2-183" fmla="*/ 2516417 w 3951730"/>
              <a:gd name="connsiteY2-184" fmla="*/ 2539197 h 3385291"/>
              <a:gd name="connsiteX3-185" fmla="*/ 1293946 w 3951730"/>
              <a:gd name="connsiteY3-186" fmla="*/ 915 h 3385291"/>
              <a:gd name="connsiteX4-187" fmla="*/ 2472385 w 3951730"/>
              <a:gd name="connsiteY4-188" fmla="*/ 915 h 3385291"/>
              <a:gd name="connsiteX5-189" fmla="*/ 3694856 w 3951730"/>
              <a:gd name="connsiteY5-190" fmla="*/ 2539197 h 3385291"/>
              <a:gd name="connsiteX6-191" fmla="*/ 3951730 w 3951730"/>
              <a:gd name="connsiteY6-192" fmla="*/ 2539197 h 3385291"/>
              <a:gd name="connsiteX7-193" fmla="*/ 3145728 w 3951730"/>
              <a:gd name="connsiteY7-194" fmla="*/ 3385291 h 3385291"/>
              <a:gd name="connsiteX0-195" fmla="*/ 1883165 w 3951730"/>
              <a:gd name="connsiteY0-196" fmla="*/ 392070 h 3385291"/>
              <a:gd name="connsiteX1-197" fmla="*/ 0 w 3951730"/>
              <a:gd name="connsiteY1-198" fmla="*/ 3343088 h 3385291"/>
              <a:gd name="connsiteX2-199" fmla="*/ 31382 w 3951730"/>
              <a:gd name="connsiteY2-200" fmla="*/ 3385291 h 3385291"/>
              <a:gd name="connsiteX3-201" fmla="*/ 144163 w 3951730"/>
              <a:gd name="connsiteY3-202" fmla="*/ 1987108 h 3385291"/>
              <a:gd name="connsiteX4-203" fmla="*/ 1883164 w 3951730"/>
              <a:gd name="connsiteY4-204" fmla="*/ 392070 h 3385291"/>
              <a:gd name="connsiteX5-205" fmla="*/ 1883165 w 3951730"/>
              <a:gd name="connsiteY5-206" fmla="*/ 392070 h 3385291"/>
              <a:gd name="connsiteX0-207" fmla="*/ 1883165 w 3951730"/>
              <a:gd name="connsiteY0-208" fmla="*/ 392070 h 3385291"/>
              <a:gd name="connsiteX1-209" fmla="*/ 14068 w 3951730"/>
              <a:gd name="connsiteY1-210" fmla="*/ 3385291 h 3385291"/>
              <a:gd name="connsiteX2-211" fmla="*/ 31382 w 3951730"/>
              <a:gd name="connsiteY2-212" fmla="*/ 3385291 h 3385291"/>
              <a:gd name="connsiteX3-213" fmla="*/ 1293945 w 3951730"/>
              <a:gd name="connsiteY3-214" fmla="*/ 915 h 3385291"/>
              <a:gd name="connsiteX4-215" fmla="*/ 2472385 w 3951730"/>
              <a:gd name="connsiteY4-216" fmla="*/ 915 h 3385291"/>
              <a:gd name="connsiteX5-217" fmla="*/ 3694856 w 3951730"/>
              <a:gd name="connsiteY5-218" fmla="*/ 2539197 h 3385291"/>
              <a:gd name="connsiteX6-219" fmla="*/ 3951730 w 3951730"/>
              <a:gd name="connsiteY6-220" fmla="*/ 2539197 h 3385291"/>
              <a:gd name="connsiteX7-221" fmla="*/ 3145728 w 3951730"/>
              <a:gd name="connsiteY7-222" fmla="*/ 3385291 h 3385291"/>
              <a:gd name="connsiteX8-223" fmla="*/ 2259542 w 3951730"/>
              <a:gd name="connsiteY8-224" fmla="*/ 2539197 h 3385291"/>
              <a:gd name="connsiteX9-225" fmla="*/ 2516417 w 3951730"/>
              <a:gd name="connsiteY9-226" fmla="*/ 2539197 h 3385291"/>
              <a:gd name="connsiteX10-227" fmla="*/ 1293946 w 3951730"/>
              <a:gd name="connsiteY10-228" fmla="*/ 915 h 3385291"/>
              <a:gd name="connsiteX0-229" fmla="*/ 3145728 w 3951730"/>
              <a:gd name="connsiteY0-230" fmla="*/ 3385291 h 3385291"/>
              <a:gd name="connsiteX1-231" fmla="*/ 2259542 w 3951730"/>
              <a:gd name="connsiteY1-232" fmla="*/ 2539197 h 3385291"/>
              <a:gd name="connsiteX2-233" fmla="*/ 2516417 w 3951730"/>
              <a:gd name="connsiteY2-234" fmla="*/ 2539197 h 3385291"/>
              <a:gd name="connsiteX3-235" fmla="*/ 1293946 w 3951730"/>
              <a:gd name="connsiteY3-236" fmla="*/ 915 h 3385291"/>
              <a:gd name="connsiteX4-237" fmla="*/ 2472385 w 3951730"/>
              <a:gd name="connsiteY4-238" fmla="*/ 915 h 3385291"/>
              <a:gd name="connsiteX5-239" fmla="*/ 3694856 w 3951730"/>
              <a:gd name="connsiteY5-240" fmla="*/ 2539197 h 3385291"/>
              <a:gd name="connsiteX6-241" fmla="*/ 3951730 w 3951730"/>
              <a:gd name="connsiteY6-242" fmla="*/ 2539197 h 3385291"/>
              <a:gd name="connsiteX7-243" fmla="*/ 3145728 w 3951730"/>
              <a:gd name="connsiteY7-244" fmla="*/ 3385291 h 3385291"/>
              <a:gd name="connsiteX0-245" fmla="*/ 1883165 w 3951730"/>
              <a:gd name="connsiteY0-246" fmla="*/ 392070 h 3385291"/>
              <a:gd name="connsiteX1-247" fmla="*/ 0 w 3951730"/>
              <a:gd name="connsiteY1-248" fmla="*/ 3343088 h 3385291"/>
              <a:gd name="connsiteX2-249" fmla="*/ 31382 w 3951730"/>
              <a:gd name="connsiteY2-250" fmla="*/ 3385291 h 3385291"/>
              <a:gd name="connsiteX3-251" fmla="*/ 144163 w 3951730"/>
              <a:gd name="connsiteY3-252" fmla="*/ 1987108 h 3385291"/>
              <a:gd name="connsiteX4-253" fmla="*/ 1883164 w 3951730"/>
              <a:gd name="connsiteY4-254" fmla="*/ 392070 h 3385291"/>
              <a:gd name="connsiteX5-255" fmla="*/ 1883165 w 3951730"/>
              <a:gd name="connsiteY5-256" fmla="*/ 392070 h 3385291"/>
              <a:gd name="connsiteX0-257" fmla="*/ 1883165 w 3951730"/>
              <a:gd name="connsiteY0-258" fmla="*/ 392070 h 3385291"/>
              <a:gd name="connsiteX1-259" fmla="*/ 14068 w 3951730"/>
              <a:gd name="connsiteY1-260" fmla="*/ 3385291 h 3385291"/>
              <a:gd name="connsiteX2-261" fmla="*/ 31382 w 3951730"/>
              <a:gd name="connsiteY2-262" fmla="*/ 3385291 h 3385291"/>
              <a:gd name="connsiteX3-263" fmla="*/ 1293945 w 3951730"/>
              <a:gd name="connsiteY3-264" fmla="*/ 915 h 3385291"/>
              <a:gd name="connsiteX4-265" fmla="*/ 2472385 w 3951730"/>
              <a:gd name="connsiteY4-266" fmla="*/ 915 h 3385291"/>
              <a:gd name="connsiteX5-267" fmla="*/ 3694856 w 3951730"/>
              <a:gd name="connsiteY5-268" fmla="*/ 2539197 h 3385291"/>
              <a:gd name="connsiteX6-269" fmla="*/ 3951730 w 3951730"/>
              <a:gd name="connsiteY6-270" fmla="*/ 2539197 h 3385291"/>
              <a:gd name="connsiteX7-271" fmla="*/ 3145728 w 3951730"/>
              <a:gd name="connsiteY7-272" fmla="*/ 3385291 h 3385291"/>
              <a:gd name="connsiteX8-273" fmla="*/ 2259542 w 3951730"/>
              <a:gd name="connsiteY8-274" fmla="*/ 2539197 h 3385291"/>
              <a:gd name="connsiteX9-275" fmla="*/ 2516417 w 3951730"/>
              <a:gd name="connsiteY9-276" fmla="*/ 2539197 h 3385291"/>
              <a:gd name="connsiteX10-277" fmla="*/ 1293946 w 3951730"/>
              <a:gd name="connsiteY10-278" fmla="*/ 915 h 3385291"/>
              <a:gd name="connsiteX0-279" fmla="*/ 3145728 w 3951730"/>
              <a:gd name="connsiteY0-280" fmla="*/ 3385291 h 3385291"/>
              <a:gd name="connsiteX1-281" fmla="*/ 2259542 w 3951730"/>
              <a:gd name="connsiteY1-282" fmla="*/ 2539197 h 3385291"/>
              <a:gd name="connsiteX2-283" fmla="*/ 2516417 w 3951730"/>
              <a:gd name="connsiteY2-284" fmla="*/ 2539197 h 3385291"/>
              <a:gd name="connsiteX3-285" fmla="*/ 1293946 w 3951730"/>
              <a:gd name="connsiteY3-286" fmla="*/ 915 h 3385291"/>
              <a:gd name="connsiteX4-287" fmla="*/ 2472385 w 3951730"/>
              <a:gd name="connsiteY4-288" fmla="*/ 915 h 3385291"/>
              <a:gd name="connsiteX5-289" fmla="*/ 3694856 w 3951730"/>
              <a:gd name="connsiteY5-290" fmla="*/ 2539197 h 3385291"/>
              <a:gd name="connsiteX6-291" fmla="*/ 3951730 w 3951730"/>
              <a:gd name="connsiteY6-292" fmla="*/ 2539197 h 3385291"/>
              <a:gd name="connsiteX7-293" fmla="*/ 3145728 w 3951730"/>
              <a:gd name="connsiteY7-294" fmla="*/ 3385291 h 3385291"/>
              <a:gd name="connsiteX0-295" fmla="*/ 1883165 w 3951730"/>
              <a:gd name="connsiteY0-296" fmla="*/ 392070 h 3385291"/>
              <a:gd name="connsiteX1-297" fmla="*/ 0 w 3951730"/>
              <a:gd name="connsiteY1-298" fmla="*/ 3343088 h 3385291"/>
              <a:gd name="connsiteX2-299" fmla="*/ 31382 w 3951730"/>
              <a:gd name="connsiteY2-300" fmla="*/ 3385291 h 3385291"/>
              <a:gd name="connsiteX3-301" fmla="*/ 144163 w 3951730"/>
              <a:gd name="connsiteY3-302" fmla="*/ 1987108 h 3385291"/>
              <a:gd name="connsiteX4-303" fmla="*/ 1883164 w 3951730"/>
              <a:gd name="connsiteY4-304" fmla="*/ 392070 h 3385291"/>
              <a:gd name="connsiteX5-305" fmla="*/ 1883165 w 3951730"/>
              <a:gd name="connsiteY5-306" fmla="*/ 392070 h 3385291"/>
              <a:gd name="connsiteX0-307" fmla="*/ 1883165 w 3951730"/>
              <a:gd name="connsiteY0-308" fmla="*/ 392070 h 3385291"/>
              <a:gd name="connsiteX1-309" fmla="*/ 14068 w 3951730"/>
              <a:gd name="connsiteY1-310" fmla="*/ 3385291 h 3385291"/>
              <a:gd name="connsiteX2-311" fmla="*/ 45450 w 3951730"/>
              <a:gd name="connsiteY2-312" fmla="*/ 2794448 h 3385291"/>
              <a:gd name="connsiteX3-313" fmla="*/ 1293945 w 3951730"/>
              <a:gd name="connsiteY3-314" fmla="*/ 915 h 3385291"/>
              <a:gd name="connsiteX4-315" fmla="*/ 2472385 w 3951730"/>
              <a:gd name="connsiteY4-316" fmla="*/ 915 h 3385291"/>
              <a:gd name="connsiteX5-317" fmla="*/ 3694856 w 3951730"/>
              <a:gd name="connsiteY5-318" fmla="*/ 2539197 h 3385291"/>
              <a:gd name="connsiteX6-319" fmla="*/ 3951730 w 3951730"/>
              <a:gd name="connsiteY6-320" fmla="*/ 2539197 h 3385291"/>
              <a:gd name="connsiteX7-321" fmla="*/ 3145728 w 3951730"/>
              <a:gd name="connsiteY7-322" fmla="*/ 3385291 h 3385291"/>
              <a:gd name="connsiteX8-323" fmla="*/ 2259542 w 3951730"/>
              <a:gd name="connsiteY8-324" fmla="*/ 2539197 h 3385291"/>
              <a:gd name="connsiteX9-325" fmla="*/ 2516417 w 3951730"/>
              <a:gd name="connsiteY9-326" fmla="*/ 2539197 h 3385291"/>
              <a:gd name="connsiteX10-327" fmla="*/ 1293946 w 3951730"/>
              <a:gd name="connsiteY10-328" fmla="*/ 915 h 3385291"/>
              <a:gd name="connsiteX0-329" fmla="*/ 3145728 w 3951730"/>
              <a:gd name="connsiteY0-330" fmla="*/ 3385291 h 3385291"/>
              <a:gd name="connsiteX1-331" fmla="*/ 2259542 w 3951730"/>
              <a:gd name="connsiteY1-332" fmla="*/ 2539197 h 3385291"/>
              <a:gd name="connsiteX2-333" fmla="*/ 2516417 w 3951730"/>
              <a:gd name="connsiteY2-334" fmla="*/ 2539197 h 3385291"/>
              <a:gd name="connsiteX3-335" fmla="*/ 1293946 w 3951730"/>
              <a:gd name="connsiteY3-336" fmla="*/ 915 h 3385291"/>
              <a:gd name="connsiteX4-337" fmla="*/ 2472385 w 3951730"/>
              <a:gd name="connsiteY4-338" fmla="*/ 915 h 3385291"/>
              <a:gd name="connsiteX5-339" fmla="*/ 3694856 w 3951730"/>
              <a:gd name="connsiteY5-340" fmla="*/ 2539197 h 3385291"/>
              <a:gd name="connsiteX6-341" fmla="*/ 3951730 w 3951730"/>
              <a:gd name="connsiteY6-342" fmla="*/ 2539197 h 3385291"/>
              <a:gd name="connsiteX7-343" fmla="*/ 3145728 w 3951730"/>
              <a:gd name="connsiteY7-344" fmla="*/ 3385291 h 3385291"/>
              <a:gd name="connsiteX0-345" fmla="*/ 1883165 w 3951730"/>
              <a:gd name="connsiteY0-346" fmla="*/ 392070 h 3385291"/>
              <a:gd name="connsiteX1-347" fmla="*/ 0 w 3951730"/>
              <a:gd name="connsiteY1-348" fmla="*/ 3343088 h 3385291"/>
              <a:gd name="connsiteX2-349" fmla="*/ 31382 w 3951730"/>
              <a:gd name="connsiteY2-350" fmla="*/ 3385291 h 3385291"/>
              <a:gd name="connsiteX3-351" fmla="*/ 144163 w 3951730"/>
              <a:gd name="connsiteY3-352" fmla="*/ 1987108 h 3385291"/>
              <a:gd name="connsiteX4-353" fmla="*/ 1883164 w 3951730"/>
              <a:gd name="connsiteY4-354" fmla="*/ 392070 h 3385291"/>
              <a:gd name="connsiteX5-355" fmla="*/ 1883165 w 3951730"/>
              <a:gd name="connsiteY5-356" fmla="*/ 392070 h 3385291"/>
              <a:gd name="connsiteX0-357" fmla="*/ 1883165 w 3951730"/>
              <a:gd name="connsiteY0-358" fmla="*/ 392070 h 3385291"/>
              <a:gd name="connsiteX1-359" fmla="*/ 14068 w 3951730"/>
              <a:gd name="connsiteY1-360" fmla="*/ 3385291 h 3385291"/>
              <a:gd name="connsiteX2-361" fmla="*/ 45450 w 3951730"/>
              <a:gd name="connsiteY2-362" fmla="*/ 2794448 h 3385291"/>
              <a:gd name="connsiteX3-363" fmla="*/ 1293945 w 3951730"/>
              <a:gd name="connsiteY3-364" fmla="*/ 915 h 3385291"/>
              <a:gd name="connsiteX4-365" fmla="*/ 2472385 w 3951730"/>
              <a:gd name="connsiteY4-366" fmla="*/ 915 h 3385291"/>
              <a:gd name="connsiteX5-367" fmla="*/ 3694856 w 3951730"/>
              <a:gd name="connsiteY5-368" fmla="*/ 2539197 h 3385291"/>
              <a:gd name="connsiteX6-369" fmla="*/ 3951730 w 3951730"/>
              <a:gd name="connsiteY6-370" fmla="*/ 2539197 h 3385291"/>
              <a:gd name="connsiteX7-371" fmla="*/ 3145728 w 3951730"/>
              <a:gd name="connsiteY7-372" fmla="*/ 3385291 h 3385291"/>
              <a:gd name="connsiteX8-373" fmla="*/ 2259542 w 3951730"/>
              <a:gd name="connsiteY8-374" fmla="*/ 2539197 h 3385291"/>
              <a:gd name="connsiteX9-375" fmla="*/ 2516417 w 3951730"/>
              <a:gd name="connsiteY9-376" fmla="*/ 2539197 h 3385291"/>
              <a:gd name="connsiteX10-377" fmla="*/ 1293946 w 3951730"/>
              <a:gd name="connsiteY10-378" fmla="*/ 915 h 3385291"/>
              <a:gd name="connsiteX0-379" fmla="*/ 3145728 w 3951730"/>
              <a:gd name="connsiteY0-380" fmla="*/ 3385291 h 3693794"/>
              <a:gd name="connsiteX1-381" fmla="*/ 2259542 w 3951730"/>
              <a:gd name="connsiteY1-382" fmla="*/ 2539197 h 3693794"/>
              <a:gd name="connsiteX2-383" fmla="*/ 2516417 w 3951730"/>
              <a:gd name="connsiteY2-384" fmla="*/ 2539197 h 3693794"/>
              <a:gd name="connsiteX3-385" fmla="*/ 1293946 w 3951730"/>
              <a:gd name="connsiteY3-386" fmla="*/ 915 h 3693794"/>
              <a:gd name="connsiteX4-387" fmla="*/ 2472385 w 3951730"/>
              <a:gd name="connsiteY4-388" fmla="*/ 915 h 3693794"/>
              <a:gd name="connsiteX5-389" fmla="*/ 3694856 w 3951730"/>
              <a:gd name="connsiteY5-390" fmla="*/ 2539197 h 3693794"/>
              <a:gd name="connsiteX6-391" fmla="*/ 3951730 w 3951730"/>
              <a:gd name="connsiteY6-392" fmla="*/ 2539197 h 3693794"/>
              <a:gd name="connsiteX7-393" fmla="*/ 3145728 w 3951730"/>
              <a:gd name="connsiteY7-394" fmla="*/ 3385291 h 3693794"/>
              <a:gd name="connsiteX0-395" fmla="*/ 1883165 w 3951730"/>
              <a:gd name="connsiteY0-396" fmla="*/ 392070 h 3693794"/>
              <a:gd name="connsiteX1-397" fmla="*/ 0 w 3951730"/>
              <a:gd name="connsiteY1-398" fmla="*/ 3343088 h 3693794"/>
              <a:gd name="connsiteX2-399" fmla="*/ 31382 w 3951730"/>
              <a:gd name="connsiteY2-400" fmla="*/ 3385291 h 3693794"/>
              <a:gd name="connsiteX3-401" fmla="*/ 144163 w 3951730"/>
              <a:gd name="connsiteY3-402" fmla="*/ 1987108 h 3693794"/>
              <a:gd name="connsiteX4-403" fmla="*/ 1883164 w 3951730"/>
              <a:gd name="connsiteY4-404" fmla="*/ 392070 h 3693794"/>
              <a:gd name="connsiteX5-405" fmla="*/ 1883165 w 3951730"/>
              <a:gd name="connsiteY5-406" fmla="*/ 392070 h 3693794"/>
              <a:gd name="connsiteX0-407" fmla="*/ 1883165 w 3951730"/>
              <a:gd name="connsiteY0-408" fmla="*/ 392070 h 3693794"/>
              <a:gd name="connsiteX1-409" fmla="*/ 14068 w 3951730"/>
              <a:gd name="connsiteY1-410" fmla="*/ 3385291 h 3693794"/>
              <a:gd name="connsiteX2-411" fmla="*/ 45450 w 3951730"/>
              <a:gd name="connsiteY2-412" fmla="*/ 2794448 h 3693794"/>
              <a:gd name="connsiteX3-413" fmla="*/ 1293945 w 3951730"/>
              <a:gd name="connsiteY3-414" fmla="*/ 915 h 3693794"/>
              <a:gd name="connsiteX4-415" fmla="*/ 2472385 w 3951730"/>
              <a:gd name="connsiteY4-416" fmla="*/ 915 h 3693794"/>
              <a:gd name="connsiteX5-417" fmla="*/ 3694856 w 3951730"/>
              <a:gd name="connsiteY5-418" fmla="*/ 2539197 h 3693794"/>
              <a:gd name="connsiteX6-419" fmla="*/ 3951730 w 3951730"/>
              <a:gd name="connsiteY6-420" fmla="*/ 2539197 h 3693794"/>
              <a:gd name="connsiteX7-421" fmla="*/ 3101657 w 3951730"/>
              <a:gd name="connsiteY7-422" fmla="*/ 3693794 h 3693794"/>
              <a:gd name="connsiteX8-423" fmla="*/ 2259542 w 3951730"/>
              <a:gd name="connsiteY8-424" fmla="*/ 2539197 h 3693794"/>
              <a:gd name="connsiteX9-425" fmla="*/ 2516417 w 3951730"/>
              <a:gd name="connsiteY9-426" fmla="*/ 2539197 h 3693794"/>
              <a:gd name="connsiteX10-427" fmla="*/ 1293946 w 3951730"/>
              <a:gd name="connsiteY10-428" fmla="*/ 915 h 3693794"/>
              <a:gd name="connsiteX0-429" fmla="*/ 3101657 w 3951730"/>
              <a:gd name="connsiteY0-430" fmla="*/ 3715832 h 3715832"/>
              <a:gd name="connsiteX1-431" fmla="*/ 2259542 w 3951730"/>
              <a:gd name="connsiteY1-432" fmla="*/ 2539197 h 3715832"/>
              <a:gd name="connsiteX2-433" fmla="*/ 2516417 w 3951730"/>
              <a:gd name="connsiteY2-434" fmla="*/ 2539197 h 3715832"/>
              <a:gd name="connsiteX3-435" fmla="*/ 1293946 w 3951730"/>
              <a:gd name="connsiteY3-436" fmla="*/ 915 h 3715832"/>
              <a:gd name="connsiteX4-437" fmla="*/ 2472385 w 3951730"/>
              <a:gd name="connsiteY4-438" fmla="*/ 915 h 3715832"/>
              <a:gd name="connsiteX5-439" fmla="*/ 3694856 w 3951730"/>
              <a:gd name="connsiteY5-440" fmla="*/ 2539197 h 3715832"/>
              <a:gd name="connsiteX6-441" fmla="*/ 3951730 w 3951730"/>
              <a:gd name="connsiteY6-442" fmla="*/ 2539197 h 3715832"/>
              <a:gd name="connsiteX7-443" fmla="*/ 3101657 w 3951730"/>
              <a:gd name="connsiteY7-444" fmla="*/ 3715832 h 3715832"/>
              <a:gd name="connsiteX0-445" fmla="*/ 1883165 w 3951730"/>
              <a:gd name="connsiteY0-446" fmla="*/ 392070 h 3715832"/>
              <a:gd name="connsiteX1-447" fmla="*/ 0 w 3951730"/>
              <a:gd name="connsiteY1-448" fmla="*/ 3343088 h 3715832"/>
              <a:gd name="connsiteX2-449" fmla="*/ 31382 w 3951730"/>
              <a:gd name="connsiteY2-450" fmla="*/ 3385291 h 3715832"/>
              <a:gd name="connsiteX3-451" fmla="*/ 144163 w 3951730"/>
              <a:gd name="connsiteY3-452" fmla="*/ 1987108 h 3715832"/>
              <a:gd name="connsiteX4-453" fmla="*/ 1883164 w 3951730"/>
              <a:gd name="connsiteY4-454" fmla="*/ 392070 h 3715832"/>
              <a:gd name="connsiteX5-455" fmla="*/ 1883165 w 3951730"/>
              <a:gd name="connsiteY5-456" fmla="*/ 392070 h 3715832"/>
              <a:gd name="connsiteX0-457" fmla="*/ 1883165 w 3951730"/>
              <a:gd name="connsiteY0-458" fmla="*/ 392070 h 3715832"/>
              <a:gd name="connsiteX1-459" fmla="*/ 14068 w 3951730"/>
              <a:gd name="connsiteY1-460" fmla="*/ 3385291 h 3715832"/>
              <a:gd name="connsiteX2-461" fmla="*/ 45450 w 3951730"/>
              <a:gd name="connsiteY2-462" fmla="*/ 2794448 h 3715832"/>
              <a:gd name="connsiteX3-463" fmla="*/ 1293945 w 3951730"/>
              <a:gd name="connsiteY3-464" fmla="*/ 915 h 3715832"/>
              <a:gd name="connsiteX4-465" fmla="*/ 2472385 w 3951730"/>
              <a:gd name="connsiteY4-466" fmla="*/ 915 h 3715832"/>
              <a:gd name="connsiteX5-467" fmla="*/ 3694856 w 3951730"/>
              <a:gd name="connsiteY5-468" fmla="*/ 2539197 h 3715832"/>
              <a:gd name="connsiteX6-469" fmla="*/ 3951730 w 3951730"/>
              <a:gd name="connsiteY6-470" fmla="*/ 2539197 h 3715832"/>
              <a:gd name="connsiteX7-471" fmla="*/ 3101657 w 3951730"/>
              <a:gd name="connsiteY7-472" fmla="*/ 3693794 h 3715832"/>
              <a:gd name="connsiteX8-473" fmla="*/ 2259542 w 3951730"/>
              <a:gd name="connsiteY8-474" fmla="*/ 2539197 h 3715832"/>
              <a:gd name="connsiteX9-475" fmla="*/ 2516417 w 3951730"/>
              <a:gd name="connsiteY9-476" fmla="*/ 2539197 h 3715832"/>
              <a:gd name="connsiteX10-477" fmla="*/ 1293946 w 3951730"/>
              <a:gd name="connsiteY10-478" fmla="*/ 915 h 3715832"/>
              <a:gd name="connsiteX0-479" fmla="*/ 3101657 w 3951730"/>
              <a:gd name="connsiteY0-480" fmla="*/ 3715832 h 3715832"/>
              <a:gd name="connsiteX1-481" fmla="*/ 2259542 w 3951730"/>
              <a:gd name="connsiteY1-482" fmla="*/ 2539197 h 3715832"/>
              <a:gd name="connsiteX2-483" fmla="*/ 2516417 w 3951730"/>
              <a:gd name="connsiteY2-484" fmla="*/ 2539197 h 3715832"/>
              <a:gd name="connsiteX3-485" fmla="*/ 1293946 w 3951730"/>
              <a:gd name="connsiteY3-486" fmla="*/ 915 h 3715832"/>
              <a:gd name="connsiteX4-487" fmla="*/ 2472385 w 3951730"/>
              <a:gd name="connsiteY4-488" fmla="*/ 915 h 3715832"/>
              <a:gd name="connsiteX5-489" fmla="*/ 3694856 w 3951730"/>
              <a:gd name="connsiteY5-490" fmla="*/ 2539197 h 3715832"/>
              <a:gd name="connsiteX6-491" fmla="*/ 3951730 w 3951730"/>
              <a:gd name="connsiteY6-492" fmla="*/ 2539197 h 3715832"/>
              <a:gd name="connsiteX7-493" fmla="*/ 3101657 w 3951730"/>
              <a:gd name="connsiteY7-494" fmla="*/ 3715832 h 3715832"/>
              <a:gd name="connsiteX0-495" fmla="*/ 1883165 w 3951730"/>
              <a:gd name="connsiteY0-496" fmla="*/ 392070 h 3715832"/>
              <a:gd name="connsiteX1-497" fmla="*/ 0 w 3951730"/>
              <a:gd name="connsiteY1-498" fmla="*/ 3343088 h 3715832"/>
              <a:gd name="connsiteX2-499" fmla="*/ 31382 w 3951730"/>
              <a:gd name="connsiteY2-500" fmla="*/ 3385291 h 3715832"/>
              <a:gd name="connsiteX3-501" fmla="*/ 144163 w 3951730"/>
              <a:gd name="connsiteY3-502" fmla="*/ 1987108 h 3715832"/>
              <a:gd name="connsiteX4-503" fmla="*/ 1883164 w 3951730"/>
              <a:gd name="connsiteY4-504" fmla="*/ 392070 h 3715832"/>
              <a:gd name="connsiteX5-505" fmla="*/ 1883165 w 3951730"/>
              <a:gd name="connsiteY5-506" fmla="*/ 392070 h 3715832"/>
              <a:gd name="connsiteX0-507" fmla="*/ 1883165 w 3951730"/>
              <a:gd name="connsiteY0-508" fmla="*/ 392070 h 3715832"/>
              <a:gd name="connsiteX1-509" fmla="*/ 14068 w 3951730"/>
              <a:gd name="connsiteY1-510" fmla="*/ 3385291 h 3715832"/>
              <a:gd name="connsiteX2-511" fmla="*/ 45450 w 3951730"/>
              <a:gd name="connsiteY2-512" fmla="*/ 2794448 h 3715832"/>
              <a:gd name="connsiteX3-513" fmla="*/ 1293945 w 3951730"/>
              <a:gd name="connsiteY3-514" fmla="*/ 915 h 3715832"/>
              <a:gd name="connsiteX4-515" fmla="*/ 2472385 w 3951730"/>
              <a:gd name="connsiteY4-516" fmla="*/ 915 h 3715832"/>
              <a:gd name="connsiteX5-517" fmla="*/ 3694856 w 3951730"/>
              <a:gd name="connsiteY5-518" fmla="*/ 2539197 h 3715832"/>
              <a:gd name="connsiteX6-519" fmla="*/ 3951730 w 3951730"/>
              <a:gd name="connsiteY6-520" fmla="*/ 2539197 h 3715832"/>
              <a:gd name="connsiteX7-521" fmla="*/ 3101657 w 3951730"/>
              <a:gd name="connsiteY7-522" fmla="*/ 3693794 h 3715832"/>
              <a:gd name="connsiteX8-523" fmla="*/ 2259542 w 3951730"/>
              <a:gd name="connsiteY8-524" fmla="*/ 2539197 h 3715832"/>
              <a:gd name="connsiteX9-525" fmla="*/ 2516417 w 3951730"/>
              <a:gd name="connsiteY9-526" fmla="*/ 2539197 h 3715832"/>
              <a:gd name="connsiteX10-527" fmla="*/ 1293946 w 3951730"/>
              <a:gd name="connsiteY10-528" fmla="*/ 915 h 3715832"/>
              <a:gd name="connsiteX0-529" fmla="*/ 3101657 w 3951730"/>
              <a:gd name="connsiteY0-530" fmla="*/ 3715832 h 3715832"/>
              <a:gd name="connsiteX1-531" fmla="*/ 2259542 w 3951730"/>
              <a:gd name="connsiteY1-532" fmla="*/ 2539197 h 3715832"/>
              <a:gd name="connsiteX2-533" fmla="*/ 2516417 w 3951730"/>
              <a:gd name="connsiteY2-534" fmla="*/ 2539197 h 3715832"/>
              <a:gd name="connsiteX3-535" fmla="*/ 1293946 w 3951730"/>
              <a:gd name="connsiteY3-536" fmla="*/ 915 h 3715832"/>
              <a:gd name="connsiteX4-537" fmla="*/ 2472385 w 3951730"/>
              <a:gd name="connsiteY4-538" fmla="*/ 915 h 3715832"/>
              <a:gd name="connsiteX5-539" fmla="*/ 3694856 w 3951730"/>
              <a:gd name="connsiteY5-540" fmla="*/ 2539197 h 3715832"/>
              <a:gd name="connsiteX6-541" fmla="*/ 3951730 w 3951730"/>
              <a:gd name="connsiteY6-542" fmla="*/ 2539197 h 3715832"/>
              <a:gd name="connsiteX7-543" fmla="*/ 3101657 w 3951730"/>
              <a:gd name="connsiteY7-544" fmla="*/ 3715832 h 3715832"/>
              <a:gd name="connsiteX0-545" fmla="*/ 1883165 w 3951730"/>
              <a:gd name="connsiteY0-546" fmla="*/ 392070 h 3715832"/>
              <a:gd name="connsiteX1-547" fmla="*/ 0 w 3951730"/>
              <a:gd name="connsiteY1-548" fmla="*/ 3343088 h 3715832"/>
              <a:gd name="connsiteX2-549" fmla="*/ 31382 w 3951730"/>
              <a:gd name="connsiteY2-550" fmla="*/ 3385291 h 3715832"/>
              <a:gd name="connsiteX3-551" fmla="*/ 144163 w 3951730"/>
              <a:gd name="connsiteY3-552" fmla="*/ 1987108 h 3715832"/>
              <a:gd name="connsiteX4-553" fmla="*/ 1883164 w 3951730"/>
              <a:gd name="connsiteY4-554" fmla="*/ 392070 h 3715832"/>
              <a:gd name="connsiteX5-555" fmla="*/ 1883165 w 3951730"/>
              <a:gd name="connsiteY5-556" fmla="*/ 392070 h 3715832"/>
              <a:gd name="connsiteX0-557" fmla="*/ 14068 w 3951730"/>
              <a:gd name="connsiteY0-558" fmla="*/ 3385291 h 3715832"/>
              <a:gd name="connsiteX1-559" fmla="*/ 45450 w 3951730"/>
              <a:gd name="connsiteY1-560" fmla="*/ 2794448 h 3715832"/>
              <a:gd name="connsiteX2-561" fmla="*/ 1293945 w 3951730"/>
              <a:gd name="connsiteY2-562" fmla="*/ 915 h 3715832"/>
              <a:gd name="connsiteX3-563" fmla="*/ 2472385 w 3951730"/>
              <a:gd name="connsiteY3-564" fmla="*/ 915 h 3715832"/>
              <a:gd name="connsiteX4-565" fmla="*/ 3694856 w 3951730"/>
              <a:gd name="connsiteY4-566" fmla="*/ 2539197 h 3715832"/>
              <a:gd name="connsiteX5-567" fmla="*/ 3951730 w 3951730"/>
              <a:gd name="connsiteY5-568" fmla="*/ 2539197 h 3715832"/>
              <a:gd name="connsiteX6-569" fmla="*/ 3101657 w 3951730"/>
              <a:gd name="connsiteY6-570" fmla="*/ 3693794 h 3715832"/>
              <a:gd name="connsiteX7-571" fmla="*/ 2259542 w 3951730"/>
              <a:gd name="connsiteY7-572" fmla="*/ 2539197 h 3715832"/>
              <a:gd name="connsiteX8-573" fmla="*/ 2516417 w 3951730"/>
              <a:gd name="connsiteY8-574" fmla="*/ 2539197 h 3715832"/>
              <a:gd name="connsiteX9-575" fmla="*/ 1293946 w 3951730"/>
              <a:gd name="connsiteY9-576" fmla="*/ 915 h 371583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 ang="0">
                <a:pos x="connsiteX7-27" y="connsiteY7-28"/>
              </a:cxn>
              <a:cxn ang="0">
                <a:pos x="connsiteX8-73" y="connsiteY8-74"/>
              </a:cxn>
              <a:cxn ang="0">
                <a:pos x="connsiteX9-75" y="connsiteY9-76"/>
              </a:cxn>
            </a:cxnLst>
            <a:rect l="l" t="t" r="r" b="b"/>
            <a:pathLst>
              <a:path w="3951730" h="3715832" stroke="0" extrusionOk="0">
                <a:moveTo>
                  <a:pt x="3101657" y="3715832"/>
                </a:moveTo>
                <a:lnTo>
                  <a:pt x="2259542" y="2539197"/>
                </a:lnTo>
                <a:lnTo>
                  <a:pt x="2516417" y="2539197"/>
                </a:lnTo>
                <a:cubicBezTo>
                  <a:pt x="2372485" y="1044932"/>
                  <a:pt x="1869672" y="915"/>
                  <a:pt x="1293946" y="915"/>
                </a:cubicBezTo>
                <a:lnTo>
                  <a:pt x="2472385" y="915"/>
                </a:lnTo>
                <a:cubicBezTo>
                  <a:pt x="3048112" y="915"/>
                  <a:pt x="3550925" y="1044933"/>
                  <a:pt x="3694856" y="2539197"/>
                </a:cubicBezTo>
                <a:lnTo>
                  <a:pt x="3951730" y="2539197"/>
                </a:lnTo>
                <a:lnTo>
                  <a:pt x="3101657" y="3715832"/>
                </a:lnTo>
                <a:close/>
              </a:path>
              <a:path w="3951730" h="3715832" fill="darkenLess" stroke="0" extrusionOk="0">
                <a:moveTo>
                  <a:pt x="1883165" y="392070"/>
                </a:moveTo>
                <a:cubicBezTo>
                  <a:pt x="848992" y="390133"/>
                  <a:pt x="0" y="2087830"/>
                  <a:pt x="0" y="3343088"/>
                </a:cubicBezTo>
                <a:lnTo>
                  <a:pt x="31382" y="3385291"/>
                </a:lnTo>
                <a:cubicBezTo>
                  <a:pt x="31382" y="2903013"/>
                  <a:pt x="69835" y="2426305"/>
                  <a:pt x="144163" y="1987108"/>
                </a:cubicBezTo>
                <a:cubicBezTo>
                  <a:pt x="444463" y="212684"/>
                  <a:pt x="1240285" y="-517256"/>
                  <a:pt x="1883164" y="392070"/>
                </a:cubicBezTo>
                <a:lnTo>
                  <a:pt x="1883165" y="392070"/>
                </a:lnTo>
                <a:close/>
              </a:path>
              <a:path w="3951730" h="3715832" fill="none" extrusionOk="0">
                <a:moveTo>
                  <a:pt x="14068" y="3385291"/>
                </a:moveTo>
                <a:lnTo>
                  <a:pt x="45450" y="2794448"/>
                </a:lnTo>
                <a:cubicBezTo>
                  <a:pt x="45450" y="1938183"/>
                  <a:pt x="596651" y="915"/>
                  <a:pt x="1293945" y="915"/>
                </a:cubicBezTo>
                <a:lnTo>
                  <a:pt x="2472385" y="915"/>
                </a:lnTo>
                <a:cubicBezTo>
                  <a:pt x="3048112" y="915"/>
                  <a:pt x="3550925" y="1044933"/>
                  <a:pt x="3694856" y="2539197"/>
                </a:cubicBezTo>
                <a:lnTo>
                  <a:pt x="3951730" y="2539197"/>
                </a:lnTo>
                <a:lnTo>
                  <a:pt x="3101657" y="3693794"/>
                </a:lnTo>
                <a:lnTo>
                  <a:pt x="2259542" y="2539197"/>
                </a:lnTo>
                <a:lnTo>
                  <a:pt x="2516417" y="2539197"/>
                </a:lnTo>
                <a:cubicBezTo>
                  <a:pt x="2372485" y="1044932"/>
                  <a:pt x="1869672" y="915"/>
                  <a:pt x="1293946" y="915"/>
                </a:cubicBezTo>
              </a:path>
            </a:pathLst>
          </a:cu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tx1"/>
              </a:solidFill>
              <a:cs typeface="+mn-ea"/>
              <a:sym typeface="+mn-lt"/>
            </a:endParaRPr>
          </a:p>
        </p:txBody>
      </p:sp>
      <p:sp>
        <p:nvSpPr>
          <p:cNvPr id="13" name="椭圆 12"/>
          <p:cNvSpPr/>
          <p:nvPr/>
        </p:nvSpPr>
        <p:spPr>
          <a:xfrm>
            <a:off x="6369802" y="3433950"/>
            <a:ext cx="1574151" cy="1574151"/>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rgbClr val="FFFFFE"/>
                </a:solidFill>
                <a:cs typeface="+mn-ea"/>
                <a:sym typeface="+mn-lt"/>
              </a:rPr>
              <a:t>43%</a:t>
            </a:r>
            <a:endParaRPr lang="zh-CN" altLang="en-US" sz="4000" dirty="0">
              <a:solidFill>
                <a:srgbClr val="FFFFFE"/>
              </a:solidFill>
              <a:cs typeface="+mn-ea"/>
              <a:sym typeface="+mn-lt"/>
            </a:endParaRPr>
          </a:p>
        </p:txBody>
      </p:sp>
      <p:sp>
        <p:nvSpPr>
          <p:cNvPr id="14" name="文本框 13"/>
          <p:cNvSpPr txBox="1"/>
          <p:nvPr/>
        </p:nvSpPr>
        <p:spPr>
          <a:xfrm>
            <a:off x="4372456" y="2581397"/>
            <a:ext cx="1817063" cy="1754326"/>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a:t>
            </a:r>
          </a:p>
        </p:txBody>
      </p:sp>
      <p:sp>
        <p:nvSpPr>
          <p:cNvPr id="15" name="MH_Other_2"/>
          <p:cNvSpPr/>
          <p:nvPr>
            <p:custDataLst>
              <p:tags r:id="rId3"/>
            </p:custDataLst>
          </p:nvPr>
        </p:nvSpPr>
        <p:spPr>
          <a:xfrm rot="1771769" flipV="1">
            <a:off x="8732857" y="4670887"/>
            <a:ext cx="1682140" cy="1222126"/>
          </a:xfrm>
          <a:custGeom>
            <a:avLst/>
            <a:gdLst>
              <a:gd name="connsiteX0" fmla="*/ 3114346 w 3960440"/>
              <a:gd name="connsiteY0" fmla="*/ 3384376 h 3384376"/>
              <a:gd name="connsiteX1" fmla="*/ 2228160 w 3960440"/>
              <a:gd name="connsiteY1" fmla="*/ 2538282 h 3384376"/>
              <a:gd name="connsiteX2" fmla="*/ 2485035 w 3960440"/>
              <a:gd name="connsiteY2" fmla="*/ 2538282 h 3384376"/>
              <a:gd name="connsiteX3" fmla="*/ 1262564 w 3960440"/>
              <a:gd name="connsiteY3" fmla="*/ 0 h 3384376"/>
              <a:gd name="connsiteX4" fmla="*/ 2441003 w 3960440"/>
              <a:gd name="connsiteY4" fmla="*/ 0 h 3384376"/>
              <a:gd name="connsiteX5" fmla="*/ 3663474 w 3960440"/>
              <a:gd name="connsiteY5" fmla="*/ 2538282 h 3384376"/>
              <a:gd name="connsiteX6" fmla="*/ 3920348 w 3960440"/>
              <a:gd name="connsiteY6" fmla="*/ 2538282 h 3384376"/>
              <a:gd name="connsiteX7" fmla="*/ 3114346 w 3960440"/>
              <a:gd name="connsiteY7" fmla="*/ 3384376 h 3384376"/>
              <a:gd name="connsiteX0-1" fmla="*/ 1851783 w 3960440"/>
              <a:gd name="connsiteY0-2" fmla="*/ 391155 h 3384376"/>
              <a:gd name="connsiteX1-3" fmla="*/ 1178440 w 3960440"/>
              <a:gd name="connsiteY1-4" fmla="*/ 3384376 h 3384376"/>
              <a:gd name="connsiteX2-5" fmla="*/ 0 w 3960440"/>
              <a:gd name="connsiteY2-6" fmla="*/ 3384376 h 3384376"/>
              <a:gd name="connsiteX3-7" fmla="*/ 112781 w 3960440"/>
              <a:gd name="connsiteY3-8" fmla="*/ 1986193 h 3384376"/>
              <a:gd name="connsiteX4-9" fmla="*/ 1851782 w 3960440"/>
              <a:gd name="connsiteY4-10" fmla="*/ 391155 h 3384376"/>
              <a:gd name="connsiteX5-11" fmla="*/ 1851783 w 3960440"/>
              <a:gd name="connsiteY5-12" fmla="*/ 391155 h 3384376"/>
              <a:gd name="connsiteX0-13" fmla="*/ 1851783 w 3960440"/>
              <a:gd name="connsiteY0-14" fmla="*/ 391155 h 3384376"/>
              <a:gd name="connsiteX1-15" fmla="*/ 1178440 w 3960440"/>
              <a:gd name="connsiteY1-16" fmla="*/ 3384376 h 3384376"/>
              <a:gd name="connsiteX2-17" fmla="*/ 0 w 3960440"/>
              <a:gd name="connsiteY2-18" fmla="*/ 3384376 h 3384376"/>
              <a:gd name="connsiteX3-19" fmla="*/ 1262563 w 3960440"/>
              <a:gd name="connsiteY3-20" fmla="*/ 0 h 3384376"/>
              <a:gd name="connsiteX4-21" fmla="*/ 2441003 w 3960440"/>
              <a:gd name="connsiteY4-22" fmla="*/ 0 h 3384376"/>
              <a:gd name="connsiteX5-23" fmla="*/ 3663474 w 3960440"/>
              <a:gd name="connsiteY5-24" fmla="*/ 2538282 h 3384376"/>
              <a:gd name="connsiteX6-25" fmla="*/ 3920348 w 3960440"/>
              <a:gd name="connsiteY6-26" fmla="*/ 2538282 h 3384376"/>
              <a:gd name="connsiteX7-27" fmla="*/ 3114346 w 3960440"/>
              <a:gd name="connsiteY7-28" fmla="*/ 3384376 h 3384376"/>
              <a:gd name="connsiteX8" fmla="*/ 2228160 w 3960440"/>
              <a:gd name="connsiteY8" fmla="*/ 2538282 h 3384376"/>
              <a:gd name="connsiteX9" fmla="*/ 2485035 w 3960440"/>
              <a:gd name="connsiteY9" fmla="*/ 2538282 h 3384376"/>
              <a:gd name="connsiteX10" fmla="*/ 1262564 w 3960440"/>
              <a:gd name="connsiteY10" fmla="*/ 0 h 3384376"/>
              <a:gd name="connsiteX0-29" fmla="*/ 3131660 w 3937662"/>
              <a:gd name="connsiteY0-30" fmla="*/ 3385291 h 3385291"/>
              <a:gd name="connsiteX1-31" fmla="*/ 2245474 w 3937662"/>
              <a:gd name="connsiteY1-32" fmla="*/ 2539197 h 3385291"/>
              <a:gd name="connsiteX2-33" fmla="*/ 2502349 w 3937662"/>
              <a:gd name="connsiteY2-34" fmla="*/ 2539197 h 3385291"/>
              <a:gd name="connsiteX3-35" fmla="*/ 1279878 w 3937662"/>
              <a:gd name="connsiteY3-36" fmla="*/ 915 h 3385291"/>
              <a:gd name="connsiteX4-37" fmla="*/ 2458317 w 3937662"/>
              <a:gd name="connsiteY4-38" fmla="*/ 915 h 3385291"/>
              <a:gd name="connsiteX5-39" fmla="*/ 3680788 w 3937662"/>
              <a:gd name="connsiteY5-40" fmla="*/ 2539197 h 3385291"/>
              <a:gd name="connsiteX6-41" fmla="*/ 3937662 w 3937662"/>
              <a:gd name="connsiteY6-42" fmla="*/ 2539197 h 3385291"/>
              <a:gd name="connsiteX7-43" fmla="*/ 3131660 w 3937662"/>
              <a:gd name="connsiteY7-44" fmla="*/ 3385291 h 3385291"/>
              <a:gd name="connsiteX0-45" fmla="*/ 1869097 w 3937662"/>
              <a:gd name="connsiteY0-46" fmla="*/ 392070 h 3385291"/>
              <a:gd name="connsiteX1-47" fmla="*/ 1195754 w 3937662"/>
              <a:gd name="connsiteY1-48" fmla="*/ 3385291 h 3385291"/>
              <a:gd name="connsiteX2-49" fmla="*/ 17314 w 3937662"/>
              <a:gd name="connsiteY2-50" fmla="*/ 3385291 h 3385291"/>
              <a:gd name="connsiteX3-51" fmla="*/ 130095 w 3937662"/>
              <a:gd name="connsiteY3-52" fmla="*/ 1987108 h 3385291"/>
              <a:gd name="connsiteX4-53" fmla="*/ 1869096 w 3937662"/>
              <a:gd name="connsiteY4-54" fmla="*/ 392070 h 3385291"/>
              <a:gd name="connsiteX5-55" fmla="*/ 1869097 w 3937662"/>
              <a:gd name="connsiteY5-56" fmla="*/ 392070 h 3385291"/>
              <a:gd name="connsiteX0-57" fmla="*/ 1869097 w 3937662"/>
              <a:gd name="connsiteY0-58" fmla="*/ 392070 h 3385291"/>
              <a:gd name="connsiteX1-59" fmla="*/ 0 w 3937662"/>
              <a:gd name="connsiteY1-60" fmla="*/ 3385291 h 3385291"/>
              <a:gd name="connsiteX2-61" fmla="*/ 17314 w 3937662"/>
              <a:gd name="connsiteY2-62" fmla="*/ 3385291 h 3385291"/>
              <a:gd name="connsiteX3-63" fmla="*/ 1279877 w 3937662"/>
              <a:gd name="connsiteY3-64" fmla="*/ 915 h 3385291"/>
              <a:gd name="connsiteX4-65" fmla="*/ 2458317 w 3937662"/>
              <a:gd name="connsiteY4-66" fmla="*/ 915 h 3385291"/>
              <a:gd name="connsiteX5-67" fmla="*/ 3680788 w 3937662"/>
              <a:gd name="connsiteY5-68" fmla="*/ 2539197 h 3385291"/>
              <a:gd name="connsiteX6-69" fmla="*/ 3937662 w 3937662"/>
              <a:gd name="connsiteY6-70" fmla="*/ 2539197 h 3385291"/>
              <a:gd name="connsiteX7-71" fmla="*/ 3131660 w 3937662"/>
              <a:gd name="connsiteY7-72" fmla="*/ 3385291 h 3385291"/>
              <a:gd name="connsiteX8-73" fmla="*/ 2245474 w 3937662"/>
              <a:gd name="connsiteY8-74" fmla="*/ 2539197 h 3385291"/>
              <a:gd name="connsiteX9-75" fmla="*/ 2502349 w 3937662"/>
              <a:gd name="connsiteY9-76" fmla="*/ 2539197 h 3385291"/>
              <a:gd name="connsiteX10-77" fmla="*/ 1279878 w 3937662"/>
              <a:gd name="connsiteY10-78" fmla="*/ 915 h 3385291"/>
              <a:gd name="connsiteX0-79" fmla="*/ 3145728 w 3951730"/>
              <a:gd name="connsiteY0-80" fmla="*/ 3385291 h 3385291"/>
              <a:gd name="connsiteX1-81" fmla="*/ 2259542 w 3951730"/>
              <a:gd name="connsiteY1-82" fmla="*/ 2539197 h 3385291"/>
              <a:gd name="connsiteX2-83" fmla="*/ 2516417 w 3951730"/>
              <a:gd name="connsiteY2-84" fmla="*/ 2539197 h 3385291"/>
              <a:gd name="connsiteX3-85" fmla="*/ 1293946 w 3951730"/>
              <a:gd name="connsiteY3-86" fmla="*/ 915 h 3385291"/>
              <a:gd name="connsiteX4-87" fmla="*/ 2472385 w 3951730"/>
              <a:gd name="connsiteY4-88" fmla="*/ 915 h 3385291"/>
              <a:gd name="connsiteX5-89" fmla="*/ 3694856 w 3951730"/>
              <a:gd name="connsiteY5-90" fmla="*/ 2539197 h 3385291"/>
              <a:gd name="connsiteX6-91" fmla="*/ 3951730 w 3951730"/>
              <a:gd name="connsiteY6-92" fmla="*/ 2539197 h 3385291"/>
              <a:gd name="connsiteX7-93" fmla="*/ 3145728 w 3951730"/>
              <a:gd name="connsiteY7-94" fmla="*/ 3385291 h 3385291"/>
              <a:gd name="connsiteX0-95" fmla="*/ 1883165 w 3951730"/>
              <a:gd name="connsiteY0-96" fmla="*/ 392070 h 3385291"/>
              <a:gd name="connsiteX1-97" fmla="*/ 0 w 3951730"/>
              <a:gd name="connsiteY1-98" fmla="*/ 3343088 h 3385291"/>
              <a:gd name="connsiteX2-99" fmla="*/ 31382 w 3951730"/>
              <a:gd name="connsiteY2-100" fmla="*/ 3385291 h 3385291"/>
              <a:gd name="connsiteX3-101" fmla="*/ 144163 w 3951730"/>
              <a:gd name="connsiteY3-102" fmla="*/ 1987108 h 3385291"/>
              <a:gd name="connsiteX4-103" fmla="*/ 1883164 w 3951730"/>
              <a:gd name="connsiteY4-104" fmla="*/ 392070 h 3385291"/>
              <a:gd name="connsiteX5-105" fmla="*/ 1883165 w 3951730"/>
              <a:gd name="connsiteY5-106" fmla="*/ 392070 h 3385291"/>
              <a:gd name="connsiteX0-107" fmla="*/ 1883165 w 3951730"/>
              <a:gd name="connsiteY0-108" fmla="*/ 392070 h 3385291"/>
              <a:gd name="connsiteX1-109" fmla="*/ 14068 w 3951730"/>
              <a:gd name="connsiteY1-110" fmla="*/ 3385291 h 3385291"/>
              <a:gd name="connsiteX2-111" fmla="*/ 31382 w 3951730"/>
              <a:gd name="connsiteY2-112" fmla="*/ 3385291 h 3385291"/>
              <a:gd name="connsiteX3-113" fmla="*/ 1293945 w 3951730"/>
              <a:gd name="connsiteY3-114" fmla="*/ 915 h 3385291"/>
              <a:gd name="connsiteX4-115" fmla="*/ 2472385 w 3951730"/>
              <a:gd name="connsiteY4-116" fmla="*/ 915 h 3385291"/>
              <a:gd name="connsiteX5-117" fmla="*/ 3694856 w 3951730"/>
              <a:gd name="connsiteY5-118" fmla="*/ 2539197 h 3385291"/>
              <a:gd name="connsiteX6-119" fmla="*/ 3951730 w 3951730"/>
              <a:gd name="connsiteY6-120" fmla="*/ 2539197 h 3385291"/>
              <a:gd name="connsiteX7-121" fmla="*/ 3145728 w 3951730"/>
              <a:gd name="connsiteY7-122" fmla="*/ 3385291 h 3385291"/>
              <a:gd name="connsiteX8-123" fmla="*/ 2259542 w 3951730"/>
              <a:gd name="connsiteY8-124" fmla="*/ 2539197 h 3385291"/>
              <a:gd name="connsiteX9-125" fmla="*/ 2516417 w 3951730"/>
              <a:gd name="connsiteY9-126" fmla="*/ 2539197 h 3385291"/>
              <a:gd name="connsiteX10-127" fmla="*/ 1293946 w 3951730"/>
              <a:gd name="connsiteY10-128" fmla="*/ 915 h 3385291"/>
              <a:gd name="connsiteX0-129" fmla="*/ 3145728 w 3951730"/>
              <a:gd name="connsiteY0-130" fmla="*/ 3385291 h 3385291"/>
              <a:gd name="connsiteX1-131" fmla="*/ 2259542 w 3951730"/>
              <a:gd name="connsiteY1-132" fmla="*/ 2539197 h 3385291"/>
              <a:gd name="connsiteX2-133" fmla="*/ 2516417 w 3951730"/>
              <a:gd name="connsiteY2-134" fmla="*/ 2539197 h 3385291"/>
              <a:gd name="connsiteX3-135" fmla="*/ 1293946 w 3951730"/>
              <a:gd name="connsiteY3-136" fmla="*/ 915 h 3385291"/>
              <a:gd name="connsiteX4-137" fmla="*/ 2472385 w 3951730"/>
              <a:gd name="connsiteY4-138" fmla="*/ 915 h 3385291"/>
              <a:gd name="connsiteX5-139" fmla="*/ 3694856 w 3951730"/>
              <a:gd name="connsiteY5-140" fmla="*/ 2539197 h 3385291"/>
              <a:gd name="connsiteX6-141" fmla="*/ 3951730 w 3951730"/>
              <a:gd name="connsiteY6-142" fmla="*/ 2539197 h 3385291"/>
              <a:gd name="connsiteX7-143" fmla="*/ 3145728 w 3951730"/>
              <a:gd name="connsiteY7-144" fmla="*/ 3385291 h 3385291"/>
              <a:gd name="connsiteX0-145" fmla="*/ 1883165 w 3951730"/>
              <a:gd name="connsiteY0-146" fmla="*/ 392070 h 3385291"/>
              <a:gd name="connsiteX1-147" fmla="*/ 0 w 3951730"/>
              <a:gd name="connsiteY1-148" fmla="*/ 3343088 h 3385291"/>
              <a:gd name="connsiteX2-149" fmla="*/ 31382 w 3951730"/>
              <a:gd name="connsiteY2-150" fmla="*/ 3385291 h 3385291"/>
              <a:gd name="connsiteX3-151" fmla="*/ 144163 w 3951730"/>
              <a:gd name="connsiteY3-152" fmla="*/ 1987108 h 3385291"/>
              <a:gd name="connsiteX4-153" fmla="*/ 1883164 w 3951730"/>
              <a:gd name="connsiteY4-154" fmla="*/ 392070 h 3385291"/>
              <a:gd name="connsiteX5-155" fmla="*/ 1883165 w 3951730"/>
              <a:gd name="connsiteY5-156" fmla="*/ 392070 h 3385291"/>
              <a:gd name="connsiteX0-157" fmla="*/ 1883165 w 3951730"/>
              <a:gd name="connsiteY0-158" fmla="*/ 392070 h 3385291"/>
              <a:gd name="connsiteX1-159" fmla="*/ 14068 w 3951730"/>
              <a:gd name="connsiteY1-160" fmla="*/ 3385291 h 3385291"/>
              <a:gd name="connsiteX2-161" fmla="*/ 31382 w 3951730"/>
              <a:gd name="connsiteY2-162" fmla="*/ 3385291 h 3385291"/>
              <a:gd name="connsiteX3-163" fmla="*/ 1293945 w 3951730"/>
              <a:gd name="connsiteY3-164" fmla="*/ 915 h 3385291"/>
              <a:gd name="connsiteX4-165" fmla="*/ 2472385 w 3951730"/>
              <a:gd name="connsiteY4-166" fmla="*/ 915 h 3385291"/>
              <a:gd name="connsiteX5-167" fmla="*/ 3694856 w 3951730"/>
              <a:gd name="connsiteY5-168" fmla="*/ 2539197 h 3385291"/>
              <a:gd name="connsiteX6-169" fmla="*/ 3951730 w 3951730"/>
              <a:gd name="connsiteY6-170" fmla="*/ 2539197 h 3385291"/>
              <a:gd name="connsiteX7-171" fmla="*/ 3145728 w 3951730"/>
              <a:gd name="connsiteY7-172" fmla="*/ 3385291 h 3385291"/>
              <a:gd name="connsiteX8-173" fmla="*/ 2259542 w 3951730"/>
              <a:gd name="connsiteY8-174" fmla="*/ 2539197 h 3385291"/>
              <a:gd name="connsiteX9-175" fmla="*/ 2516417 w 3951730"/>
              <a:gd name="connsiteY9-176" fmla="*/ 2539197 h 3385291"/>
              <a:gd name="connsiteX10-177" fmla="*/ 1293946 w 3951730"/>
              <a:gd name="connsiteY10-178" fmla="*/ 915 h 3385291"/>
              <a:gd name="connsiteX0-179" fmla="*/ 3145728 w 3951730"/>
              <a:gd name="connsiteY0-180" fmla="*/ 3385291 h 3385291"/>
              <a:gd name="connsiteX1-181" fmla="*/ 2259542 w 3951730"/>
              <a:gd name="connsiteY1-182" fmla="*/ 2539197 h 3385291"/>
              <a:gd name="connsiteX2-183" fmla="*/ 2516417 w 3951730"/>
              <a:gd name="connsiteY2-184" fmla="*/ 2539197 h 3385291"/>
              <a:gd name="connsiteX3-185" fmla="*/ 1293946 w 3951730"/>
              <a:gd name="connsiteY3-186" fmla="*/ 915 h 3385291"/>
              <a:gd name="connsiteX4-187" fmla="*/ 2472385 w 3951730"/>
              <a:gd name="connsiteY4-188" fmla="*/ 915 h 3385291"/>
              <a:gd name="connsiteX5-189" fmla="*/ 3694856 w 3951730"/>
              <a:gd name="connsiteY5-190" fmla="*/ 2539197 h 3385291"/>
              <a:gd name="connsiteX6-191" fmla="*/ 3951730 w 3951730"/>
              <a:gd name="connsiteY6-192" fmla="*/ 2539197 h 3385291"/>
              <a:gd name="connsiteX7-193" fmla="*/ 3145728 w 3951730"/>
              <a:gd name="connsiteY7-194" fmla="*/ 3385291 h 3385291"/>
              <a:gd name="connsiteX0-195" fmla="*/ 1883165 w 3951730"/>
              <a:gd name="connsiteY0-196" fmla="*/ 392070 h 3385291"/>
              <a:gd name="connsiteX1-197" fmla="*/ 0 w 3951730"/>
              <a:gd name="connsiteY1-198" fmla="*/ 3343088 h 3385291"/>
              <a:gd name="connsiteX2-199" fmla="*/ 31382 w 3951730"/>
              <a:gd name="connsiteY2-200" fmla="*/ 3385291 h 3385291"/>
              <a:gd name="connsiteX3-201" fmla="*/ 144163 w 3951730"/>
              <a:gd name="connsiteY3-202" fmla="*/ 1987108 h 3385291"/>
              <a:gd name="connsiteX4-203" fmla="*/ 1883164 w 3951730"/>
              <a:gd name="connsiteY4-204" fmla="*/ 392070 h 3385291"/>
              <a:gd name="connsiteX5-205" fmla="*/ 1883165 w 3951730"/>
              <a:gd name="connsiteY5-206" fmla="*/ 392070 h 3385291"/>
              <a:gd name="connsiteX0-207" fmla="*/ 1883165 w 3951730"/>
              <a:gd name="connsiteY0-208" fmla="*/ 392070 h 3385291"/>
              <a:gd name="connsiteX1-209" fmla="*/ 14068 w 3951730"/>
              <a:gd name="connsiteY1-210" fmla="*/ 3385291 h 3385291"/>
              <a:gd name="connsiteX2-211" fmla="*/ 31382 w 3951730"/>
              <a:gd name="connsiteY2-212" fmla="*/ 3385291 h 3385291"/>
              <a:gd name="connsiteX3-213" fmla="*/ 1293945 w 3951730"/>
              <a:gd name="connsiteY3-214" fmla="*/ 915 h 3385291"/>
              <a:gd name="connsiteX4-215" fmla="*/ 2472385 w 3951730"/>
              <a:gd name="connsiteY4-216" fmla="*/ 915 h 3385291"/>
              <a:gd name="connsiteX5-217" fmla="*/ 3694856 w 3951730"/>
              <a:gd name="connsiteY5-218" fmla="*/ 2539197 h 3385291"/>
              <a:gd name="connsiteX6-219" fmla="*/ 3951730 w 3951730"/>
              <a:gd name="connsiteY6-220" fmla="*/ 2539197 h 3385291"/>
              <a:gd name="connsiteX7-221" fmla="*/ 3145728 w 3951730"/>
              <a:gd name="connsiteY7-222" fmla="*/ 3385291 h 3385291"/>
              <a:gd name="connsiteX8-223" fmla="*/ 2259542 w 3951730"/>
              <a:gd name="connsiteY8-224" fmla="*/ 2539197 h 3385291"/>
              <a:gd name="connsiteX9-225" fmla="*/ 2516417 w 3951730"/>
              <a:gd name="connsiteY9-226" fmla="*/ 2539197 h 3385291"/>
              <a:gd name="connsiteX10-227" fmla="*/ 1293946 w 3951730"/>
              <a:gd name="connsiteY10-228" fmla="*/ 915 h 3385291"/>
              <a:gd name="connsiteX0-229" fmla="*/ 3145728 w 3951730"/>
              <a:gd name="connsiteY0-230" fmla="*/ 3385291 h 3385291"/>
              <a:gd name="connsiteX1-231" fmla="*/ 2259542 w 3951730"/>
              <a:gd name="connsiteY1-232" fmla="*/ 2539197 h 3385291"/>
              <a:gd name="connsiteX2-233" fmla="*/ 2516417 w 3951730"/>
              <a:gd name="connsiteY2-234" fmla="*/ 2539197 h 3385291"/>
              <a:gd name="connsiteX3-235" fmla="*/ 1293946 w 3951730"/>
              <a:gd name="connsiteY3-236" fmla="*/ 915 h 3385291"/>
              <a:gd name="connsiteX4-237" fmla="*/ 2472385 w 3951730"/>
              <a:gd name="connsiteY4-238" fmla="*/ 915 h 3385291"/>
              <a:gd name="connsiteX5-239" fmla="*/ 3694856 w 3951730"/>
              <a:gd name="connsiteY5-240" fmla="*/ 2539197 h 3385291"/>
              <a:gd name="connsiteX6-241" fmla="*/ 3951730 w 3951730"/>
              <a:gd name="connsiteY6-242" fmla="*/ 2539197 h 3385291"/>
              <a:gd name="connsiteX7-243" fmla="*/ 3145728 w 3951730"/>
              <a:gd name="connsiteY7-244" fmla="*/ 3385291 h 3385291"/>
              <a:gd name="connsiteX0-245" fmla="*/ 1883165 w 3951730"/>
              <a:gd name="connsiteY0-246" fmla="*/ 392070 h 3385291"/>
              <a:gd name="connsiteX1-247" fmla="*/ 0 w 3951730"/>
              <a:gd name="connsiteY1-248" fmla="*/ 3343088 h 3385291"/>
              <a:gd name="connsiteX2-249" fmla="*/ 31382 w 3951730"/>
              <a:gd name="connsiteY2-250" fmla="*/ 3385291 h 3385291"/>
              <a:gd name="connsiteX3-251" fmla="*/ 144163 w 3951730"/>
              <a:gd name="connsiteY3-252" fmla="*/ 1987108 h 3385291"/>
              <a:gd name="connsiteX4-253" fmla="*/ 1883164 w 3951730"/>
              <a:gd name="connsiteY4-254" fmla="*/ 392070 h 3385291"/>
              <a:gd name="connsiteX5-255" fmla="*/ 1883165 w 3951730"/>
              <a:gd name="connsiteY5-256" fmla="*/ 392070 h 3385291"/>
              <a:gd name="connsiteX0-257" fmla="*/ 1883165 w 3951730"/>
              <a:gd name="connsiteY0-258" fmla="*/ 392070 h 3385291"/>
              <a:gd name="connsiteX1-259" fmla="*/ 14068 w 3951730"/>
              <a:gd name="connsiteY1-260" fmla="*/ 3385291 h 3385291"/>
              <a:gd name="connsiteX2-261" fmla="*/ 31382 w 3951730"/>
              <a:gd name="connsiteY2-262" fmla="*/ 3385291 h 3385291"/>
              <a:gd name="connsiteX3-263" fmla="*/ 1293945 w 3951730"/>
              <a:gd name="connsiteY3-264" fmla="*/ 915 h 3385291"/>
              <a:gd name="connsiteX4-265" fmla="*/ 2472385 w 3951730"/>
              <a:gd name="connsiteY4-266" fmla="*/ 915 h 3385291"/>
              <a:gd name="connsiteX5-267" fmla="*/ 3694856 w 3951730"/>
              <a:gd name="connsiteY5-268" fmla="*/ 2539197 h 3385291"/>
              <a:gd name="connsiteX6-269" fmla="*/ 3951730 w 3951730"/>
              <a:gd name="connsiteY6-270" fmla="*/ 2539197 h 3385291"/>
              <a:gd name="connsiteX7-271" fmla="*/ 3145728 w 3951730"/>
              <a:gd name="connsiteY7-272" fmla="*/ 3385291 h 3385291"/>
              <a:gd name="connsiteX8-273" fmla="*/ 2259542 w 3951730"/>
              <a:gd name="connsiteY8-274" fmla="*/ 2539197 h 3385291"/>
              <a:gd name="connsiteX9-275" fmla="*/ 2516417 w 3951730"/>
              <a:gd name="connsiteY9-276" fmla="*/ 2539197 h 3385291"/>
              <a:gd name="connsiteX10-277" fmla="*/ 1293946 w 3951730"/>
              <a:gd name="connsiteY10-278" fmla="*/ 915 h 3385291"/>
              <a:gd name="connsiteX0-279" fmla="*/ 3145728 w 3951730"/>
              <a:gd name="connsiteY0-280" fmla="*/ 3385291 h 3385291"/>
              <a:gd name="connsiteX1-281" fmla="*/ 2259542 w 3951730"/>
              <a:gd name="connsiteY1-282" fmla="*/ 2539197 h 3385291"/>
              <a:gd name="connsiteX2-283" fmla="*/ 2516417 w 3951730"/>
              <a:gd name="connsiteY2-284" fmla="*/ 2539197 h 3385291"/>
              <a:gd name="connsiteX3-285" fmla="*/ 1293946 w 3951730"/>
              <a:gd name="connsiteY3-286" fmla="*/ 915 h 3385291"/>
              <a:gd name="connsiteX4-287" fmla="*/ 2472385 w 3951730"/>
              <a:gd name="connsiteY4-288" fmla="*/ 915 h 3385291"/>
              <a:gd name="connsiteX5-289" fmla="*/ 3694856 w 3951730"/>
              <a:gd name="connsiteY5-290" fmla="*/ 2539197 h 3385291"/>
              <a:gd name="connsiteX6-291" fmla="*/ 3951730 w 3951730"/>
              <a:gd name="connsiteY6-292" fmla="*/ 2539197 h 3385291"/>
              <a:gd name="connsiteX7-293" fmla="*/ 3145728 w 3951730"/>
              <a:gd name="connsiteY7-294" fmla="*/ 3385291 h 3385291"/>
              <a:gd name="connsiteX0-295" fmla="*/ 1883165 w 3951730"/>
              <a:gd name="connsiteY0-296" fmla="*/ 392070 h 3385291"/>
              <a:gd name="connsiteX1-297" fmla="*/ 0 w 3951730"/>
              <a:gd name="connsiteY1-298" fmla="*/ 3343088 h 3385291"/>
              <a:gd name="connsiteX2-299" fmla="*/ 31382 w 3951730"/>
              <a:gd name="connsiteY2-300" fmla="*/ 3385291 h 3385291"/>
              <a:gd name="connsiteX3-301" fmla="*/ 144163 w 3951730"/>
              <a:gd name="connsiteY3-302" fmla="*/ 1987108 h 3385291"/>
              <a:gd name="connsiteX4-303" fmla="*/ 1883164 w 3951730"/>
              <a:gd name="connsiteY4-304" fmla="*/ 392070 h 3385291"/>
              <a:gd name="connsiteX5-305" fmla="*/ 1883165 w 3951730"/>
              <a:gd name="connsiteY5-306" fmla="*/ 392070 h 3385291"/>
              <a:gd name="connsiteX0-307" fmla="*/ 1883165 w 3951730"/>
              <a:gd name="connsiteY0-308" fmla="*/ 392070 h 3385291"/>
              <a:gd name="connsiteX1-309" fmla="*/ 14068 w 3951730"/>
              <a:gd name="connsiteY1-310" fmla="*/ 3385291 h 3385291"/>
              <a:gd name="connsiteX2-311" fmla="*/ 45450 w 3951730"/>
              <a:gd name="connsiteY2-312" fmla="*/ 2794448 h 3385291"/>
              <a:gd name="connsiteX3-313" fmla="*/ 1293945 w 3951730"/>
              <a:gd name="connsiteY3-314" fmla="*/ 915 h 3385291"/>
              <a:gd name="connsiteX4-315" fmla="*/ 2472385 w 3951730"/>
              <a:gd name="connsiteY4-316" fmla="*/ 915 h 3385291"/>
              <a:gd name="connsiteX5-317" fmla="*/ 3694856 w 3951730"/>
              <a:gd name="connsiteY5-318" fmla="*/ 2539197 h 3385291"/>
              <a:gd name="connsiteX6-319" fmla="*/ 3951730 w 3951730"/>
              <a:gd name="connsiteY6-320" fmla="*/ 2539197 h 3385291"/>
              <a:gd name="connsiteX7-321" fmla="*/ 3145728 w 3951730"/>
              <a:gd name="connsiteY7-322" fmla="*/ 3385291 h 3385291"/>
              <a:gd name="connsiteX8-323" fmla="*/ 2259542 w 3951730"/>
              <a:gd name="connsiteY8-324" fmla="*/ 2539197 h 3385291"/>
              <a:gd name="connsiteX9-325" fmla="*/ 2516417 w 3951730"/>
              <a:gd name="connsiteY9-326" fmla="*/ 2539197 h 3385291"/>
              <a:gd name="connsiteX10-327" fmla="*/ 1293946 w 3951730"/>
              <a:gd name="connsiteY10-328" fmla="*/ 915 h 3385291"/>
              <a:gd name="connsiteX0-329" fmla="*/ 3145728 w 3951730"/>
              <a:gd name="connsiteY0-330" fmla="*/ 3385291 h 3385291"/>
              <a:gd name="connsiteX1-331" fmla="*/ 2259542 w 3951730"/>
              <a:gd name="connsiteY1-332" fmla="*/ 2539197 h 3385291"/>
              <a:gd name="connsiteX2-333" fmla="*/ 2516417 w 3951730"/>
              <a:gd name="connsiteY2-334" fmla="*/ 2539197 h 3385291"/>
              <a:gd name="connsiteX3-335" fmla="*/ 1293946 w 3951730"/>
              <a:gd name="connsiteY3-336" fmla="*/ 915 h 3385291"/>
              <a:gd name="connsiteX4-337" fmla="*/ 2472385 w 3951730"/>
              <a:gd name="connsiteY4-338" fmla="*/ 915 h 3385291"/>
              <a:gd name="connsiteX5-339" fmla="*/ 3694856 w 3951730"/>
              <a:gd name="connsiteY5-340" fmla="*/ 2539197 h 3385291"/>
              <a:gd name="connsiteX6-341" fmla="*/ 3951730 w 3951730"/>
              <a:gd name="connsiteY6-342" fmla="*/ 2539197 h 3385291"/>
              <a:gd name="connsiteX7-343" fmla="*/ 3145728 w 3951730"/>
              <a:gd name="connsiteY7-344" fmla="*/ 3385291 h 3385291"/>
              <a:gd name="connsiteX0-345" fmla="*/ 1883165 w 3951730"/>
              <a:gd name="connsiteY0-346" fmla="*/ 392070 h 3385291"/>
              <a:gd name="connsiteX1-347" fmla="*/ 0 w 3951730"/>
              <a:gd name="connsiteY1-348" fmla="*/ 3343088 h 3385291"/>
              <a:gd name="connsiteX2-349" fmla="*/ 31382 w 3951730"/>
              <a:gd name="connsiteY2-350" fmla="*/ 3385291 h 3385291"/>
              <a:gd name="connsiteX3-351" fmla="*/ 144163 w 3951730"/>
              <a:gd name="connsiteY3-352" fmla="*/ 1987108 h 3385291"/>
              <a:gd name="connsiteX4-353" fmla="*/ 1883164 w 3951730"/>
              <a:gd name="connsiteY4-354" fmla="*/ 392070 h 3385291"/>
              <a:gd name="connsiteX5-355" fmla="*/ 1883165 w 3951730"/>
              <a:gd name="connsiteY5-356" fmla="*/ 392070 h 3385291"/>
              <a:gd name="connsiteX0-357" fmla="*/ 1883165 w 3951730"/>
              <a:gd name="connsiteY0-358" fmla="*/ 392070 h 3385291"/>
              <a:gd name="connsiteX1-359" fmla="*/ 14068 w 3951730"/>
              <a:gd name="connsiteY1-360" fmla="*/ 3385291 h 3385291"/>
              <a:gd name="connsiteX2-361" fmla="*/ 45450 w 3951730"/>
              <a:gd name="connsiteY2-362" fmla="*/ 2794448 h 3385291"/>
              <a:gd name="connsiteX3-363" fmla="*/ 1293945 w 3951730"/>
              <a:gd name="connsiteY3-364" fmla="*/ 915 h 3385291"/>
              <a:gd name="connsiteX4-365" fmla="*/ 2472385 w 3951730"/>
              <a:gd name="connsiteY4-366" fmla="*/ 915 h 3385291"/>
              <a:gd name="connsiteX5-367" fmla="*/ 3694856 w 3951730"/>
              <a:gd name="connsiteY5-368" fmla="*/ 2539197 h 3385291"/>
              <a:gd name="connsiteX6-369" fmla="*/ 3951730 w 3951730"/>
              <a:gd name="connsiteY6-370" fmla="*/ 2539197 h 3385291"/>
              <a:gd name="connsiteX7-371" fmla="*/ 3145728 w 3951730"/>
              <a:gd name="connsiteY7-372" fmla="*/ 3385291 h 3385291"/>
              <a:gd name="connsiteX8-373" fmla="*/ 2259542 w 3951730"/>
              <a:gd name="connsiteY8-374" fmla="*/ 2539197 h 3385291"/>
              <a:gd name="connsiteX9-375" fmla="*/ 2516417 w 3951730"/>
              <a:gd name="connsiteY9-376" fmla="*/ 2539197 h 3385291"/>
              <a:gd name="connsiteX10-377" fmla="*/ 1293946 w 3951730"/>
              <a:gd name="connsiteY10-378" fmla="*/ 915 h 3385291"/>
              <a:gd name="connsiteX0-379" fmla="*/ 3145728 w 3951730"/>
              <a:gd name="connsiteY0-380" fmla="*/ 3385291 h 3693794"/>
              <a:gd name="connsiteX1-381" fmla="*/ 2259542 w 3951730"/>
              <a:gd name="connsiteY1-382" fmla="*/ 2539197 h 3693794"/>
              <a:gd name="connsiteX2-383" fmla="*/ 2516417 w 3951730"/>
              <a:gd name="connsiteY2-384" fmla="*/ 2539197 h 3693794"/>
              <a:gd name="connsiteX3-385" fmla="*/ 1293946 w 3951730"/>
              <a:gd name="connsiteY3-386" fmla="*/ 915 h 3693794"/>
              <a:gd name="connsiteX4-387" fmla="*/ 2472385 w 3951730"/>
              <a:gd name="connsiteY4-388" fmla="*/ 915 h 3693794"/>
              <a:gd name="connsiteX5-389" fmla="*/ 3694856 w 3951730"/>
              <a:gd name="connsiteY5-390" fmla="*/ 2539197 h 3693794"/>
              <a:gd name="connsiteX6-391" fmla="*/ 3951730 w 3951730"/>
              <a:gd name="connsiteY6-392" fmla="*/ 2539197 h 3693794"/>
              <a:gd name="connsiteX7-393" fmla="*/ 3145728 w 3951730"/>
              <a:gd name="connsiteY7-394" fmla="*/ 3385291 h 3693794"/>
              <a:gd name="connsiteX0-395" fmla="*/ 1883165 w 3951730"/>
              <a:gd name="connsiteY0-396" fmla="*/ 392070 h 3693794"/>
              <a:gd name="connsiteX1-397" fmla="*/ 0 w 3951730"/>
              <a:gd name="connsiteY1-398" fmla="*/ 3343088 h 3693794"/>
              <a:gd name="connsiteX2-399" fmla="*/ 31382 w 3951730"/>
              <a:gd name="connsiteY2-400" fmla="*/ 3385291 h 3693794"/>
              <a:gd name="connsiteX3-401" fmla="*/ 144163 w 3951730"/>
              <a:gd name="connsiteY3-402" fmla="*/ 1987108 h 3693794"/>
              <a:gd name="connsiteX4-403" fmla="*/ 1883164 w 3951730"/>
              <a:gd name="connsiteY4-404" fmla="*/ 392070 h 3693794"/>
              <a:gd name="connsiteX5-405" fmla="*/ 1883165 w 3951730"/>
              <a:gd name="connsiteY5-406" fmla="*/ 392070 h 3693794"/>
              <a:gd name="connsiteX0-407" fmla="*/ 1883165 w 3951730"/>
              <a:gd name="connsiteY0-408" fmla="*/ 392070 h 3693794"/>
              <a:gd name="connsiteX1-409" fmla="*/ 14068 w 3951730"/>
              <a:gd name="connsiteY1-410" fmla="*/ 3385291 h 3693794"/>
              <a:gd name="connsiteX2-411" fmla="*/ 45450 w 3951730"/>
              <a:gd name="connsiteY2-412" fmla="*/ 2794448 h 3693794"/>
              <a:gd name="connsiteX3-413" fmla="*/ 1293945 w 3951730"/>
              <a:gd name="connsiteY3-414" fmla="*/ 915 h 3693794"/>
              <a:gd name="connsiteX4-415" fmla="*/ 2472385 w 3951730"/>
              <a:gd name="connsiteY4-416" fmla="*/ 915 h 3693794"/>
              <a:gd name="connsiteX5-417" fmla="*/ 3694856 w 3951730"/>
              <a:gd name="connsiteY5-418" fmla="*/ 2539197 h 3693794"/>
              <a:gd name="connsiteX6-419" fmla="*/ 3951730 w 3951730"/>
              <a:gd name="connsiteY6-420" fmla="*/ 2539197 h 3693794"/>
              <a:gd name="connsiteX7-421" fmla="*/ 3101657 w 3951730"/>
              <a:gd name="connsiteY7-422" fmla="*/ 3693794 h 3693794"/>
              <a:gd name="connsiteX8-423" fmla="*/ 2259542 w 3951730"/>
              <a:gd name="connsiteY8-424" fmla="*/ 2539197 h 3693794"/>
              <a:gd name="connsiteX9-425" fmla="*/ 2516417 w 3951730"/>
              <a:gd name="connsiteY9-426" fmla="*/ 2539197 h 3693794"/>
              <a:gd name="connsiteX10-427" fmla="*/ 1293946 w 3951730"/>
              <a:gd name="connsiteY10-428" fmla="*/ 915 h 3693794"/>
              <a:gd name="connsiteX0-429" fmla="*/ 3101657 w 3951730"/>
              <a:gd name="connsiteY0-430" fmla="*/ 3715832 h 3715832"/>
              <a:gd name="connsiteX1-431" fmla="*/ 2259542 w 3951730"/>
              <a:gd name="connsiteY1-432" fmla="*/ 2539197 h 3715832"/>
              <a:gd name="connsiteX2-433" fmla="*/ 2516417 w 3951730"/>
              <a:gd name="connsiteY2-434" fmla="*/ 2539197 h 3715832"/>
              <a:gd name="connsiteX3-435" fmla="*/ 1293946 w 3951730"/>
              <a:gd name="connsiteY3-436" fmla="*/ 915 h 3715832"/>
              <a:gd name="connsiteX4-437" fmla="*/ 2472385 w 3951730"/>
              <a:gd name="connsiteY4-438" fmla="*/ 915 h 3715832"/>
              <a:gd name="connsiteX5-439" fmla="*/ 3694856 w 3951730"/>
              <a:gd name="connsiteY5-440" fmla="*/ 2539197 h 3715832"/>
              <a:gd name="connsiteX6-441" fmla="*/ 3951730 w 3951730"/>
              <a:gd name="connsiteY6-442" fmla="*/ 2539197 h 3715832"/>
              <a:gd name="connsiteX7-443" fmla="*/ 3101657 w 3951730"/>
              <a:gd name="connsiteY7-444" fmla="*/ 3715832 h 3715832"/>
              <a:gd name="connsiteX0-445" fmla="*/ 1883165 w 3951730"/>
              <a:gd name="connsiteY0-446" fmla="*/ 392070 h 3715832"/>
              <a:gd name="connsiteX1-447" fmla="*/ 0 w 3951730"/>
              <a:gd name="connsiteY1-448" fmla="*/ 3343088 h 3715832"/>
              <a:gd name="connsiteX2-449" fmla="*/ 31382 w 3951730"/>
              <a:gd name="connsiteY2-450" fmla="*/ 3385291 h 3715832"/>
              <a:gd name="connsiteX3-451" fmla="*/ 144163 w 3951730"/>
              <a:gd name="connsiteY3-452" fmla="*/ 1987108 h 3715832"/>
              <a:gd name="connsiteX4-453" fmla="*/ 1883164 w 3951730"/>
              <a:gd name="connsiteY4-454" fmla="*/ 392070 h 3715832"/>
              <a:gd name="connsiteX5-455" fmla="*/ 1883165 w 3951730"/>
              <a:gd name="connsiteY5-456" fmla="*/ 392070 h 3715832"/>
              <a:gd name="connsiteX0-457" fmla="*/ 1883165 w 3951730"/>
              <a:gd name="connsiteY0-458" fmla="*/ 392070 h 3715832"/>
              <a:gd name="connsiteX1-459" fmla="*/ 14068 w 3951730"/>
              <a:gd name="connsiteY1-460" fmla="*/ 3385291 h 3715832"/>
              <a:gd name="connsiteX2-461" fmla="*/ 45450 w 3951730"/>
              <a:gd name="connsiteY2-462" fmla="*/ 2794448 h 3715832"/>
              <a:gd name="connsiteX3-463" fmla="*/ 1293945 w 3951730"/>
              <a:gd name="connsiteY3-464" fmla="*/ 915 h 3715832"/>
              <a:gd name="connsiteX4-465" fmla="*/ 2472385 w 3951730"/>
              <a:gd name="connsiteY4-466" fmla="*/ 915 h 3715832"/>
              <a:gd name="connsiteX5-467" fmla="*/ 3694856 w 3951730"/>
              <a:gd name="connsiteY5-468" fmla="*/ 2539197 h 3715832"/>
              <a:gd name="connsiteX6-469" fmla="*/ 3951730 w 3951730"/>
              <a:gd name="connsiteY6-470" fmla="*/ 2539197 h 3715832"/>
              <a:gd name="connsiteX7-471" fmla="*/ 3101657 w 3951730"/>
              <a:gd name="connsiteY7-472" fmla="*/ 3693794 h 3715832"/>
              <a:gd name="connsiteX8-473" fmla="*/ 2259542 w 3951730"/>
              <a:gd name="connsiteY8-474" fmla="*/ 2539197 h 3715832"/>
              <a:gd name="connsiteX9-475" fmla="*/ 2516417 w 3951730"/>
              <a:gd name="connsiteY9-476" fmla="*/ 2539197 h 3715832"/>
              <a:gd name="connsiteX10-477" fmla="*/ 1293946 w 3951730"/>
              <a:gd name="connsiteY10-478" fmla="*/ 915 h 3715832"/>
              <a:gd name="connsiteX0-479" fmla="*/ 3101657 w 3951730"/>
              <a:gd name="connsiteY0-480" fmla="*/ 3715832 h 3715832"/>
              <a:gd name="connsiteX1-481" fmla="*/ 2259542 w 3951730"/>
              <a:gd name="connsiteY1-482" fmla="*/ 2539197 h 3715832"/>
              <a:gd name="connsiteX2-483" fmla="*/ 2516417 w 3951730"/>
              <a:gd name="connsiteY2-484" fmla="*/ 2539197 h 3715832"/>
              <a:gd name="connsiteX3-485" fmla="*/ 1293946 w 3951730"/>
              <a:gd name="connsiteY3-486" fmla="*/ 915 h 3715832"/>
              <a:gd name="connsiteX4-487" fmla="*/ 2472385 w 3951730"/>
              <a:gd name="connsiteY4-488" fmla="*/ 915 h 3715832"/>
              <a:gd name="connsiteX5-489" fmla="*/ 3694856 w 3951730"/>
              <a:gd name="connsiteY5-490" fmla="*/ 2539197 h 3715832"/>
              <a:gd name="connsiteX6-491" fmla="*/ 3951730 w 3951730"/>
              <a:gd name="connsiteY6-492" fmla="*/ 2539197 h 3715832"/>
              <a:gd name="connsiteX7-493" fmla="*/ 3101657 w 3951730"/>
              <a:gd name="connsiteY7-494" fmla="*/ 3715832 h 3715832"/>
              <a:gd name="connsiteX0-495" fmla="*/ 1883165 w 3951730"/>
              <a:gd name="connsiteY0-496" fmla="*/ 392070 h 3715832"/>
              <a:gd name="connsiteX1-497" fmla="*/ 0 w 3951730"/>
              <a:gd name="connsiteY1-498" fmla="*/ 3343088 h 3715832"/>
              <a:gd name="connsiteX2-499" fmla="*/ 31382 w 3951730"/>
              <a:gd name="connsiteY2-500" fmla="*/ 3385291 h 3715832"/>
              <a:gd name="connsiteX3-501" fmla="*/ 144163 w 3951730"/>
              <a:gd name="connsiteY3-502" fmla="*/ 1987108 h 3715832"/>
              <a:gd name="connsiteX4-503" fmla="*/ 1883164 w 3951730"/>
              <a:gd name="connsiteY4-504" fmla="*/ 392070 h 3715832"/>
              <a:gd name="connsiteX5-505" fmla="*/ 1883165 w 3951730"/>
              <a:gd name="connsiteY5-506" fmla="*/ 392070 h 3715832"/>
              <a:gd name="connsiteX0-507" fmla="*/ 1883165 w 3951730"/>
              <a:gd name="connsiteY0-508" fmla="*/ 392070 h 3715832"/>
              <a:gd name="connsiteX1-509" fmla="*/ 14068 w 3951730"/>
              <a:gd name="connsiteY1-510" fmla="*/ 3385291 h 3715832"/>
              <a:gd name="connsiteX2-511" fmla="*/ 45450 w 3951730"/>
              <a:gd name="connsiteY2-512" fmla="*/ 2794448 h 3715832"/>
              <a:gd name="connsiteX3-513" fmla="*/ 1293945 w 3951730"/>
              <a:gd name="connsiteY3-514" fmla="*/ 915 h 3715832"/>
              <a:gd name="connsiteX4-515" fmla="*/ 2472385 w 3951730"/>
              <a:gd name="connsiteY4-516" fmla="*/ 915 h 3715832"/>
              <a:gd name="connsiteX5-517" fmla="*/ 3694856 w 3951730"/>
              <a:gd name="connsiteY5-518" fmla="*/ 2539197 h 3715832"/>
              <a:gd name="connsiteX6-519" fmla="*/ 3951730 w 3951730"/>
              <a:gd name="connsiteY6-520" fmla="*/ 2539197 h 3715832"/>
              <a:gd name="connsiteX7-521" fmla="*/ 3101657 w 3951730"/>
              <a:gd name="connsiteY7-522" fmla="*/ 3693794 h 3715832"/>
              <a:gd name="connsiteX8-523" fmla="*/ 2259542 w 3951730"/>
              <a:gd name="connsiteY8-524" fmla="*/ 2539197 h 3715832"/>
              <a:gd name="connsiteX9-525" fmla="*/ 2516417 w 3951730"/>
              <a:gd name="connsiteY9-526" fmla="*/ 2539197 h 3715832"/>
              <a:gd name="connsiteX10-527" fmla="*/ 1293946 w 3951730"/>
              <a:gd name="connsiteY10-528" fmla="*/ 915 h 3715832"/>
              <a:gd name="connsiteX0-529" fmla="*/ 3101657 w 3951730"/>
              <a:gd name="connsiteY0-530" fmla="*/ 3715832 h 3715832"/>
              <a:gd name="connsiteX1-531" fmla="*/ 2259542 w 3951730"/>
              <a:gd name="connsiteY1-532" fmla="*/ 2539197 h 3715832"/>
              <a:gd name="connsiteX2-533" fmla="*/ 2516417 w 3951730"/>
              <a:gd name="connsiteY2-534" fmla="*/ 2539197 h 3715832"/>
              <a:gd name="connsiteX3-535" fmla="*/ 1293946 w 3951730"/>
              <a:gd name="connsiteY3-536" fmla="*/ 915 h 3715832"/>
              <a:gd name="connsiteX4-537" fmla="*/ 2472385 w 3951730"/>
              <a:gd name="connsiteY4-538" fmla="*/ 915 h 3715832"/>
              <a:gd name="connsiteX5-539" fmla="*/ 3694856 w 3951730"/>
              <a:gd name="connsiteY5-540" fmla="*/ 2539197 h 3715832"/>
              <a:gd name="connsiteX6-541" fmla="*/ 3951730 w 3951730"/>
              <a:gd name="connsiteY6-542" fmla="*/ 2539197 h 3715832"/>
              <a:gd name="connsiteX7-543" fmla="*/ 3101657 w 3951730"/>
              <a:gd name="connsiteY7-544" fmla="*/ 3715832 h 3715832"/>
              <a:gd name="connsiteX0-545" fmla="*/ 1883165 w 3951730"/>
              <a:gd name="connsiteY0-546" fmla="*/ 392070 h 3715832"/>
              <a:gd name="connsiteX1-547" fmla="*/ 0 w 3951730"/>
              <a:gd name="connsiteY1-548" fmla="*/ 3343088 h 3715832"/>
              <a:gd name="connsiteX2-549" fmla="*/ 31382 w 3951730"/>
              <a:gd name="connsiteY2-550" fmla="*/ 3385291 h 3715832"/>
              <a:gd name="connsiteX3-551" fmla="*/ 144163 w 3951730"/>
              <a:gd name="connsiteY3-552" fmla="*/ 1987108 h 3715832"/>
              <a:gd name="connsiteX4-553" fmla="*/ 1883164 w 3951730"/>
              <a:gd name="connsiteY4-554" fmla="*/ 392070 h 3715832"/>
              <a:gd name="connsiteX5-555" fmla="*/ 1883165 w 3951730"/>
              <a:gd name="connsiteY5-556" fmla="*/ 392070 h 3715832"/>
              <a:gd name="connsiteX0-557" fmla="*/ 14068 w 3951730"/>
              <a:gd name="connsiteY0-558" fmla="*/ 3385291 h 3715832"/>
              <a:gd name="connsiteX1-559" fmla="*/ 45450 w 3951730"/>
              <a:gd name="connsiteY1-560" fmla="*/ 2794448 h 3715832"/>
              <a:gd name="connsiteX2-561" fmla="*/ 1293945 w 3951730"/>
              <a:gd name="connsiteY2-562" fmla="*/ 915 h 3715832"/>
              <a:gd name="connsiteX3-563" fmla="*/ 2472385 w 3951730"/>
              <a:gd name="connsiteY3-564" fmla="*/ 915 h 3715832"/>
              <a:gd name="connsiteX4-565" fmla="*/ 3694856 w 3951730"/>
              <a:gd name="connsiteY4-566" fmla="*/ 2539197 h 3715832"/>
              <a:gd name="connsiteX5-567" fmla="*/ 3951730 w 3951730"/>
              <a:gd name="connsiteY5-568" fmla="*/ 2539197 h 3715832"/>
              <a:gd name="connsiteX6-569" fmla="*/ 3101657 w 3951730"/>
              <a:gd name="connsiteY6-570" fmla="*/ 3693794 h 3715832"/>
              <a:gd name="connsiteX7-571" fmla="*/ 2259542 w 3951730"/>
              <a:gd name="connsiteY7-572" fmla="*/ 2539197 h 3715832"/>
              <a:gd name="connsiteX8-573" fmla="*/ 2516417 w 3951730"/>
              <a:gd name="connsiteY8-574" fmla="*/ 2539197 h 3715832"/>
              <a:gd name="connsiteX9-575" fmla="*/ 1293946 w 3951730"/>
              <a:gd name="connsiteY9-576" fmla="*/ 915 h 371583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 ang="0">
                <a:pos x="connsiteX7-27" y="connsiteY7-28"/>
              </a:cxn>
              <a:cxn ang="0">
                <a:pos x="connsiteX8-73" y="connsiteY8-74"/>
              </a:cxn>
              <a:cxn ang="0">
                <a:pos x="connsiteX9-75" y="connsiteY9-76"/>
              </a:cxn>
            </a:cxnLst>
            <a:rect l="l" t="t" r="r" b="b"/>
            <a:pathLst>
              <a:path w="3951730" h="3715832" stroke="0" extrusionOk="0">
                <a:moveTo>
                  <a:pt x="3101657" y="3715832"/>
                </a:moveTo>
                <a:lnTo>
                  <a:pt x="2259542" y="2539197"/>
                </a:lnTo>
                <a:lnTo>
                  <a:pt x="2516417" y="2539197"/>
                </a:lnTo>
                <a:cubicBezTo>
                  <a:pt x="2372485" y="1044932"/>
                  <a:pt x="1869672" y="915"/>
                  <a:pt x="1293946" y="915"/>
                </a:cubicBezTo>
                <a:lnTo>
                  <a:pt x="2472385" y="915"/>
                </a:lnTo>
                <a:cubicBezTo>
                  <a:pt x="3048112" y="915"/>
                  <a:pt x="3550925" y="1044933"/>
                  <a:pt x="3694856" y="2539197"/>
                </a:cubicBezTo>
                <a:lnTo>
                  <a:pt x="3951730" y="2539197"/>
                </a:lnTo>
                <a:lnTo>
                  <a:pt x="3101657" y="3715832"/>
                </a:lnTo>
                <a:close/>
              </a:path>
              <a:path w="3951730" h="3715832" fill="darkenLess" stroke="0" extrusionOk="0">
                <a:moveTo>
                  <a:pt x="1883165" y="392070"/>
                </a:moveTo>
                <a:cubicBezTo>
                  <a:pt x="848992" y="390133"/>
                  <a:pt x="0" y="2087830"/>
                  <a:pt x="0" y="3343088"/>
                </a:cubicBezTo>
                <a:lnTo>
                  <a:pt x="31382" y="3385291"/>
                </a:lnTo>
                <a:cubicBezTo>
                  <a:pt x="31382" y="2903013"/>
                  <a:pt x="69835" y="2426305"/>
                  <a:pt x="144163" y="1987108"/>
                </a:cubicBezTo>
                <a:cubicBezTo>
                  <a:pt x="444463" y="212684"/>
                  <a:pt x="1240285" y="-517256"/>
                  <a:pt x="1883164" y="392070"/>
                </a:cubicBezTo>
                <a:lnTo>
                  <a:pt x="1883165" y="392070"/>
                </a:lnTo>
                <a:close/>
              </a:path>
              <a:path w="3951730" h="3715832" fill="none" extrusionOk="0">
                <a:moveTo>
                  <a:pt x="14068" y="3385291"/>
                </a:moveTo>
                <a:lnTo>
                  <a:pt x="45450" y="2794448"/>
                </a:lnTo>
                <a:cubicBezTo>
                  <a:pt x="45450" y="1938183"/>
                  <a:pt x="596651" y="915"/>
                  <a:pt x="1293945" y="915"/>
                </a:cubicBezTo>
                <a:lnTo>
                  <a:pt x="2472385" y="915"/>
                </a:lnTo>
                <a:cubicBezTo>
                  <a:pt x="3048112" y="915"/>
                  <a:pt x="3550925" y="1044933"/>
                  <a:pt x="3694856" y="2539197"/>
                </a:cubicBezTo>
                <a:lnTo>
                  <a:pt x="3951730" y="2539197"/>
                </a:lnTo>
                <a:lnTo>
                  <a:pt x="3101657" y="3693794"/>
                </a:lnTo>
                <a:lnTo>
                  <a:pt x="2259542" y="2539197"/>
                </a:lnTo>
                <a:lnTo>
                  <a:pt x="2516417" y="2539197"/>
                </a:lnTo>
                <a:cubicBezTo>
                  <a:pt x="2372485" y="1044932"/>
                  <a:pt x="1869672" y="915"/>
                  <a:pt x="1293946" y="915"/>
                </a:cubicBezTo>
              </a:path>
            </a:pathLst>
          </a:cu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tx1"/>
              </a:solidFill>
              <a:cs typeface="+mn-ea"/>
              <a:sym typeface="+mn-lt"/>
            </a:endParaRPr>
          </a:p>
        </p:txBody>
      </p:sp>
      <p:sp>
        <p:nvSpPr>
          <p:cNvPr id="16" name="椭圆 15"/>
          <p:cNvSpPr/>
          <p:nvPr/>
        </p:nvSpPr>
        <p:spPr>
          <a:xfrm>
            <a:off x="10121583" y="3433950"/>
            <a:ext cx="1574151" cy="1574151"/>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rgbClr val="FFFFFE"/>
                </a:solidFill>
                <a:cs typeface="+mn-ea"/>
                <a:sym typeface="+mn-lt"/>
              </a:rPr>
              <a:t>95%</a:t>
            </a:r>
            <a:endParaRPr lang="zh-CN" altLang="en-US" sz="4000" dirty="0">
              <a:solidFill>
                <a:srgbClr val="FFFFFE"/>
              </a:solidFill>
              <a:cs typeface="+mn-ea"/>
              <a:sym typeface="+mn-lt"/>
            </a:endParaRPr>
          </a:p>
        </p:txBody>
      </p:sp>
      <p:sp>
        <p:nvSpPr>
          <p:cNvPr id="17" name="文本框 16"/>
          <p:cNvSpPr txBox="1"/>
          <p:nvPr/>
        </p:nvSpPr>
        <p:spPr>
          <a:xfrm>
            <a:off x="8124237" y="2581397"/>
            <a:ext cx="1817063" cy="1754326"/>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sp>
        <p:nvSpPr>
          <p:cNvPr id="16" name="Shape 2928"/>
          <p:cNvSpPr/>
          <p:nvPr/>
        </p:nvSpPr>
        <p:spPr>
          <a:xfrm>
            <a:off x="3383469" y="2931147"/>
            <a:ext cx="2794403" cy="2794403"/>
          </a:xfrm>
          <a:custGeom>
            <a:avLst/>
            <a:gdLst/>
            <a:ahLst/>
            <a:cxnLst>
              <a:cxn ang="0">
                <a:pos x="wd2" y="hd2"/>
              </a:cxn>
              <a:cxn ang="5400000">
                <a:pos x="wd2" y="hd2"/>
              </a:cxn>
              <a:cxn ang="10800000">
                <a:pos x="wd2" y="hd2"/>
              </a:cxn>
              <a:cxn ang="16200000">
                <a:pos x="wd2" y="hd2"/>
              </a:cxn>
            </a:cxnLst>
            <a:rect l="0" t="0" r="r" b="b"/>
            <a:pathLst>
              <a:path w="21600" h="21600" extrusionOk="0">
                <a:moveTo>
                  <a:pt x="6873" y="7855"/>
                </a:moveTo>
                <a:lnTo>
                  <a:pt x="6382" y="7855"/>
                </a:lnTo>
                <a:cubicBezTo>
                  <a:pt x="6110" y="7855"/>
                  <a:pt x="5891" y="8075"/>
                  <a:pt x="5891" y="8345"/>
                </a:cubicBezTo>
                <a:lnTo>
                  <a:pt x="5891" y="10176"/>
                </a:lnTo>
                <a:lnTo>
                  <a:pt x="1216" y="5891"/>
                </a:lnTo>
                <a:lnTo>
                  <a:pt x="5891" y="1606"/>
                </a:lnTo>
                <a:lnTo>
                  <a:pt x="5891" y="3436"/>
                </a:lnTo>
                <a:cubicBezTo>
                  <a:pt x="5891" y="3708"/>
                  <a:pt x="6110" y="3927"/>
                  <a:pt x="6382" y="3927"/>
                </a:cubicBezTo>
                <a:lnTo>
                  <a:pt x="6873" y="3927"/>
                </a:lnTo>
                <a:cubicBezTo>
                  <a:pt x="9012" y="4064"/>
                  <a:pt x="16791" y="5193"/>
                  <a:pt x="19651" y="14152"/>
                </a:cubicBezTo>
                <a:cubicBezTo>
                  <a:pt x="16010" y="8756"/>
                  <a:pt x="8876" y="7965"/>
                  <a:pt x="6873" y="7855"/>
                </a:cubicBezTo>
                <a:moveTo>
                  <a:pt x="6873" y="2942"/>
                </a:moveTo>
                <a:lnTo>
                  <a:pt x="6873" y="491"/>
                </a:lnTo>
                <a:cubicBezTo>
                  <a:pt x="6873" y="220"/>
                  <a:pt x="6653" y="0"/>
                  <a:pt x="6382" y="0"/>
                </a:cubicBezTo>
                <a:cubicBezTo>
                  <a:pt x="6246" y="0"/>
                  <a:pt x="6123" y="55"/>
                  <a:pt x="6035" y="144"/>
                </a:cubicBezTo>
                <a:lnTo>
                  <a:pt x="144" y="5544"/>
                </a:lnTo>
                <a:cubicBezTo>
                  <a:pt x="55" y="5633"/>
                  <a:pt x="0" y="5756"/>
                  <a:pt x="0" y="5891"/>
                </a:cubicBezTo>
                <a:cubicBezTo>
                  <a:pt x="0" y="6027"/>
                  <a:pt x="55" y="6150"/>
                  <a:pt x="144" y="6238"/>
                </a:cubicBezTo>
                <a:lnTo>
                  <a:pt x="6035" y="11638"/>
                </a:lnTo>
                <a:cubicBezTo>
                  <a:pt x="6123" y="11727"/>
                  <a:pt x="6246" y="11782"/>
                  <a:pt x="6382" y="11782"/>
                </a:cubicBezTo>
                <a:cubicBezTo>
                  <a:pt x="6653" y="11782"/>
                  <a:pt x="6873" y="11562"/>
                  <a:pt x="6873" y="11291"/>
                </a:cubicBezTo>
                <a:lnTo>
                  <a:pt x="6873" y="8884"/>
                </a:lnTo>
                <a:cubicBezTo>
                  <a:pt x="7916" y="8943"/>
                  <a:pt x="10507" y="9206"/>
                  <a:pt x="13350" y="10404"/>
                </a:cubicBezTo>
                <a:cubicBezTo>
                  <a:pt x="18183" y="12440"/>
                  <a:pt x="20618" y="16042"/>
                  <a:pt x="20618" y="21109"/>
                </a:cubicBezTo>
                <a:cubicBezTo>
                  <a:pt x="20618" y="21380"/>
                  <a:pt x="20838" y="21600"/>
                  <a:pt x="21109" y="21600"/>
                </a:cubicBezTo>
                <a:cubicBezTo>
                  <a:pt x="21380" y="21600"/>
                  <a:pt x="21600" y="21380"/>
                  <a:pt x="21600" y="21109"/>
                </a:cubicBezTo>
                <a:cubicBezTo>
                  <a:pt x="21600" y="4990"/>
                  <a:pt x="9470" y="3150"/>
                  <a:pt x="6873" y="2942"/>
                </a:cubicBezTo>
              </a:path>
            </a:pathLst>
          </a:custGeom>
          <a:solidFill>
            <a:schemeClr val="accent1"/>
          </a:solidFill>
          <a:ln w="12700">
            <a:noFill/>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sp>
        <p:nvSpPr>
          <p:cNvPr id="18" name="Shape 2928"/>
          <p:cNvSpPr/>
          <p:nvPr/>
        </p:nvSpPr>
        <p:spPr>
          <a:xfrm flipH="1">
            <a:off x="6014128" y="2298100"/>
            <a:ext cx="2794403" cy="2794403"/>
          </a:xfrm>
          <a:custGeom>
            <a:avLst/>
            <a:gdLst/>
            <a:ahLst/>
            <a:cxnLst>
              <a:cxn ang="0">
                <a:pos x="wd2" y="hd2"/>
              </a:cxn>
              <a:cxn ang="5400000">
                <a:pos x="wd2" y="hd2"/>
              </a:cxn>
              <a:cxn ang="10800000">
                <a:pos x="wd2" y="hd2"/>
              </a:cxn>
              <a:cxn ang="16200000">
                <a:pos x="wd2" y="hd2"/>
              </a:cxn>
            </a:cxnLst>
            <a:rect l="0" t="0" r="r" b="b"/>
            <a:pathLst>
              <a:path w="21600" h="21600" extrusionOk="0">
                <a:moveTo>
                  <a:pt x="6873" y="7855"/>
                </a:moveTo>
                <a:lnTo>
                  <a:pt x="6382" y="7855"/>
                </a:lnTo>
                <a:cubicBezTo>
                  <a:pt x="6110" y="7855"/>
                  <a:pt x="5891" y="8075"/>
                  <a:pt x="5891" y="8345"/>
                </a:cubicBezTo>
                <a:lnTo>
                  <a:pt x="5891" y="10176"/>
                </a:lnTo>
                <a:lnTo>
                  <a:pt x="1216" y="5891"/>
                </a:lnTo>
                <a:lnTo>
                  <a:pt x="5891" y="1606"/>
                </a:lnTo>
                <a:lnTo>
                  <a:pt x="5891" y="3436"/>
                </a:lnTo>
                <a:cubicBezTo>
                  <a:pt x="5891" y="3708"/>
                  <a:pt x="6110" y="3927"/>
                  <a:pt x="6382" y="3927"/>
                </a:cubicBezTo>
                <a:lnTo>
                  <a:pt x="6873" y="3927"/>
                </a:lnTo>
                <a:cubicBezTo>
                  <a:pt x="9012" y="4064"/>
                  <a:pt x="16791" y="5193"/>
                  <a:pt x="19651" y="14152"/>
                </a:cubicBezTo>
                <a:cubicBezTo>
                  <a:pt x="16010" y="8756"/>
                  <a:pt x="8876" y="7965"/>
                  <a:pt x="6873" y="7855"/>
                </a:cubicBezTo>
                <a:moveTo>
                  <a:pt x="6873" y="2942"/>
                </a:moveTo>
                <a:lnTo>
                  <a:pt x="6873" y="491"/>
                </a:lnTo>
                <a:cubicBezTo>
                  <a:pt x="6873" y="220"/>
                  <a:pt x="6653" y="0"/>
                  <a:pt x="6382" y="0"/>
                </a:cubicBezTo>
                <a:cubicBezTo>
                  <a:pt x="6246" y="0"/>
                  <a:pt x="6123" y="55"/>
                  <a:pt x="6035" y="144"/>
                </a:cubicBezTo>
                <a:lnTo>
                  <a:pt x="144" y="5544"/>
                </a:lnTo>
                <a:cubicBezTo>
                  <a:pt x="55" y="5633"/>
                  <a:pt x="0" y="5756"/>
                  <a:pt x="0" y="5891"/>
                </a:cubicBezTo>
                <a:cubicBezTo>
                  <a:pt x="0" y="6027"/>
                  <a:pt x="55" y="6150"/>
                  <a:pt x="144" y="6238"/>
                </a:cubicBezTo>
                <a:lnTo>
                  <a:pt x="6035" y="11638"/>
                </a:lnTo>
                <a:cubicBezTo>
                  <a:pt x="6123" y="11727"/>
                  <a:pt x="6246" y="11782"/>
                  <a:pt x="6382" y="11782"/>
                </a:cubicBezTo>
                <a:cubicBezTo>
                  <a:pt x="6653" y="11782"/>
                  <a:pt x="6873" y="11562"/>
                  <a:pt x="6873" y="11291"/>
                </a:cubicBezTo>
                <a:lnTo>
                  <a:pt x="6873" y="8884"/>
                </a:lnTo>
                <a:cubicBezTo>
                  <a:pt x="7916" y="8943"/>
                  <a:pt x="10507" y="9206"/>
                  <a:pt x="13350" y="10404"/>
                </a:cubicBezTo>
                <a:cubicBezTo>
                  <a:pt x="18183" y="12440"/>
                  <a:pt x="20618" y="16042"/>
                  <a:pt x="20618" y="21109"/>
                </a:cubicBezTo>
                <a:cubicBezTo>
                  <a:pt x="20618" y="21380"/>
                  <a:pt x="20838" y="21600"/>
                  <a:pt x="21109" y="21600"/>
                </a:cubicBezTo>
                <a:cubicBezTo>
                  <a:pt x="21380" y="21600"/>
                  <a:pt x="21600" y="21380"/>
                  <a:pt x="21600" y="21109"/>
                </a:cubicBezTo>
                <a:cubicBezTo>
                  <a:pt x="21600" y="4990"/>
                  <a:pt x="9470" y="3150"/>
                  <a:pt x="6873" y="2942"/>
                </a:cubicBezTo>
              </a:path>
            </a:pathLst>
          </a:custGeom>
          <a:solidFill>
            <a:schemeClr val="accent1"/>
          </a:solidFill>
          <a:ln w="12700">
            <a:noFill/>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sp>
        <p:nvSpPr>
          <p:cNvPr id="23" name="椭圆 22"/>
          <p:cNvSpPr/>
          <p:nvPr/>
        </p:nvSpPr>
        <p:spPr>
          <a:xfrm>
            <a:off x="5087257" y="4931653"/>
            <a:ext cx="2017486" cy="1262743"/>
          </a:xfrm>
          <a:prstGeom prst="ellipse">
            <a:avLst/>
          </a:prstGeom>
          <a:ln w="57150">
            <a:solidFill>
              <a:srgbClr val="FFFFF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cs typeface="+mn-ea"/>
                <a:sym typeface="+mn-lt"/>
              </a:rPr>
              <a:t>2017</a:t>
            </a:r>
            <a:endParaRPr lang="zh-CN" altLang="en-US" sz="2800" dirty="0">
              <a:solidFill>
                <a:srgbClr val="FFFFFE"/>
              </a:solidFill>
              <a:cs typeface="+mn-ea"/>
              <a:sym typeface="+mn-lt"/>
            </a:endParaRPr>
          </a:p>
        </p:txBody>
      </p:sp>
      <p:sp>
        <p:nvSpPr>
          <p:cNvPr id="24" name="文本框 23"/>
          <p:cNvSpPr txBox="1"/>
          <p:nvPr/>
        </p:nvSpPr>
        <p:spPr>
          <a:xfrm>
            <a:off x="516689" y="2768432"/>
            <a:ext cx="2806694" cy="1754326"/>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25" name="矩形 24"/>
          <p:cNvSpPr/>
          <p:nvPr/>
        </p:nvSpPr>
        <p:spPr>
          <a:xfrm>
            <a:off x="691342" y="4996387"/>
            <a:ext cx="2457389" cy="707886"/>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cs typeface="+mn-ea"/>
                <a:sym typeface="+mn-lt"/>
              </a:rPr>
              <a:t>250</a:t>
            </a:r>
            <a:r>
              <a:rPr lang="zh-CN" altLang="en-US" sz="2000" dirty="0">
                <a:solidFill>
                  <a:schemeClr val="accent1"/>
                </a:solidFill>
                <a:cs typeface="+mn-ea"/>
                <a:sym typeface="+mn-lt"/>
              </a:rPr>
              <a:t>万</a:t>
            </a:r>
            <a:endParaRPr lang="en-US" altLang="zh-CN" sz="2800" dirty="0">
              <a:solidFill>
                <a:schemeClr val="accent1"/>
              </a:solidFill>
              <a:cs typeface="+mn-ea"/>
              <a:sym typeface="+mn-lt"/>
            </a:endParaRPr>
          </a:p>
        </p:txBody>
      </p:sp>
      <p:sp>
        <p:nvSpPr>
          <p:cNvPr id="26" name="文本框 25"/>
          <p:cNvSpPr txBox="1"/>
          <p:nvPr/>
        </p:nvSpPr>
        <p:spPr>
          <a:xfrm>
            <a:off x="8924889" y="2149454"/>
            <a:ext cx="2806694" cy="1754326"/>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请在此添加文本请在此添加文本请在此添加文本请在此添加文本请在此添加文本请在此添加文本</a:t>
            </a:r>
          </a:p>
        </p:txBody>
      </p:sp>
      <p:sp>
        <p:nvSpPr>
          <p:cNvPr id="27" name="矩形 26"/>
          <p:cNvSpPr/>
          <p:nvPr/>
        </p:nvSpPr>
        <p:spPr>
          <a:xfrm>
            <a:off x="9099542" y="4377409"/>
            <a:ext cx="2457389" cy="707886"/>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cs typeface="+mn-ea"/>
                <a:sym typeface="+mn-lt"/>
              </a:rPr>
              <a:t>860</a:t>
            </a:r>
            <a:r>
              <a:rPr lang="zh-CN" altLang="en-US" sz="2000" dirty="0">
                <a:solidFill>
                  <a:schemeClr val="accent1"/>
                </a:solidFill>
                <a:cs typeface="+mn-ea"/>
                <a:sym typeface="+mn-lt"/>
              </a:rPr>
              <a:t>万</a:t>
            </a:r>
            <a:endParaRPr lang="en-US" altLang="zh-CN" sz="2800" dirty="0">
              <a:solidFill>
                <a:schemeClr val="accent1"/>
              </a:solidFill>
              <a:cs typeface="+mn-ea"/>
              <a:sym typeface="+mn-lt"/>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latin typeface="+mn-lt"/>
                <a:ea typeface="+mn-ea"/>
                <a:cs typeface="+mn-ea"/>
                <a:sym typeface="+mn-lt"/>
              </a:rPr>
              <a:t>请在此添加第二节标题</a:t>
            </a:r>
          </a:p>
        </p:txBody>
      </p:sp>
      <p:sp>
        <p:nvSpPr>
          <p:cNvPr id="9219" name="文本占位符 2"/>
          <p:cNvSpPr>
            <a:spLocks noGrp="1"/>
          </p:cNvSpPr>
          <p:nvPr>
            <p:ph type="body" idx="1"/>
          </p:nvPr>
        </p:nvSpPr>
        <p:spPr/>
        <p:txBody>
          <a:bodyPr/>
          <a:lstStyle/>
          <a:p>
            <a:r>
              <a:rPr lang="zh-CN" altLang="en-US" dirty="0">
                <a:cs typeface="+mn-ea"/>
                <a:sym typeface="+mn-lt"/>
              </a:rPr>
              <a:t>请输入第二节的小标题</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latin typeface="+mn-lt"/>
                <a:ea typeface="+mn-ea"/>
                <a:cs typeface="+mn-ea"/>
                <a:sym typeface="+mn-lt"/>
              </a:rPr>
              <a:t>请在此添加大标题</a:t>
            </a:r>
            <a:endParaRPr lang="en-US" altLang="zh-CN" dirty="0">
              <a:latin typeface="+mn-lt"/>
              <a:ea typeface="+mn-ea"/>
              <a:cs typeface="+mn-ea"/>
              <a:sym typeface="+mn-lt"/>
            </a:endParaRPr>
          </a:p>
        </p:txBody>
      </p:sp>
      <p:sp>
        <p:nvSpPr>
          <p:cNvPr id="9" name="矩形: 圆角 8"/>
          <p:cNvSpPr/>
          <p:nvPr/>
        </p:nvSpPr>
        <p:spPr>
          <a:xfrm>
            <a:off x="1551855" y="3624371"/>
            <a:ext cx="2512146" cy="471522"/>
          </a:xfrm>
          <a:prstGeom prst="roundRect">
            <a:avLst>
              <a:gd name="adj" fmla="val 50000"/>
            </a:avLst>
          </a:prstGeom>
          <a:solidFill>
            <a:schemeClr val="accent1">
              <a:alpha val="80000"/>
            </a:schemeClr>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cs typeface="+mn-ea"/>
              <a:sym typeface="+mn-lt"/>
            </a:endParaRPr>
          </a:p>
        </p:txBody>
      </p:sp>
      <p:sp>
        <p:nvSpPr>
          <p:cNvPr id="10" name="矩形: 圆角 9"/>
          <p:cNvSpPr/>
          <p:nvPr/>
        </p:nvSpPr>
        <p:spPr>
          <a:xfrm>
            <a:off x="3293570" y="3624371"/>
            <a:ext cx="2512146" cy="471522"/>
          </a:xfrm>
          <a:prstGeom prst="roundRect">
            <a:avLst>
              <a:gd name="adj" fmla="val 50000"/>
            </a:avLst>
          </a:prstGeom>
          <a:solidFill>
            <a:schemeClr val="accent1">
              <a:lumMod val="75000"/>
              <a:alpha val="80000"/>
            </a:schemeClr>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cs typeface="+mn-ea"/>
              <a:sym typeface="+mn-lt"/>
            </a:endParaRPr>
          </a:p>
        </p:txBody>
      </p:sp>
      <p:sp>
        <p:nvSpPr>
          <p:cNvPr id="11" name="矩形: 圆角 10"/>
          <p:cNvSpPr/>
          <p:nvPr/>
        </p:nvSpPr>
        <p:spPr>
          <a:xfrm>
            <a:off x="5035285" y="3624371"/>
            <a:ext cx="2512146" cy="471522"/>
          </a:xfrm>
          <a:prstGeom prst="roundRect">
            <a:avLst>
              <a:gd name="adj" fmla="val 50000"/>
            </a:avLst>
          </a:prstGeom>
          <a:solidFill>
            <a:schemeClr val="accent1">
              <a:alpha val="80000"/>
            </a:schemeClr>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cs typeface="+mn-ea"/>
              <a:sym typeface="+mn-lt"/>
            </a:endParaRPr>
          </a:p>
        </p:txBody>
      </p:sp>
      <p:sp>
        <p:nvSpPr>
          <p:cNvPr id="12" name="矩形: 圆角 11"/>
          <p:cNvSpPr/>
          <p:nvPr/>
        </p:nvSpPr>
        <p:spPr>
          <a:xfrm>
            <a:off x="6777000" y="3624371"/>
            <a:ext cx="2512146" cy="471522"/>
          </a:xfrm>
          <a:prstGeom prst="roundRect">
            <a:avLst>
              <a:gd name="adj" fmla="val 50000"/>
            </a:avLst>
          </a:prstGeom>
          <a:solidFill>
            <a:schemeClr val="accent1">
              <a:lumMod val="75000"/>
              <a:alpha val="80000"/>
            </a:schemeClr>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cs typeface="+mn-ea"/>
              <a:sym typeface="+mn-lt"/>
            </a:endParaRPr>
          </a:p>
        </p:txBody>
      </p:sp>
      <p:sp>
        <p:nvSpPr>
          <p:cNvPr id="13" name="矩形: 圆角 12"/>
          <p:cNvSpPr/>
          <p:nvPr/>
        </p:nvSpPr>
        <p:spPr>
          <a:xfrm>
            <a:off x="8518715" y="3624371"/>
            <a:ext cx="2512146" cy="471522"/>
          </a:xfrm>
          <a:prstGeom prst="roundRect">
            <a:avLst>
              <a:gd name="adj" fmla="val 50000"/>
            </a:avLst>
          </a:prstGeom>
          <a:solidFill>
            <a:schemeClr val="accent1">
              <a:alpha val="80000"/>
            </a:schemeClr>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cs typeface="+mn-ea"/>
              <a:sym typeface="+mn-lt"/>
            </a:endParaRPr>
          </a:p>
        </p:txBody>
      </p:sp>
      <p:sp>
        <p:nvSpPr>
          <p:cNvPr id="14" name="Shape 2898"/>
          <p:cNvSpPr/>
          <p:nvPr/>
        </p:nvSpPr>
        <p:spPr>
          <a:xfrm>
            <a:off x="3556661" y="3790300"/>
            <a:ext cx="279328" cy="139664"/>
          </a:xfrm>
          <a:custGeom>
            <a:avLst/>
            <a:gdLst/>
            <a:ahLst/>
            <a:cxnLst>
              <a:cxn ang="0">
                <a:pos x="wd2" y="hd2"/>
              </a:cxn>
              <a:cxn ang="5400000">
                <a:pos x="wd2" y="hd2"/>
              </a:cxn>
              <a:cxn ang="10800000">
                <a:pos x="wd2" y="hd2"/>
              </a:cxn>
              <a:cxn ang="16200000">
                <a:pos x="wd2" y="hd2"/>
              </a:cxn>
            </a:cxnLst>
            <a:rect l="0" t="0" r="r" b="b"/>
            <a:pathLst>
              <a:path w="21600" h="21600" extrusionOk="0">
                <a:moveTo>
                  <a:pt x="21456" y="10106"/>
                </a:moveTo>
                <a:lnTo>
                  <a:pt x="16547" y="288"/>
                </a:lnTo>
                <a:cubicBezTo>
                  <a:pt x="16458" y="110"/>
                  <a:pt x="16336" y="0"/>
                  <a:pt x="16200" y="0"/>
                </a:cubicBezTo>
                <a:cubicBezTo>
                  <a:pt x="15929" y="0"/>
                  <a:pt x="15709" y="439"/>
                  <a:pt x="15709" y="982"/>
                </a:cubicBezTo>
                <a:cubicBezTo>
                  <a:pt x="15709" y="1253"/>
                  <a:pt x="15764" y="1499"/>
                  <a:pt x="15853" y="1676"/>
                </a:cubicBezTo>
                <a:lnTo>
                  <a:pt x="19924" y="9818"/>
                </a:lnTo>
                <a:lnTo>
                  <a:pt x="491" y="9818"/>
                </a:lnTo>
                <a:cubicBezTo>
                  <a:pt x="220" y="9818"/>
                  <a:pt x="0" y="10257"/>
                  <a:pt x="0" y="10800"/>
                </a:cubicBezTo>
                <a:cubicBezTo>
                  <a:pt x="0" y="11343"/>
                  <a:pt x="220" y="11782"/>
                  <a:pt x="491" y="11782"/>
                </a:cubicBezTo>
                <a:lnTo>
                  <a:pt x="19924" y="11782"/>
                </a:lnTo>
                <a:lnTo>
                  <a:pt x="15853" y="19924"/>
                </a:lnTo>
                <a:cubicBezTo>
                  <a:pt x="15764" y="20102"/>
                  <a:pt x="15709" y="20347"/>
                  <a:pt x="15709" y="20618"/>
                </a:cubicBezTo>
                <a:cubicBezTo>
                  <a:pt x="15709" y="21161"/>
                  <a:pt x="15929" y="21600"/>
                  <a:pt x="16200" y="21600"/>
                </a:cubicBezTo>
                <a:cubicBezTo>
                  <a:pt x="16336" y="21600"/>
                  <a:pt x="16458" y="21491"/>
                  <a:pt x="16547" y="21312"/>
                </a:cubicBezTo>
                <a:lnTo>
                  <a:pt x="21456" y="11494"/>
                </a:lnTo>
                <a:cubicBezTo>
                  <a:pt x="21545" y="11317"/>
                  <a:pt x="21600" y="11071"/>
                  <a:pt x="21600" y="10800"/>
                </a:cubicBezTo>
                <a:cubicBezTo>
                  <a:pt x="21600" y="10529"/>
                  <a:pt x="21545" y="10284"/>
                  <a:pt x="21456" y="10106"/>
                </a:cubicBezTo>
              </a:path>
            </a:pathLst>
          </a:custGeom>
          <a:solidFill>
            <a:srgbClr val="FFFFFE"/>
          </a:solidFill>
          <a:ln w="12700">
            <a:solidFill>
              <a:srgbClr val="FFFFFE"/>
            </a:solidFill>
            <a:miter lim="400000"/>
          </a:ln>
          <a:effectLst>
            <a:outerShdw blurRad="50800" dist="38100" algn="l" rotWithShape="0">
              <a:prstClr val="black">
                <a:alpha val="40000"/>
              </a:prstClr>
            </a:outerShdw>
          </a:effectLst>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sp>
        <p:nvSpPr>
          <p:cNvPr id="15" name="Shape 2898"/>
          <p:cNvSpPr/>
          <p:nvPr/>
        </p:nvSpPr>
        <p:spPr>
          <a:xfrm>
            <a:off x="5298376" y="3790300"/>
            <a:ext cx="279328" cy="139664"/>
          </a:xfrm>
          <a:custGeom>
            <a:avLst/>
            <a:gdLst/>
            <a:ahLst/>
            <a:cxnLst>
              <a:cxn ang="0">
                <a:pos x="wd2" y="hd2"/>
              </a:cxn>
              <a:cxn ang="5400000">
                <a:pos x="wd2" y="hd2"/>
              </a:cxn>
              <a:cxn ang="10800000">
                <a:pos x="wd2" y="hd2"/>
              </a:cxn>
              <a:cxn ang="16200000">
                <a:pos x="wd2" y="hd2"/>
              </a:cxn>
            </a:cxnLst>
            <a:rect l="0" t="0" r="r" b="b"/>
            <a:pathLst>
              <a:path w="21600" h="21600" extrusionOk="0">
                <a:moveTo>
                  <a:pt x="21456" y="10106"/>
                </a:moveTo>
                <a:lnTo>
                  <a:pt x="16547" y="288"/>
                </a:lnTo>
                <a:cubicBezTo>
                  <a:pt x="16458" y="110"/>
                  <a:pt x="16336" y="0"/>
                  <a:pt x="16200" y="0"/>
                </a:cubicBezTo>
                <a:cubicBezTo>
                  <a:pt x="15929" y="0"/>
                  <a:pt x="15709" y="439"/>
                  <a:pt x="15709" y="982"/>
                </a:cubicBezTo>
                <a:cubicBezTo>
                  <a:pt x="15709" y="1253"/>
                  <a:pt x="15764" y="1499"/>
                  <a:pt x="15853" y="1676"/>
                </a:cubicBezTo>
                <a:lnTo>
                  <a:pt x="19924" y="9818"/>
                </a:lnTo>
                <a:lnTo>
                  <a:pt x="491" y="9818"/>
                </a:lnTo>
                <a:cubicBezTo>
                  <a:pt x="220" y="9818"/>
                  <a:pt x="0" y="10257"/>
                  <a:pt x="0" y="10800"/>
                </a:cubicBezTo>
                <a:cubicBezTo>
                  <a:pt x="0" y="11343"/>
                  <a:pt x="220" y="11782"/>
                  <a:pt x="491" y="11782"/>
                </a:cubicBezTo>
                <a:lnTo>
                  <a:pt x="19924" y="11782"/>
                </a:lnTo>
                <a:lnTo>
                  <a:pt x="15853" y="19924"/>
                </a:lnTo>
                <a:cubicBezTo>
                  <a:pt x="15764" y="20102"/>
                  <a:pt x="15709" y="20347"/>
                  <a:pt x="15709" y="20618"/>
                </a:cubicBezTo>
                <a:cubicBezTo>
                  <a:pt x="15709" y="21161"/>
                  <a:pt x="15929" y="21600"/>
                  <a:pt x="16200" y="21600"/>
                </a:cubicBezTo>
                <a:cubicBezTo>
                  <a:pt x="16336" y="21600"/>
                  <a:pt x="16458" y="21491"/>
                  <a:pt x="16547" y="21312"/>
                </a:cubicBezTo>
                <a:lnTo>
                  <a:pt x="21456" y="11494"/>
                </a:lnTo>
                <a:cubicBezTo>
                  <a:pt x="21545" y="11317"/>
                  <a:pt x="21600" y="11071"/>
                  <a:pt x="21600" y="10800"/>
                </a:cubicBezTo>
                <a:cubicBezTo>
                  <a:pt x="21600" y="10529"/>
                  <a:pt x="21545" y="10284"/>
                  <a:pt x="21456" y="10106"/>
                </a:cubicBezTo>
              </a:path>
            </a:pathLst>
          </a:custGeom>
          <a:solidFill>
            <a:srgbClr val="FFFFFE"/>
          </a:solidFill>
          <a:ln w="12700">
            <a:solidFill>
              <a:srgbClr val="FFFFFE"/>
            </a:solidFill>
            <a:miter lim="400000"/>
          </a:ln>
          <a:effectLst>
            <a:outerShdw blurRad="50800" dist="38100" algn="l" rotWithShape="0">
              <a:prstClr val="black">
                <a:alpha val="40000"/>
              </a:prstClr>
            </a:outerShdw>
          </a:effectLst>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sp>
        <p:nvSpPr>
          <p:cNvPr id="16" name="Shape 2898"/>
          <p:cNvSpPr/>
          <p:nvPr/>
        </p:nvSpPr>
        <p:spPr>
          <a:xfrm>
            <a:off x="7040091" y="3790300"/>
            <a:ext cx="279328" cy="139664"/>
          </a:xfrm>
          <a:custGeom>
            <a:avLst/>
            <a:gdLst/>
            <a:ahLst/>
            <a:cxnLst>
              <a:cxn ang="0">
                <a:pos x="wd2" y="hd2"/>
              </a:cxn>
              <a:cxn ang="5400000">
                <a:pos x="wd2" y="hd2"/>
              </a:cxn>
              <a:cxn ang="10800000">
                <a:pos x="wd2" y="hd2"/>
              </a:cxn>
              <a:cxn ang="16200000">
                <a:pos x="wd2" y="hd2"/>
              </a:cxn>
            </a:cxnLst>
            <a:rect l="0" t="0" r="r" b="b"/>
            <a:pathLst>
              <a:path w="21600" h="21600" extrusionOk="0">
                <a:moveTo>
                  <a:pt x="21456" y="10106"/>
                </a:moveTo>
                <a:lnTo>
                  <a:pt x="16547" y="288"/>
                </a:lnTo>
                <a:cubicBezTo>
                  <a:pt x="16458" y="110"/>
                  <a:pt x="16336" y="0"/>
                  <a:pt x="16200" y="0"/>
                </a:cubicBezTo>
                <a:cubicBezTo>
                  <a:pt x="15929" y="0"/>
                  <a:pt x="15709" y="439"/>
                  <a:pt x="15709" y="982"/>
                </a:cubicBezTo>
                <a:cubicBezTo>
                  <a:pt x="15709" y="1253"/>
                  <a:pt x="15764" y="1499"/>
                  <a:pt x="15853" y="1676"/>
                </a:cubicBezTo>
                <a:lnTo>
                  <a:pt x="19924" y="9818"/>
                </a:lnTo>
                <a:lnTo>
                  <a:pt x="491" y="9818"/>
                </a:lnTo>
                <a:cubicBezTo>
                  <a:pt x="220" y="9818"/>
                  <a:pt x="0" y="10257"/>
                  <a:pt x="0" y="10800"/>
                </a:cubicBezTo>
                <a:cubicBezTo>
                  <a:pt x="0" y="11343"/>
                  <a:pt x="220" y="11782"/>
                  <a:pt x="491" y="11782"/>
                </a:cubicBezTo>
                <a:lnTo>
                  <a:pt x="19924" y="11782"/>
                </a:lnTo>
                <a:lnTo>
                  <a:pt x="15853" y="19924"/>
                </a:lnTo>
                <a:cubicBezTo>
                  <a:pt x="15764" y="20102"/>
                  <a:pt x="15709" y="20347"/>
                  <a:pt x="15709" y="20618"/>
                </a:cubicBezTo>
                <a:cubicBezTo>
                  <a:pt x="15709" y="21161"/>
                  <a:pt x="15929" y="21600"/>
                  <a:pt x="16200" y="21600"/>
                </a:cubicBezTo>
                <a:cubicBezTo>
                  <a:pt x="16336" y="21600"/>
                  <a:pt x="16458" y="21491"/>
                  <a:pt x="16547" y="21312"/>
                </a:cubicBezTo>
                <a:lnTo>
                  <a:pt x="21456" y="11494"/>
                </a:lnTo>
                <a:cubicBezTo>
                  <a:pt x="21545" y="11317"/>
                  <a:pt x="21600" y="11071"/>
                  <a:pt x="21600" y="10800"/>
                </a:cubicBezTo>
                <a:cubicBezTo>
                  <a:pt x="21600" y="10529"/>
                  <a:pt x="21545" y="10284"/>
                  <a:pt x="21456" y="10106"/>
                </a:cubicBezTo>
              </a:path>
            </a:pathLst>
          </a:custGeom>
          <a:solidFill>
            <a:srgbClr val="FFFFFE"/>
          </a:solidFill>
          <a:ln w="12700">
            <a:solidFill>
              <a:srgbClr val="FFFFFE"/>
            </a:solidFill>
            <a:miter lim="400000"/>
          </a:ln>
          <a:effectLst>
            <a:outerShdw blurRad="50800" dist="38100" algn="l" rotWithShape="0">
              <a:prstClr val="black">
                <a:alpha val="40000"/>
              </a:prstClr>
            </a:outerShdw>
          </a:effectLst>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sp>
        <p:nvSpPr>
          <p:cNvPr id="18" name="Shape 2898"/>
          <p:cNvSpPr/>
          <p:nvPr/>
        </p:nvSpPr>
        <p:spPr>
          <a:xfrm>
            <a:off x="8781806" y="3790300"/>
            <a:ext cx="279328" cy="139664"/>
          </a:xfrm>
          <a:custGeom>
            <a:avLst/>
            <a:gdLst/>
            <a:ahLst/>
            <a:cxnLst>
              <a:cxn ang="0">
                <a:pos x="wd2" y="hd2"/>
              </a:cxn>
              <a:cxn ang="5400000">
                <a:pos x="wd2" y="hd2"/>
              </a:cxn>
              <a:cxn ang="10800000">
                <a:pos x="wd2" y="hd2"/>
              </a:cxn>
              <a:cxn ang="16200000">
                <a:pos x="wd2" y="hd2"/>
              </a:cxn>
            </a:cxnLst>
            <a:rect l="0" t="0" r="r" b="b"/>
            <a:pathLst>
              <a:path w="21600" h="21600" extrusionOk="0">
                <a:moveTo>
                  <a:pt x="21456" y="10106"/>
                </a:moveTo>
                <a:lnTo>
                  <a:pt x="16547" y="288"/>
                </a:lnTo>
                <a:cubicBezTo>
                  <a:pt x="16458" y="110"/>
                  <a:pt x="16336" y="0"/>
                  <a:pt x="16200" y="0"/>
                </a:cubicBezTo>
                <a:cubicBezTo>
                  <a:pt x="15929" y="0"/>
                  <a:pt x="15709" y="439"/>
                  <a:pt x="15709" y="982"/>
                </a:cubicBezTo>
                <a:cubicBezTo>
                  <a:pt x="15709" y="1253"/>
                  <a:pt x="15764" y="1499"/>
                  <a:pt x="15853" y="1676"/>
                </a:cubicBezTo>
                <a:lnTo>
                  <a:pt x="19924" y="9818"/>
                </a:lnTo>
                <a:lnTo>
                  <a:pt x="491" y="9818"/>
                </a:lnTo>
                <a:cubicBezTo>
                  <a:pt x="220" y="9818"/>
                  <a:pt x="0" y="10257"/>
                  <a:pt x="0" y="10800"/>
                </a:cubicBezTo>
                <a:cubicBezTo>
                  <a:pt x="0" y="11343"/>
                  <a:pt x="220" y="11782"/>
                  <a:pt x="491" y="11782"/>
                </a:cubicBezTo>
                <a:lnTo>
                  <a:pt x="19924" y="11782"/>
                </a:lnTo>
                <a:lnTo>
                  <a:pt x="15853" y="19924"/>
                </a:lnTo>
                <a:cubicBezTo>
                  <a:pt x="15764" y="20102"/>
                  <a:pt x="15709" y="20347"/>
                  <a:pt x="15709" y="20618"/>
                </a:cubicBezTo>
                <a:cubicBezTo>
                  <a:pt x="15709" y="21161"/>
                  <a:pt x="15929" y="21600"/>
                  <a:pt x="16200" y="21600"/>
                </a:cubicBezTo>
                <a:cubicBezTo>
                  <a:pt x="16336" y="21600"/>
                  <a:pt x="16458" y="21491"/>
                  <a:pt x="16547" y="21312"/>
                </a:cubicBezTo>
                <a:lnTo>
                  <a:pt x="21456" y="11494"/>
                </a:lnTo>
                <a:cubicBezTo>
                  <a:pt x="21545" y="11317"/>
                  <a:pt x="21600" y="11071"/>
                  <a:pt x="21600" y="10800"/>
                </a:cubicBezTo>
                <a:cubicBezTo>
                  <a:pt x="21600" y="10529"/>
                  <a:pt x="21545" y="10284"/>
                  <a:pt x="21456" y="10106"/>
                </a:cubicBezTo>
              </a:path>
            </a:pathLst>
          </a:custGeom>
          <a:solidFill>
            <a:srgbClr val="FFFFFE"/>
          </a:solidFill>
          <a:ln w="12700">
            <a:solidFill>
              <a:srgbClr val="FFFFFE"/>
            </a:solidFill>
            <a:miter lim="400000"/>
          </a:ln>
          <a:effectLst>
            <a:outerShdw blurRad="50800" dist="38100" algn="l" rotWithShape="0">
              <a:prstClr val="black">
                <a:alpha val="40000"/>
              </a:prstClr>
            </a:outerShdw>
          </a:effectLst>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sp>
        <p:nvSpPr>
          <p:cNvPr id="21" name="文本框 20"/>
          <p:cNvSpPr txBox="1"/>
          <p:nvPr/>
        </p:nvSpPr>
        <p:spPr>
          <a:xfrm>
            <a:off x="3276667" y="4261822"/>
            <a:ext cx="839316" cy="499624"/>
          </a:xfrm>
          <a:prstGeom prst="rect">
            <a:avLst/>
          </a:prstGeom>
          <a:noFill/>
        </p:spPr>
        <p:txBody>
          <a:bodyPr wrap="square" rtlCol="0">
            <a:spAutoFit/>
          </a:bodyPr>
          <a:lstStyle/>
          <a:p>
            <a:pPr algn="dist">
              <a:lnSpc>
                <a:spcPct val="150000"/>
              </a:lnSpc>
            </a:pPr>
            <a:r>
              <a:rPr lang="en-US" altLang="zh-CN" sz="2000" b="1" dirty="0">
                <a:latin typeface="+mn-lt"/>
                <a:ea typeface="+mn-ea"/>
                <a:cs typeface="+mn-ea"/>
                <a:sym typeface="+mn-lt"/>
              </a:rPr>
              <a:t>2015</a:t>
            </a:r>
            <a:endParaRPr lang="zh-CN" altLang="en-US" sz="2000" b="1" dirty="0">
              <a:latin typeface="+mn-lt"/>
              <a:ea typeface="+mn-ea"/>
              <a:cs typeface="+mn-ea"/>
              <a:sym typeface="+mn-lt"/>
            </a:endParaRPr>
          </a:p>
        </p:txBody>
      </p:sp>
      <p:sp>
        <p:nvSpPr>
          <p:cNvPr id="22" name="文本框 21"/>
          <p:cNvSpPr txBox="1"/>
          <p:nvPr/>
        </p:nvSpPr>
        <p:spPr>
          <a:xfrm>
            <a:off x="5018382" y="2998241"/>
            <a:ext cx="839316" cy="499624"/>
          </a:xfrm>
          <a:prstGeom prst="rect">
            <a:avLst/>
          </a:prstGeom>
          <a:noFill/>
        </p:spPr>
        <p:txBody>
          <a:bodyPr wrap="square" rtlCol="0">
            <a:spAutoFit/>
          </a:bodyPr>
          <a:lstStyle/>
          <a:p>
            <a:pPr algn="dist">
              <a:lnSpc>
                <a:spcPct val="150000"/>
              </a:lnSpc>
            </a:pPr>
            <a:r>
              <a:rPr lang="en-US" altLang="zh-CN" sz="2000" b="1" dirty="0">
                <a:latin typeface="+mn-lt"/>
                <a:ea typeface="+mn-ea"/>
                <a:cs typeface="+mn-ea"/>
                <a:sym typeface="+mn-lt"/>
              </a:rPr>
              <a:t>2016</a:t>
            </a:r>
            <a:endParaRPr lang="zh-CN" altLang="en-US" sz="2000" b="1" dirty="0">
              <a:latin typeface="+mn-lt"/>
              <a:ea typeface="+mn-ea"/>
              <a:cs typeface="+mn-ea"/>
              <a:sym typeface="+mn-lt"/>
            </a:endParaRPr>
          </a:p>
        </p:txBody>
      </p:sp>
      <p:sp>
        <p:nvSpPr>
          <p:cNvPr id="24" name="文本框 23"/>
          <p:cNvSpPr txBox="1"/>
          <p:nvPr/>
        </p:nvSpPr>
        <p:spPr>
          <a:xfrm>
            <a:off x="6770926" y="4261822"/>
            <a:ext cx="839316" cy="499624"/>
          </a:xfrm>
          <a:prstGeom prst="rect">
            <a:avLst/>
          </a:prstGeom>
          <a:noFill/>
        </p:spPr>
        <p:txBody>
          <a:bodyPr wrap="square" rtlCol="0">
            <a:spAutoFit/>
          </a:bodyPr>
          <a:lstStyle/>
          <a:p>
            <a:pPr algn="dist">
              <a:lnSpc>
                <a:spcPct val="150000"/>
              </a:lnSpc>
            </a:pPr>
            <a:r>
              <a:rPr lang="en-US" altLang="zh-CN" sz="2000" b="1" dirty="0">
                <a:latin typeface="+mn-lt"/>
                <a:ea typeface="+mn-ea"/>
                <a:cs typeface="+mn-ea"/>
                <a:sym typeface="+mn-lt"/>
              </a:rPr>
              <a:t>2017</a:t>
            </a:r>
            <a:endParaRPr lang="zh-CN" altLang="en-US" sz="2000" b="1" dirty="0">
              <a:latin typeface="+mn-lt"/>
              <a:ea typeface="+mn-ea"/>
              <a:cs typeface="+mn-ea"/>
              <a:sym typeface="+mn-lt"/>
            </a:endParaRPr>
          </a:p>
        </p:txBody>
      </p:sp>
      <p:sp>
        <p:nvSpPr>
          <p:cNvPr id="25" name="文本框 24"/>
          <p:cNvSpPr txBox="1"/>
          <p:nvPr/>
        </p:nvSpPr>
        <p:spPr>
          <a:xfrm>
            <a:off x="8512641" y="2998241"/>
            <a:ext cx="839316" cy="499624"/>
          </a:xfrm>
          <a:prstGeom prst="rect">
            <a:avLst/>
          </a:prstGeom>
          <a:noFill/>
        </p:spPr>
        <p:txBody>
          <a:bodyPr wrap="square" rtlCol="0">
            <a:spAutoFit/>
          </a:bodyPr>
          <a:lstStyle/>
          <a:p>
            <a:pPr algn="dist">
              <a:lnSpc>
                <a:spcPct val="150000"/>
              </a:lnSpc>
            </a:pPr>
            <a:r>
              <a:rPr lang="en-US" altLang="zh-CN" sz="2000" b="1" dirty="0">
                <a:latin typeface="+mn-lt"/>
                <a:ea typeface="+mn-ea"/>
                <a:cs typeface="+mn-ea"/>
                <a:sym typeface="+mn-lt"/>
              </a:rPr>
              <a:t>2018</a:t>
            </a:r>
            <a:endParaRPr lang="zh-CN" altLang="en-US" sz="2000" b="1" dirty="0">
              <a:latin typeface="+mn-lt"/>
              <a:ea typeface="+mn-ea"/>
              <a:cs typeface="+mn-ea"/>
              <a:sym typeface="+mn-lt"/>
            </a:endParaRPr>
          </a:p>
        </p:txBody>
      </p:sp>
      <p:sp>
        <p:nvSpPr>
          <p:cNvPr id="26" name="文本框 25"/>
          <p:cNvSpPr txBox="1"/>
          <p:nvPr/>
        </p:nvSpPr>
        <p:spPr>
          <a:xfrm>
            <a:off x="2752371" y="4906589"/>
            <a:ext cx="1887908"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a:t>
            </a:r>
          </a:p>
        </p:txBody>
      </p:sp>
      <p:sp>
        <p:nvSpPr>
          <p:cNvPr id="27" name="文本框 26"/>
          <p:cNvSpPr txBox="1"/>
          <p:nvPr/>
        </p:nvSpPr>
        <p:spPr>
          <a:xfrm>
            <a:off x="6246630" y="4906589"/>
            <a:ext cx="1887908"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a:t>
            </a:r>
          </a:p>
        </p:txBody>
      </p:sp>
      <p:sp>
        <p:nvSpPr>
          <p:cNvPr id="28" name="文本框 27"/>
          <p:cNvSpPr txBox="1"/>
          <p:nvPr/>
        </p:nvSpPr>
        <p:spPr>
          <a:xfrm>
            <a:off x="4489064" y="1659413"/>
            <a:ext cx="1887908"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a:t>
            </a:r>
          </a:p>
        </p:txBody>
      </p:sp>
      <p:sp>
        <p:nvSpPr>
          <p:cNvPr id="29" name="文本框 28"/>
          <p:cNvSpPr txBox="1"/>
          <p:nvPr/>
        </p:nvSpPr>
        <p:spPr>
          <a:xfrm>
            <a:off x="7983323" y="1659413"/>
            <a:ext cx="1887908" cy="1338828"/>
          </a:xfrm>
          <a:prstGeom prst="rect">
            <a:avLst/>
          </a:prstGeom>
          <a:noFill/>
        </p:spPr>
        <p:txBody>
          <a:bodyPr wrap="square" rtlCol="0">
            <a:spAutoFit/>
          </a:bodyPr>
          <a:lstStyle/>
          <a:p>
            <a:pPr>
              <a:lnSpc>
                <a:spcPct val="150000"/>
              </a:lnSpc>
            </a:pPr>
            <a:r>
              <a:rPr lang="zh-CN" altLang="en-US" sz="1800" dirty="0">
                <a:latin typeface="+mn-lt"/>
                <a:ea typeface="+mn-ea"/>
                <a:cs typeface="+mn-ea"/>
                <a:sym typeface="+mn-lt"/>
              </a:rPr>
              <a:t>请在此添加文本请在此添加文本请在此添加文本</a:t>
            </a:r>
          </a:p>
        </p:txBody>
      </p:sp>
      <p:sp>
        <p:nvSpPr>
          <p:cNvPr id="30" name="椭圆 29"/>
          <p:cNvSpPr/>
          <p:nvPr/>
        </p:nvSpPr>
        <p:spPr>
          <a:xfrm>
            <a:off x="543112" y="3248891"/>
            <a:ext cx="2017486" cy="1262743"/>
          </a:xfrm>
          <a:prstGeom prst="ellipse">
            <a:avLst/>
          </a:prstGeom>
          <a:ln w="57150">
            <a:solidFill>
              <a:srgbClr val="FFFFFE"/>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rgbClr val="FFFFFE"/>
                </a:solidFill>
                <a:cs typeface="+mn-ea"/>
                <a:sym typeface="+mn-lt"/>
              </a:rPr>
              <a:t>文本</a:t>
            </a:r>
          </a:p>
        </p:txBody>
      </p:sp>
    </p:spTree>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MH" val="20170816143252"/>
  <p:tag name="MH_LIBRARY" val="GRAPHIC"/>
  <p:tag name="MH_TYPE" val="Other"/>
  <p:tag name="MH_ORDER" val="5"/>
</p:tagLst>
</file>

<file path=ppt/tags/tag10.xml><?xml version="1.0" encoding="utf-8"?>
<p:tagLst xmlns:a="http://schemas.openxmlformats.org/drawingml/2006/main" xmlns:r="http://schemas.openxmlformats.org/officeDocument/2006/relationships" xmlns:p="http://schemas.openxmlformats.org/presentationml/2006/main">
  <p:tag name="MH" val="20170612003741"/>
  <p:tag name="MH_LIBRARY" val="GRAPHIC"/>
  <p:tag name="MH_ORDER" val="Rectangle 3"/>
</p:tagLst>
</file>

<file path=ppt/tags/tag11.xml><?xml version="1.0" encoding="utf-8"?>
<p:tagLst xmlns:a="http://schemas.openxmlformats.org/drawingml/2006/main" xmlns:r="http://schemas.openxmlformats.org/officeDocument/2006/relationships" xmlns:p="http://schemas.openxmlformats.org/presentationml/2006/main">
  <p:tag name="MH" val="20170612003741"/>
  <p:tag name="MH_LIBRARY" val="GRAPHIC"/>
  <p:tag name="MH_ORDER" val="Rectangle 2"/>
</p:tagLst>
</file>

<file path=ppt/tags/tag2.xml><?xml version="1.0" encoding="utf-8"?>
<p:tagLst xmlns:a="http://schemas.openxmlformats.org/drawingml/2006/main" xmlns:r="http://schemas.openxmlformats.org/officeDocument/2006/relationships" xmlns:p="http://schemas.openxmlformats.org/presentationml/2006/main">
  <p:tag name="MH" val="20170816143252"/>
  <p:tag name="MH_LIBRARY" val="GRAPHIC"/>
  <p:tag name="MH_TYPE" val="Other"/>
  <p:tag name="MH_ORDER" val="5"/>
</p:tagLst>
</file>

<file path=ppt/tags/tag3.xml><?xml version="1.0" encoding="utf-8"?>
<p:tagLst xmlns:a="http://schemas.openxmlformats.org/drawingml/2006/main" xmlns:r="http://schemas.openxmlformats.org/officeDocument/2006/relationships" xmlns:p="http://schemas.openxmlformats.org/presentationml/2006/main">
  <p:tag name="MH" val="20170816143252"/>
  <p:tag name="MH_LIBRARY" val="GRAPHIC"/>
  <p:tag name="MH_TYPE" val="Other"/>
  <p:tag name="MH_ORDER" val="5"/>
</p:tagLst>
</file>

<file path=ppt/tags/tag4.xml><?xml version="1.0" encoding="utf-8"?>
<p:tagLst xmlns:a="http://schemas.openxmlformats.org/drawingml/2006/main" xmlns:r="http://schemas.openxmlformats.org/officeDocument/2006/relationships" xmlns:p="http://schemas.openxmlformats.org/presentationml/2006/main">
  <p:tag name="MH" val="20170804113700"/>
  <p:tag name="MH_LIBRARY" val="GRAPHIC"/>
  <p:tag name="MH_TYPE" val="Other"/>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70804113700"/>
  <p:tag name="MH_LIBRARY" val="GRAPHIC"/>
  <p:tag name="MH_TYPE" val="Other"/>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70804113700"/>
  <p:tag name="MH_LIBRARY" val="GRAPHIC"/>
  <p:tag name="MH_TYPE" val="Other"/>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70831213830"/>
  <p:tag name="MH_LIBRARY" val="GRAPHIC"/>
  <p:tag name="MH_TYPE" val="Other"/>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70831213830"/>
  <p:tag name="MH_LIBRARY" val="GRAPHIC"/>
  <p:tag name="MH_TYPE" val="Other"/>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70831213830"/>
  <p:tag name="MH_LIBRARY" val="GRAPHIC"/>
  <p:tag name="MH_TYPE" val="Other"/>
  <p:tag name="MH_ORDER" val="3"/>
</p:tagLst>
</file>

<file path=ppt/theme/theme1.xml><?xml version="1.0" encoding="utf-8"?>
<a:theme xmlns:a="http://schemas.openxmlformats.org/drawingml/2006/main" name="www.2ppt.com">
  <a:themeElements>
    <a:clrScheme name="二3">
      <a:dk1>
        <a:srgbClr val="4D4D4D"/>
      </a:dk1>
      <a:lt1>
        <a:srgbClr val="FFFFFF"/>
      </a:lt1>
      <a:dk2>
        <a:srgbClr val="4D4D4D"/>
      </a:dk2>
      <a:lt2>
        <a:srgbClr val="FFFFFF"/>
      </a:lt2>
      <a:accent1>
        <a:srgbClr val="AB7E51"/>
      </a:accent1>
      <a:accent2>
        <a:srgbClr val="686B76"/>
      </a:accent2>
      <a:accent3>
        <a:srgbClr val="B86896"/>
      </a:accent3>
      <a:accent4>
        <a:srgbClr val="EC7830"/>
      </a:accent4>
      <a:accent5>
        <a:srgbClr val="91AA54"/>
      </a:accent5>
      <a:accent6>
        <a:srgbClr val="EB435F"/>
      </a:accent6>
      <a:hlink>
        <a:srgbClr val="4FCD88"/>
      </a:hlink>
      <a:folHlink>
        <a:srgbClr val="7F7F7F"/>
      </a:folHlink>
    </a:clrScheme>
    <a:fontScheme name="Temp">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毕业答辩博士帽模板</Template>
  <TotalTime>0</TotalTime>
  <Words>1348</Words>
  <Application>Microsoft Office PowerPoint</Application>
  <PresentationFormat>宽屏</PresentationFormat>
  <Paragraphs>137</Paragraphs>
  <Slides>24</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Gill Sans</vt:lpstr>
      <vt:lpstr>等线</vt:lpstr>
      <vt:lpstr>等线 Light</vt:lpstr>
      <vt:lpstr>宋体</vt:lpstr>
      <vt:lpstr>微软雅黑</vt:lpstr>
      <vt:lpstr>幼圆</vt:lpstr>
      <vt:lpstr>Arial</vt:lpstr>
      <vt:lpstr>Calibri</vt:lpstr>
      <vt:lpstr>Tempus Sans ITC</vt:lpstr>
      <vt:lpstr>Wingdings</vt:lpstr>
      <vt:lpstr>www.2ppt.com</vt:lpstr>
      <vt:lpstr>可爱卡通学生 教育教学PPT模板</vt:lpstr>
      <vt:lpstr>PowerPoint 演示文稿</vt:lpstr>
      <vt:lpstr>请在此添加第一节标题</vt:lpstr>
      <vt:lpstr>请在此添加大标题</vt:lpstr>
      <vt:lpstr>请在此添加大标题</vt:lpstr>
      <vt:lpstr>请在此添加大标题</vt:lpstr>
      <vt:lpstr>请在此添加大标题</vt:lpstr>
      <vt:lpstr>请在此添加第二节标题</vt:lpstr>
      <vt:lpstr>请在此添加大标题</vt:lpstr>
      <vt:lpstr>请在此添加大标题</vt:lpstr>
      <vt:lpstr>请在此添加大标题</vt:lpstr>
      <vt:lpstr>请在此添加大标题</vt:lpstr>
      <vt:lpstr>请在此添加第三节标题</vt:lpstr>
      <vt:lpstr>请在此添加大标题</vt:lpstr>
      <vt:lpstr>请在此添加大标题</vt:lpstr>
      <vt:lpstr>请在此添加大标题</vt:lpstr>
      <vt:lpstr>请在此添加大标题</vt:lpstr>
      <vt:lpstr>请在此添加第四节标题</vt:lpstr>
      <vt:lpstr>请在此添加大标题</vt:lpstr>
      <vt:lpstr>请在此添加大标题</vt:lpstr>
      <vt:lpstr>请在此添加大标题</vt:lpstr>
      <vt:lpstr>请在此添加大标题</vt:lpstr>
      <vt:lpstr>请在此添加大标题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2020-08-13T09:39:00Z</dcterms:created>
  <dcterms:modified xsi:type="dcterms:W3CDTF">2023-01-10T06:26:45Z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5FC9167139AD4763B7F3C2C3047FA82C</vt:lpwstr>
  </property>
  <property fmtid="{A09F084E-AD41-489F-8076-AA5BE3082BCA}" pid="100">
    <vt:ui4>5</vt:ui4>
  </property>
  <property fmtid="{64440492-4C8B-11D1-8B70-080036B11A03}" pid="11">
    <vt:lpwstr>www.2ppt.com-爱PPT提供资源下载</vt:lpwstr>
  </property>
</Properties>
</file>