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26"/>
  </p:notesMasterIdLst>
  <p:handoutMasterIdLst>
    <p:handoutMasterId r:id="rId27"/>
  </p:handoutMasterIdLst>
  <p:sldIdLst>
    <p:sldId id="257" r:id="rId2"/>
    <p:sldId id="318" r:id="rId3"/>
    <p:sldId id="258" r:id="rId4"/>
    <p:sldId id="286" r:id="rId5"/>
    <p:sldId id="314" r:id="rId6"/>
    <p:sldId id="315" r:id="rId7"/>
    <p:sldId id="317" r:id="rId8"/>
    <p:sldId id="316" r:id="rId9"/>
    <p:sldId id="309" r:id="rId10"/>
    <p:sldId id="319" r:id="rId11"/>
    <p:sldId id="320" r:id="rId12"/>
    <p:sldId id="321" r:id="rId13"/>
    <p:sldId id="322" r:id="rId14"/>
    <p:sldId id="310" r:id="rId15"/>
    <p:sldId id="323" r:id="rId16"/>
    <p:sldId id="324" r:id="rId17"/>
    <p:sldId id="325" r:id="rId18"/>
    <p:sldId id="326" r:id="rId19"/>
    <p:sldId id="311" r:id="rId20"/>
    <p:sldId id="328" r:id="rId21"/>
    <p:sldId id="327" r:id="rId22"/>
    <p:sldId id="330" r:id="rId23"/>
    <p:sldId id="329" r:id="rId24"/>
    <p:sldId id="312" r:id="rId25"/>
  </p:sldIdLst>
  <p:sldSz cx="12192000" cy="6858000"/>
  <p:notesSz cx="6858000" cy="9144000"/>
  <p:defaultTextStyle>
    <a:defPPr>
      <a:defRPr lang="zh-CN"/>
    </a:defPPr>
    <a:lvl1pPr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9F7EB"/>
    <a:srgbClr val="DA9D1A"/>
    <a:srgbClr val="FD7C43"/>
    <a:srgbClr val="F0C87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980" autoAdjust="0"/>
    <p:restoredTop sz="94660" autoAdjust="0"/>
  </p:normalViewPr>
  <p:slideViewPr>
    <p:cSldViewPr snapToGrid="0">
      <p:cViewPr varScale="1">
        <p:scale>
          <a:sx n="57" d="100"/>
          <a:sy n="57" d="100"/>
        </p:scale>
        <p:origin x="-90" y="-1602"/>
      </p:cViewPr>
      <p:guideLst>
        <p:guide orient="horz" pos="2160"/>
        <p:guide pos="2880"/>
      </p:guideLst>
    </p:cSldViewPr>
  </p:slideViewPr>
  <p:notesTextViewPr>
    <p:cViewPr>
      <p:scale>
        <a:sx n="1" d="1"/>
        <a:sy n="1" d="1"/>
      </p:scale>
      <p:origin x="0" y="0"/>
    </p:cViewPr>
  </p:notesTextViewPr>
  <p:sorterViewPr showFormatting="0">
    <p:cViewPr>
      <p:scale>
        <a:sx n="139" d="100"/>
        <a:sy n="139" d="100"/>
      </p:scale>
      <p:origin x="0" y="0"/>
    </p:cViewPr>
  </p:sorterViewPr>
  <p:gridSpacing cx="72006" cy="72006"/>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handoutMaster" Target="handoutMasters/handoutMaster1.xml"/><Relationship Id="rId30"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F9B84EA-7D68-4D60-9CB1-D50884785D1C}" type="datetimeFigureOut">
              <a:rPr lang="zh-CN" altLang="en-US" smtClean="0"/>
              <a:t>2023-01-10</a:t>
            </a:fld>
            <a:endParaRPr lang="zh-CN" altLang="en-US"/>
          </a:p>
        </p:txBody>
      </p:sp>
      <p:sp>
        <p:nvSpPr>
          <p:cNvPr id="4" name="页脚占位符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5" name="灯片编号占位符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D4E0FC9-F1F8-4FAE-9988-3BA365CFD46F}" type="slidenum">
              <a:rPr lang="zh-CN" altLang="en-US" smtClean="0"/>
              <a:t>‹#›</a:t>
            </a:fld>
            <a:endParaRPr lang="zh-CN" alt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bwMode="auto">
      <p:bgPr>
        <a:solidFill>
          <a:schemeClr val="bg1"/>
        </a:solidFill>
        <a:effectLst/>
      </p:bgPr>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eaLnBrk="1" fontAlgn="auto" hangingPunct="1">
              <a:defRPr sz="1200" noProof="1">
                <a:latin typeface="字魂59号-创粗黑" panose="00000500000000000000" pitchFamily="2" charset="-122"/>
              </a:defRPr>
            </a:lvl1pPr>
          </a:lstStyle>
          <a:p>
            <a:pPr>
              <a:defRPr/>
            </a:pPr>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eaLnBrk="1" fontAlgn="auto" hangingPunct="1">
              <a:defRPr sz="1200" noProof="1" smtClean="0">
                <a:latin typeface="字魂59号-创粗黑" panose="00000500000000000000" pitchFamily="2" charset="-122"/>
                <a:ea typeface="+mn-ea"/>
              </a:defRPr>
            </a:lvl1pPr>
          </a:lstStyle>
          <a:p>
            <a:pPr>
              <a:defRPr/>
            </a:pPr>
            <a:fld id="{CAE63F38-AB01-41CC-8CDC-51F0ADB30107}" type="datetimeFigureOut">
              <a:rPr lang="zh-CN" altLang="en-US"/>
              <a:t>2023-01-10</a:t>
            </a:fld>
            <a:endParaRPr lang="zh-CN" altLang="en-US"/>
          </a:p>
        </p:txBody>
      </p:sp>
      <p:sp>
        <p:nvSpPr>
          <p:cNvPr id="17412" name="幻灯片图像占位符 3"/>
          <p:cNvSpPr>
            <a:spLocks noGrp="1" noRot="1" noChangeAspect="1" noChangeArrowheads="1"/>
          </p:cNvSpPr>
          <p:nvPr>
            <p:ph type="sldImg" idx="4294967295"/>
          </p:nvPr>
        </p:nvSpPr>
        <p:spPr bwMode="auto">
          <a:xfrm>
            <a:off x="685800" y="1143000"/>
            <a:ext cx="5486400" cy="3086100"/>
          </a:xfrm>
          <a:prstGeom prst="rect">
            <a:avLst/>
          </a:prstGeom>
          <a:noFill/>
          <a:ln w="12700">
            <a:solidFill>
              <a:srgbClr val="000000"/>
            </a:solidFill>
            <a:round/>
          </a:ln>
          <a:extLst>
            <a:ext uri="{909E8E84-426E-40DD-AFC4-6F175D3DCCD1}">
              <a14:hiddenFill xmlns:a14="http://schemas.microsoft.com/office/drawing/2010/main">
                <a:solidFill>
                  <a:srgbClr val="FFFFFF"/>
                </a:solidFill>
              </a14:hiddenFill>
            </a:ext>
          </a:extLst>
        </p:spPr>
      </p:sp>
      <p:sp>
        <p:nvSpPr>
          <p:cNvPr id="2053" name="备注占位符 4"/>
          <p:cNvSpPr>
            <a:spLocks noGrp="1" noChangeArrowheads="1"/>
          </p:cNvSpPr>
          <p:nvPr>
            <p:ph type="body" sz="quarter" idx="9"/>
          </p:nvPr>
        </p:nvSpPr>
        <p:spPr bwMode="auto">
          <a:xfrm>
            <a:off x="685800" y="4400550"/>
            <a:ext cx="5486400" cy="3600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pPr lvl="0"/>
            <a:r>
              <a:rPr lang="zh-CN" altLang="en-US" noProof="0" dirty="0"/>
              <a:t>单击此处编辑母版文本样式</a:t>
            </a:r>
          </a:p>
          <a:p>
            <a:pPr lvl="1"/>
            <a:r>
              <a:rPr lang="zh-CN" altLang="en-US" noProof="0" dirty="0"/>
              <a:t>第二级</a:t>
            </a:r>
          </a:p>
          <a:p>
            <a:pPr lvl="2"/>
            <a:r>
              <a:rPr lang="zh-CN" altLang="en-US" noProof="0" dirty="0"/>
              <a:t>第三级</a:t>
            </a:r>
          </a:p>
          <a:p>
            <a:pPr lvl="3"/>
            <a:r>
              <a:rPr lang="zh-CN" altLang="en-US" noProof="0" dirty="0"/>
              <a:t>第四级</a:t>
            </a:r>
          </a:p>
          <a:p>
            <a:pPr lvl="4"/>
            <a:r>
              <a:rPr lang="zh-CN" altLang="en-US" noProof="0" dirty="0"/>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eaLnBrk="1" fontAlgn="auto" hangingPunct="1">
              <a:defRPr sz="1200" noProof="1">
                <a:latin typeface="字魂59号-创粗黑" panose="00000500000000000000" pitchFamily="2" charset="-122"/>
              </a:defRPr>
            </a:lvl1pPr>
          </a:lstStyle>
          <a:p>
            <a:pPr>
              <a:defRPr/>
            </a:pPr>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wrap="square" lIns="91440" tIns="45720" rIns="91440" bIns="45720" numCol="1" anchor="b" anchorCtr="0" compatLnSpc="1"/>
          <a:lstStyle>
            <a:lvl1pPr algn="r" eaLnBrk="1" hangingPunct="1">
              <a:defRPr sz="1200" noProof="1">
                <a:latin typeface="字魂59号-创粗黑" panose="00000500000000000000" pitchFamily="2" charset="-122"/>
              </a:defRPr>
            </a:lvl1pPr>
          </a:lstStyle>
          <a:p>
            <a:fld id="{3848FADA-7B98-4B02-80AC-FC655CAAA8A3}" type="slidenum">
              <a:rPr altLang="en-US"/>
              <a:t>‹#›</a:t>
            </a:fld>
            <a:endParaRPr lang="zh-CN"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0"/>
      </a:spcBef>
      <a:spcAft>
        <a:spcPct val="0"/>
      </a:spcAft>
      <a:defRPr sz="1200" kern="1200">
        <a:solidFill>
          <a:schemeClr val="tx1"/>
        </a:solidFill>
        <a:latin typeface="字魂59号-创粗黑" panose="00000500000000000000" pitchFamily="2" charset="-122"/>
        <a:ea typeface="+mn-ea"/>
        <a:cs typeface="+mn-cs"/>
      </a:defRPr>
    </a:lvl1pPr>
    <a:lvl2pPr marL="457200" algn="l" rtl="0" eaLnBrk="0" fontAlgn="base" hangingPunct="0">
      <a:spcBef>
        <a:spcPct val="0"/>
      </a:spcBef>
      <a:spcAft>
        <a:spcPct val="0"/>
      </a:spcAft>
      <a:defRPr sz="1200" kern="1200">
        <a:solidFill>
          <a:schemeClr val="tx1"/>
        </a:solidFill>
        <a:latin typeface="字魂59号-创粗黑" panose="00000500000000000000" pitchFamily="2" charset="-122"/>
        <a:ea typeface="+mn-ea"/>
        <a:cs typeface="+mn-cs"/>
      </a:defRPr>
    </a:lvl2pPr>
    <a:lvl3pPr marL="914400" algn="l" rtl="0" eaLnBrk="0" fontAlgn="base" hangingPunct="0">
      <a:spcBef>
        <a:spcPct val="0"/>
      </a:spcBef>
      <a:spcAft>
        <a:spcPct val="0"/>
      </a:spcAft>
      <a:defRPr sz="1200" kern="1200">
        <a:solidFill>
          <a:schemeClr val="tx1"/>
        </a:solidFill>
        <a:latin typeface="字魂59号-创粗黑" panose="00000500000000000000" pitchFamily="2" charset="-122"/>
        <a:ea typeface="+mn-ea"/>
        <a:cs typeface="+mn-cs"/>
      </a:defRPr>
    </a:lvl3pPr>
    <a:lvl4pPr marL="1371600" algn="l" rtl="0" eaLnBrk="0" fontAlgn="base" hangingPunct="0">
      <a:spcBef>
        <a:spcPct val="0"/>
      </a:spcBef>
      <a:spcAft>
        <a:spcPct val="0"/>
      </a:spcAft>
      <a:defRPr sz="1200" kern="1200">
        <a:solidFill>
          <a:schemeClr val="tx1"/>
        </a:solidFill>
        <a:latin typeface="字魂59号-创粗黑" panose="00000500000000000000" pitchFamily="2" charset="-122"/>
        <a:ea typeface="+mn-ea"/>
        <a:cs typeface="+mn-cs"/>
      </a:defRPr>
    </a:lvl4pPr>
    <a:lvl5pPr marL="1828800" algn="l" rtl="0" eaLnBrk="0" fontAlgn="base" hangingPunct="0">
      <a:spcBef>
        <a:spcPct val="0"/>
      </a:spcBef>
      <a:spcAft>
        <a:spcPct val="0"/>
      </a:spcAft>
      <a:defRPr sz="1200" kern="1200">
        <a:solidFill>
          <a:schemeClr val="tx1"/>
        </a:solidFill>
        <a:latin typeface="字魂59号-创粗黑" panose="00000500000000000000" pitchFamily="2" charset="-122"/>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幻灯片图像占位符 1"/>
          <p:cNvSpPr>
            <a:spLocks noGrp="1" noRot="1" noChangeAspect="1" noChangeArrowheads="1" noTextEdit="1"/>
          </p:cNvSpPr>
          <p:nvPr>
            <p:ph type="sldImg" idx="4294967295"/>
          </p:nvPr>
        </p:nvSpPr>
        <p:spPr>
          <a:xfrm>
            <a:off x="685800" y="1143000"/>
            <a:ext cx="5486400" cy="3086100"/>
          </a:xfrm>
          <a:ln>
            <a:miter lim="800000"/>
          </a:ln>
        </p:spPr>
      </p:sp>
      <p:sp>
        <p:nvSpPr>
          <p:cNvPr id="19459" name="备注占位符 2"/>
          <p:cNvSpPr>
            <a:spLocks noGrp="1" noChangeArrowheads="1"/>
          </p:cNvSpPr>
          <p:nvPr>
            <p:ph type="body" idx="4294967295"/>
          </p:nvPr>
        </p:nvSpPr>
        <p:spPr/>
        <p:txBody>
          <a:bodyPr/>
          <a:lstStyle/>
          <a:p>
            <a:pPr eaLnBrk="1" hangingPunct="1"/>
            <a:endParaRPr lang="zh-CN" altLang="en-US" smtClean="0"/>
          </a:p>
        </p:txBody>
      </p:sp>
      <p:sp>
        <p:nvSpPr>
          <p:cNvPr id="4099" name="灯片编号占位符 3"/>
          <p:cNvSpPr>
            <a:spLocks noGrp="1" noChangeArrowheads="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fld id="{D5B4B1E2-3BA6-4865-A62C-32405ACBF4B4}" type="slidenum">
              <a:rPr altLang="en-US">
                <a:latin typeface="字魂59号-创粗黑" panose="00000500000000000000" pitchFamily="2" charset="-122"/>
              </a:rPr>
              <a:t>1</a:t>
            </a:fld>
            <a:endParaRPr lang="zh-CN" altLang="en-US">
              <a:latin typeface="字魂59号-创粗黑" panose="00000500000000000000" pitchFamily="2" charset="-122"/>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幻灯片图像占位符 1"/>
          <p:cNvSpPr>
            <a:spLocks noGrp="1" noRot="1" noChangeAspect="1" noChangeArrowheads="1" noTextEdit="1"/>
          </p:cNvSpPr>
          <p:nvPr>
            <p:ph type="sldImg" idx="4294967295"/>
          </p:nvPr>
        </p:nvSpPr>
        <p:spPr>
          <a:xfrm>
            <a:off x="685800" y="1143000"/>
            <a:ext cx="5486400" cy="3086100"/>
          </a:xfrm>
          <a:ln>
            <a:miter lim="800000"/>
          </a:ln>
        </p:spPr>
      </p:sp>
      <p:sp>
        <p:nvSpPr>
          <p:cNvPr id="22531" name="备注占位符 2"/>
          <p:cNvSpPr>
            <a:spLocks noGrp="1" noChangeArrowheads="1"/>
          </p:cNvSpPr>
          <p:nvPr>
            <p:ph type="body" idx="4294967295"/>
          </p:nvPr>
        </p:nvSpPr>
        <p:spPr/>
        <p:txBody>
          <a:bodyPr/>
          <a:lstStyle/>
          <a:p>
            <a:pPr eaLnBrk="1" hangingPunct="1"/>
            <a:endParaRPr lang="zh-CN" altLang="en-US" smtClean="0"/>
          </a:p>
        </p:txBody>
      </p:sp>
      <p:sp>
        <p:nvSpPr>
          <p:cNvPr id="7171" name="灯片编号占位符 3"/>
          <p:cNvSpPr>
            <a:spLocks noGrp="1" noChangeArrowheads="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fld id="{096073C3-B937-44E3-AA96-7A32C2B09499}" type="slidenum">
              <a:rPr altLang="en-US">
                <a:latin typeface="字魂59号-创粗黑" panose="00000500000000000000" pitchFamily="2" charset="-122"/>
              </a:rPr>
              <a:t>3</a:t>
            </a:fld>
            <a:endParaRPr lang="zh-CN" altLang="en-US">
              <a:latin typeface="字魂59号-创粗黑" panose="00000500000000000000" pitchFamily="2" charset="-122"/>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幻灯片图像占位符 1"/>
          <p:cNvSpPr>
            <a:spLocks noGrp="1" noRot="1" noChangeAspect="1" noChangeArrowheads="1" noTextEdit="1"/>
          </p:cNvSpPr>
          <p:nvPr>
            <p:ph type="sldImg" idx="4294967295"/>
          </p:nvPr>
        </p:nvSpPr>
        <p:spPr>
          <a:xfrm>
            <a:off x="685800" y="1143000"/>
            <a:ext cx="5486400" cy="3086100"/>
          </a:xfrm>
          <a:ln>
            <a:miter lim="800000"/>
          </a:ln>
        </p:spPr>
      </p:sp>
      <p:sp>
        <p:nvSpPr>
          <p:cNvPr id="24579" name="备注占位符 2"/>
          <p:cNvSpPr>
            <a:spLocks noGrp="1" noChangeArrowheads="1"/>
          </p:cNvSpPr>
          <p:nvPr>
            <p:ph type="body" idx="4294967295"/>
          </p:nvPr>
        </p:nvSpPr>
        <p:spPr/>
        <p:txBody>
          <a:bodyPr/>
          <a:lstStyle/>
          <a:p>
            <a:pPr eaLnBrk="1" hangingPunct="1"/>
            <a:endParaRPr lang="en-US" altLang="zh-CN" smtClean="0"/>
          </a:p>
        </p:txBody>
      </p:sp>
      <p:sp>
        <p:nvSpPr>
          <p:cNvPr id="9219" name="灯片编号占位符 3"/>
          <p:cNvSpPr>
            <a:spLocks noGrp="1" noChangeArrowheads="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fld id="{44F930B4-0E2D-4CE2-8260-02596FFC964A}" type="slidenum">
              <a:rPr altLang="en-US">
                <a:latin typeface="字魂59号-创粗黑" panose="00000500000000000000" pitchFamily="2" charset="-122"/>
              </a:rPr>
              <a:t>4</a:t>
            </a:fld>
            <a:endParaRPr lang="zh-CN" altLang="en-US">
              <a:latin typeface="字魂59号-创粗黑" panose="00000500000000000000" pitchFamily="2" charset="-122"/>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幻灯片图像占位符 1"/>
          <p:cNvSpPr>
            <a:spLocks noGrp="1" noRot="1" noChangeAspect="1" noChangeArrowheads="1" noTextEdit="1"/>
          </p:cNvSpPr>
          <p:nvPr>
            <p:ph type="sldImg" idx="4294967295"/>
          </p:nvPr>
        </p:nvSpPr>
        <p:spPr>
          <a:xfrm>
            <a:off x="685800" y="1143000"/>
            <a:ext cx="5486400" cy="3086100"/>
          </a:xfrm>
          <a:ln>
            <a:miter lim="800000"/>
          </a:ln>
        </p:spPr>
      </p:sp>
      <p:sp>
        <p:nvSpPr>
          <p:cNvPr id="30723" name="备注占位符 2"/>
          <p:cNvSpPr>
            <a:spLocks noGrp="1" noChangeArrowheads="1"/>
          </p:cNvSpPr>
          <p:nvPr>
            <p:ph type="body" idx="4294967295"/>
          </p:nvPr>
        </p:nvSpPr>
        <p:spPr/>
        <p:txBody>
          <a:bodyPr/>
          <a:lstStyle/>
          <a:p>
            <a:pPr eaLnBrk="1" hangingPunct="1"/>
            <a:endParaRPr lang="en-US" altLang="zh-CN" smtClean="0"/>
          </a:p>
        </p:txBody>
      </p:sp>
      <p:sp>
        <p:nvSpPr>
          <p:cNvPr id="15363" name="灯片编号占位符 3"/>
          <p:cNvSpPr>
            <a:spLocks noGrp="1" noChangeArrowheads="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fld id="{FCB17423-BF23-4729-A411-BE9AC465133D}" type="slidenum">
              <a:rPr altLang="en-US">
                <a:latin typeface="字魂59号-创粗黑" panose="00000500000000000000" pitchFamily="2" charset="-122"/>
              </a:rPr>
              <a:t>9</a:t>
            </a:fld>
            <a:endParaRPr lang="zh-CN" altLang="en-US">
              <a:latin typeface="字魂59号-创粗黑" panose="00000500000000000000" pitchFamily="2" charset="-122"/>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幻灯片图像占位符 1"/>
          <p:cNvSpPr>
            <a:spLocks noGrp="1" noRot="1" noChangeAspect="1" noChangeArrowheads="1" noTextEdit="1"/>
          </p:cNvSpPr>
          <p:nvPr>
            <p:ph type="sldImg" idx="4294967295"/>
          </p:nvPr>
        </p:nvSpPr>
        <p:spPr>
          <a:xfrm>
            <a:off x="685800" y="1143000"/>
            <a:ext cx="5486400" cy="3086100"/>
          </a:xfrm>
          <a:ln>
            <a:miter lim="800000"/>
          </a:ln>
        </p:spPr>
      </p:sp>
      <p:sp>
        <p:nvSpPr>
          <p:cNvPr id="36867" name="备注占位符 2"/>
          <p:cNvSpPr>
            <a:spLocks noGrp="1" noChangeArrowheads="1"/>
          </p:cNvSpPr>
          <p:nvPr>
            <p:ph type="body" idx="4294967295"/>
          </p:nvPr>
        </p:nvSpPr>
        <p:spPr/>
        <p:txBody>
          <a:bodyPr/>
          <a:lstStyle/>
          <a:p>
            <a:pPr eaLnBrk="1" hangingPunct="1"/>
            <a:endParaRPr lang="en-US" altLang="zh-CN" smtClean="0"/>
          </a:p>
        </p:txBody>
      </p:sp>
      <p:sp>
        <p:nvSpPr>
          <p:cNvPr id="21507" name="灯片编号占位符 3"/>
          <p:cNvSpPr>
            <a:spLocks noGrp="1" noChangeArrowheads="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fld id="{A98FCF3E-E6A0-452D-8919-010C5F1B3D1B}" type="slidenum">
              <a:rPr altLang="en-US">
                <a:latin typeface="字魂59号-创粗黑" panose="00000500000000000000" pitchFamily="2" charset="-122"/>
              </a:rPr>
              <a:t>14</a:t>
            </a:fld>
            <a:endParaRPr lang="zh-CN" altLang="en-US">
              <a:latin typeface="字魂59号-创粗黑" panose="00000500000000000000" pitchFamily="2" charset="-122"/>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幻灯片图像占位符 1"/>
          <p:cNvSpPr>
            <a:spLocks noGrp="1" noRot="1" noChangeAspect="1" noChangeArrowheads="1" noTextEdit="1"/>
          </p:cNvSpPr>
          <p:nvPr>
            <p:ph type="sldImg" idx="4294967295"/>
          </p:nvPr>
        </p:nvSpPr>
        <p:spPr>
          <a:xfrm>
            <a:off x="685800" y="1143000"/>
            <a:ext cx="5486400" cy="3086100"/>
          </a:xfrm>
          <a:ln>
            <a:miter lim="800000"/>
          </a:ln>
        </p:spPr>
      </p:sp>
      <p:sp>
        <p:nvSpPr>
          <p:cNvPr id="43011" name="备注占位符 2"/>
          <p:cNvSpPr>
            <a:spLocks noGrp="1" noChangeArrowheads="1"/>
          </p:cNvSpPr>
          <p:nvPr>
            <p:ph type="body" idx="4294967295"/>
          </p:nvPr>
        </p:nvSpPr>
        <p:spPr/>
        <p:txBody>
          <a:bodyPr/>
          <a:lstStyle/>
          <a:p>
            <a:pPr eaLnBrk="1" hangingPunct="1"/>
            <a:endParaRPr lang="en-US" altLang="zh-CN" smtClean="0"/>
          </a:p>
        </p:txBody>
      </p:sp>
      <p:sp>
        <p:nvSpPr>
          <p:cNvPr id="27651" name="灯片编号占位符 3"/>
          <p:cNvSpPr>
            <a:spLocks noGrp="1" noChangeArrowheads="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fld id="{3AB4BBCC-F65F-4255-9B99-0BFFF44270EB}" type="slidenum">
              <a:rPr altLang="en-US">
                <a:latin typeface="字魂59号-创粗黑" panose="00000500000000000000" pitchFamily="2" charset="-122"/>
              </a:rPr>
              <a:t>19</a:t>
            </a:fld>
            <a:endParaRPr lang="zh-CN" altLang="en-US">
              <a:latin typeface="字魂59号-创粗黑" panose="00000500000000000000" pitchFamily="2" charset="-122"/>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幻灯片图像占位符 1"/>
          <p:cNvSpPr>
            <a:spLocks noGrp="1" noRot="1" noChangeAspect="1" noChangeArrowheads="1" noTextEdit="1"/>
          </p:cNvSpPr>
          <p:nvPr>
            <p:ph type="sldImg" idx="4294967295"/>
          </p:nvPr>
        </p:nvSpPr>
        <p:spPr>
          <a:xfrm>
            <a:off x="685800" y="1143000"/>
            <a:ext cx="5486400" cy="3086100"/>
          </a:xfrm>
          <a:ln>
            <a:miter lim="800000"/>
          </a:ln>
        </p:spPr>
      </p:sp>
      <p:sp>
        <p:nvSpPr>
          <p:cNvPr id="49155" name="备注占位符 2"/>
          <p:cNvSpPr>
            <a:spLocks noGrp="1" noChangeArrowheads="1"/>
          </p:cNvSpPr>
          <p:nvPr>
            <p:ph type="body" idx="4294967295"/>
          </p:nvPr>
        </p:nvSpPr>
        <p:spPr/>
        <p:txBody>
          <a:bodyPr/>
          <a:lstStyle/>
          <a:p>
            <a:pPr eaLnBrk="1" hangingPunct="1"/>
            <a:endParaRPr lang="zh-CN" altLang="en-US" smtClean="0"/>
          </a:p>
        </p:txBody>
      </p:sp>
      <p:sp>
        <p:nvSpPr>
          <p:cNvPr id="33795" name="灯片编号占位符 3"/>
          <p:cNvSpPr>
            <a:spLocks noGrp="1" noChangeArrowheads="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fld id="{976FE45E-E5E7-4429-AC6D-86731C5C1EDA}" type="slidenum">
              <a:rPr altLang="en-US">
                <a:latin typeface="字魂59号-创粗黑" panose="00000500000000000000" pitchFamily="2" charset="-122"/>
              </a:rPr>
              <a:t>24</a:t>
            </a:fld>
            <a:endParaRPr lang="zh-CN" altLang="en-US">
              <a:latin typeface="字魂59号-创粗黑" panose="00000500000000000000" pitchFamily="2" charset="-122"/>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zh-CN" altLang="en-US" noProof="1"/>
              <a:t>单击此处编辑母版标题样式</a:t>
            </a:r>
          </a:p>
        </p:txBody>
      </p:sp>
      <p:sp>
        <p:nvSpPr>
          <p:cNvPr id="3" name="副标题 2"/>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noProof="1"/>
              <a:t>单击此处编辑母版副标题样式</a:t>
            </a:r>
          </a:p>
        </p:txBody>
      </p:sp>
      <p:sp>
        <p:nvSpPr>
          <p:cNvPr id="4" name="日期占位符 3"/>
          <p:cNvSpPr>
            <a:spLocks noGrp="1"/>
          </p:cNvSpPr>
          <p:nvPr>
            <p:ph type="dt" sz="half" idx="10"/>
          </p:nvPr>
        </p:nvSpPr>
        <p:spPr>
          <a:xfrm>
            <a:off x="838200" y="6356352"/>
            <a:ext cx="2743200" cy="365125"/>
          </a:xfrm>
          <a:prstGeom prst="rect">
            <a:avLst/>
          </a:prstGeom>
        </p:spPr>
        <p:txBody>
          <a:bodyPr/>
          <a:lstStyle>
            <a:lvl1pPr>
              <a:defRPr smtClean="0"/>
            </a:lvl1pPr>
          </a:lstStyle>
          <a:p>
            <a:pPr>
              <a:defRPr/>
            </a:pPr>
            <a:fld id="{26CBC6AA-2E1C-40AB-981E-4547EA78D2AB}" type="datetimeFigureOut">
              <a:rPr lang="zh-CN" altLang="en-US"/>
              <a:t>2023-01-10</a:t>
            </a:fld>
            <a:endParaRPr lang="zh-CN" altLang="en-US"/>
          </a:p>
        </p:txBody>
      </p:sp>
      <p:sp>
        <p:nvSpPr>
          <p:cNvPr id="5" name="页脚占位符 4"/>
          <p:cNvSpPr>
            <a:spLocks noGrp="1"/>
          </p:cNvSpPr>
          <p:nvPr>
            <p:ph type="ftr" sz="quarter" idx="11"/>
          </p:nvPr>
        </p:nvSpPr>
        <p:spPr>
          <a:xfrm>
            <a:off x="4038600" y="6356352"/>
            <a:ext cx="4114800" cy="365125"/>
          </a:xfrm>
          <a:prstGeom prst="rect">
            <a:avLst/>
          </a:prstGeom>
        </p:spPr>
        <p:txBody>
          <a:bodyPr/>
          <a:lstStyle>
            <a:lvl1pPr>
              <a:defRPr/>
            </a:lvl1pPr>
          </a:lstStyle>
          <a:p>
            <a:pPr>
              <a:defRPr/>
            </a:pPr>
            <a:endParaRPr lang="zh-CN" altLang="en-US"/>
          </a:p>
        </p:txBody>
      </p:sp>
      <p:sp>
        <p:nvSpPr>
          <p:cNvPr id="6" name="灯片编号占位符 5"/>
          <p:cNvSpPr>
            <a:spLocks noGrp="1"/>
          </p:cNvSpPr>
          <p:nvPr>
            <p:ph type="sldNum" sz="quarter" idx="12"/>
          </p:nvPr>
        </p:nvSpPr>
        <p:spPr>
          <a:xfrm>
            <a:off x="8610600" y="6356352"/>
            <a:ext cx="2743200" cy="365125"/>
          </a:xfrm>
          <a:prstGeom prst="rect">
            <a:avLst/>
          </a:prstGeom>
        </p:spPr>
        <p:txBody>
          <a:bodyPr/>
          <a:lstStyle>
            <a:lvl1pPr>
              <a:defRPr/>
            </a:lvl1pPr>
          </a:lstStyle>
          <a:p>
            <a:fld id="{6A4270E7-B281-4245-B809-C025E2F664DC}" type="slidenum">
              <a:rPr altLang="en-US"/>
              <a:t>‹#›</a:t>
            </a:fld>
            <a:endParaRPr lang="zh-CN" altLang="en-US"/>
          </a:p>
        </p:txBody>
      </p:sp>
    </p:spTree>
  </p:cSld>
  <p:clrMapOvr>
    <a:masterClrMapping/>
  </p:clrMapOvr>
  <p:transition spd="slow" advClick="0" advTm="0">
    <p:random/>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a:prstGeom prst="rect">
            <a:avLst/>
          </a:prstGeom>
        </p:spPr>
        <p:txBody>
          <a:bodyPr anchor="b"/>
          <a:lstStyle>
            <a:lvl1pPr>
              <a:defRPr sz="3200"/>
            </a:lvl1pPr>
          </a:lstStyle>
          <a:p>
            <a:r>
              <a:rPr lang="zh-CN" altLang="en-US" noProof="1"/>
              <a:t>单击此处编辑母版标题样式</a:t>
            </a:r>
          </a:p>
        </p:txBody>
      </p:sp>
      <p:sp>
        <p:nvSpPr>
          <p:cNvPr id="3" name="图片占位符 2"/>
          <p:cNvSpPr>
            <a:spLocks noGrp="1"/>
          </p:cNvSpPr>
          <p:nvPr>
            <p:ph type="pic" idx="1"/>
          </p:nvPr>
        </p:nvSpPr>
        <p:spPr>
          <a:xfrm>
            <a:off x="5183188" y="987427"/>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CN" altLang="en-US" noProof="1"/>
          </a:p>
        </p:txBody>
      </p:sp>
      <p:sp>
        <p:nvSpPr>
          <p:cNvPr id="4" name="文本占位符 3"/>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noProof="1"/>
              <a:t>单击此处编辑母版文本样式</a:t>
            </a:r>
          </a:p>
        </p:txBody>
      </p:sp>
      <p:sp>
        <p:nvSpPr>
          <p:cNvPr id="5" name="日期占位符 3"/>
          <p:cNvSpPr>
            <a:spLocks noGrp="1"/>
          </p:cNvSpPr>
          <p:nvPr>
            <p:ph type="dt" sz="half" idx="10"/>
          </p:nvPr>
        </p:nvSpPr>
        <p:spPr>
          <a:xfrm>
            <a:off x="838200" y="6356352"/>
            <a:ext cx="2743200" cy="365125"/>
          </a:xfrm>
          <a:prstGeom prst="rect">
            <a:avLst/>
          </a:prstGeom>
        </p:spPr>
        <p:txBody>
          <a:bodyPr/>
          <a:lstStyle>
            <a:lvl1pPr>
              <a:defRPr smtClean="0"/>
            </a:lvl1pPr>
          </a:lstStyle>
          <a:p>
            <a:pPr>
              <a:defRPr/>
            </a:pPr>
            <a:fld id="{DC074007-A6DD-4A91-A314-486D7DC638C1}" type="datetimeFigureOut">
              <a:rPr lang="zh-CN" altLang="en-US"/>
              <a:t>2023-01-10</a:t>
            </a:fld>
            <a:endParaRPr lang="zh-CN" altLang="en-US"/>
          </a:p>
        </p:txBody>
      </p:sp>
      <p:sp>
        <p:nvSpPr>
          <p:cNvPr id="6" name="页脚占位符 4"/>
          <p:cNvSpPr>
            <a:spLocks noGrp="1"/>
          </p:cNvSpPr>
          <p:nvPr>
            <p:ph type="ftr" sz="quarter" idx="11"/>
          </p:nvPr>
        </p:nvSpPr>
        <p:spPr>
          <a:xfrm>
            <a:off x="4038600" y="6356352"/>
            <a:ext cx="4114800" cy="365125"/>
          </a:xfrm>
          <a:prstGeom prst="rect">
            <a:avLst/>
          </a:prstGeom>
        </p:spPr>
        <p:txBody>
          <a:bodyPr/>
          <a:lstStyle>
            <a:lvl1pPr>
              <a:defRPr/>
            </a:lvl1pPr>
          </a:lstStyle>
          <a:p>
            <a:pPr>
              <a:defRPr/>
            </a:pPr>
            <a:endParaRPr lang="zh-CN" altLang="en-US"/>
          </a:p>
        </p:txBody>
      </p:sp>
      <p:sp>
        <p:nvSpPr>
          <p:cNvPr id="7" name="灯片编号占位符 5"/>
          <p:cNvSpPr>
            <a:spLocks noGrp="1"/>
          </p:cNvSpPr>
          <p:nvPr>
            <p:ph type="sldNum" sz="quarter" idx="12"/>
          </p:nvPr>
        </p:nvSpPr>
        <p:spPr>
          <a:xfrm>
            <a:off x="8610600" y="6356352"/>
            <a:ext cx="2743200" cy="365125"/>
          </a:xfrm>
          <a:prstGeom prst="rect">
            <a:avLst/>
          </a:prstGeom>
        </p:spPr>
        <p:txBody>
          <a:bodyPr/>
          <a:lstStyle>
            <a:lvl1pPr>
              <a:defRPr/>
            </a:lvl1pPr>
          </a:lstStyle>
          <a:p>
            <a:fld id="{E179D6EF-5466-440F-9580-E5818A95B03C}" type="slidenum">
              <a:rPr altLang="en-US"/>
              <a:t>‹#›</a:t>
            </a:fld>
            <a:endParaRPr lang="zh-CN" altLang="en-US"/>
          </a:p>
        </p:txBody>
      </p:sp>
    </p:spTree>
  </p:cSld>
  <p:clrMapOvr>
    <a:masterClrMapping/>
  </p:clrMapOvr>
  <p:transition spd="slow" advClick="0" advTm="0">
    <p:random/>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7"/>
            <a:ext cx="10515600" cy="1325563"/>
          </a:xfrm>
          <a:prstGeom prst="rect">
            <a:avLst/>
          </a:prstGeom>
        </p:spPr>
        <p:txBody>
          <a:bodyPr/>
          <a:lstStyle/>
          <a:p>
            <a:r>
              <a:rPr lang="zh-CN" altLang="en-US" noProof="1"/>
              <a:t>单击此处编辑母版标题样式</a:t>
            </a:r>
          </a:p>
        </p:txBody>
      </p:sp>
      <p:sp>
        <p:nvSpPr>
          <p:cNvPr id="3" name="竖排文字占位符 2"/>
          <p:cNvSpPr>
            <a:spLocks noGrp="1"/>
          </p:cNvSpPr>
          <p:nvPr>
            <p:ph type="body" orient="vert" idx="1"/>
          </p:nvPr>
        </p:nvSpPr>
        <p:spPr>
          <a:xfrm>
            <a:off x="838200" y="1825625"/>
            <a:ext cx="10515600" cy="4351338"/>
          </a:xfrm>
          <a:prstGeom prst="rect">
            <a:avLst/>
          </a:prstGeom>
        </p:spPr>
        <p:txBody>
          <a:bodyPr vert="eaVert"/>
          <a:lstStyle/>
          <a:p>
            <a:pPr lvl="0"/>
            <a:r>
              <a:rPr lang="zh-CN" altLang="en-US" noProof="1"/>
              <a:t>单击此处编辑母版文本样式</a:t>
            </a:r>
          </a:p>
          <a:p>
            <a:pPr lvl="1"/>
            <a:r>
              <a:rPr lang="zh-CN" altLang="en-US" noProof="1"/>
              <a:t>第二级</a:t>
            </a:r>
          </a:p>
          <a:p>
            <a:pPr lvl="2"/>
            <a:r>
              <a:rPr lang="zh-CN" altLang="en-US" noProof="1"/>
              <a:t>第三级</a:t>
            </a:r>
          </a:p>
          <a:p>
            <a:pPr lvl="3"/>
            <a:r>
              <a:rPr lang="zh-CN" altLang="en-US" noProof="1"/>
              <a:t>第四级</a:t>
            </a:r>
          </a:p>
          <a:p>
            <a:pPr lvl="4"/>
            <a:r>
              <a:rPr lang="zh-CN" altLang="en-US" noProof="1"/>
              <a:t>第五级</a:t>
            </a:r>
          </a:p>
        </p:txBody>
      </p:sp>
      <p:sp>
        <p:nvSpPr>
          <p:cNvPr id="4" name="日期占位符 3"/>
          <p:cNvSpPr>
            <a:spLocks noGrp="1"/>
          </p:cNvSpPr>
          <p:nvPr>
            <p:ph type="dt" sz="half" idx="10"/>
          </p:nvPr>
        </p:nvSpPr>
        <p:spPr>
          <a:xfrm>
            <a:off x="838200" y="6356352"/>
            <a:ext cx="2743200" cy="365125"/>
          </a:xfrm>
          <a:prstGeom prst="rect">
            <a:avLst/>
          </a:prstGeom>
        </p:spPr>
        <p:txBody>
          <a:bodyPr/>
          <a:lstStyle>
            <a:lvl1pPr>
              <a:defRPr smtClean="0"/>
            </a:lvl1pPr>
          </a:lstStyle>
          <a:p>
            <a:pPr>
              <a:defRPr/>
            </a:pPr>
            <a:fld id="{F7B95014-1483-419A-9E0F-BB1388D2A1A2}" type="datetimeFigureOut">
              <a:rPr lang="zh-CN" altLang="en-US"/>
              <a:t>2023-01-10</a:t>
            </a:fld>
            <a:endParaRPr lang="zh-CN" altLang="en-US"/>
          </a:p>
        </p:txBody>
      </p:sp>
      <p:sp>
        <p:nvSpPr>
          <p:cNvPr id="5" name="页脚占位符 4"/>
          <p:cNvSpPr>
            <a:spLocks noGrp="1"/>
          </p:cNvSpPr>
          <p:nvPr>
            <p:ph type="ftr" sz="quarter" idx="11"/>
          </p:nvPr>
        </p:nvSpPr>
        <p:spPr>
          <a:xfrm>
            <a:off x="4038600" y="6356352"/>
            <a:ext cx="4114800" cy="365125"/>
          </a:xfrm>
          <a:prstGeom prst="rect">
            <a:avLst/>
          </a:prstGeom>
        </p:spPr>
        <p:txBody>
          <a:bodyPr/>
          <a:lstStyle>
            <a:lvl1pPr>
              <a:defRPr/>
            </a:lvl1pPr>
          </a:lstStyle>
          <a:p>
            <a:pPr>
              <a:defRPr/>
            </a:pPr>
            <a:endParaRPr lang="zh-CN" altLang="en-US"/>
          </a:p>
        </p:txBody>
      </p:sp>
      <p:sp>
        <p:nvSpPr>
          <p:cNvPr id="6" name="灯片编号占位符 5"/>
          <p:cNvSpPr>
            <a:spLocks noGrp="1"/>
          </p:cNvSpPr>
          <p:nvPr>
            <p:ph type="sldNum" sz="quarter" idx="12"/>
          </p:nvPr>
        </p:nvSpPr>
        <p:spPr>
          <a:xfrm>
            <a:off x="8610600" y="6356352"/>
            <a:ext cx="2743200" cy="365125"/>
          </a:xfrm>
          <a:prstGeom prst="rect">
            <a:avLst/>
          </a:prstGeom>
        </p:spPr>
        <p:txBody>
          <a:bodyPr/>
          <a:lstStyle>
            <a:lvl1pPr>
              <a:defRPr/>
            </a:lvl1pPr>
          </a:lstStyle>
          <a:p>
            <a:fld id="{3598B1BE-54B2-4773-9081-B704EC14A5BE}" type="slidenum">
              <a:rPr altLang="en-US"/>
              <a:t>‹#›</a:t>
            </a:fld>
            <a:endParaRPr lang="zh-CN" altLang="en-US"/>
          </a:p>
        </p:txBody>
      </p:sp>
    </p:spTree>
  </p:cSld>
  <p:clrMapOvr>
    <a:masterClrMapping/>
  </p:clrMapOvr>
  <p:transition spd="slow" advClick="0" advTm="0">
    <p:random/>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1" y="365125"/>
            <a:ext cx="2628900" cy="5811838"/>
          </a:xfrm>
          <a:prstGeom prst="rect">
            <a:avLst/>
          </a:prstGeom>
        </p:spPr>
        <p:txBody>
          <a:bodyPr vert="eaVert"/>
          <a:lstStyle/>
          <a:p>
            <a:r>
              <a:rPr lang="zh-CN" altLang="en-US" noProof="1"/>
              <a:t>单击此处编辑母版标题样式</a:t>
            </a:r>
          </a:p>
        </p:txBody>
      </p:sp>
      <p:sp>
        <p:nvSpPr>
          <p:cNvPr id="3" name="竖排文字占位符 2"/>
          <p:cNvSpPr>
            <a:spLocks noGrp="1"/>
          </p:cNvSpPr>
          <p:nvPr>
            <p:ph type="body" orient="vert" idx="1"/>
          </p:nvPr>
        </p:nvSpPr>
        <p:spPr>
          <a:xfrm>
            <a:off x="838201" y="365125"/>
            <a:ext cx="7734300" cy="5811838"/>
          </a:xfrm>
          <a:prstGeom prst="rect">
            <a:avLst/>
          </a:prstGeom>
        </p:spPr>
        <p:txBody>
          <a:bodyPr vert="eaVert"/>
          <a:lstStyle/>
          <a:p>
            <a:pPr lvl="0"/>
            <a:r>
              <a:rPr lang="zh-CN" altLang="en-US" noProof="1"/>
              <a:t>单击此处编辑母版文本样式</a:t>
            </a:r>
          </a:p>
          <a:p>
            <a:pPr lvl="1"/>
            <a:r>
              <a:rPr lang="zh-CN" altLang="en-US" noProof="1"/>
              <a:t>第二级</a:t>
            </a:r>
          </a:p>
          <a:p>
            <a:pPr lvl="2"/>
            <a:r>
              <a:rPr lang="zh-CN" altLang="en-US" noProof="1"/>
              <a:t>第三级</a:t>
            </a:r>
          </a:p>
          <a:p>
            <a:pPr lvl="3"/>
            <a:r>
              <a:rPr lang="zh-CN" altLang="en-US" noProof="1"/>
              <a:t>第四级</a:t>
            </a:r>
          </a:p>
          <a:p>
            <a:pPr lvl="4"/>
            <a:r>
              <a:rPr lang="zh-CN" altLang="en-US" noProof="1"/>
              <a:t>第五级</a:t>
            </a:r>
          </a:p>
        </p:txBody>
      </p:sp>
      <p:sp>
        <p:nvSpPr>
          <p:cNvPr id="4" name="日期占位符 3"/>
          <p:cNvSpPr>
            <a:spLocks noGrp="1"/>
          </p:cNvSpPr>
          <p:nvPr>
            <p:ph type="dt" sz="half" idx="10"/>
          </p:nvPr>
        </p:nvSpPr>
        <p:spPr>
          <a:xfrm>
            <a:off x="838200" y="6356352"/>
            <a:ext cx="2743200" cy="365125"/>
          </a:xfrm>
          <a:prstGeom prst="rect">
            <a:avLst/>
          </a:prstGeom>
        </p:spPr>
        <p:txBody>
          <a:bodyPr/>
          <a:lstStyle>
            <a:lvl1pPr>
              <a:defRPr smtClean="0"/>
            </a:lvl1pPr>
          </a:lstStyle>
          <a:p>
            <a:pPr>
              <a:defRPr/>
            </a:pPr>
            <a:fld id="{2FC4AF24-D4E0-45D0-BF9B-601EBD9355C2}" type="datetimeFigureOut">
              <a:rPr lang="zh-CN" altLang="en-US"/>
              <a:t>2023-01-10</a:t>
            </a:fld>
            <a:endParaRPr lang="zh-CN" altLang="en-US"/>
          </a:p>
        </p:txBody>
      </p:sp>
      <p:sp>
        <p:nvSpPr>
          <p:cNvPr id="5" name="页脚占位符 4"/>
          <p:cNvSpPr>
            <a:spLocks noGrp="1"/>
          </p:cNvSpPr>
          <p:nvPr>
            <p:ph type="ftr" sz="quarter" idx="11"/>
          </p:nvPr>
        </p:nvSpPr>
        <p:spPr>
          <a:xfrm>
            <a:off x="4038600" y="6356352"/>
            <a:ext cx="4114800" cy="365125"/>
          </a:xfrm>
          <a:prstGeom prst="rect">
            <a:avLst/>
          </a:prstGeom>
        </p:spPr>
        <p:txBody>
          <a:bodyPr/>
          <a:lstStyle>
            <a:lvl1pPr>
              <a:defRPr/>
            </a:lvl1pPr>
          </a:lstStyle>
          <a:p>
            <a:pPr>
              <a:defRPr/>
            </a:pPr>
            <a:endParaRPr lang="zh-CN" altLang="en-US"/>
          </a:p>
        </p:txBody>
      </p:sp>
      <p:sp>
        <p:nvSpPr>
          <p:cNvPr id="6" name="灯片编号占位符 5"/>
          <p:cNvSpPr>
            <a:spLocks noGrp="1"/>
          </p:cNvSpPr>
          <p:nvPr>
            <p:ph type="sldNum" sz="quarter" idx="12"/>
          </p:nvPr>
        </p:nvSpPr>
        <p:spPr>
          <a:xfrm>
            <a:off x="8610600" y="6356352"/>
            <a:ext cx="2743200" cy="365125"/>
          </a:xfrm>
          <a:prstGeom prst="rect">
            <a:avLst/>
          </a:prstGeom>
        </p:spPr>
        <p:txBody>
          <a:bodyPr/>
          <a:lstStyle>
            <a:lvl1pPr>
              <a:defRPr/>
            </a:lvl1pPr>
          </a:lstStyle>
          <a:p>
            <a:fld id="{F129EC3F-52E2-4D63-A70D-B7E0A6732D76}" type="slidenum">
              <a:rPr altLang="en-US"/>
              <a:t>‹#›</a:t>
            </a:fld>
            <a:endParaRPr lang="zh-CN" altLang="en-US"/>
          </a:p>
        </p:txBody>
      </p:sp>
    </p:spTree>
  </p:cSld>
  <p:clrMapOvr>
    <a:masterClrMapping/>
  </p:clrMapOvr>
  <p:transition spd="slow" advClick="0" advTm="0">
    <p:random/>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空白页">
    <p:spTree>
      <p:nvGrpSpPr>
        <p:cNvPr id="1" name=""/>
        <p:cNvGrpSpPr/>
        <p:nvPr/>
      </p:nvGrpSpPr>
      <p:grpSpPr>
        <a:xfrm>
          <a:off x="0" y="0"/>
          <a:ext cx="0" cy="0"/>
          <a:chOff x="0" y="0"/>
          <a:chExt cx="0" cy="0"/>
        </a:xfrm>
      </p:grpSpPr>
      <p:sp>
        <p:nvSpPr>
          <p:cNvPr id="2" name="日期占位符 3"/>
          <p:cNvSpPr>
            <a:spLocks noGrp="1"/>
          </p:cNvSpPr>
          <p:nvPr>
            <p:ph type="dt" sz="half" idx="10"/>
          </p:nvPr>
        </p:nvSpPr>
        <p:spPr>
          <a:xfrm>
            <a:off x="838200" y="6356352"/>
            <a:ext cx="2743200" cy="365125"/>
          </a:xfrm>
          <a:prstGeom prst="rect">
            <a:avLst/>
          </a:prstGeom>
        </p:spPr>
        <p:txBody>
          <a:bodyPr/>
          <a:lstStyle>
            <a:lvl1pPr>
              <a:defRPr smtClean="0"/>
            </a:lvl1pPr>
          </a:lstStyle>
          <a:p>
            <a:pPr>
              <a:defRPr/>
            </a:pPr>
            <a:fld id="{4FA6FDDE-4F1C-4C9C-B4BF-5FE4749BBAC1}" type="datetimeFigureOut">
              <a:rPr lang="zh-CN" altLang="en-US"/>
              <a:t>2023-01-10</a:t>
            </a:fld>
            <a:endParaRPr lang="zh-CN" altLang="en-US"/>
          </a:p>
        </p:txBody>
      </p:sp>
      <p:sp>
        <p:nvSpPr>
          <p:cNvPr id="3" name="页脚占位符 4"/>
          <p:cNvSpPr>
            <a:spLocks noGrp="1"/>
          </p:cNvSpPr>
          <p:nvPr>
            <p:ph type="ftr" sz="quarter" idx="11"/>
          </p:nvPr>
        </p:nvSpPr>
        <p:spPr>
          <a:xfrm>
            <a:off x="4038600" y="6356352"/>
            <a:ext cx="4114800" cy="365125"/>
          </a:xfrm>
          <a:prstGeom prst="rect">
            <a:avLst/>
          </a:prstGeom>
        </p:spPr>
        <p:txBody>
          <a:bodyPr/>
          <a:lstStyle>
            <a:lvl1pPr>
              <a:defRPr/>
            </a:lvl1pPr>
          </a:lstStyle>
          <a:p>
            <a:pPr>
              <a:defRPr/>
            </a:pPr>
            <a:endParaRPr lang="zh-CN" altLang="en-US"/>
          </a:p>
        </p:txBody>
      </p:sp>
      <p:sp>
        <p:nvSpPr>
          <p:cNvPr id="4" name="灯片编号占位符 5"/>
          <p:cNvSpPr>
            <a:spLocks noGrp="1"/>
          </p:cNvSpPr>
          <p:nvPr>
            <p:ph type="sldNum" sz="quarter" idx="12"/>
          </p:nvPr>
        </p:nvSpPr>
        <p:spPr>
          <a:xfrm>
            <a:off x="8610600" y="6356352"/>
            <a:ext cx="2743200" cy="365125"/>
          </a:xfrm>
          <a:prstGeom prst="rect">
            <a:avLst/>
          </a:prstGeom>
        </p:spPr>
        <p:txBody>
          <a:bodyPr/>
          <a:lstStyle>
            <a:lvl1pPr>
              <a:defRPr/>
            </a:lvl1pPr>
          </a:lstStyle>
          <a:p>
            <a:fld id="{74DF7F80-64CB-446B-84AF-3D7F0C590CE6}" type="slidenum">
              <a:rPr altLang="en-US"/>
              <a:t>‹#›</a:t>
            </a:fld>
            <a:endParaRPr lang="zh-CN" altLang="en-US"/>
          </a:p>
        </p:txBody>
      </p:sp>
    </p:spTree>
  </p:cSld>
  <p:clrMapOvr>
    <a:masterClrMapping/>
  </p:clrMapOvr>
  <p:transition spd="slow" advClick="0" advTm="0">
    <p:random/>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空白页">
    <p:spTree>
      <p:nvGrpSpPr>
        <p:cNvPr id="1" name=""/>
        <p:cNvGrpSpPr/>
        <p:nvPr/>
      </p:nvGrpSpPr>
      <p:grpSpPr>
        <a:xfrm>
          <a:off x="0" y="0"/>
          <a:ext cx="0" cy="0"/>
          <a:chOff x="0" y="0"/>
          <a:chExt cx="0" cy="0"/>
        </a:xfrm>
      </p:grpSpPr>
      <p:sp>
        <p:nvSpPr>
          <p:cNvPr id="2" name="日期占位符 3"/>
          <p:cNvSpPr>
            <a:spLocks noGrp="1"/>
          </p:cNvSpPr>
          <p:nvPr>
            <p:ph type="dt" sz="half" idx="10"/>
          </p:nvPr>
        </p:nvSpPr>
        <p:spPr>
          <a:xfrm>
            <a:off x="838200" y="6356352"/>
            <a:ext cx="2743200" cy="365125"/>
          </a:xfrm>
          <a:prstGeom prst="rect">
            <a:avLst/>
          </a:prstGeom>
        </p:spPr>
        <p:txBody>
          <a:bodyPr/>
          <a:lstStyle>
            <a:lvl1pPr>
              <a:defRPr smtClean="0"/>
            </a:lvl1pPr>
          </a:lstStyle>
          <a:p>
            <a:pPr>
              <a:defRPr/>
            </a:pPr>
            <a:fld id="{4D752F94-FFAD-4EA6-9DB1-497BE6E23E7F}" type="datetimeFigureOut">
              <a:rPr lang="zh-CN" altLang="en-US"/>
              <a:t>2023-01-10</a:t>
            </a:fld>
            <a:endParaRPr lang="zh-CN" altLang="en-US"/>
          </a:p>
        </p:txBody>
      </p:sp>
      <p:sp>
        <p:nvSpPr>
          <p:cNvPr id="3" name="页脚占位符 4"/>
          <p:cNvSpPr>
            <a:spLocks noGrp="1"/>
          </p:cNvSpPr>
          <p:nvPr>
            <p:ph type="ftr" sz="quarter" idx="11"/>
          </p:nvPr>
        </p:nvSpPr>
        <p:spPr>
          <a:xfrm>
            <a:off x="4038600" y="6356352"/>
            <a:ext cx="4114800" cy="365125"/>
          </a:xfrm>
          <a:prstGeom prst="rect">
            <a:avLst/>
          </a:prstGeom>
        </p:spPr>
        <p:txBody>
          <a:bodyPr/>
          <a:lstStyle>
            <a:lvl1pPr>
              <a:defRPr/>
            </a:lvl1pPr>
          </a:lstStyle>
          <a:p>
            <a:pPr>
              <a:defRPr/>
            </a:pPr>
            <a:endParaRPr lang="zh-CN" altLang="en-US"/>
          </a:p>
        </p:txBody>
      </p:sp>
      <p:sp>
        <p:nvSpPr>
          <p:cNvPr id="4" name="灯片编号占位符 5"/>
          <p:cNvSpPr>
            <a:spLocks noGrp="1"/>
          </p:cNvSpPr>
          <p:nvPr>
            <p:ph type="sldNum" sz="quarter" idx="12"/>
          </p:nvPr>
        </p:nvSpPr>
        <p:spPr>
          <a:xfrm>
            <a:off x="8610600" y="6356352"/>
            <a:ext cx="2743200" cy="365125"/>
          </a:xfrm>
          <a:prstGeom prst="rect">
            <a:avLst/>
          </a:prstGeom>
        </p:spPr>
        <p:txBody>
          <a:bodyPr/>
          <a:lstStyle>
            <a:lvl1pPr>
              <a:defRPr/>
            </a:lvl1pPr>
          </a:lstStyle>
          <a:p>
            <a:fld id="{35D30380-F5A2-45F2-AD7B-04683495786B}" type="slidenum">
              <a:rPr altLang="en-US"/>
              <a:t>‹#›</a:t>
            </a:fld>
            <a:endParaRPr lang="zh-CN" altLang="en-US"/>
          </a:p>
        </p:txBody>
      </p:sp>
    </p:spTree>
  </p:cSld>
  <p:clrMapOvr>
    <a:masterClrMapping/>
  </p:clrMapOvr>
  <p:transition spd="slow" advClick="0" advTm="0">
    <p:random/>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标题和内容">
    <p:spTree>
      <p:nvGrpSpPr>
        <p:cNvPr id="1" name=""/>
        <p:cNvGrpSpPr/>
        <p:nvPr/>
      </p:nvGrpSpPr>
      <p:grpSpPr>
        <a:xfrm>
          <a:off x="0" y="0"/>
          <a:ext cx="0" cy="0"/>
          <a:chOff x="0" y="0"/>
          <a:chExt cx="0" cy="0"/>
        </a:xfrm>
      </p:grpSpPr>
      <p:sp>
        <p:nvSpPr>
          <p:cNvPr id="2" name="日期占位符 3"/>
          <p:cNvSpPr>
            <a:spLocks noGrp="1"/>
          </p:cNvSpPr>
          <p:nvPr>
            <p:ph type="dt" sz="half" idx="10"/>
          </p:nvPr>
        </p:nvSpPr>
        <p:spPr>
          <a:xfrm>
            <a:off x="838200" y="6356352"/>
            <a:ext cx="2743200" cy="365125"/>
          </a:xfrm>
          <a:prstGeom prst="rect">
            <a:avLst/>
          </a:prstGeom>
        </p:spPr>
        <p:txBody>
          <a:bodyPr/>
          <a:lstStyle>
            <a:lvl1pPr>
              <a:defRPr smtClean="0"/>
            </a:lvl1pPr>
          </a:lstStyle>
          <a:p>
            <a:pPr>
              <a:defRPr/>
            </a:pPr>
            <a:fld id="{00FB0816-4795-46B7-AE16-5F83608095D3}" type="datetimeFigureOut">
              <a:rPr lang="zh-CN" altLang="en-US"/>
              <a:t>2023-01-10</a:t>
            </a:fld>
            <a:endParaRPr lang="zh-CN" altLang="en-US"/>
          </a:p>
        </p:txBody>
      </p:sp>
      <p:sp>
        <p:nvSpPr>
          <p:cNvPr id="3" name="页脚占位符 4"/>
          <p:cNvSpPr>
            <a:spLocks noGrp="1"/>
          </p:cNvSpPr>
          <p:nvPr>
            <p:ph type="ftr" sz="quarter" idx="11"/>
          </p:nvPr>
        </p:nvSpPr>
        <p:spPr>
          <a:xfrm>
            <a:off x="4038600" y="6356352"/>
            <a:ext cx="4114800" cy="365125"/>
          </a:xfrm>
          <a:prstGeom prst="rect">
            <a:avLst/>
          </a:prstGeom>
        </p:spPr>
        <p:txBody>
          <a:bodyPr/>
          <a:lstStyle>
            <a:lvl1pPr>
              <a:defRPr/>
            </a:lvl1pPr>
          </a:lstStyle>
          <a:p>
            <a:pPr>
              <a:defRPr/>
            </a:pPr>
            <a:endParaRPr lang="zh-CN" altLang="en-US"/>
          </a:p>
        </p:txBody>
      </p:sp>
      <p:sp>
        <p:nvSpPr>
          <p:cNvPr id="4" name="灯片编号占位符 5"/>
          <p:cNvSpPr>
            <a:spLocks noGrp="1"/>
          </p:cNvSpPr>
          <p:nvPr>
            <p:ph type="sldNum" sz="quarter" idx="12"/>
          </p:nvPr>
        </p:nvSpPr>
        <p:spPr>
          <a:xfrm>
            <a:off x="8610600" y="6356352"/>
            <a:ext cx="2743200" cy="365125"/>
          </a:xfrm>
          <a:prstGeom prst="rect">
            <a:avLst/>
          </a:prstGeom>
        </p:spPr>
        <p:txBody>
          <a:bodyPr/>
          <a:lstStyle>
            <a:lvl1pPr>
              <a:defRPr/>
            </a:lvl1pPr>
          </a:lstStyle>
          <a:p>
            <a:fld id="{6AA8C386-93C7-4E6E-83F7-74AEC35C9AA0}" type="slidenum">
              <a:rPr altLang="en-US"/>
              <a:t>‹#›</a:t>
            </a:fld>
            <a:endParaRPr lang="zh-CN" altLang="en-US"/>
          </a:p>
        </p:txBody>
      </p:sp>
    </p:spTree>
  </p:cSld>
  <p:clrMapOvr>
    <a:masterClrMapping/>
  </p:clrMapOvr>
  <p:transition spd="slow" advClick="0" advTm="0">
    <p:random/>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2_标题和内容">
    <p:spTree>
      <p:nvGrpSpPr>
        <p:cNvPr id="1" name=""/>
        <p:cNvGrpSpPr/>
        <p:nvPr/>
      </p:nvGrpSpPr>
      <p:grpSpPr>
        <a:xfrm>
          <a:off x="0" y="0"/>
          <a:ext cx="0" cy="0"/>
          <a:chOff x="0" y="0"/>
          <a:chExt cx="0" cy="0"/>
        </a:xfrm>
      </p:grpSpPr>
      <p:sp>
        <p:nvSpPr>
          <p:cNvPr id="2" name="日期占位符 3"/>
          <p:cNvSpPr>
            <a:spLocks noGrp="1"/>
          </p:cNvSpPr>
          <p:nvPr>
            <p:ph type="dt" sz="half" idx="10"/>
          </p:nvPr>
        </p:nvSpPr>
        <p:spPr>
          <a:xfrm>
            <a:off x="838200" y="6356352"/>
            <a:ext cx="2743200" cy="365125"/>
          </a:xfrm>
          <a:prstGeom prst="rect">
            <a:avLst/>
          </a:prstGeom>
        </p:spPr>
        <p:txBody>
          <a:bodyPr/>
          <a:lstStyle>
            <a:lvl1pPr>
              <a:defRPr smtClean="0"/>
            </a:lvl1pPr>
          </a:lstStyle>
          <a:p>
            <a:pPr>
              <a:defRPr/>
            </a:pPr>
            <a:fld id="{281F21E9-BF31-4A55-9C69-4C0DAD1248E9}" type="datetimeFigureOut">
              <a:rPr lang="zh-CN" altLang="en-US"/>
              <a:t>2023-01-10</a:t>
            </a:fld>
            <a:endParaRPr lang="zh-CN" altLang="en-US"/>
          </a:p>
        </p:txBody>
      </p:sp>
      <p:sp>
        <p:nvSpPr>
          <p:cNvPr id="3" name="页脚占位符 4"/>
          <p:cNvSpPr>
            <a:spLocks noGrp="1"/>
          </p:cNvSpPr>
          <p:nvPr>
            <p:ph type="ftr" sz="quarter" idx="11"/>
          </p:nvPr>
        </p:nvSpPr>
        <p:spPr>
          <a:xfrm>
            <a:off x="4038600" y="6356352"/>
            <a:ext cx="4114800" cy="365125"/>
          </a:xfrm>
          <a:prstGeom prst="rect">
            <a:avLst/>
          </a:prstGeom>
        </p:spPr>
        <p:txBody>
          <a:bodyPr/>
          <a:lstStyle>
            <a:lvl1pPr>
              <a:defRPr/>
            </a:lvl1pPr>
          </a:lstStyle>
          <a:p>
            <a:pPr>
              <a:defRPr/>
            </a:pPr>
            <a:endParaRPr lang="zh-CN" altLang="en-US"/>
          </a:p>
        </p:txBody>
      </p:sp>
      <p:sp>
        <p:nvSpPr>
          <p:cNvPr id="4" name="灯片编号占位符 5"/>
          <p:cNvSpPr>
            <a:spLocks noGrp="1"/>
          </p:cNvSpPr>
          <p:nvPr>
            <p:ph type="sldNum" sz="quarter" idx="12"/>
          </p:nvPr>
        </p:nvSpPr>
        <p:spPr>
          <a:xfrm>
            <a:off x="8610600" y="6356352"/>
            <a:ext cx="2743200" cy="365125"/>
          </a:xfrm>
          <a:prstGeom prst="rect">
            <a:avLst/>
          </a:prstGeom>
        </p:spPr>
        <p:txBody>
          <a:bodyPr/>
          <a:lstStyle>
            <a:lvl1pPr>
              <a:defRPr/>
            </a:lvl1pPr>
          </a:lstStyle>
          <a:p>
            <a:fld id="{7E9F4A72-852C-43E3-A868-C33688CCCDD3}" type="slidenum">
              <a:rPr altLang="en-US"/>
              <a:t>‹#›</a:t>
            </a:fld>
            <a:endParaRPr lang="zh-CN" altLang="en-US"/>
          </a:p>
        </p:txBody>
      </p:sp>
    </p:spTree>
  </p:cSld>
  <p:clrMapOvr>
    <a:masterClrMapping/>
  </p:clrMapOvr>
  <p:transition spd="slow" advClick="0" advTm="0">
    <p:random/>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1_标题幻灯片">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zh-CN" altLang="en-US" noProof="1"/>
              <a:t>单击此处编辑母版标题样式</a:t>
            </a:r>
          </a:p>
        </p:txBody>
      </p:sp>
      <p:sp>
        <p:nvSpPr>
          <p:cNvPr id="3" name="副标题 2"/>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noProof="1"/>
              <a:t>单击此处编辑母版副标题样式</a:t>
            </a:r>
          </a:p>
        </p:txBody>
      </p:sp>
      <p:sp>
        <p:nvSpPr>
          <p:cNvPr id="4" name="日期占位符 3"/>
          <p:cNvSpPr>
            <a:spLocks noGrp="1"/>
          </p:cNvSpPr>
          <p:nvPr>
            <p:ph type="dt" sz="half" idx="10"/>
          </p:nvPr>
        </p:nvSpPr>
        <p:spPr>
          <a:xfrm>
            <a:off x="838200" y="6356352"/>
            <a:ext cx="2743200" cy="365125"/>
          </a:xfrm>
          <a:prstGeom prst="rect">
            <a:avLst/>
          </a:prstGeom>
        </p:spPr>
        <p:txBody>
          <a:bodyPr/>
          <a:lstStyle>
            <a:lvl1pPr>
              <a:defRPr smtClean="0"/>
            </a:lvl1pPr>
          </a:lstStyle>
          <a:p>
            <a:pPr>
              <a:defRPr/>
            </a:pPr>
            <a:fld id="{26CBC6AA-2E1C-40AB-981E-4547EA78D2AB}" type="datetimeFigureOut">
              <a:rPr lang="zh-CN" altLang="en-US"/>
              <a:t>2023-01-10</a:t>
            </a:fld>
            <a:endParaRPr lang="zh-CN" altLang="en-US"/>
          </a:p>
        </p:txBody>
      </p:sp>
      <p:sp>
        <p:nvSpPr>
          <p:cNvPr id="5" name="页脚占位符 4"/>
          <p:cNvSpPr>
            <a:spLocks noGrp="1"/>
          </p:cNvSpPr>
          <p:nvPr>
            <p:ph type="ftr" sz="quarter" idx="11"/>
          </p:nvPr>
        </p:nvSpPr>
        <p:spPr>
          <a:xfrm>
            <a:off x="4038600" y="6356352"/>
            <a:ext cx="4114800" cy="365125"/>
          </a:xfrm>
          <a:prstGeom prst="rect">
            <a:avLst/>
          </a:prstGeom>
        </p:spPr>
        <p:txBody>
          <a:bodyPr/>
          <a:lstStyle>
            <a:lvl1pPr>
              <a:defRPr/>
            </a:lvl1pPr>
          </a:lstStyle>
          <a:p>
            <a:pPr>
              <a:defRPr/>
            </a:pPr>
            <a:endParaRPr lang="zh-CN" altLang="en-US"/>
          </a:p>
        </p:txBody>
      </p:sp>
      <p:sp>
        <p:nvSpPr>
          <p:cNvPr id="6" name="灯片编号占位符 5"/>
          <p:cNvSpPr>
            <a:spLocks noGrp="1"/>
          </p:cNvSpPr>
          <p:nvPr>
            <p:ph type="sldNum" sz="quarter" idx="12"/>
          </p:nvPr>
        </p:nvSpPr>
        <p:spPr>
          <a:xfrm>
            <a:off x="8610600" y="6356352"/>
            <a:ext cx="2743200" cy="365125"/>
          </a:xfrm>
          <a:prstGeom prst="rect">
            <a:avLst/>
          </a:prstGeom>
        </p:spPr>
        <p:txBody>
          <a:bodyPr/>
          <a:lstStyle>
            <a:lvl1pPr>
              <a:defRPr/>
            </a:lvl1pPr>
          </a:lstStyle>
          <a:p>
            <a:fld id="{6A4270E7-B281-4245-B809-C025E2F664DC}" type="slidenum">
              <a:rPr altLang="en-US"/>
              <a:t>‹#›</a:t>
            </a:fld>
            <a:endParaRPr lang="zh-CN" altLang="en-US"/>
          </a:p>
        </p:txBody>
      </p:sp>
    </p:spTree>
  </p:cSld>
  <p:clrMapOvr>
    <a:masterClrMapping/>
  </p:clrMapOvr>
  <p:transition spd="slow" advClick="0" advTm="0">
    <p:random/>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7"/>
            <a:ext cx="10515600" cy="1325563"/>
          </a:xfrm>
          <a:prstGeom prst="rect">
            <a:avLst/>
          </a:prstGeom>
        </p:spPr>
        <p:txBody>
          <a:bodyPr/>
          <a:lstStyle/>
          <a:p>
            <a:r>
              <a:rPr lang="zh-CN" altLang="en-US" noProof="1"/>
              <a:t>单击此处编辑母版标题样式</a:t>
            </a:r>
          </a:p>
        </p:txBody>
      </p:sp>
      <p:sp>
        <p:nvSpPr>
          <p:cNvPr id="3" name="内容占位符 2"/>
          <p:cNvSpPr>
            <a:spLocks noGrp="1"/>
          </p:cNvSpPr>
          <p:nvPr>
            <p:ph idx="1"/>
          </p:nvPr>
        </p:nvSpPr>
        <p:spPr>
          <a:xfrm>
            <a:off x="838200" y="1825625"/>
            <a:ext cx="10515600" cy="4351338"/>
          </a:xfrm>
          <a:prstGeom prst="rect">
            <a:avLst/>
          </a:prstGeom>
        </p:spPr>
        <p:txBody>
          <a:bodyPr/>
          <a:lstStyle/>
          <a:p>
            <a:pPr lvl="0"/>
            <a:r>
              <a:rPr lang="zh-CN" altLang="en-US" noProof="1"/>
              <a:t>单击此处编辑母版文本样式</a:t>
            </a:r>
          </a:p>
          <a:p>
            <a:pPr lvl="1"/>
            <a:r>
              <a:rPr lang="zh-CN" altLang="en-US" noProof="1"/>
              <a:t>第二级</a:t>
            </a:r>
          </a:p>
          <a:p>
            <a:pPr lvl="2"/>
            <a:r>
              <a:rPr lang="zh-CN" altLang="en-US" noProof="1"/>
              <a:t>第三级</a:t>
            </a:r>
          </a:p>
          <a:p>
            <a:pPr lvl="3"/>
            <a:r>
              <a:rPr lang="zh-CN" altLang="en-US" noProof="1"/>
              <a:t>第四级</a:t>
            </a:r>
          </a:p>
          <a:p>
            <a:pPr lvl="4"/>
            <a:r>
              <a:rPr lang="zh-CN" altLang="en-US" noProof="1"/>
              <a:t>第五级</a:t>
            </a:r>
          </a:p>
        </p:txBody>
      </p:sp>
      <p:sp>
        <p:nvSpPr>
          <p:cNvPr id="4" name="日期占位符 3"/>
          <p:cNvSpPr>
            <a:spLocks noGrp="1"/>
          </p:cNvSpPr>
          <p:nvPr>
            <p:ph type="dt" sz="half" idx="10"/>
          </p:nvPr>
        </p:nvSpPr>
        <p:spPr>
          <a:xfrm>
            <a:off x="838200" y="6356352"/>
            <a:ext cx="2743200" cy="365125"/>
          </a:xfrm>
          <a:prstGeom prst="rect">
            <a:avLst/>
          </a:prstGeom>
        </p:spPr>
        <p:txBody>
          <a:bodyPr/>
          <a:lstStyle>
            <a:lvl1pPr>
              <a:defRPr smtClean="0"/>
            </a:lvl1pPr>
          </a:lstStyle>
          <a:p>
            <a:pPr>
              <a:defRPr/>
            </a:pPr>
            <a:fld id="{07CC0262-9766-4D11-A0DF-086948152625}" type="datetimeFigureOut">
              <a:rPr lang="zh-CN" altLang="en-US"/>
              <a:t>2023-01-10</a:t>
            </a:fld>
            <a:endParaRPr lang="zh-CN" altLang="en-US"/>
          </a:p>
        </p:txBody>
      </p:sp>
      <p:sp>
        <p:nvSpPr>
          <p:cNvPr id="5" name="页脚占位符 4"/>
          <p:cNvSpPr>
            <a:spLocks noGrp="1"/>
          </p:cNvSpPr>
          <p:nvPr>
            <p:ph type="ftr" sz="quarter" idx="11"/>
          </p:nvPr>
        </p:nvSpPr>
        <p:spPr>
          <a:xfrm>
            <a:off x="4038600" y="6356352"/>
            <a:ext cx="4114800" cy="365125"/>
          </a:xfrm>
          <a:prstGeom prst="rect">
            <a:avLst/>
          </a:prstGeom>
        </p:spPr>
        <p:txBody>
          <a:bodyPr/>
          <a:lstStyle>
            <a:lvl1pPr>
              <a:defRPr/>
            </a:lvl1pPr>
          </a:lstStyle>
          <a:p>
            <a:pPr>
              <a:defRPr/>
            </a:pPr>
            <a:endParaRPr lang="zh-CN" altLang="en-US"/>
          </a:p>
        </p:txBody>
      </p:sp>
      <p:sp>
        <p:nvSpPr>
          <p:cNvPr id="6" name="灯片编号占位符 5"/>
          <p:cNvSpPr>
            <a:spLocks noGrp="1"/>
          </p:cNvSpPr>
          <p:nvPr>
            <p:ph type="sldNum" sz="quarter" idx="12"/>
          </p:nvPr>
        </p:nvSpPr>
        <p:spPr>
          <a:xfrm>
            <a:off x="8610600" y="6356352"/>
            <a:ext cx="2743200" cy="365125"/>
          </a:xfrm>
          <a:prstGeom prst="rect">
            <a:avLst/>
          </a:prstGeom>
        </p:spPr>
        <p:txBody>
          <a:bodyPr/>
          <a:lstStyle>
            <a:lvl1pPr>
              <a:defRPr/>
            </a:lvl1pPr>
          </a:lstStyle>
          <a:p>
            <a:fld id="{21D80558-0EB1-485F-A374-A05EA7B33653}" type="slidenum">
              <a:rPr altLang="en-US"/>
              <a:t>‹#›</a:t>
            </a:fld>
            <a:endParaRPr lang="zh-CN" altLang="en-US"/>
          </a:p>
        </p:txBody>
      </p:sp>
    </p:spTree>
  </p:cSld>
  <p:clrMapOvr>
    <a:masterClrMapping/>
  </p:clrMapOvr>
  <p:transition spd="slow" advClick="0" advTm="0">
    <p:random/>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1" y="1709740"/>
            <a:ext cx="10515600" cy="2852737"/>
          </a:xfrm>
          <a:prstGeom prst="rect">
            <a:avLst/>
          </a:prstGeom>
        </p:spPr>
        <p:txBody>
          <a:bodyPr anchor="b"/>
          <a:lstStyle>
            <a:lvl1pPr>
              <a:defRPr sz="6000"/>
            </a:lvl1pPr>
          </a:lstStyle>
          <a:p>
            <a:r>
              <a:rPr lang="zh-CN" altLang="en-US" noProof="1"/>
              <a:t>单击此处编辑母版标题样式</a:t>
            </a:r>
          </a:p>
        </p:txBody>
      </p:sp>
      <p:sp>
        <p:nvSpPr>
          <p:cNvPr id="3" name="文本占位符 2"/>
          <p:cNvSpPr>
            <a:spLocks noGrp="1"/>
          </p:cNvSpPr>
          <p:nvPr>
            <p:ph type="body" idx="1"/>
          </p:nvPr>
        </p:nvSpPr>
        <p:spPr>
          <a:xfrm>
            <a:off x="831851" y="4589465"/>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noProof="1"/>
              <a:t>单击此处编辑母版文本样式</a:t>
            </a:r>
          </a:p>
        </p:txBody>
      </p:sp>
      <p:sp>
        <p:nvSpPr>
          <p:cNvPr id="4" name="日期占位符 3"/>
          <p:cNvSpPr>
            <a:spLocks noGrp="1"/>
          </p:cNvSpPr>
          <p:nvPr>
            <p:ph type="dt" sz="half" idx="10"/>
          </p:nvPr>
        </p:nvSpPr>
        <p:spPr>
          <a:xfrm>
            <a:off x="838200" y="6356352"/>
            <a:ext cx="2743200" cy="365125"/>
          </a:xfrm>
          <a:prstGeom prst="rect">
            <a:avLst/>
          </a:prstGeom>
        </p:spPr>
        <p:txBody>
          <a:bodyPr/>
          <a:lstStyle>
            <a:lvl1pPr>
              <a:defRPr smtClean="0"/>
            </a:lvl1pPr>
          </a:lstStyle>
          <a:p>
            <a:pPr>
              <a:defRPr/>
            </a:pPr>
            <a:fld id="{028A2D30-35C1-449E-805F-7695B32F3D86}" type="datetimeFigureOut">
              <a:rPr lang="zh-CN" altLang="en-US"/>
              <a:t>2023-01-10</a:t>
            </a:fld>
            <a:endParaRPr lang="zh-CN" altLang="en-US"/>
          </a:p>
        </p:txBody>
      </p:sp>
      <p:sp>
        <p:nvSpPr>
          <p:cNvPr id="5" name="页脚占位符 4"/>
          <p:cNvSpPr>
            <a:spLocks noGrp="1"/>
          </p:cNvSpPr>
          <p:nvPr>
            <p:ph type="ftr" sz="quarter" idx="11"/>
          </p:nvPr>
        </p:nvSpPr>
        <p:spPr>
          <a:xfrm>
            <a:off x="4038600" y="6356352"/>
            <a:ext cx="4114800" cy="365125"/>
          </a:xfrm>
          <a:prstGeom prst="rect">
            <a:avLst/>
          </a:prstGeom>
        </p:spPr>
        <p:txBody>
          <a:bodyPr/>
          <a:lstStyle>
            <a:lvl1pPr>
              <a:defRPr/>
            </a:lvl1pPr>
          </a:lstStyle>
          <a:p>
            <a:pPr>
              <a:defRPr/>
            </a:pPr>
            <a:endParaRPr lang="zh-CN" altLang="en-US"/>
          </a:p>
        </p:txBody>
      </p:sp>
      <p:sp>
        <p:nvSpPr>
          <p:cNvPr id="6" name="灯片编号占位符 5"/>
          <p:cNvSpPr>
            <a:spLocks noGrp="1"/>
          </p:cNvSpPr>
          <p:nvPr>
            <p:ph type="sldNum" sz="quarter" idx="12"/>
          </p:nvPr>
        </p:nvSpPr>
        <p:spPr>
          <a:xfrm>
            <a:off x="8610600" y="6356352"/>
            <a:ext cx="2743200" cy="365125"/>
          </a:xfrm>
          <a:prstGeom prst="rect">
            <a:avLst/>
          </a:prstGeom>
        </p:spPr>
        <p:txBody>
          <a:bodyPr/>
          <a:lstStyle>
            <a:lvl1pPr>
              <a:defRPr/>
            </a:lvl1pPr>
          </a:lstStyle>
          <a:p>
            <a:fld id="{945F3A09-D609-456C-ADFE-D41D7C7E02EF}" type="slidenum">
              <a:rPr altLang="en-US"/>
              <a:t>‹#›</a:t>
            </a:fld>
            <a:endParaRPr lang="zh-CN" altLang="en-US"/>
          </a:p>
        </p:txBody>
      </p:sp>
    </p:spTree>
  </p:cSld>
  <p:clrMapOvr>
    <a:masterClrMapping/>
  </p:clrMapOvr>
  <p:transition spd="slow" advClick="0" advTm="0">
    <p:random/>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7"/>
            <a:ext cx="10515600" cy="1325563"/>
          </a:xfrm>
          <a:prstGeom prst="rect">
            <a:avLst/>
          </a:prstGeom>
        </p:spPr>
        <p:txBody>
          <a:bodyPr/>
          <a:lstStyle/>
          <a:p>
            <a:r>
              <a:rPr lang="zh-CN" altLang="en-US" noProof="1"/>
              <a:t>单击此处编辑母版标题样式</a:t>
            </a:r>
          </a:p>
        </p:txBody>
      </p:sp>
      <p:sp>
        <p:nvSpPr>
          <p:cNvPr id="3" name="内容占位符 2"/>
          <p:cNvSpPr>
            <a:spLocks noGrp="1"/>
          </p:cNvSpPr>
          <p:nvPr>
            <p:ph sz="half" idx="1"/>
          </p:nvPr>
        </p:nvSpPr>
        <p:spPr>
          <a:xfrm>
            <a:off x="838200" y="1825625"/>
            <a:ext cx="5181600" cy="4351338"/>
          </a:xfrm>
          <a:prstGeom prst="rect">
            <a:avLst/>
          </a:prstGeom>
        </p:spPr>
        <p:txBody>
          <a:bodyPr/>
          <a:lstStyle/>
          <a:p>
            <a:pPr lvl="0"/>
            <a:r>
              <a:rPr lang="zh-CN" altLang="en-US" noProof="1"/>
              <a:t>单击此处编辑母版文本样式</a:t>
            </a:r>
          </a:p>
          <a:p>
            <a:pPr lvl="1"/>
            <a:r>
              <a:rPr lang="zh-CN" altLang="en-US" noProof="1"/>
              <a:t>第二级</a:t>
            </a:r>
          </a:p>
          <a:p>
            <a:pPr lvl="2"/>
            <a:r>
              <a:rPr lang="zh-CN" altLang="en-US" noProof="1"/>
              <a:t>第三级</a:t>
            </a:r>
          </a:p>
          <a:p>
            <a:pPr lvl="3"/>
            <a:r>
              <a:rPr lang="zh-CN" altLang="en-US" noProof="1"/>
              <a:t>第四级</a:t>
            </a:r>
          </a:p>
          <a:p>
            <a:pPr lvl="4"/>
            <a:r>
              <a:rPr lang="zh-CN" altLang="en-US" noProof="1"/>
              <a:t>第五级</a:t>
            </a:r>
          </a:p>
        </p:txBody>
      </p:sp>
      <p:sp>
        <p:nvSpPr>
          <p:cNvPr id="4" name="内容占位符 3"/>
          <p:cNvSpPr>
            <a:spLocks noGrp="1"/>
          </p:cNvSpPr>
          <p:nvPr>
            <p:ph sz="half" idx="2"/>
          </p:nvPr>
        </p:nvSpPr>
        <p:spPr>
          <a:xfrm>
            <a:off x="6172200" y="1825625"/>
            <a:ext cx="5181600" cy="4351338"/>
          </a:xfrm>
          <a:prstGeom prst="rect">
            <a:avLst/>
          </a:prstGeom>
        </p:spPr>
        <p:txBody>
          <a:bodyPr/>
          <a:lstStyle/>
          <a:p>
            <a:pPr lvl="0"/>
            <a:r>
              <a:rPr lang="zh-CN" altLang="en-US" noProof="1"/>
              <a:t>单击此处编辑母版文本样式</a:t>
            </a:r>
          </a:p>
          <a:p>
            <a:pPr lvl="1"/>
            <a:r>
              <a:rPr lang="zh-CN" altLang="en-US" noProof="1"/>
              <a:t>第二级</a:t>
            </a:r>
          </a:p>
          <a:p>
            <a:pPr lvl="2"/>
            <a:r>
              <a:rPr lang="zh-CN" altLang="en-US" noProof="1"/>
              <a:t>第三级</a:t>
            </a:r>
          </a:p>
          <a:p>
            <a:pPr lvl="3"/>
            <a:r>
              <a:rPr lang="zh-CN" altLang="en-US" noProof="1"/>
              <a:t>第四级</a:t>
            </a:r>
          </a:p>
          <a:p>
            <a:pPr lvl="4"/>
            <a:r>
              <a:rPr lang="zh-CN" altLang="en-US" noProof="1"/>
              <a:t>第五级</a:t>
            </a:r>
          </a:p>
        </p:txBody>
      </p:sp>
      <p:sp>
        <p:nvSpPr>
          <p:cNvPr id="5" name="日期占位符 3"/>
          <p:cNvSpPr>
            <a:spLocks noGrp="1"/>
          </p:cNvSpPr>
          <p:nvPr>
            <p:ph type="dt" sz="half" idx="10"/>
          </p:nvPr>
        </p:nvSpPr>
        <p:spPr>
          <a:xfrm>
            <a:off x="838200" y="6356352"/>
            <a:ext cx="2743200" cy="365125"/>
          </a:xfrm>
          <a:prstGeom prst="rect">
            <a:avLst/>
          </a:prstGeom>
        </p:spPr>
        <p:txBody>
          <a:bodyPr/>
          <a:lstStyle>
            <a:lvl1pPr>
              <a:defRPr smtClean="0"/>
            </a:lvl1pPr>
          </a:lstStyle>
          <a:p>
            <a:pPr>
              <a:defRPr/>
            </a:pPr>
            <a:fld id="{ADCEF629-EF14-4A29-A258-60ABE64D8550}" type="datetimeFigureOut">
              <a:rPr lang="zh-CN" altLang="en-US"/>
              <a:t>2023-01-10</a:t>
            </a:fld>
            <a:endParaRPr lang="zh-CN" altLang="en-US"/>
          </a:p>
        </p:txBody>
      </p:sp>
      <p:sp>
        <p:nvSpPr>
          <p:cNvPr id="6" name="页脚占位符 4"/>
          <p:cNvSpPr>
            <a:spLocks noGrp="1"/>
          </p:cNvSpPr>
          <p:nvPr>
            <p:ph type="ftr" sz="quarter" idx="11"/>
          </p:nvPr>
        </p:nvSpPr>
        <p:spPr>
          <a:xfrm>
            <a:off x="4038600" y="6356352"/>
            <a:ext cx="4114800" cy="365125"/>
          </a:xfrm>
          <a:prstGeom prst="rect">
            <a:avLst/>
          </a:prstGeom>
        </p:spPr>
        <p:txBody>
          <a:bodyPr/>
          <a:lstStyle>
            <a:lvl1pPr>
              <a:defRPr/>
            </a:lvl1pPr>
          </a:lstStyle>
          <a:p>
            <a:pPr>
              <a:defRPr/>
            </a:pPr>
            <a:endParaRPr lang="zh-CN" altLang="en-US"/>
          </a:p>
        </p:txBody>
      </p:sp>
      <p:sp>
        <p:nvSpPr>
          <p:cNvPr id="7" name="灯片编号占位符 5"/>
          <p:cNvSpPr>
            <a:spLocks noGrp="1"/>
          </p:cNvSpPr>
          <p:nvPr>
            <p:ph type="sldNum" sz="quarter" idx="12"/>
          </p:nvPr>
        </p:nvSpPr>
        <p:spPr>
          <a:xfrm>
            <a:off x="8610600" y="6356352"/>
            <a:ext cx="2743200" cy="365125"/>
          </a:xfrm>
          <a:prstGeom prst="rect">
            <a:avLst/>
          </a:prstGeom>
        </p:spPr>
        <p:txBody>
          <a:bodyPr/>
          <a:lstStyle>
            <a:lvl1pPr>
              <a:defRPr/>
            </a:lvl1pPr>
          </a:lstStyle>
          <a:p>
            <a:fld id="{942C5571-0812-48C6-A8CB-BE3B072EE9B3}" type="slidenum">
              <a:rPr altLang="en-US"/>
              <a:t>‹#›</a:t>
            </a:fld>
            <a:endParaRPr lang="zh-CN" altLang="en-US"/>
          </a:p>
        </p:txBody>
      </p:sp>
    </p:spTree>
  </p:cSld>
  <p:clrMapOvr>
    <a:masterClrMapping/>
  </p:clrMapOvr>
  <p:transition spd="slow" advClick="0" advTm="0">
    <p:random/>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7"/>
            <a:ext cx="10515600" cy="1325563"/>
          </a:xfrm>
          <a:prstGeom prst="rect">
            <a:avLst/>
          </a:prstGeom>
        </p:spPr>
        <p:txBody>
          <a:bodyPr/>
          <a:lstStyle/>
          <a:p>
            <a:r>
              <a:rPr lang="zh-CN" altLang="en-US" noProof="1"/>
              <a:t>单击此处编辑母版标题样式</a:t>
            </a:r>
          </a:p>
        </p:txBody>
      </p:sp>
      <p:sp>
        <p:nvSpPr>
          <p:cNvPr id="3" name="文本占位符 2"/>
          <p:cNvSpPr>
            <a:spLocks noGrp="1"/>
          </p:cNvSpPr>
          <p:nvPr>
            <p:ph type="body" idx="1"/>
          </p:nvPr>
        </p:nvSpPr>
        <p:spPr>
          <a:xfrm>
            <a:off x="839789"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noProof="1"/>
              <a:t>单击此处编辑母版文本样式</a:t>
            </a:r>
          </a:p>
        </p:txBody>
      </p:sp>
      <p:sp>
        <p:nvSpPr>
          <p:cNvPr id="4" name="内容占位符 3"/>
          <p:cNvSpPr>
            <a:spLocks noGrp="1"/>
          </p:cNvSpPr>
          <p:nvPr>
            <p:ph sz="half" idx="2"/>
          </p:nvPr>
        </p:nvSpPr>
        <p:spPr>
          <a:xfrm>
            <a:off x="839789" y="2505075"/>
            <a:ext cx="5157787" cy="3684588"/>
          </a:xfrm>
          <a:prstGeom prst="rect">
            <a:avLst/>
          </a:prstGeom>
        </p:spPr>
        <p:txBody>
          <a:bodyPr/>
          <a:lstStyle/>
          <a:p>
            <a:pPr lvl="0"/>
            <a:r>
              <a:rPr lang="zh-CN" altLang="en-US" noProof="1"/>
              <a:t>单击此处编辑母版文本样式</a:t>
            </a:r>
          </a:p>
          <a:p>
            <a:pPr lvl="1"/>
            <a:r>
              <a:rPr lang="zh-CN" altLang="en-US" noProof="1"/>
              <a:t>第二级</a:t>
            </a:r>
          </a:p>
          <a:p>
            <a:pPr lvl="2"/>
            <a:r>
              <a:rPr lang="zh-CN" altLang="en-US" noProof="1"/>
              <a:t>第三级</a:t>
            </a:r>
          </a:p>
          <a:p>
            <a:pPr lvl="3"/>
            <a:r>
              <a:rPr lang="zh-CN" altLang="en-US" noProof="1"/>
              <a:t>第四级</a:t>
            </a:r>
          </a:p>
          <a:p>
            <a:pPr lvl="4"/>
            <a:r>
              <a:rPr lang="zh-CN" altLang="en-US" noProof="1"/>
              <a:t>第五级</a:t>
            </a:r>
          </a:p>
        </p:txBody>
      </p:sp>
      <p:sp>
        <p:nvSpPr>
          <p:cNvPr id="5" name="文本占位符 4"/>
          <p:cNvSpPr>
            <a:spLocks noGrp="1"/>
          </p:cNvSpPr>
          <p:nvPr>
            <p:ph type="body" sz="quarter" idx="3"/>
          </p:nvPr>
        </p:nvSpPr>
        <p:spPr>
          <a:xfrm>
            <a:off x="6172201"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noProof="1"/>
              <a:t>单击此处编辑母版文本样式</a:t>
            </a:r>
          </a:p>
        </p:txBody>
      </p:sp>
      <p:sp>
        <p:nvSpPr>
          <p:cNvPr id="6" name="内容占位符 5"/>
          <p:cNvSpPr>
            <a:spLocks noGrp="1"/>
          </p:cNvSpPr>
          <p:nvPr>
            <p:ph sz="quarter" idx="4"/>
          </p:nvPr>
        </p:nvSpPr>
        <p:spPr>
          <a:xfrm>
            <a:off x="6172201" y="2505075"/>
            <a:ext cx="5183188" cy="3684588"/>
          </a:xfrm>
          <a:prstGeom prst="rect">
            <a:avLst/>
          </a:prstGeom>
        </p:spPr>
        <p:txBody>
          <a:bodyPr/>
          <a:lstStyle/>
          <a:p>
            <a:pPr lvl="0"/>
            <a:r>
              <a:rPr lang="zh-CN" altLang="en-US" noProof="1"/>
              <a:t>单击此处编辑母版文本样式</a:t>
            </a:r>
          </a:p>
          <a:p>
            <a:pPr lvl="1"/>
            <a:r>
              <a:rPr lang="zh-CN" altLang="en-US" noProof="1"/>
              <a:t>第二级</a:t>
            </a:r>
          </a:p>
          <a:p>
            <a:pPr lvl="2"/>
            <a:r>
              <a:rPr lang="zh-CN" altLang="en-US" noProof="1"/>
              <a:t>第三级</a:t>
            </a:r>
          </a:p>
          <a:p>
            <a:pPr lvl="3"/>
            <a:r>
              <a:rPr lang="zh-CN" altLang="en-US" noProof="1"/>
              <a:t>第四级</a:t>
            </a:r>
          </a:p>
          <a:p>
            <a:pPr lvl="4"/>
            <a:r>
              <a:rPr lang="zh-CN" altLang="en-US" noProof="1"/>
              <a:t>第五级</a:t>
            </a:r>
          </a:p>
        </p:txBody>
      </p:sp>
      <p:sp>
        <p:nvSpPr>
          <p:cNvPr id="7" name="日期占位符 3"/>
          <p:cNvSpPr>
            <a:spLocks noGrp="1"/>
          </p:cNvSpPr>
          <p:nvPr>
            <p:ph type="dt" sz="half" idx="10"/>
          </p:nvPr>
        </p:nvSpPr>
        <p:spPr>
          <a:xfrm>
            <a:off x="838200" y="6356352"/>
            <a:ext cx="2743200" cy="365125"/>
          </a:xfrm>
          <a:prstGeom prst="rect">
            <a:avLst/>
          </a:prstGeom>
        </p:spPr>
        <p:txBody>
          <a:bodyPr/>
          <a:lstStyle>
            <a:lvl1pPr>
              <a:defRPr smtClean="0"/>
            </a:lvl1pPr>
          </a:lstStyle>
          <a:p>
            <a:pPr>
              <a:defRPr/>
            </a:pPr>
            <a:fld id="{9C5F1A3C-7422-463E-85CD-DE7B8BCB0CCA}" type="datetimeFigureOut">
              <a:rPr lang="zh-CN" altLang="en-US"/>
              <a:t>2023-01-10</a:t>
            </a:fld>
            <a:endParaRPr lang="zh-CN" altLang="en-US"/>
          </a:p>
        </p:txBody>
      </p:sp>
      <p:sp>
        <p:nvSpPr>
          <p:cNvPr id="8" name="页脚占位符 4"/>
          <p:cNvSpPr>
            <a:spLocks noGrp="1"/>
          </p:cNvSpPr>
          <p:nvPr>
            <p:ph type="ftr" sz="quarter" idx="11"/>
          </p:nvPr>
        </p:nvSpPr>
        <p:spPr>
          <a:xfrm>
            <a:off x="4038600" y="6356352"/>
            <a:ext cx="4114800" cy="365125"/>
          </a:xfrm>
          <a:prstGeom prst="rect">
            <a:avLst/>
          </a:prstGeom>
        </p:spPr>
        <p:txBody>
          <a:bodyPr/>
          <a:lstStyle>
            <a:lvl1pPr>
              <a:defRPr/>
            </a:lvl1pPr>
          </a:lstStyle>
          <a:p>
            <a:pPr>
              <a:defRPr/>
            </a:pPr>
            <a:endParaRPr lang="zh-CN" altLang="en-US"/>
          </a:p>
        </p:txBody>
      </p:sp>
      <p:sp>
        <p:nvSpPr>
          <p:cNvPr id="9" name="灯片编号占位符 5"/>
          <p:cNvSpPr>
            <a:spLocks noGrp="1"/>
          </p:cNvSpPr>
          <p:nvPr>
            <p:ph type="sldNum" sz="quarter" idx="12"/>
          </p:nvPr>
        </p:nvSpPr>
        <p:spPr>
          <a:xfrm>
            <a:off x="8610600" y="6356352"/>
            <a:ext cx="2743200" cy="365125"/>
          </a:xfrm>
          <a:prstGeom prst="rect">
            <a:avLst/>
          </a:prstGeom>
        </p:spPr>
        <p:txBody>
          <a:bodyPr/>
          <a:lstStyle>
            <a:lvl1pPr>
              <a:defRPr/>
            </a:lvl1pPr>
          </a:lstStyle>
          <a:p>
            <a:fld id="{EBF4F898-E51D-4EC2-B576-85EBCF6C477D}" type="slidenum">
              <a:rPr altLang="en-US"/>
              <a:t>‹#›</a:t>
            </a:fld>
            <a:endParaRPr lang="zh-CN" altLang="en-US"/>
          </a:p>
        </p:txBody>
      </p:sp>
      <p:sp>
        <p:nvSpPr>
          <p:cNvPr id="11" name="矩形 10"/>
          <p:cNvSpPr/>
          <p:nvPr userDrawn="1"/>
        </p:nvSpPr>
        <p:spPr>
          <a:xfrm>
            <a:off x="8807353" y="6445676"/>
            <a:ext cx="775136" cy="229870"/>
          </a:xfrm>
          <a:prstGeom prst="rect">
            <a:avLst/>
          </a:prstGeom>
        </p:spPr>
        <p:txBody>
          <a:bodyPr wrap="square">
            <a:spAutoFit/>
          </a:bodyPr>
          <a:lstStyle/>
          <a:p>
            <a:pPr eaLnBrk="1" fontAlgn="auto" hangingPunct="1">
              <a:spcBef>
                <a:spcPts val="0"/>
              </a:spcBef>
              <a:spcAft>
                <a:spcPts val="0"/>
              </a:spcAft>
            </a:pPr>
            <a:r>
              <a:rPr lang="en-US" altLang="zh-CN" sz="100" dirty="0">
                <a:solidFill>
                  <a:prstClr val="white"/>
                </a:solidFill>
                <a:latin typeface="Calibri" panose="020F0502020204030204"/>
                <a:ea typeface="宋体" panose="02010600030101010101" pitchFamily="2" charset="-122"/>
              </a:rPr>
              <a:t>PPT</a:t>
            </a:r>
            <a:r>
              <a:rPr lang="zh-CN" altLang="en-US" sz="100" dirty="0">
                <a:solidFill>
                  <a:prstClr val="white"/>
                </a:solidFill>
                <a:latin typeface="Calibri" panose="020F0502020204030204"/>
                <a:ea typeface="宋体" panose="02010600030101010101" pitchFamily="2" charset="-122"/>
              </a:rPr>
              <a:t>模板下载：</a:t>
            </a:r>
            <a:r>
              <a:rPr lang="en-US" altLang="zh-CN" sz="100" dirty="0">
                <a:solidFill>
                  <a:prstClr val="white"/>
                </a:solidFill>
                <a:latin typeface="Calibri" panose="020F0502020204030204"/>
                <a:ea typeface="宋体" panose="02010600030101010101" pitchFamily="2" charset="-122"/>
              </a:rPr>
              <a:t> www.2ppt.com/moban/          </a:t>
            </a:r>
            <a:r>
              <a:rPr lang="zh-CN" altLang="en-US" sz="100" dirty="0">
                <a:solidFill>
                  <a:prstClr val="white"/>
                </a:solidFill>
                <a:latin typeface="Calibri" panose="020F0502020204030204"/>
                <a:ea typeface="宋体" panose="02010600030101010101" pitchFamily="2" charset="-122"/>
              </a:rPr>
              <a:t>行业</a:t>
            </a:r>
            <a:r>
              <a:rPr lang="en-US" altLang="zh-CN" sz="100" dirty="0">
                <a:solidFill>
                  <a:prstClr val="white"/>
                </a:solidFill>
                <a:latin typeface="Calibri" panose="020F0502020204030204"/>
                <a:ea typeface="宋体" panose="02010600030101010101" pitchFamily="2" charset="-122"/>
              </a:rPr>
              <a:t>PPT</a:t>
            </a:r>
            <a:r>
              <a:rPr lang="zh-CN" altLang="en-US" sz="100" dirty="0">
                <a:solidFill>
                  <a:prstClr val="white"/>
                </a:solidFill>
                <a:latin typeface="Calibri" panose="020F0502020204030204"/>
                <a:ea typeface="宋体" panose="02010600030101010101" pitchFamily="2" charset="-122"/>
              </a:rPr>
              <a:t>模板：</a:t>
            </a:r>
            <a:r>
              <a:rPr lang="en-US" altLang="zh-CN" sz="100" dirty="0">
                <a:solidFill>
                  <a:prstClr val="white"/>
                </a:solidFill>
                <a:latin typeface="Calibri" panose="020F0502020204030204"/>
                <a:ea typeface="宋体" panose="02010600030101010101" pitchFamily="2" charset="-122"/>
              </a:rPr>
              <a:t> www.2ppt.com/hangye/ </a:t>
            </a:r>
          </a:p>
          <a:p>
            <a:pPr eaLnBrk="1" fontAlgn="auto" hangingPunct="1">
              <a:spcBef>
                <a:spcPts val="0"/>
              </a:spcBef>
              <a:spcAft>
                <a:spcPts val="0"/>
              </a:spcAft>
            </a:pPr>
            <a:r>
              <a:rPr lang="zh-CN" altLang="en-US" sz="100" dirty="0">
                <a:solidFill>
                  <a:prstClr val="white"/>
                </a:solidFill>
                <a:latin typeface="Calibri" panose="020F0502020204030204"/>
                <a:ea typeface="宋体" panose="02010600030101010101" pitchFamily="2" charset="-122"/>
              </a:rPr>
              <a:t>节日</a:t>
            </a:r>
            <a:r>
              <a:rPr lang="en-US" altLang="zh-CN" sz="100" dirty="0">
                <a:solidFill>
                  <a:prstClr val="white"/>
                </a:solidFill>
                <a:latin typeface="Calibri" panose="020F0502020204030204"/>
                <a:ea typeface="宋体" panose="02010600030101010101" pitchFamily="2" charset="-122"/>
              </a:rPr>
              <a:t>PPT</a:t>
            </a:r>
            <a:r>
              <a:rPr lang="zh-CN" altLang="en-US" sz="100" dirty="0">
                <a:solidFill>
                  <a:prstClr val="white"/>
                </a:solidFill>
                <a:latin typeface="Calibri" panose="020F0502020204030204"/>
                <a:ea typeface="宋体" panose="02010600030101010101" pitchFamily="2" charset="-122"/>
              </a:rPr>
              <a:t>模板：</a:t>
            </a:r>
            <a:r>
              <a:rPr lang="en-US" altLang="zh-CN" sz="100" dirty="0">
                <a:solidFill>
                  <a:prstClr val="white"/>
                </a:solidFill>
                <a:latin typeface="Calibri" panose="020F0502020204030204"/>
                <a:ea typeface="宋体" panose="02010600030101010101" pitchFamily="2" charset="-122"/>
              </a:rPr>
              <a:t> www.2ppt.com/jieri/          PPT</a:t>
            </a:r>
            <a:r>
              <a:rPr lang="zh-CN" altLang="en-US" sz="100" dirty="0">
                <a:solidFill>
                  <a:prstClr val="white"/>
                </a:solidFill>
                <a:latin typeface="Calibri" panose="020F0502020204030204"/>
                <a:ea typeface="宋体" panose="02010600030101010101" pitchFamily="2" charset="-122"/>
              </a:rPr>
              <a:t>素材：</a:t>
            </a:r>
            <a:r>
              <a:rPr lang="en-US" altLang="zh-CN" sz="100" dirty="0">
                <a:solidFill>
                  <a:prstClr val="white"/>
                </a:solidFill>
                <a:latin typeface="Calibri" panose="020F0502020204030204"/>
                <a:ea typeface="宋体" panose="02010600030101010101" pitchFamily="2" charset="-122"/>
              </a:rPr>
              <a:t> www.2ppt.com/sucai/</a:t>
            </a:r>
          </a:p>
          <a:p>
            <a:pPr eaLnBrk="1" fontAlgn="auto" hangingPunct="1">
              <a:spcBef>
                <a:spcPts val="0"/>
              </a:spcBef>
              <a:spcAft>
                <a:spcPts val="0"/>
              </a:spcAft>
            </a:pPr>
            <a:r>
              <a:rPr lang="en-US" altLang="zh-CN" sz="100" dirty="0">
                <a:solidFill>
                  <a:prstClr val="white"/>
                </a:solidFill>
                <a:latin typeface="Calibri" panose="020F0502020204030204"/>
                <a:ea typeface="宋体" panose="02010600030101010101" pitchFamily="2" charset="-122"/>
              </a:rPr>
              <a:t>PPT</a:t>
            </a:r>
            <a:r>
              <a:rPr lang="zh-CN" altLang="en-US" sz="100" dirty="0">
                <a:solidFill>
                  <a:prstClr val="white"/>
                </a:solidFill>
                <a:latin typeface="Calibri" panose="020F0502020204030204"/>
                <a:ea typeface="宋体" panose="02010600030101010101" pitchFamily="2" charset="-122"/>
              </a:rPr>
              <a:t>背景图片：</a:t>
            </a:r>
            <a:r>
              <a:rPr lang="en-US" altLang="zh-CN" sz="100" dirty="0">
                <a:solidFill>
                  <a:prstClr val="white"/>
                </a:solidFill>
                <a:latin typeface="Calibri" panose="020F0502020204030204"/>
                <a:ea typeface="宋体" panose="02010600030101010101" pitchFamily="2" charset="-122"/>
              </a:rPr>
              <a:t> www.2ppt.com/beijing/        PPT</a:t>
            </a:r>
            <a:r>
              <a:rPr lang="zh-CN" altLang="en-US" sz="100" dirty="0">
                <a:solidFill>
                  <a:prstClr val="white"/>
                </a:solidFill>
                <a:latin typeface="Calibri" panose="020F0502020204030204"/>
                <a:ea typeface="宋体" panose="02010600030101010101" pitchFamily="2" charset="-122"/>
              </a:rPr>
              <a:t>图表：</a:t>
            </a:r>
            <a:r>
              <a:rPr lang="en-US" altLang="zh-CN" sz="100" dirty="0">
                <a:solidFill>
                  <a:prstClr val="white"/>
                </a:solidFill>
                <a:latin typeface="Calibri" panose="020F0502020204030204"/>
                <a:ea typeface="宋体" panose="02010600030101010101" pitchFamily="2" charset="-122"/>
              </a:rPr>
              <a:t> www.2ppt.com/tubiao/      </a:t>
            </a:r>
          </a:p>
          <a:p>
            <a:pPr eaLnBrk="1" fontAlgn="auto" hangingPunct="1">
              <a:spcBef>
                <a:spcPts val="0"/>
              </a:spcBef>
              <a:spcAft>
                <a:spcPts val="0"/>
              </a:spcAft>
            </a:pPr>
            <a:r>
              <a:rPr lang="zh-CN" altLang="en-US" sz="100" dirty="0">
                <a:solidFill>
                  <a:prstClr val="white"/>
                </a:solidFill>
                <a:latin typeface="Calibri" panose="020F0502020204030204"/>
                <a:ea typeface="宋体" panose="02010600030101010101" pitchFamily="2" charset="-122"/>
              </a:rPr>
              <a:t>精美</a:t>
            </a:r>
            <a:r>
              <a:rPr lang="en-US" altLang="zh-CN" sz="100" dirty="0">
                <a:solidFill>
                  <a:prstClr val="white"/>
                </a:solidFill>
                <a:latin typeface="Calibri" panose="020F0502020204030204"/>
                <a:ea typeface="宋体" panose="02010600030101010101" pitchFamily="2" charset="-122"/>
              </a:rPr>
              <a:t>PPT</a:t>
            </a:r>
            <a:r>
              <a:rPr lang="zh-CN" altLang="en-US" sz="100" dirty="0">
                <a:solidFill>
                  <a:prstClr val="white"/>
                </a:solidFill>
                <a:latin typeface="Calibri" panose="020F0502020204030204"/>
                <a:ea typeface="宋体" panose="02010600030101010101" pitchFamily="2" charset="-122"/>
              </a:rPr>
              <a:t>下载：</a:t>
            </a:r>
            <a:r>
              <a:rPr lang="en-US" altLang="zh-CN" sz="100" dirty="0">
                <a:solidFill>
                  <a:prstClr val="white"/>
                </a:solidFill>
                <a:latin typeface="Calibri" panose="020F0502020204030204"/>
                <a:ea typeface="宋体" panose="02010600030101010101" pitchFamily="2" charset="-122"/>
              </a:rPr>
              <a:t> www.2ppt.com/xiazai/         PPT</a:t>
            </a:r>
            <a:r>
              <a:rPr lang="zh-CN" altLang="en-US" sz="100" dirty="0">
                <a:solidFill>
                  <a:prstClr val="white"/>
                </a:solidFill>
                <a:latin typeface="Calibri" panose="020F0502020204030204"/>
                <a:ea typeface="宋体" panose="02010600030101010101" pitchFamily="2" charset="-122"/>
              </a:rPr>
              <a:t>教程： </a:t>
            </a:r>
            <a:r>
              <a:rPr lang="en-US" altLang="zh-CN" sz="100" dirty="0">
                <a:solidFill>
                  <a:prstClr val="white"/>
                </a:solidFill>
                <a:latin typeface="Calibri" panose="020F0502020204030204"/>
                <a:ea typeface="宋体" panose="02010600030101010101" pitchFamily="2" charset="-122"/>
              </a:rPr>
              <a:t> www.2ppt.com/powerpoint/      </a:t>
            </a:r>
          </a:p>
          <a:p>
            <a:pPr eaLnBrk="1" fontAlgn="auto" hangingPunct="1">
              <a:spcBef>
                <a:spcPts val="0"/>
              </a:spcBef>
              <a:spcAft>
                <a:spcPts val="0"/>
              </a:spcAft>
            </a:pPr>
            <a:r>
              <a:rPr lang="en-US" altLang="zh-CN" sz="100" dirty="0">
                <a:solidFill>
                  <a:prstClr val="white"/>
                </a:solidFill>
                <a:latin typeface="Calibri" panose="020F0502020204030204"/>
                <a:ea typeface="宋体" panose="02010600030101010101" pitchFamily="2" charset="-122"/>
              </a:rPr>
              <a:t>PPT</a:t>
            </a:r>
            <a:r>
              <a:rPr lang="zh-CN" altLang="en-US" sz="100" dirty="0">
                <a:solidFill>
                  <a:prstClr val="white"/>
                </a:solidFill>
                <a:latin typeface="Calibri" panose="020F0502020204030204"/>
                <a:ea typeface="宋体" panose="02010600030101010101" pitchFamily="2" charset="-122"/>
              </a:rPr>
              <a:t>课件：</a:t>
            </a:r>
            <a:r>
              <a:rPr lang="en-US" altLang="zh-CN" sz="100" dirty="0">
                <a:solidFill>
                  <a:prstClr val="white"/>
                </a:solidFill>
                <a:latin typeface="Calibri" panose="020F0502020204030204"/>
                <a:ea typeface="宋体" panose="02010600030101010101" pitchFamily="2" charset="-122"/>
              </a:rPr>
              <a:t> www.2ppt.com/kejian/             </a:t>
            </a:r>
            <a:r>
              <a:rPr lang="zh-CN" altLang="en-US" sz="100" dirty="0">
                <a:solidFill>
                  <a:prstClr val="white"/>
                </a:solidFill>
                <a:latin typeface="Calibri" panose="020F0502020204030204"/>
                <a:ea typeface="宋体" panose="02010600030101010101" pitchFamily="2" charset="-122"/>
              </a:rPr>
              <a:t>字体下载：</a:t>
            </a:r>
            <a:r>
              <a:rPr lang="en-US" altLang="zh-CN" sz="100" dirty="0">
                <a:solidFill>
                  <a:prstClr val="white"/>
                </a:solidFill>
                <a:latin typeface="Calibri" panose="020F0502020204030204"/>
                <a:ea typeface="宋体" panose="02010600030101010101" pitchFamily="2" charset="-122"/>
              </a:rPr>
              <a:t> www.2ppt.com/ziti/</a:t>
            </a:r>
          </a:p>
          <a:p>
            <a:pPr eaLnBrk="1" fontAlgn="auto" hangingPunct="1">
              <a:spcBef>
                <a:spcPts val="0"/>
              </a:spcBef>
              <a:spcAft>
                <a:spcPts val="0"/>
              </a:spcAft>
            </a:pPr>
            <a:r>
              <a:rPr lang="zh-CN" altLang="en-US" sz="100" dirty="0">
                <a:solidFill>
                  <a:prstClr val="white"/>
                </a:solidFill>
                <a:latin typeface="Calibri" panose="020F0502020204030204"/>
                <a:ea typeface="宋体" panose="02010600030101010101" pitchFamily="2" charset="-122"/>
              </a:rPr>
              <a:t>工作总结</a:t>
            </a:r>
            <a:r>
              <a:rPr lang="en-US" altLang="zh-CN" sz="100" dirty="0">
                <a:solidFill>
                  <a:prstClr val="white"/>
                </a:solidFill>
                <a:latin typeface="Calibri" panose="020F0502020204030204"/>
                <a:ea typeface="宋体" panose="02010600030101010101" pitchFamily="2" charset="-122"/>
              </a:rPr>
              <a:t>PPT</a:t>
            </a:r>
            <a:r>
              <a:rPr lang="zh-CN" altLang="en-US" sz="100" dirty="0">
                <a:solidFill>
                  <a:prstClr val="white"/>
                </a:solidFill>
                <a:latin typeface="Calibri" panose="020F0502020204030204"/>
                <a:ea typeface="宋体" panose="02010600030101010101" pitchFamily="2" charset="-122"/>
              </a:rPr>
              <a:t>：</a:t>
            </a:r>
            <a:r>
              <a:rPr lang="en-US" altLang="zh-CN" sz="100" dirty="0">
                <a:solidFill>
                  <a:prstClr val="white"/>
                </a:solidFill>
                <a:latin typeface="Calibri" panose="020F0502020204030204"/>
                <a:ea typeface="宋体" panose="02010600030101010101" pitchFamily="2" charset="-122"/>
              </a:rPr>
              <a:t> www.2ppt.com/xiazai/zongjie/ </a:t>
            </a:r>
            <a:r>
              <a:rPr lang="zh-CN" altLang="en-US" sz="100" dirty="0">
                <a:solidFill>
                  <a:prstClr val="white"/>
                </a:solidFill>
                <a:latin typeface="Calibri" panose="020F0502020204030204"/>
                <a:ea typeface="宋体" panose="02010600030101010101" pitchFamily="2" charset="-122"/>
              </a:rPr>
              <a:t>工作计划：</a:t>
            </a:r>
            <a:r>
              <a:rPr lang="en-US" altLang="zh-CN" sz="100" dirty="0">
                <a:solidFill>
                  <a:prstClr val="white"/>
                </a:solidFill>
                <a:latin typeface="Calibri" panose="020F0502020204030204"/>
                <a:ea typeface="宋体" panose="02010600030101010101" pitchFamily="2" charset="-122"/>
              </a:rPr>
              <a:t> www.2ppt.com/xiazai/jihua/</a:t>
            </a:r>
          </a:p>
          <a:p>
            <a:pPr eaLnBrk="1" fontAlgn="auto" hangingPunct="1">
              <a:spcBef>
                <a:spcPts val="0"/>
              </a:spcBef>
              <a:spcAft>
                <a:spcPts val="0"/>
              </a:spcAft>
            </a:pPr>
            <a:r>
              <a:rPr lang="zh-CN" altLang="en-US" sz="100" dirty="0">
                <a:solidFill>
                  <a:prstClr val="white"/>
                </a:solidFill>
                <a:latin typeface="Calibri" panose="020F0502020204030204"/>
                <a:ea typeface="宋体" panose="02010600030101010101" pitchFamily="2" charset="-122"/>
              </a:rPr>
              <a:t>商务</a:t>
            </a:r>
            <a:r>
              <a:rPr lang="en-US" altLang="zh-CN" sz="100" dirty="0">
                <a:solidFill>
                  <a:prstClr val="white"/>
                </a:solidFill>
                <a:latin typeface="Calibri" panose="020F0502020204030204"/>
                <a:ea typeface="宋体" panose="02010600030101010101" pitchFamily="2" charset="-122"/>
              </a:rPr>
              <a:t>PPT</a:t>
            </a:r>
            <a:r>
              <a:rPr lang="zh-CN" altLang="en-US" sz="100" dirty="0">
                <a:solidFill>
                  <a:prstClr val="white"/>
                </a:solidFill>
                <a:latin typeface="Calibri" panose="020F0502020204030204"/>
                <a:ea typeface="宋体" panose="02010600030101010101" pitchFamily="2" charset="-122"/>
              </a:rPr>
              <a:t>模板：</a:t>
            </a:r>
            <a:r>
              <a:rPr lang="en-US" altLang="zh-CN" sz="100" dirty="0">
                <a:solidFill>
                  <a:prstClr val="white"/>
                </a:solidFill>
                <a:latin typeface="Calibri" panose="020F0502020204030204"/>
                <a:ea typeface="宋体" panose="02010600030101010101" pitchFamily="2" charset="-122"/>
              </a:rPr>
              <a:t> www.2ppt.com/moban/shangwu/  </a:t>
            </a:r>
            <a:r>
              <a:rPr lang="zh-CN" altLang="en-US" sz="100" dirty="0">
                <a:solidFill>
                  <a:prstClr val="white"/>
                </a:solidFill>
                <a:latin typeface="Calibri" panose="020F0502020204030204"/>
                <a:ea typeface="宋体" panose="02010600030101010101" pitchFamily="2" charset="-122"/>
              </a:rPr>
              <a:t>个人简历</a:t>
            </a:r>
            <a:r>
              <a:rPr lang="en-US" altLang="zh-CN" sz="100" dirty="0">
                <a:solidFill>
                  <a:prstClr val="white"/>
                </a:solidFill>
                <a:latin typeface="Calibri" panose="020F0502020204030204"/>
                <a:ea typeface="宋体" panose="02010600030101010101" pitchFamily="2" charset="-122"/>
              </a:rPr>
              <a:t>PPT</a:t>
            </a:r>
            <a:r>
              <a:rPr lang="zh-CN" altLang="en-US" sz="100" dirty="0">
                <a:solidFill>
                  <a:prstClr val="white"/>
                </a:solidFill>
                <a:latin typeface="Calibri" panose="020F0502020204030204"/>
                <a:ea typeface="宋体" panose="02010600030101010101" pitchFamily="2" charset="-122"/>
              </a:rPr>
              <a:t>：</a:t>
            </a:r>
            <a:r>
              <a:rPr lang="en-US" altLang="zh-CN" sz="100" dirty="0">
                <a:solidFill>
                  <a:prstClr val="white"/>
                </a:solidFill>
                <a:latin typeface="Calibri" panose="020F0502020204030204"/>
                <a:ea typeface="宋体" panose="02010600030101010101" pitchFamily="2" charset="-122"/>
              </a:rPr>
              <a:t> www.2ppt.com/xiazai/jianli/  </a:t>
            </a:r>
          </a:p>
          <a:p>
            <a:pPr eaLnBrk="1" fontAlgn="auto" hangingPunct="1">
              <a:spcBef>
                <a:spcPts val="0"/>
              </a:spcBef>
              <a:spcAft>
                <a:spcPts val="0"/>
              </a:spcAft>
            </a:pPr>
            <a:r>
              <a:rPr lang="zh-CN" altLang="en-US" sz="100" dirty="0">
                <a:solidFill>
                  <a:prstClr val="white"/>
                </a:solidFill>
                <a:latin typeface="Calibri" panose="020F0502020204030204"/>
                <a:ea typeface="宋体" panose="02010600030101010101" pitchFamily="2" charset="-122"/>
              </a:rPr>
              <a:t>毕业答辩</a:t>
            </a:r>
            <a:r>
              <a:rPr lang="en-US" altLang="zh-CN" sz="100" dirty="0">
                <a:solidFill>
                  <a:prstClr val="white"/>
                </a:solidFill>
                <a:latin typeface="Calibri" panose="020F0502020204030204"/>
                <a:ea typeface="宋体" panose="02010600030101010101" pitchFamily="2" charset="-122"/>
              </a:rPr>
              <a:t>PPT</a:t>
            </a:r>
            <a:r>
              <a:rPr lang="zh-CN" altLang="en-US" sz="100" dirty="0">
                <a:solidFill>
                  <a:prstClr val="white"/>
                </a:solidFill>
                <a:latin typeface="Calibri" panose="020F0502020204030204"/>
                <a:ea typeface="宋体" panose="02010600030101010101" pitchFamily="2" charset="-122"/>
              </a:rPr>
              <a:t>：</a:t>
            </a:r>
            <a:r>
              <a:rPr lang="en-US" altLang="zh-CN" sz="100" dirty="0">
                <a:solidFill>
                  <a:prstClr val="white"/>
                </a:solidFill>
                <a:latin typeface="Calibri" panose="020F0502020204030204"/>
                <a:ea typeface="宋体" panose="02010600030101010101" pitchFamily="2" charset="-122"/>
              </a:rPr>
              <a:t> www.2ppt.com/xiazai/dabian/  </a:t>
            </a:r>
            <a:r>
              <a:rPr lang="zh-CN" altLang="en-US" sz="100" dirty="0">
                <a:solidFill>
                  <a:prstClr val="white"/>
                </a:solidFill>
                <a:latin typeface="Calibri" panose="020F0502020204030204"/>
                <a:ea typeface="宋体" panose="02010600030101010101" pitchFamily="2" charset="-122"/>
              </a:rPr>
              <a:t>工作汇报</a:t>
            </a:r>
            <a:r>
              <a:rPr lang="en-US" altLang="zh-CN" sz="100" dirty="0">
                <a:solidFill>
                  <a:prstClr val="white"/>
                </a:solidFill>
                <a:latin typeface="Calibri" panose="020F0502020204030204"/>
                <a:ea typeface="宋体" panose="02010600030101010101" pitchFamily="2" charset="-122"/>
              </a:rPr>
              <a:t>PPT</a:t>
            </a:r>
            <a:r>
              <a:rPr lang="zh-CN" altLang="en-US" sz="100" dirty="0">
                <a:solidFill>
                  <a:prstClr val="white"/>
                </a:solidFill>
                <a:latin typeface="Calibri" panose="020F0502020204030204"/>
                <a:ea typeface="宋体" panose="02010600030101010101" pitchFamily="2" charset="-122"/>
              </a:rPr>
              <a:t>：</a:t>
            </a:r>
            <a:r>
              <a:rPr lang="en-US" altLang="zh-CN" sz="100" dirty="0">
                <a:solidFill>
                  <a:prstClr val="white"/>
                </a:solidFill>
                <a:latin typeface="Calibri" panose="020F0502020204030204"/>
                <a:ea typeface="宋体" panose="02010600030101010101" pitchFamily="2" charset="-122"/>
              </a:rPr>
              <a:t> www.2ppt.com/xiazai/huibao/    </a:t>
            </a:r>
          </a:p>
          <a:p>
            <a:pPr eaLnBrk="1" fontAlgn="auto" hangingPunct="1">
              <a:spcBef>
                <a:spcPts val="0"/>
              </a:spcBef>
              <a:spcAft>
                <a:spcPts val="0"/>
              </a:spcAft>
            </a:pPr>
            <a:r>
              <a:rPr lang="en-US" altLang="zh-CN" sz="100" dirty="0">
                <a:solidFill>
                  <a:prstClr val="white"/>
                </a:solidFill>
                <a:latin typeface="Calibri" panose="020F0502020204030204"/>
                <a:ea typeface="宋体" panose="02010600030101010101" pitchFamily="2" charset="-122"/>
              </a:rPr>
              <a:t> </a:t>
            </a:r>
          </a:p>
        </p:txBody>
      </p:sp>
    </p:spTree>
  </p:cSld>
  <p:clrMapOvr>
    <a:masterClrMapping/>
  </p:clrMapOvr>
  <p:transition spd="slow" advClick="0" advTm="0">
    <p:random/>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7"/>
            <a:ext cx="10515600" cy="1325563"/>
          </a:xfrm>
          <a:prstGeom prst="rect">
            <a:avLst/>
          </a:prstGeom>
        </p:spPr>
        <p:txBody>
          <a:bodyPr/>
          <a:lstStyle/>
          <a:p>
            <a:r>
              <a:rPr lang="zh-CN" altLang="en-US" noProof="1"/>
              <a:t>单击此处编辑母版标题样式</a:t>
            </a:r>
          </a:p>
        </p:txBody>
      </p:sp>
      <p:sp>
        <p:nvSpPr>
          <p:cNvPr id="3" name="日期占位符 3"/>
          <p:cNvSpPr>
            <a:spLocks noGrp="1"/>
          </p:cNvSpPr>
          <p:nvPr>
            <p:ph type="dt" sz="half" idx="10"/>
          </p:nvPr>
        </p:nvSpPr>
        <p:spPr>
          <a:xfrm>
            <a:off x="838200" y="6356352"/>
            <a:ext cx="2743200" cy="365125"/>
          </a:xfrm>
          <a:prstGeom prst="rect">
            <a:avLst/>
          </a:prstGeom>
        </p:spPr>
        <p:txBody>
          <a:bodyPr/>
          <a:lstStyle>
            <a:lvl1pPr>
              <a:defRPr smtClean="0"/>
            </a:lvl1pPr>
          </a:lstStyle>
          <a:p>
            <a:pPr>
              <a:defRPr/>
            </a:pPr>
            <a:fld id="{68E06528-7A98-42B6-9C97-BAFA5A19F0ED}" type="datetimeFigureOut">
              <a:rPr lang="zh-CN" altLang="en-US"/>
              <a:t>2023-01-10</a:t>
            </a:fld>
            <a:endParaRPr lang="zh-CN" altLang="en-US"/>
          </a:p>
        </p:txBody>
      </p:sp>
      <p:sp>
        <p:nvSpPr>
          <p:cNvPr id="4" name="页脚占位符 4"/>
          <p:cNvSpPr>
            <a:spLocks noGrp="1"/>
          </p:cNvSpPr>
          <p:nvPr>
            <p:ph type="ftr" sz="quarter" idx="11"/>
          </p:nvPr>
        </p:nvSpPr>
        <p:spPr>
          <a:xfrm>
            <a:off x="4038600" y="6356352"/>
            <a:ext cx="4114800" cy="365125"/>
          </a:xfrm>
          <a:prstGeom prst="rect">
            <a:avLst/>
          </a:prstGeom>
        </p:spPr>
        <p:txBody>
          <a:bodyPr/>
          <a:lstStyle>
            <a:lvl1pPr>
              <a:defRPr/>
            </a:lvl1pPr>
          </a:lstStyle>
          <a:p>
            <a:pPr>
              <a:defRPr/>
            </a:pPr>
            <a:endParaRPr lang="zh-CN" altLang="en-US"/>
          </a:p>
        </p:txBody>
      </p:sp>
      <p:sp>
        <p:nvSpPr>
          <p:cNvPr id="5" name="灯片编号占位符 5"/>
          <p:cNvSpPr>
            <a:spLocks noGrp="1"/>
          </p:cNvSpPr>
          <p:nvPr>
            <p:ph type="sldNum" sz="quarter" idx="12"/>
          </p:nvPr>
        </p:nvSpPr>
        <p:spPr>
          <a:xfrm>
            <a:off x="8610600" y="6356352"/>
            <a:ext cx="2743200" cy="365125"/>
          </a:xfrm>
          <a:prstGeom prst="rect">
            <a:avLst/>
          </a:prstGeom>
        </p:spPr>
        <p:txBody>
          <a:bodyPr/>
          <a:lstStyle>
            <a:lvl1pPr>
              <a:defRPr/>
            </a:lvl1pPr>
          </a:lstStyle>
          <a:p>
            <a:fld id="{09D90DE8-AE73-4852-9F92-F35D5BCB90A7}" type="slidenum">
              <a:rPr altLang="en-US"/>
              <a:t>‹#›</a:t>
            </a:fld>
            <a:endParaRPr lang="zh-CN" altLang="en-US"/>
          </a:p>
        </p:txBody>
      </p:sp>
    </p:spTree>
  </p:cSld>
  <p:clrMapOvr>
    <a:masterClrMapping/>
  </p:clrMapOvr>
  <p:transition spd="slow" advClick="0" advTm="0">
    <p:random/>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3"/>
          <p:cNvSpPr>
            <a:spLocks noGrp="1"/>
          </p:cNvSpPr>
          <p:nvPr>
            <p:ph type="dt" sz="half" idx="10"/>
          </p:nvPr>
        </p:nvSpPr>
        <p:spPr>
          <a:xfrm>
            <a:off x="838200" y="6356352"/>
            <a:ext cx="2743200" cy="365125"/>
          </a:xfrm>
          <a:prstGeom prst="rect">
            <a:avLst/>
          </a:prstGeom>
        </p:spPr>
        <p:txBody>
          <a:bodyPr/>
          <a:lstStyle>
            <a:lvl1pPr>
              <a:defRPr smtClean="0"/>
            </a:lvl1pPr>
          </a:lstStyle>
          <a:p>
            <a:pPr>
              <a:defRPr/>
            </a:pPr>
            <a:fld id="{895947C0-B7F7-472F-B996-B15191CA8D23}" type="datetimeFigureOut">
              <a:rPr lang="zh-CN" altLang="en-US"/>
              <a:t>2023-01-10</a:t>
            </a:fld>
            <a:endParaRPr lang="zh-CN" altLang="en-US"/>
          </a:p>
        </p:txBody>
      </p:sp>
      <p:sp>
        <p:nvSpPr>
          <p:cNvPr id="3" name="页脚占位符 4"/>
          <p:cNvSpPr>
            <a:spLocks noGrp="1"/>
          </p:cNvSpPr>
          <p:nvPr>
            <p:ph type="ftr" sz="quarter" idx="11"/>
          </p:nvPr>
        </p:nvSpPr>
        <p:spPr>
          <a:xfrm>
            <a:off x="4038600" y="6356352"/>
            <a:ext cx="4114800" cy="365125"/>
          </a:xfrm>
          <a:prstGeom prst="rect">
            <a:avLst/>
          </a:prstGeom>
        </p:spPr>
        <p:txBody>
          <a:bodyPr/>
          <a:lstStyle>
            <a:lvl1pPr>
              <a:defRPr/>
            </a:lvl1pPr>
          </a:lstStyle>
          <a:p>
            <a:pPr>
              <a:defRPr/>
            </a:pPr>
            <a:endParaRPr lang="zh-CN" altLang="en-US"/>
          </a:p>
        </p:txBody>
      </p:sp>
      <p:sp>
        <p:nvSpPr>
          <p:cNvPr id="4" name="灯片编号占位符 5"/>
          <p:cNvSpPr>
            <a:spLocks noGrp="1"/>
          </p:cNvSpPr>
          <p:nvPr>
            <p:ph type="sldNum" sz="quarter" idx="12"/>
          </p:nvPr>
        </p:nvSpPr>
        <p:spPr>
          <a:xfrm>
            <a:off x="8610600" y="6356352"/>
            <a:ext cx="2743200" cy="365125"/>
          </a:xfrm>
          <a:prstGeom prst="rect">
            <a:avLst/>
          </a:prstGeom>
        </p:spPr>
        <p:txBody>
          <a:bodyPr/>
          <a:lstStyle>
            <a:lvl1pPr>
              <a:defRPr/>
            </a:lvl1pPr>
          </a:lstStyle>
          <a:p>
            <a:fld id="{40069E99-90C2-494F-9D32-E5048AFBE44E}" type="slidenum">
              <a:rPr altLang="en-US"/>
              <a:t>‹#›</a:t>
            </a:fld>
            <a:endParaRPr lang="zh-CN" altLang="en-US"/>
          </a:p>
        </p:txBody>
      </p:sp>
    </p:spTree>
  </p:cSld>
  <p:clrMapOvr>
    <a:masterClrMapping/>
  </p:clrMapOvr>
  <p:transition spd="slow" advClick="0" advTm="0">
    <p:random/>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a:prstGeom prst="rect">
            <a:avLst/>
          </a:prstGeom>
        </p:spPr>
        <p:txBody>
          <a:bodyPr anchor="b"/>
          <a:lstStyle>
            <a:lvl1pPr>
              <a:defRPr sz="3200"/>
            </a:lvl1pPr>
          </a:lstStyle>
          <a:p>
            <a:r>
              <a:rPr lang="zh-CN" altLang="en-US" noProof="1"/>
              <a:t>单击此处编辑母版标题样式</a:t>
            </a:r>
          </a:p>
        </p:txBody>
      </p:sp>
      <p:sp>
        <p:nvSpPr>
          <p:cNvPr id="3" name="内容占位符 2"/>
          <p:cNvSpPr>
            <a:spLocks noGrp="1"/>
          </p:cNvSpPr>
          <p:nvPr>
            <p:ph idx="1"/>
          </p:nvPr>
        </p:nvSpPr>
        <p:spPr>
          <a:xfrm>
            <a:off x="5183188" y="987427"/>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noProof="1"/>
              <a:t>单击此处编辑母版文本样式</a:t>
            </a:r>
          </a:p>
          <a:p>
            <a:pPr lvl="1"/>
            <a:r>
              <a:rPr lang="zh-CN" altLang="en-US" noProof="1"/>
              <a:t>第二级</a:t>
            </a:r>
          </a:p>
          <a:p>
            <a:pPr lvl="2"/>
            <a:r>
              <a:rPr lang="zh-CN" altLang="en-US" noProof="1"/>
              <a:t>第三级</a:t>
            </a:r>
          </a:p>
          <a:p>
            <a:pPr lvl="3"/>
            <a:r>
              <a:rPr lang="zh-CN" altLang="en-US" noProof="1"/>
              <a:t>第四级</a:t>
            </a:r>
          </a:p>
          <a:p>
            <a:pPr lvl="4"/>
            <a:r>
              <a:rPr lang="zh-CN" altLang="en-US" noProof="1"/>
              <a:t>第五级</a:t>
            </a:r>
          </a:p>
        </p:txBody>
      </p:sp>
      <p:sp>
        <p:nvSpPr>
          <p:cNvPr id="4" name="文本占位符 3"/>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noProof="1"/>
              <a:t>单击此处编辑母版文本样式</a:t>
            </a:r>
          </a:p>
        </p:txBody>
      </p:sp>
      <p:sp>
        <p:nvSpPr>
          <p:cNvPr id="5" name="日期占位符 3"/>
          <p:cNvSpPr>
            <a:spLocks noGrp="1"/>
          </p:cNvSpPr>
          <p:nvPr>
            <p:ph type="dt" sz="half" idx="10"/>
          </p:nvPr>
        </p:nvSpPr>
        <p:spPr>
          <a:xfrm>
            <a:off x="838200" y="6356352"/>
            <a:ext cx="2743200" cy="365125"/>
          </a:xfrm>
          <a:prstGeom prst="rect">
            <a:avLst/>
          </a:prstGeom>
        </p:spPr>
        <p:txBody>
          <a:bodyPr/>
          <a:lstStyle>
            <a:lvl1pPr>
              <a:defRPr smtClean="0"/>
            </a:lvl1pPr>
          </a:lstStyle>
          <a:p>
            <a:pPr>
              <a:defRPr/>
            </a:pPr>
            <a:fld id="{3FC1C98B-5623-4368-A272-E9BA55B5B35C}" type="datetimeFigureOut">
              <a:rPr lang="zh-CN" altLang="en-US"/>
              <a:t>2023-01-10</a:t>
            </a:fld>
            <a:endParaRPr lang="zh-CN" altLang="en-US"/>
          </a:p>
        </p:txBody>
      </p:sp>
      <p:sp>
        <p:nvSpPr>
          <p:cNvPr id="6" name="页脚占位符 4"/>
          <p:cNvSpPr>
            <a:spLocks noGrp="1"/>
          </p:cNvSpPr>
          <p:nvPr>
            <p:ph type="ftr" sz="quarter" idx="11"/>
          </p:nvPr>
        </p:nvSpPr>
        <p:spPr>
          <a:xfrm>
            <a:off x="4038600" y="6356352"/>
            <a:ext cx="4114800" cy="365125"/>
          </a:xfrm>
          <a:prstGeom prst="rect">
            <a:avLst/>
          </a:prstGeom>
        </p:spPr>
        <p:txBody>
          <a:bodyPr/>
          <a:lstStyle>
            <a:lvl1pPr>
              <a:defRPr/>
            </a:lvl1pPr>
          </a:lstStyle>
          <a:p>
            <a:pPr>
              <a:defRPr/>
            </a:pPr>
            <a:endParaRPr lang="zh-CN" altLang="en-US"/>
          </a:p>
        </p:txBody>
      </p:sp>
      <p:sp>
        <p:nvSpPr>
          <p:cNvPr id="7" name="灯片编号占位符 5"/>
          <p:cNvSpPr>
            <a:spLocks noGrp="1"/>
          </p:cNvSpPr>
          <p:nvPr>
            <p:ph type="sldNum" sz="quarter" idx="12"/>
          </p:nvPr>
        </p:nvSpPr>
        <p:spPr>
          <a:xfrm>
            <a:off x="8610600" y="6356352"/>
            <a:ext cx="2743200" cy="365125"/>
          </a:xfrm>
          <a:prstGeom prst="rect">
            <a:avLst/>
          </a:prstGeom>
        </p:spPr>
        <p:txBody>
          <a:bodyPr/>
          <a:lstStyle>
            <a:lvl1pPr>
              <a:defRPr/>
            </a:lvl1pPr>
          </a:lstStyle>
          <a:p>
            <a:fld id="{3E8AAA16-911B-4486-8CEA-3C7612489C43}" type="slidenum">
              <a:rPr altLang="en-US"/>
              <a:t>‹#›</a:t>
            </a:fld>
            <a:endParaRPr lang="zh-CN" altLang="en-US"/>
          </a:p>
        </p:txBody>
      </p:sp>
    </p:spTree>
  </p:cSld>
  <p:clrMapOvr>
    <a:masterClrMapping/>
  </p:clrMapOvr>
  <p:transition spd="slow" advClick="0" advTm="0">
    <p:random/>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bwMode="auto">
      <p:bgPr>
        <a:blipFill dpi="0" rotWithShape="0">
          <a:blip r:embed="rId18"/>
          <a:srcRect/>
          <a:stretch>
            <a:fillRect/>
          </a:stretch>
        </a:blipFill>
        <a:effectLst/>
      </p:bgPr>
    </p:bg>
    <p:spTree>
      <p:nvGrpSpPr>
        <p:cNvPr id="1" name=""/>
        <p:cNvGrpSpPr/>
        <p:nvPr/>
      </p:nvGrpSpPr>
      <p:grpSpPr>
        <a:xfrm>
          <a:off x="0" y="0"/>
          <a:ext cx="0" cy="0"/>
          <a:chOff x="0" y="0"/>
          <a:chExt cx="0" cy="0"/>
        </a:xfrm>
      </p:grpSpPr>
      <p:sp>
        <p:nvSpPr>
          <p:cNvPr id="7" name="矩形 6"/>
          <p:cNvSpPr/>
          <p:nvPr userDrawn="1"/>
        </p:nvSpPr>
        <p:spPr>
          <a:xfrm>
            <a:off x="496889" y="422275"/>
            <a:ext cx="11166475" cy="5854700"/>
          </a:xfrm>
          <a:prstGeom prst="rect">
            <a:avLst/>
          </a:prstGeom>
          <a:gradFill>
            <a:gsLst>
              <a:gs pos="0">
                <a:srgbClr val="F9F7EB">
                  <a:alpha val="75000"/>
                </a:srgbClr>
              </a:gs>
              <a:gs pos="51000">
                <a:srgbClr val="F9F7EB">
                  <a:alpha val="94000"/>
                </a:srgb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fontAlgn="auto">
              <a:defRPr/>
            </a:pPr>
            <a:r>
              <a:rPr lang="zh-CN" altLang="en-US" sz="2400" noProof="1">
                <a:solidFill>
                  <a:schemeClr val="bg1"/>
                </a:solidFill>
                <a:latin typeface="字魂59号-创粗黑" panose="00000500000000000000" pitchFamily="2" charset="-122"/>
                <a:ea typeface="字魂59号-创粗黑" panose="00000500000000000000" pitchFamily="2" charset="-122"/>
              </a:rPr>
              <a:t>录</a:t>
            </a:r>
            <a:endParaRPr lang="zh-CN" altLang="en-US" sz="2400" noProof="1">
              <a:latin typeface="字魂59号-创粗黑" panose="00000500000000000000" pitchFamily="2" charset="-122"/>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Lst>
  <p:transition spd="slow" advClick="0" advTm="0">
    <p:random/>
  </p:transition>
  <p:txStyles>
    <p:titleStyle>
      <a:lvl1pPr algn="l" rtl="0" eaLnBrk="0" fontAlgn="base" hangingPunct="0">
        <a:lnSpc>
          <a:spcPct val="90000"/>
        </a:lnSpc>
        <a:spcBef>
          <a:spcPct val="0"/>
        </a:spcBef>
        <a:spcAft>
          <a:spcPct val="0"/>
        </a:spcAft>
        <a:defRPr sz="4400" kern="1200">
          <a:solidFill>
            <a:schemeClr val="tx1"/>
          </a:solidFill>
          <a:latin typeface="字魂59号-创粗黑" panose="00000500000000000000" pitchFamily="2" charset="-122"/>
          <a:ea typeface="+mj-ea"/>
          <a:cs typeface="+mj-cs"/>
        </a:defRPr>
      </a:lvl1pPr>
      <a:lvl2pPr algn="l" rtl="0" eaLnBrk="0" fontAlgn="base" hangingPunct="0">
        <a:lnSpc>
          <a:spcPct val="90000"/>
        </a:lnSpc>
        <a:spcBef>
          <a:spcPct val="0"/>
        </a:spcBef>
        <a:spcAft>
          <a:spcPct val="0"/>
        </a:spcAft>
        <a:defRPr sz="4400">
          <a:solidFill>
            <a:schemeClr val="tx1"/>
          </a:solidFill>
          <a:latin typeface="字魂59号-创粗黑" panose="00000500000000000000" pitchFamily="2" charset="-122"/>
          <a:ea typeface="宋体" panose="02010600030101010101" pitchFamily="2" charset="-122"/>
        </a:defRPr>
      </a:lvl2pPr>
      <a:lvl3pPr algn="l" rtl="0" eaLnBrk="0" fontAlgn="base" hangingPunct="0">
        <a:lnSpc>
          <a:spcPct val="90000"/>
        </a:lnSpc>
        <a:spcBef>
          <a:spcPct val="0"/>
        </a:spcBef>
        <a:spcAft>
          <a:spcPct val="0"/>
        </a:spcAft>
        <a:defRPr sz="4400">
          <a:solidFill>
            <a:schemeClr val="tx1"/>
          </a:solidFill>
          <a:latin typeface="字魂59号-创粗黑" panose="00000500000000000000" pitchFamily="2" charset="-122"/>
          <a:ea typeface="宋体" panose="02010600030101010101" pitchFamily="2" charset="-122"/>
        </a:defRPr>
      </a:lvl3pPr>
      <a:lvl4pPr algn="l" rtl="0" eaLnBrk="0" fontAlgn="base" hangingPunct="0">
        <a:lnSpc>
          <a:spcPct val="90000"/>
        </a:lnSpc>
        <a:spcBef>
          <a:spcPct val="0"/>
        </a:spcBef>
        <a:spcAft>
          <a:spcPct val="0"/>
        </a:spcAft>
        <a:defRPr sz="4400">
          <a:solidFill>
            <a:schemeClr val="tx1"/>
          </a:solidFill>
          <a:latin typeface="字魂59号-创粗黑" panose="00000500000000000000" pitchFamily="2" charset="-122"/>
          <a:ea typeface="宋体" panose="02010600030101010101" pitchFamily="2" charset="-122"/>
        </a:defRPr>
      </a:lvl4pPr>
      <a:lvl5pPr algn="l" rtl="0" eaLnBrk="0" fontAlgn="base" hangingPunct="0">
        <a:lnSpc>
          <a:spcPct val="90000"/>
        </a:lnSpc>
        <a:spcBef>
          <a:spcPct val="0"/>
        </a:spcBef>
        <a:spcAft>
          <a:spcPct val="0"/>
        </a:spcAft>
        <a:defRPr sz="4400">
          <a:solidFill>
            <a:schemeClr val="tx1"/>
          </a:solidFill>
          <a:latin typeface="字魂59号-创粗黑" panose="00000500000000000000" pitchFamily="2" charset="-122"/>
          <a:ea typeface="宋体" panose="02010600030101010101" pitchFamily="2" charset="-122"/>
        </a:defRPr>
      </a:lvl5pPr>
      <a:lvl6pPr marL="457200" algn="l" rtl="0" fontAlgn="base">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6pPr>
      <a:lvl7pPr marL="914400" algn="l" rtl="0" fontAlgn="base">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7pPr>
      <a:lvl8pPr marL="1371600" algn="l" rtl="0" fontAlgn="base">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8pPr>
      <a:lvl9pPr marL="1828800" algn="l" rtl="0" fontAlgn="base">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9pPr>
    </p:titleStyle>
    <p:body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字魂59号-创粗黑" panose="00000500000000000000" pitchFamily="2" charset="-122"/>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字魂59号-创粗黑" panose="00000500000000000000" pitchFamily="2" charset="-122"/>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字魂59号-创粗黑" panose="00000500000000000000" pitchFamily="2" charset="-122"/>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字魂59号-创粗黑" panose="00000500000000000000" pitchFamily="2" charset="-122"/>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字魂59号-创粗黑" panose="00000500000000000000" pitchFamily="2" charset="-122"/>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6.xml"/><Relationship Id="rId5" Type="http://schemas.openxmlformats.org/officeDocument/2006/relationships/image" Target="../media/image5.png"/><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jpeg"/><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16.xml"/><Relationship Id="rId4" Type="http://schemas.openxmlformats.org/officeDocument/2006/relationships/image" Target="../media/image8.png"/></Relationships>
</file>

<file path=ppt/slides/_rels/slide1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jpeg"/><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16.xml"/><Relationship Id="rId4" Type="http://schemas.openxmlformats.org/officeDocument/2006/relationships/image" Target="../media/image8.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jpeg"/><Relationship Id="rId1" Type="http://schemas.openxmlformats.org/officeDocument/2006/relationships/slideLayout" Target="../slideLayouts/slideLayout13.xml"/><Relationship Id="rId5" Type="http://schemas.openxmlformats.org/officeDocument/2006/relationships/image" Target="../media/image25.jpeg"/><Relationship Id="rId4" Type="http://schemas.openxmlformats.org/officeDocument/2006/relationships/image" Target="../media/image24.jpeg"/></Relationships>
</file>

<file path=ppt/slides/_rels/slide21.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xml"/><Relationship Id="rId1" Type="http://schemas.openxmlformats.org/officeDocument/2006/relationships/slideLayout" Target="../slideLayouts/slideLayout16.xml"/><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16.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16.xml"/><Relationship Id="rId4" Type="http://schemas.openxmlformats.org/officeDocument/2006/relationships/image" Target="../media/image8.png"/></Relationships>
</file>

<file path=ppt/slides/_rels/slide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16.xml"/><Relationship Id="rId4"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图片 10" descr="图片1"/>
          <p:cNvPicPr>
            <a:picLocks noChangeAspect="1" noChangeArrowheads="1"/>
          </p:cNvPicPr>
          <p:nvPr/>
        </p:nvPicPr>
        <p:blipFill>
          <a:blip r:embed="rId3"/>
          <a:srcRect/>
          <a:stretch>
            <a:fillRect/>
          </a:stretch>
        </p:blipFill>
        <p:spPr bwMode="auto">
          <a:xfrm>
            <a:off x="-33339" y="-36513"/>
            <a:ext cx="12206288" cy="6907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椭圆 11"/>
          <p:cNvSpPr/>
          <p:nvPr/>
        </p:nvSpPr>
        <p:spPr>
          <a:xfrm>
            <a:off x="3441701" y="233363"/>
            <a:ext cx="5310188" cy="5453062"/>
          </a:xfrm>
          <a:prstGeom prst="ellipse">
            <a:avLst/>
          </a:prstGeom>
          <a:gradFill>
            <a:gsLst>
              <a:gs pos="0">
                <a:srgbClr val="F9F7EB">
                  <a:alpha val="0"/>
                </a:srgbClr>
              </a:gs>
              <a:gs pos="51000">
                <a:srgbClr val="F9F7EB"/>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defRPr/>
            </a:pPr>
            <a:endParaRPr lang="zh-CN" altLang="en-US" noProof="1">
              <a:latin typeface="字魂59号-创粗黑" panose="00000500000000000000" pitchFamily="2" charset="-122"/>
            </a:endParaRPr>
          </a:p>
        </p:txBody>
      </p:sp>
      <p:pic>
        <p:nvPicPr>
          <p:cNvPr id="3" name="图片 2" descr="04c7addba9bb3d91f32a7001ac06b42d"/>
          <p:cNvPicPr>
            <a:picLocks noChangeAspect="1" noChangeArrowheads="1"/>
          </p:cNvPicPr>
          <p:nvPr/>
        </p:nvPicPr>
        <p:blipFill>
          <a:blip r:embed="rId4" cstate="screen"/>
          <a:srcRect/>
          <a:stretch>
            <a:fillRect/>
          </a:stretch>
        </p:blipFill>
        <p:spPr bwMode="auto">
          <a:xfrm>
            <a:off x="3711577" y="766765"/>
            <a:ext cx="4651375" cy="4651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文本框 5"/>
          <p:cNvSpPr txBox="1">
            <a:spLocks noChangeArrowheads="1"/>
          </p:cNvSpPr>
          <p:nvPr/>
        </p:nvSpPr>
        <p:spPr bwMode="auto">
          <a:xfrm>
            <a:off x="2376488" y="5418138"/>
            <a:ext cx="815340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dist" eaLnBrk="1" hangingPunct="1"/>
            <a:r>
              <a:rPr lang="zh-CN" altLang="en-US" sz="3200" dirty="0">
                <a:solidFill>
                  <a:srgbClr val="DA9D1A"/>
                </a:solidFill>
                <a:latin typeface="汉仪细行楷简" panose="02010609000101010101" pitchFamily="49" charset="-122"/>
                <a:ea typeface="汉仪细行楷简" panose="02010609000101010101" pitchFamily="49" charset="-122"/>
              </a:rPr>
              <a:t>秋天到了，树叶黄了，记得给自己一个微笑</a:t>
            </a:r>
          </a:p>
        </p:txBody>
      </p:sp>
      <p:pic>
        <p:nvPicPr>
          <p:cNvPr id="2" name="图片 1"/>
          <p:cNvPicPr>
            <a:picLocks noChangeAspect="1" noChangeArrowheads="1"/>
          </p:cNvPicPr>
          <p:nvPr/>
        </p:nvPicPr>
        <p:blipFill>
          <a:blip r:embed="rId5" cstate="screen"/>
          <a:srcRect/>
          <a:stretch>
            <a:fillRect/>
          </a:stretch>
        </p:blipFill>
        <p:spPr bwMode="auto">
          <a:xfrm>
            <a:off x="7813676" y="3230563"/>
            <a:ext cx="1762125" cy="1909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advClick="0" advTm="0">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2000" fill="hold">
                                          <p:stCondLst>
                                            <p:cond delay="0"/>
                                          </p:stCondLst>
                                        </p:cTn>
                                        <p:tgtEl>
                                          <p:spTgt spid="3"/>
                                        </p:tgtEl>
                                        <p:attrNameLst>
                                          <p:attrName>style.visibility</p:attrName>
                                        </p:attrNameLst>
                                      </p:cBhvr>
                                      <p:to>
                                        <p:strVal val="visible"/>
                                      </p:to>
                                    </p:set>
                                    <p:animEffect transition="in" filter="fade">
                                      <p:cBhvr>
                                        <p:cTn id="7" dur="2000"/>
                                        <p:tgtEl>
                                          <p:spTgt spid="3"/>
                                        </p:tgtEl>
                                      </p:cBhvr>
                                    </p:animEffect>
                                  </p:childTnLst>
                                </p:cTn>
                              </p:par>
                            </p:childTnLst>
                          </p:cTn>
                        </p:par>
                        <p:par>
                          <p:cTn id="8" fill="hold">
                            <p:stCondLst>
                              <p:cond delay="2000"/>
                            </p:stCondLst>
                            <p:childTnLst>
                              <p:par>
                                <p:cTn id="9" presetID="55" presetClass="entr" presetSubtype="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1000" fill="hold"/>
                                        <p:tgtEl>
                                          <p:spTgt spid="3"/>
                                        </p:tgtEl>
                                        <p:attrNameLst>
                                          <p:attrName>ppt_w</p:attrName>
                                        </p:attrNameLst>
                                      </p:cBhvr>
                                      <p:tavLst>
                                        <p:tav tm="0">
                                          <p:val>
                                            <p:strVal val="#ppt_w*0.70"/>
                                          </p:val>
                                        </p:tav>
                                        <p:tav tm="100000">
                                          <p:val>
                                            <p:strVal val="#ppt_w"/>
                                          </p:val>
                                        </p:tav>
                                      </p:tavLst>
                                    </p:anim>
                                    <p:anim calcmode="lin" valueType="num">
                                      <p:cBhvr>
                                        <p:cTn id="12" dur="1000" fill="hold"/>
                                        <p:tgtEl>
                                          <p:spTgt spid="3"/>
                                        </p:tgtEl>
                                        <p:attrNameLst>
                                          <p:attrName>ppt_h</p:attrName>
                                        </p:attrNameLst>
                                      </p:cBhvr>
                                      <p:tavLst>
                                        <p:tav tm="0">
                                          <p:val>
                                            <p:strVal val="#ppt_h"/>
                                          </p:val>
                                        </p:tav>
                                        <p:tav tm="100000">
                                          <p:val>
                                            <p:strVal val="#ppt_h"/>
                                          </p:val>
                                        </p:tav>
                                      </p:tavLst>
                                    </p:anim>
                                    <p:animEffect transition="in" filter="fade">
                                      <p:cBhvr>
                                        <p:cTn id="13" dur="1000"/>
                                        <p:tgtEl>
                                          <p:spTgt spid="3"/>
                                        </p:tgtEl>
                                      </p:cBhvr>
                                    </p:animEffect>
                                  </p:childTnLst>
                                </p:cTn>
                              </p:par>
                            </p:childTnLst>
                          </p:cTn>
                        </p:par>
                        <p:par>
                          <p:cTn id="14" fill="hold">
                            <p:stCondLst>
                              <p:cond delay="3000"/>
                            </p:stCondLst>
                            <p:childTnLst>
                              <p:par>
                                <p:cTn id="15" presetID="47" presetClass="entr" presetSubtype="0" fill="hold" nodeType="after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fade">
                                      <p:cBhvr>
                                        <p:cTn id="17" dur="1000"/>
                                        <p:tgtEl>
                                          <p:spTgt spid="2"/>
                                        </p:tgtEl>
                                      </p:cBhvr>
                                    </p:animEffect>
                                    <p:anim calcmode="lin" valueType="num">
                                      <p:cBhvr>
                                        <p:cTn id="18" dur="1000" fill="hold"/>
                                        <p:tgtEl>
                                          <p:spTgt spid="2"/>
                                        </p:tgtEl>
                                        <p:attrNameLst>
                                          <p:attrName>ppt_x</p:attrName>
                                        </p:attrNameLst>
                                      </p:cBhvr>
                                      <p:tavLst>
                                        <p:tav tm="0">
                                          <p:val>
                                            <p:strVal val="#ppt_x"/>
                                          </p:val>
                                        </p:tav>
                                        <p:tav tm="100000">
                                          <p:val>
                                            <p:strVal val="#ppt_x"/>
                                          </p:val>
                                        </p:tav>
                                      </p:tavLst>
                                    </p:anim>
                                    <p:anim calcmode="lin" valueType="num">
                                      <p:cBhvr>
                                        <p:cTn id="19" dur="1000" fill="hold"/>
                                        <p:tgtEl>
                                          <p:spTgt spid="2"/>
                                        </p:tgtEl>
                                        <p:attrNameLst>
                                          <p:attrName>ppt_y</p:attrName>
                                        </p:attrNameLst>
                                      </p:cBhvr>
                                      <p:tavLst>
                                        <p:tav tm="0">
                                          <p:val>
                                            <p:strVal val="#ppt_y-.1"/>
                                          </p:val>
                                        </p:tav>
                                        <p:tav tm="100000">
                                          <p:val>
                                            <p:strVal val="#ppt_y"/>
                                          </p:val>
                                        </p:tav>
                                      </p:tavLst>
                                    </p:anim>
                                  </p:childTnLst>
                                </p:cTn>
                              </p:par>
                            </p:childTnLst>
                          </p:cTn>
                        </p:par>
                        <p:par>
                          <p:cTn id="20" fill="hold">
                            <p:stCondLst>
                              <p:cond delay="4000"/>
                            </p:stCondLst>
                            <p:childTnLst>
                              <p:par>
                                <p:cTn id="21" presetID="5" presetClass="entr" presetSubtype="10" fill="hold" grpId="0" nodeType="afterEffect">
                                  <p:stCondLst>
                                    <p:cond delay="0"/>
                                  </p:stCondLst>
                                  <p:childTnLst>
                                    <p:set>
                                      <p:cBhvr>
                                        <p:cTn id="22" dur="1000" fill="hold">
                                          <p:stCondLst>
                                            <p:cond delay="0"/>
                                          </p:stCondLst>
                                        </p:cTn>
                                        <p:tgtEl>
                                          <p:spTgt spid="6"/>
                                        </p:tgtEl>
                                        <p:attrNameLst>
                                          <p:attrName>style.visibility</p:attrName>
                                        </p:attrNameLst>
                                      </p:cBhvr>
                                      <p:to>
                                        <p:strVal val="visible"/>
                                      </p:to>
                                    </p:set>
                                    <p:animEffect transition="in" filter="checkerboard(across)">
                                      <p:cBhvr>
                                        <p:cTn id="23"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p:cNvSpPr>
            <a:spLocks noChangeArrowheads="1"/>
          </p:cNvSpPr>
          <p:nvPr/>
        </p:nvSpPr>
        <p:spPr bwMode="auto">
          <a:xfrm>
            <a:off x="5332414" y="3251201"/>
            <a:ext cx="5565775"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171450" indent="-171450">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nSpc>
                <a:spcPct val="200000"/>
              </a:lnSpc>
              <a:buFont typeface="Wingdings" panose="05000000000000000000" pitchFamily="2" charset="2"/>
              <a:buChar char="u"/>
            </a:pPr>
            <a:r>
              <a:rPr lang="zh-CN" altLang="en-US" sz="1600">
                <a:latin typeface="字魂59号-创粗黑" panose="00000500000000000000" pitchFamily="2" charset="-122"/>
                <a:ea typeface="字魂59号-创粗黑" panose="00000500000000000000" pitchFamily="2" charset="-122"/>
              </a:rPr>
              <a:t>点击输入本栏的具体文字，简明扼要的说明分项内容，点击输入本栏的具体文字，简明扼要的说明分项内容。</a:t>
            </a:r>
          </a:p>
        </p:txBody>
      </p:sp>
      <p:sp>
        <p:nvSpPr>
          <p:cNvPr id="9" name="TextBox 12"/>
          <p:cNvSpPr txBox="1">
            <a:spLocks noChangeArrowheads="1"/>
          </p:cNvSpPr>
          <p:nvPr/>
        </p:nvSpPr>
        <p:spPr bwMode="auto">
          <a:xfrm>
            <a:off x="5789613" y="2116140"/>
            <a:ext cx="431800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r>
              <a:rPr lang="zh-CN" altLang="zh-CN" sz="3600" b="1">
                <a:latin typeface="字魂59号-创粗黑" panose="00000500000000000000" pitchFamily="2" charset="-122"/>
                <a:ea typeface="字魂59号-创粗黑" panose="00000500000000000000" pitchFamily="2" charset="-122"/>
              </a:rPr>
              <a:t>秋季开始，暑去凉来</a:t>
            </a:r>
          </a:p>
        </p:txBody>
      </p:sp>
      <p:sp>
        <p:nvSpPr>
          <p:cNvPr id="11" name="矩形 10"/>
          <p:cNvSpPr>
            <a:spLocks noChangeArrowheads="1"/>
          </p:cNvSpPr>
          <p:nvPr/>
        </p:nvSpPr>
        <p:spPr bwMode="auto">
          <a:xfrm>
            <a:off x="5332414" y="4295776"/>
            <a:ext cx="5565775"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171450" indent="-171450">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nSpc>
                <a:spcPct val="200000"/>
              </a:lnSpc>
              <a:buFont typeface="Wingdings" panose="05000000000000000000" pitchFamily="2" charset="2"/>
              <a:buChar char="u"/>
            </a:pPr>
            <a:r>
              <a:rPr lang="zh-CN" altLang="en-US" sz="1600">
                <a:latin typeface="字魂59号-创粗黑" panose="00000500000000000000" pitchFamily="2" charset="-122"/>
                <a:ea typeface="字魂59号-创粗黑" panose="00000500000000000000" pitchFamily="2" charset="-122"/>
              </a:rPr>
              <a:t>点击输入本栏的具体文字，简明扼要的说明分项内容，点击输入本栏的具体文字，简明扼要的说明分项内容。</a:t>
            </a:r>
          </a:p>
        </p:txBody>
      </p:sp>
      <p:pic>
        <p:nvPicPr>
          <p:cNvPr id="5" name="图片 4"/>
          <p:cNvPicPr>
            <a:picLocks noChangeAspect="1"/>
          </p:cNvPicPr>
          <p:nvPr/>
        </p:nvPicPr>
        <p:blipFill>
          <a:blip r:embed="rId2"/>
          <a:srcRect/>
          <a:stretch>
            <a:fillRect/>
          </a:stretch>
        </p:blipFill>
        <p:spPr>
          <a:xfrm>
            <a:off x="1115060" y="1798321"/>
            <a:ext cx="3839845" cy="3574415"/>
          </a:xfrm>
          <a:custGeom>
            <a:avLst/>
            <a:gdLst>
              <a:gd name="connsiteX0" fmla="*/ 693174 w 1386348"/>
              <a:gd name="connsiteY0" fmla="*/ 0 h 1386348"/>
              <a:gd name="connsiteX1" fmla="*/ 1386348 w 1386348"/>
              <a:gd name="connsiteY1" fmla="*/ 693174 h 1386348"/>
              <a:gd name="connsiteX2" fmla="*/ 693174 w 1386348"/>
              <a:gd name="connsiteY2" fmla="*/ 1386348 h 1386348"/>
              <a:gd name="connsiteX3" fmla="*/ 0 w 1386348"/>
              <a:gd name="connsiteY3" fmla="*/ 693174 h 1386348"/>
              <a:gd name="connsiteX4" fmla="*/ 693174 w 1386348"/>
              <a:gd name="connsiteY4" fmla="*/ 0 h 13863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86348" h="1386348">
                <a:moveTo>
                  <a:pt x="693174" y="0"/>
                </a:moveTo>
                <a:cubicBezTo>
                  <a:pt x="1076003" y="0"/>
                  <a:pt x="1386348" y="310345"/>
                  <a:pt x="1386348" y="693174"/>
                </a:cubicBezTo>
                <a:cubicBezTo>
                  <a:pt x="1386348" y="1076003"/>
                  <a:pt x="1076003" y="1386348"/>
                  <a:pt x="693174" y="1386348"/>
                </a:cubicBezTo>
                <a:cubicBezTo>
                  <a:pt x="310345" y="1386348"/>
                  <a:pt x="0" y="1076003"/>
                  <a:pt x="0" y="693174"/>
                </a:cubicBezTo>
                <a:cubicBezTo>
                  <a:pt x="0" y="310345"/>
                  <a:pt x="310345" y="0"/>
                  <a:pt x="693174" y="0"/>
                </a:cubicBezTo>
                <a:close/>
              </a:path>
            </a:pathLst>
          </a:custGeom>
          <a:ln>
            <a:noFill/>
          </a:ln>
        </p:spPr>
      </p:pic>
      <p:pic>
        <p:nvPicPr>
          <p:cNvPr id="4" name="图片 3"/>
          <p:cNvPicPr>
            <a:picLocks noChangeAspect="1" noChangeArrowheads="1"/>
          </p:cNvPicPr>
          <p:nvPr/>
        </p:nvPicPr>
        <p:blipFill>
          <a:blip r:embed="rId3" cstate="screen"/>
          <a:srcRect/>
          <a:stretch>
            <a:fillRect/>
          </a:stretch>
        </p:blipFill>
        <p:spPr bwMode="auto">
          <a:xfrm>
            <a:off x="4784726" y="1930400"/>
            <a:ext cx="1217613" cy="1320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advClick="0" advTm="0">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par>
                          <p:cTn id="8" fill="hold">
                            <p:stCondLst>
                              <p:cond delay="500"/>
                            </p:stCondLst>
                            <p:childTnLst>
                              <p:par>
                                <p:cTn id="9" presetID="47" presetClass="entr" presetSubtype="0"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1000"/>
                                        <p:tgtEl>
                                          <p:spTgt spid="4"/>
                                        </p:tgtEl>
                                      </p:cBhvr>
                                    </p:animEffect>
                                    <p:anim calcmode="lin" valueType="num">
                                      <p:cBhvr>
                                        <p:cTn id="12" dur="1000" fill="hold"/>
                                        <p:tgtEl>
                                          <p:spTgt spid="4"/>
                                        </p:tgtEl>
                                        <p:attrNameLst>
                                          <p:attrName>ppt_x</p:attrName>
                                        </p:attrNameLst>
                                      </p:cBhvr>
                                      <p:tavLst>
                                        <p:tav tm="0">
                                          <p:val>
                                            <p:strVal val="#ppt_x"/>
                                          </p:val>
                                        </p:tav>
                                        <p:tav tm="100000">
                                          <p:val>
                                            <p:strVal val="#ppt_x"/>
                                          </p:val>
                                        </p:tav>
                                      </p:tavLst>
                                    </p:anim>
                                    <p:anim calcmode="lin" valueType="num">
                                      <p:cBhvr>
                                        <p:cTn id="13" dur="1000" fill="hold"/>
                                        <p:tgtEl>
                                          <p:spTgt spid="4"/>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5" presetClass="entr" presetSubtype="0" fill="hold" grpId="0" nodeType="afterEffect">
                                  <p:stCondLst>
                                    <p:cond delay="0"/>
                                  </p:stCondLst>
                                  <p:childTnLst>
                                    <p:set>
                                      <p:cBhvr>
                                        <p:cTn id="16" dur="1" fill="hold">
                                          <p:stCondLst>
                                            <p:cond delay="0"/>
                                          </p:stCondLst>
                                        </p:cTn>
                                        <p:tgtEl>
                                          <p:spTgt spid="9"/>
                                        </p:tgtEl>
                                        <p:attrNameLst>
                                          <p:attrName>style.visibility</p:attrName>
                                        </p:attrNameLst>
                                      </p:cBhvr>
                                      <p:to>
                                        <p:strVal val="visible"/>
                                      </p:to>
                                    </p:set>
                                    <p:anim calcmode="lin" valueType="num">
                                      <p:cBhvr>
                                        <p:cTn id="17" dur="1000" fill="hold"/>
                                        <p:tgtEl>
                                          <p:spTgt spid="9"/>
                                        </p:tgtEl>
                                        <p:attrNameLst>
                                          <p:attrName>ppt_w</p:attrName>
                                        </p:attrNameLst>
                                      </p:cBhvr>
                                      <p:tavLst>
                                        <p:tav tm="0">
                                          <p:val>
                                            <p:strVal val="#ppt_w*0.70"/>
                                          </p:val>
                                        </p:tav>
                                        <p:tav tm="100000">
                                          <p:val>
                                            <p:strVal val="#ppt_w"/>
                                          </p:val>
                                        </p:tav>
                                      </p:tavLst>
                                    </p:anim>
                                    <p:anim calcmode="lin" valueType="num">
                                      <p:cBhvr>
                                        <p:cTn id="18" dur="1000" fill="hold"/>
                                        <p:tgtEl>
                                          <p:spTgt spid="9"/>
                                        </p:tgtEl>
                                        <p:attrNameLst>
                                          <p:attrName>ppt_h</p:attrName>
                                        </p:attrNameLst>
                                      </p:cBhvr>
                                      <p:tavLst>
                                        <p:tav tm="0">
                                          <p:val>
                                            <p:strVal val="#ppt_h"/>
                                          </p:val>
                                        </p:tav>
                                        <p:tav tm="100000">
                                          <p:val>
                                            <p:strVal val="#ppt_h"/>
                                          </p:val>
                                        </p:tav>
                                      </p:tavLst>
                                    </p:anim>
                                    <p:animEffect transition="in" filter="fade">
                                      <p:cBhvr>
                                        <p:cTn id="19" dur="1000"/>
                                        <p:tgtEl>
                                          <p:spTgt spid="9"/>
                                        </p:tgtEl>
                                      </p:cBhvr>
                                    </p:animEffect>
                                  </p:childTnLst>
                                </p:cTn>
                              </p:par>
                            </p:childTnLst>
                          </p:cTn>
                        </p:par>
                        <p:par>
                          <p:cTn id="20" fill="hold">
                            <p:stCondLst>
                              <p:cond delay="2500"/>
                            </p:stCondLst>
                            <p:childTnLst>
                              <p:par>
                                <p:cTn id="21" presetID="16" presetClass="entr" presetSubtype="21" fill="hold" grpId="0" nodeType="afterEffect">
                                  <p:stCondLst>
                                    <p:cond delay="0"/>
                                  </p:stCondLst>
                                  <p:iterate type="wd">
                                    <p:tmPct val="10000"/>
                                  </p:iterate>
                                  <p:childTnLst>
                                    <p:set>
                                      <p:cBhvr>
                                        <p:cTn id="22" dur="1" fill="hold">
                                          <p:stCondLst>
                                            <p:cond delay="0"/>
                                          </p:stCondLst>
                                        </p:cTn>
                                        <p:tgtEl>
                                          <p:spTgt spid="6"/>
                                        </p:tgtEl>
                                        <p:attrNameLst>
                                          <p:attrName>style.visibility</p:attrName>
                                        </p:attrNameLst>
                                      </p:cBhvr>
                                      <p:to>
                                        <p:strVal val="visible"/>
                                      </p:to>
                                    </p:set>
                                    <p:animEffect transition="in" filter="barn(inVertical)">
                                      <p:cBhvr>
                                        <p:cTn id="23" dur="500"/>
                                        <p:tgtEl>
                                          <p:spTgt spid="6"/>
                                        </p:tgtEl>
                                      </p:cBhvr>
                                    </p:animEffect>
                                  </p:childTnLst>
                                </p:cTn>
                              </p:par>
                            </p:childTnLst>
                          </p:cTn>
                        </p:par>
                        <p:par>
                          <p:cTn id="24" fill="hold">
                            <p:stCondLst>
                              <p:cond delay="5349"/>
                            </p:stCondLst>
                            <p:childTnLst>
                              <p:par>
                                <p:cTn id="25" presetID="16" presetClass="entr" presetSubtype="21" fill="hold" grpId="0" nodeType="afterEffect">
                                  <p:stCondLst>
                                    <p:cond delay="0"/>
                                  </p:stCondLst>
                                  <p:iterate type="wd">
                                    <p:tmPct val="10000"/>
                                  </p:iterate>
                                  <p:childTnLst>
                                    <p:set>
                                      <p:cBhvr>
                                        <p:cTn id="26" dur="1" fill="hold">
                                          <p:stCondLst>
                                            <p:cond delay="0"/>
                                          </p:stCondLst>
                                        </p:cTn>
                                        <p:tgtEl>
                                          <p:spTgt spid="11"/>
                                        </p:tgtEl>
                                        <p:attrNameLst>
                                          <p:attrName>style.visibility</p:attrName>
                                        </p:attrNameLst>
                                      </p:cBhvr>
                                      <p:to>
                                        <p:strVal val="visible"/>
                                      </p:to>
                                    </p:set>
                                    <p:animEffect transition="in" filter="barn(inVertical)">
                                      <p:cBhvr>
                                        <p:cTn id="2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9" grpId="0"/>
      <p:bldP spid="11"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noChangeArrowheads="1"/>
          </p:cNvPicPr>
          <p:nvPr/>
        </p:nvPicPr>
        <p:blipFill>
          <a:blip r:embed="rId2" cstate="screen"/>
          <a:srcRect/>
          <a:stretch>
            <a:fillRect/>
          </a:stretch>
        </p:blipFill>
        <p:spPr bwMode="auto">
          <a:xfrm>
            <a:off x="2216151" y="793750"/>
            <a:ext cx="7761288" cy="3251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TextBox 13"/>
          <p:cNvSpPr txBox="1">
            <a:spLocks noChangeArrowheads="1"/>
          </p:cNvSpPr>
          <p:nvPr/>
        </p:nvSpPr>
        <p:spPr bwMode="auto">
          <a:xfrm>
            <a:off x="1979614" y="4964114"/>
            <a:ext cx="8631237"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lnSpc>
                <a:spcPct val="150000"/>
              </a:lnSpc>
            </a:pPr>
            <a:r>
              <a:rPr lang="zh-CN" altLang="en-US" sz="2000">
                <a:latin typeface="字魂59号-创粗黑" panose="00000500000000000000" pitchFamily="2" charset="-122"/>
                <a:ea typeface="字魂59号-创粗黑" panose="00000500000000000000" pitchFamily="2" charset="-122"/>
              </a:rPr>
              <a:t>又是一年立秋，盛夏光年渐行渐远，秋风秋月，红叶寒鸦将逐渐取代暴雨骄阳，接天莲叶。秋风萧瑟天气凉，草木摇曳露为霜</a:t>
            </a:r>
          </a:p>
        </p:txBody>
      </p:sp>
      <p:sp>
        <p:nvSpPr>
          <p:cNvPr id="3" name="文本框 2"/>
          <p:cNvSpPr txBox="1">
            <a:spLocks noChangeArrowheads="1"/>
          </p:cNvSpPr>
          <p:nvPr/>
        </p:nvSpPr>
        <p:spPr bwMode="auto">
          <a:xfrm>
            <a:off x="4870452" y="3957640"/>
            <a:ext cx="3705225" cy="1323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r>
              <a:rPr lang="zh-CN" altLang="en-US" sz="8000">
                <a:solidFill>
                  <a:srgbClr val="F0C87D"/>
                </a:solidFill>
                <a:latin typeface="字魂59号-创粗黑" panose="00000500000000000000" pitchFamily="2" charset="-122"/>
                <a:ea typeface="字魂59号-创粗黑" panose="00000500000000000000" pitchFamily="2" charset="-122"/>
              </a:rPr>
              <a:t>立  秋</a:t>
            </a:r>
          </a:p>
        </p:txBody>
      </p:sp>
    </p:spTree>
  </p:cSld>
  <p:clrMapOvr>
    <a:masterClrMapping/>
  </p:clrMapOvr>
  <p:transition spd="slow" advClick="0" advTm="0">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1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heckerboard(across)">
                                      <p:cBhvr>
                                        <p:cTn id="7" dur="500"/>
                                        <p:tgtEl>
                                          <p:spTgt spid="2"/>
                                        </p:tgtEl>
                                      </p:cBhvr>
                                    </p:animEffect>
                                  </p:childTnLst>
                                </p:cTn>
                              </p:par>
                              <p:par>
                                <p:cTn id="8" presetID="31" presetClass="entr" presetSubtype="0" fill="hold" grpId="0" nodeType="withEffect">
                                  <p:stCondLst>
                                    <p:cond delay="0"/>
                                  </p:stCondLst>
                                  <p:iterate type="wd">
                                    <p:tmPct val="5000"/>
                                  </p:iterate>
                                  <p:childTnLst>
                                    <p:set>
                                      <p:cBhvr>
                                        <p:cTn id="9" dur="1" fill="hold">
                                          <p:stCondLst>
                                            <p:cond delay="0"/>
                                          </p:stCondLst>
                                        </p:cTn>
                                        <p:tgtEl>
                                          <p:spTgt spid="10"/>
                                        </p:tgtEl>
                                        <p:attrNameLst>
                                          <p:attrName>style.visibility</p:attrName>
                                        </p:attrNameLst>
                                      </p:cBhvr>
                                      <p:to>
                                        <p:strVal val="visible"/>
                                      </p:to>
                                    </p:set>
                                    <p:anim calcmode="lin" valueType="num">
                                      <p:cBhvr>
                                        <p:cTn id="10" dur="1000" fill="hold"/>
                                        <p:tgtEl>
                                          <p:spTgt spid="10"/>
                                        </p:tgtEl>
                                        <p:attrNameLst>
                                          <p:attrName>ppt_w</p:attrName>
                                        </p:attrNameLst>
                                      </p:cBhvr>
                                      <p:tavLst>
                                        <p:tav tm="0">
                                          <p:val>
                                            <p:fltVal val="0"/>
                                          </p:val>
                                        </p:tav>
                                        <p:tav tm="100000">
                                          <p:val>
                                            <p:strVal val="#ppt_w"/>
                                          </p:val>
                                        </p:tav>
                                      </p:tavLst>
                                    </p:anim>
                                    <p:anim calcmode="lin" valueType="num">
                                      <p:cBhvr>
                                        <p:cTn id="11" dur="1000" fill="hold"/>
                                        <p:tgtEl>
                                          <p:spTgt spid="10"/>
                                        </p:tgtEl>
                                        <p:attrNameLst>
                                          <p:attrName>ppt_h</p:attrName>
                                        </p:attrNameLst>
                                      </p:cBhvr>
                                      <p:tavLst>
                                        <p:tav tm="0">
                                          <p:val>
                                            <p:fltVal val="0"/>
                                          </p:val>
                                        </p:tav>
                                        <p:tav tm="100000">
                                          <p:val>
                                            <p:strVal val="#ppt_h"/>
                                          </p:val>
                                        </p:tav>
                                      </p:tavLst>
                                    </p:anim>
                                    <p:anim calcmode="lin" valueType="num">
                                      <p:cBhvr>
                                        <p:cTn id="12" dur="1000" fill="hold"/>
                                        <p:tgtEl>
                                          <p:spTgt spid="10"/>
                                        </p:tgtEl>
                                        <p:attrNameLst>
                                          <p:attrName>style.rotation</p:attrName>
                                        </p:attrNameLst>
                                      </p:cBhvr>
                                      <p:tavLst>
                                        <p:tav tm="0">
                                          <p:val>
                                            <p:fltVal val="90"/>
                                          </p:val>
                                        </p:tav>
                                        <p:tav tm="100000">
                                          <p:val>
                                            <p:fltVal val="0"/>
                                          </p:val>
                                        </p:tav>
                                      </p:tavLst>
                                    </p:anim>
                                    <p:animEffect transition="in" filter="fade">
                                      <p:cBhvr>
                                        <p:cTn id="13" dur="1000"/>
                                        <p:tgtEl>
                                          <p:spTgt spid="10"/>
                                        </p:tgtEl>
                                      </p:cBhvr>
                                    </p:animEffect>
                                  </p:childTnLst>
                                </p:cTn>
                              </p:par>
                            </p:childTnLst>
                          </p:cTn>
                        </p:par>
                        <p:par>
                          <p:cTn id="14" fill="hold">
                            <p:stCondLst>
                              <p:cond delay="3700"/>
                            </p:stCondLst>
                            <p:childTnLst>
                              <p:par>
                                <p:cTn id="15" presetID="55" presetClass="entr" presetSubtype="0" fill="hold" grpId="0" nodeType="after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p:cTn id="17" dur="1000" fill="hold"/>
                                        <p:tgtEl>
                                          <p:spTgt spid="3"/>
                                        </p:tgtEl>
                                        <p:attrNameLst>
                                          <p:attrName>ppt_w</p:attrName>
                                        </p:attrNameLst>
                                      </p:cBhvr>
                                      <p:tavLst>
                                        <p:tav tm="0">
                                          <p:val>
                                            <p:strVal val="#ppt_w*0.70"/>
                                          </p:val>
                                        </p:tav>
                                        <p:tav tm="100000">
                                          <p:val>
                                            <p:strVal val="#ppt_w"/>
                                          </p:val>
                                        </p:tav>
                                      </p:tavLst>
                                    </p:anim>
                                    <p:anim calcmode="lin" valueType="num">
                                      <p:cBhvr>
                                        <p:cTn id="18" dur="1000" fill="hold"/>
                                        <p:tgtEl>
                                          <p:spTgt spid="3"/>
                                        </p:tgtEl>
                                        <p:attrNameLst>
                                          <p:attrName>ppt_h</p:attrName>
                                        </p:attrNameLst>
                                      </p:cBhvr>
                                      <p:tavLst>
                                        <p:tav tm="0">
                                          <p:val>
                                            <p:strVal val="#ppt_h"/>
                                          </p:val>
                                        </p:tav>
                                        <p:tav tm="100000">
                                          <p:val>
                                            <p:strVal val="#ppt_h"/>
                                          </p:val>
                                        </p:tav>
                                      </p:tavLst>
                                    </p:anim>
                                    <p:animEffect transition="in" filter="fade">
                                      <p:cBhvr>
                                        <p:cTn id="19"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3"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a:spLocks noChangeArrowheads="1"/>
          </p:cNvSpPr>
          <p:nvPr/>
        </p:nvSpPr>
        <p:spPr bwMode="auto">
          <a:xfrm>
            <a:off x="7947701" y="2389188"/>
            <a:ext cx="2031325" cy="318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eaVert">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lnSpc>
                <a:spcPct val="200000"/>
              </a:lnSpc>
            </a:pPr>
            <a:r>
              <a:rPr lang="zh-CN" altLang="en-US" sz="1200">
                <a:latin typeface="字魂59号-创粗黑" panose="00000500000000000000" pitchFamily="2" charset="-122"/>
                <a:ea typeface="字魂59号-创粗黑" panose="00000500000000000000" pitchFamily="2" charset="-122"/>
              </a:rPr>
              <a:t>点击输入本栏的具体文字，简明扼要的说明分项内容，此为概念图解，请根据您的具体内容酌情修改。点击输入本栏的具体文字，简明扼要的说明分项内容。点击输入本栏的具体文字，简明扼要的说明分项内容。</a:t>
            </a:r>
          </a:p>
        </p:txBody>
      </p:sp>
      <p:sp>
        <p:nvSpPr>
          <p:cNvPr id="3" name="文本框 2"/>
          <p:cNvSpPr txBox="1">
            <a:spLocks noChangeArrowheads="1"/>
          </p:cNvSpPr>
          <p:nvPr/>
        </p:nvSpPr>
        <p:spPr bwMode="auto">
          <a:xfrm>
            <a:off x="9825436" y="2389190"/>
            <a:ext cx="615553" cy="1811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eaVert">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r>
              <a:rPr lang="zh-CN" altLang="en-US" sz="2800" b="1">
                <a:latin typeface="字魂59号-创粗黑" panose="00000500000000000000" pitchFamily="2" charset="-122"/>
                <a:ea typeface="字魂59号-创粗黑" panose="00000500000000000000" pitchFamily="2" charset="-122"/>
              </a:rPr>
              <a:t>秋实将至</a:t>
            </a:r>
          </a:p>
        </p:txBody>
      </p:sp>
      <p:sp>
        <p:nvSpPr>
          <p:cNvPr id="5" name="文本框 4"/>
          <p:cNvSpPr txBox="1">
            <a:spLocks noChangeArrowheads="1"/>
          </p:cNvSpPr>
          <p:nvPr/>
        </p:nvSpPr>
        <p:spPr bwMode="auto">
          <a:xfrm>
            <a:off x="1681840" y="2389188"/>
            <a:ext cx="2031325" cy="318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eaVert">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lnSpc>
                <a:spcPct val="200000"/>
              </a:lnSpc>
            </a:pPr>
            <a:r>
              <a:rPr lang="zh-CN" altLang="en-US" sz="1200">
                <a:latin typeface="字魂59号-创粗黑" panose="00000500000000000000" pitchFamily="2" charset="-122"/>
                <a:ea typeface="字魂59号-创粗黑" panose="00000500000000000000" pitchFamily="2" charset="-122"/>
              </a:rPr>
              <a:t>点击输入本栏的具体文字，简明扼要的说明分项内容，此为概念图解，请根据您的具体内容酌情修改。点击输入本栏的具体文字，简明扼要的说明分项内容。点击输入本栏的具体文字，简明扼要的说明分项内容。</a:t>
            </a:r>
          </a:p>
        </p:txBody>
      </p:sp>
      <p:sp>
        <p:nvSpPr>
          <p:cNvPr id="6" name="文本框 5"/>
          <p:cNvSpPr txBox="1">
            <a:spLocks noChangeArrowheads="1"/>
          </p:cNvSpPr>
          <p:nvPr/>
        </p:nvSpPr>
        <p:spPr bwMode="auto">
          <a:xfrm>
            <a:off x="3498018" y="2389190"/>
            <a:ext cx="677108" cy="2124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eaVert">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r>
              <a:rPr lang="zh-CN" altLang="en-US" sz="3200" b="1">
                <a:latin typeface="字魂59号-创粗黑" panose="00000500000000000000" pitchFamily="2" charset="-122"/>
                <a:ea typeface="字魂59号-创粗黑" panose="00000500000000000000" pitchFamily="2" charset="-122"/>
              </a:rPr>
              <a:t>春华不再</a:t>
            </a:r>
          </a:p>
        </p:txBody>
      </p:sp>
      <p:pic>
        <p:nvPicPr>
          <p:cNvPr id="7" name="图片 6"/>
          <p:cNvPicPr>
            <a:picLocks noChangeAspect="1" noChangeArrowheads="1"/>
          </p:cNvPicPr>
          <p:nvPr/>
        </p:nvPicPr>
        <p:blipFill>
          <a:blip r:embed="rId2" cstate="screen"/>
          <a:srcRect/>
          <a:stretch>
            <a:fillRect/>
          </a:stretch>
        </p:blipFill>
        <p:spPr bwMode="auto">
          <a:xfrm>
            <a:off x="3943349" y="1243013"/>
            <a:ext cx="4108451" cy="5016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advClick="0" advTm="0">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grpId="0" nodeType="after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fade">
                                      <p:cBhvr>
                                        <p:cTn id="13" dur="1000"/>
                                        <p:tgtEl>
                                          <p:spTgt spid="2"/>
                                        </p:tgtEl>
                                      </p:cBhvr>
                                    </p:animEffect>
                                    <p:anim calcmode="lin" valueType="num">
                                      <p:cBhvr>
                                        <p:cTn id="14" dur="1000" fill="hold"/>
                                        <p:tgtEl>
                                          <p:spTgt spid="2"/>
                                        </p:tgtEl>
                                        <p:attrNameLst>
                                          <p:attrName>ppt_x</p:attrName>
                                        </p:attrNameLst>
                                      </p:cBhvr>
                                      <p:tavLst>
                                        <p:tav tm="0">
                                          <p:val>
                                            <p:strVal val="#ppt_x"/>
                                          </p:val>
                                        </p:tav>
                                        <p:tav tm="100000">
                                          <p:val>
                                            <p:strVal val="#ppt_x"/>
                                          </p:val>
                                        </p:tav>
                                      </p:tavLst>
                                    </p:anim>
                                    <p:anim calcmode="lin" valueType="num">
                                      <p:cBhvr>
                                        <p:cTn id="15" dur="1000" fill="hold"/>
                                        <p:tgtEl>
                                          <p:spTgt spid="2"/>
                                        </p:tgtEl>
                                        <p:attrNameLst>
                                          <p:attrName>ppt_y</p:attrName>
                                        </p:attrNameLst>
                                      </p:cBhvr>
                                      <p:tavLst>
                                        <p:tav tm="0">
                                          <p:val>
                                            <p:strVal val="#ppt_y+.1"/>
                                          </p:val>
                                        </p:tav>
                                        <p:tav tm="100000">
                                          <p:val>
                                            <p:strVal val="#ppt_y"/>
                                          </p:val>
                                        </p:tav>
                                      </p:tavLst>
                                    </p:anim>
                                  </p:childTnLst>
                                </p:cTn>
                              </p:par>
                            </p:childTnLst>
                          </p:cTn>
                        </p:par>
                        <p:par>
                          <p:cTn id="16" fill="hold">
                            <p:stCondLst>
                              <p:cond delay="2000"/>
                            </p:stCondLst>
                            <p:childTnLst>
                              <p:par>
                                <p:cTn id="17" presetID="42" presetClass="entr" presetSubtype="0" fill="hold" grpId="0" nodeType="after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fade">
                                      <p:cBhvr>
                                        <p:cTn id="19" dur="1000"/>
                                        <p:tgtEl>
                                          <p:spTgt spid="6"/>
                                        </p:tgtEl>
                                      </p:cBhvr>
                                    </p:animEffect>
                                    <p:anim calcmode="lin" valueType="num">
                                      <p:cBhvr>
                                        <p:cTn id="20" dur="1000" fill="hold"/>
                                        <p:tgtEl>
                                          <p:spTgt spid="6"/>
                                        </p:tgtEl>
                                        <p:attrNameLst>
                                          <p:attrName>ppt_x</p:attrName>
                                        </p:attrNameLst>
                                      </p:cBhvr>
                                      <p:tavLst>
                                        <p:tav tm="0">
                                          <p:val>
                                            <p:strVal val="#ppt_x"/>
                                          </p:val>
                                        </p:tav>
                                        <p:tav tm="100000">
                                          <p:val>
                                            <p:strVal val="#ppt_x"/>
                                          </p:val>
                                        </p:tav>
                                      </p:tavLst>
                                    </p:anim>
                                    <p:anim calcmode="lin" valueType="num">
                                      <p:cBhvr>
                                        <p:cTn id="21" dur="1000" fill="hold"/>
                                        <p:tgtEl>
                                          <p:spTgt spid="6"/>
                                        </p:tgtEl>
                                        <p:attrNameLst>
                                          <p:attrName>ppt_y</p:attrName>
                                        </p:attrNameLst>
                                      </p:cBhvr>
                                      <p:tavLst>
                                        <p:tav tm="0">
                                          <p:val>
                                            <p:strVal val="#ppt_y+.1"/>
                                          </p:val>
                                        </p:tav>
                                        <p:tav tm="100000">
                                          <p:val>
                                            <p:strVal val="#ppt_y"/>
                                          </p:val>
                                        </p:tav>
                                      </p:tavLst>
                                    </p:anim>
                                  </p:childTnLst>
                                </p:cTn>
                              </p:par>
                            </p:childTnLst>
                          </p:cTn>
                        </p:par>
                        <p:par>
                          <p:cTn id="22" fill="hold">
                            <p:stCondLst>
                              <p:cond delay="3000"/>
                            </p:stCondLst>
                            <p:childTnLst>
                              <p:par>
                                <p:cTn id="23" presetID="42" presetClass="entr" presetSubtype="0" fill="hold" grpId="0" nodeType="afterEffect">
                                  <p:stCondLst>
                                    <p:cond delay="0"/>
                                  </p:stCondLst>
                                  <p:childTnLst>
                                    <p:set>
                                      <p:cBhvr>
                                        <p:cTn id="24" dur="1" fill="hold">
                                          <p:stCondLst>
                                            <p:cond delay="0"/>
                                          </p:stCondLst>
                                        </p:cTn>
                                        <p:tgtEl>
                                          <p:spTgt spid="5"/>
                                        </p:tgtEl>
                                        <p:attrNameLst>
                                          <p:attrName>style.visibility</p:attrName>
                                        </p:attrNameLst>
                                      </p:cBhvr>
                                      <p:to>
                                        <p:strVal val="visible"/>
                                      </p:to>
                                    </p:set>
                                    <p:animEffect transition="in" filter="fade">
                                      <p:cBhvr>
                                        <p:cTn id="25" dur="1000"/>
                                        <p:tgtEl>
                                          <p:spTgt spid="5"/>
                                        </p:tgtEl>
                                      </p:cBhvr>
                                    </p:animEffect>
                                    <p:anim calcmode="lin" valueType="num">
                                      <p:cBhvr>
                                        <p:cTn id="26" dur="1000" fill="hold"/>
                                        <p:tgtEl>
                                          <p:spTgt spid="5"/>
                                        </p:tgtEl>
                                        <p:attrNameLst>
                                          <p:attrName>ppt_x</p:attrName>
                                        </p:attrNameLst>
                                      </p:cBhvr>
                                      <p:tavLst>
                                        <p:tav tm="0">
                                          <p:val>
                                            <p:strVal val="#ppt_x"/>
                                          </p:val>
                                        </p:tav>
                                        <p:tav tm="100000">
                                          <p:val>
                                            <p:strVal val="#ppt_x"/>
                                          </p:val>
                                        </p:tav>
                                      </p:tavLst>
                                    </p:anim>
                                    <p:anim calcmode="lin" valueType="num">
                                      <p:cBhvr>
                                        <p:cTn id="27" dur="1000" fill="hold"/>
                                        <p:tgtEl>
                                          <p:spTgt spid="5"/>
                                        </p:tgtEl>
                                        <p:attrNameLst>
                                          <p:attrName>ppt_y</p:attrName>
                                        </p:attrNameLst>
                                      </p:cBhvr>
                                      <p:tavLst>
                                        <p:tav tm="0">
                                          <p:val>
                                            <p:strVal val="#ppt_y+.1"/>
                                          </p:val>
                                        </p:tav>
                                        <p:tav tm="100000">
                                          <p:val>
                                            <p:strVal val="#ppt_y"/>
                                          </p:val>
                                        </p:tav>
                                      </p:tavLst>
                                    </p:anim>
                                  </p:childTnLst>
                                </p:cTn>
                              </p:par>
                            </p:childTnLst>
                          </p:cTn>
                        </p:par>
                        <p:par>
                          <p:cTn id="28" fill="hold">
                            <p:stCondLst>
                              <p:cond delay="4000"/>
                            </p:stCondLst>
                            <p:childTnLst>
                              <p:par>
                                <p:cTn id="29" presetID="42" presetClass="entr" presetSubtype="0" fill="hold" nodeType="afterEffect">
                                  <p:stCondLst>
                                    <p:cond delay="0"/>
                                  </p:stCondLst>
                                  <p:childTnLst>
                                    <p:set>
                                      <p:cBhvr>
                                        <p:cTn id="30" dur="1" fill="hold">
                                          <p:stCondLst>
                                            <p:cond delay="0"/>
                                          </p:stCondLst>
                                        </p:cTn>
                                        <p:tgtEl>
                                          <p:spTgt spid="7"/>
                                        </p:tgtEl>
                                        <p:attrNameLst>
                                          <p:attrName>style.visibility</p:attrName>
                                        </p:attrNameLst>
                                      </p:cBhvr>
                                      <p:to>
                                        <p:strVal val="visible"/>
                                      </p:to>
                                    </p:set>
                                    <p:animEffect transition="in" filter="fade">
                                      <p:cBhvr>
                                        <p:cTn id="31" dur="1000"/>
                                        <p:tgtEl>
                                          <p:spTgt spid="7"/>
                                        </p:tgtEl>
                                      </p:cBhvr>
                                    </p:animEffect>
                                    <p:anim calcmode="lin" valueType="num">
                                      <p:cBhvr>
                                        <p:cTn id="32" dur="1000" fill="hold"/>
                                        <p:tgtEl>
                                          <p:spTgt spid="7"/>
                                        </p:tgtEl>
                                        <p:attrNameLst>
                                          <p:attrName>ppt_x</p:attrName>
                                        </p:attrNameLst>
                                      </p:cBhvr>
                                      <p:tavLst>
                                        <p:tav tm="0">
                                          <p:val>
                                            <p:strVal val="#ppt_x"/>
                                          </p:val>
                                        </p:tav>
                                        <p:tav tm="100000">
                                          <p:val>
                                            <p:strVal val="#ppt_x"/>
                                          </p:val>
                                        </p:tav>
                                      </p:tavLst>
                                    </p:anim>
                                    <p:anim calcmode="lin" valueType="num">
                                      <p:cBhvr>
                                        <p:cTn id="33"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5" grpId="0"/>
      <p:bldP spid="6"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 name="图片 20"/>
          <p:cNvPicPr>
            <a:picLocks noChangeAspect="1" noChangeArrowheads="1"/>
          </p:cNvPicPr>
          <p:nvPr/>
        </p:nvPicPr>
        <p:blipFill>
          <a:blip r:embed="rId2" cstate="screen"/>
          <a:srcRect/>
          <a:stretch>
            <a:fillRect/>
          </a:stretch>
        </p:blipFill>
        <p:spPr bwMode="auto">
          <a:xfrm>
            <a:off x="538165" y="1379538"/>
            <a:ext cx="8313737" cy="5499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9" name="组合 18"/>
          <p:cNvGrpSpPr/>
          <p:nvPr/>
        </p:nvGrpSpPr>
        <p:grpSpPr bwMode="auto">
          <a:xfrm>
            <a:off x="9345613" y="1144588"/>
            <a:ext cx="1452563" cy="1452562"/>
            <a:chOff x="8604281" y="818860"/>
            <a:chExt cx="1452716" cy="1452716"/>
          </a:xfrm>
        </p:grpSpPr>
        <p:pic>
          <p:nvPicPr>
            <p:cNvPr id="34827" name="图片 19"/>
            <p:cNvPicPr>
              <a:picLocks noChangeAspect="1" noChangeArrowheads="1"/>
            </p:cNvPicPr>
            <p:nvPr/>
          </p:nvPicPr>
          <p:blipFill>
            <a:blip r:embed="rId3" cstate="screen"/>
            <a:srcRect/>
            <a:stretch>
              <a:fillRect/>
            </a:stretch>
          </p:blipFill>
          <p:spPr bwMode="auto">
            <a:xfrm>
              <a:off x="8604281" y="818860"/>
              <a:ext cx="1452716" cy="14527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4828" name="文本框 1"/>
            <p:cNvSpPr txBox="1">
              <a:spLocks noChangeArrowheads="1"/>
            </p:cNvSpPr>
            <p:nvPr/>
          </p:nvSpPr>
          <p:spPr bwMode="auto">
            <a:xfrm>
              <a:off x="9003765" y="934028"/>
              <a:ext cx="703385" cy="13220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r>
                <a:rPr lang="zh-CN" altLang="en-US" sz="8000" b="1">
                  <a:solidFill>
                    <a:srgbClr val="404040"/>
                  </a:solidFill>
                  <a:latin typeface="字魂59号-创粗黑" panose="00000500000000000000" pitchFamily="2" charset="-122"/>
                  <a:ea typeface="字魂59号-创粗黑" panose="00000500000000000000" pitchFamily="2" charset="-122"/>
                </a:rPr>
                <a:t>秋</a:t>
              </a:r>
            </a:p>
          </p:txBody>
        </p:sp>
      </p:grpSp>
      <p:grpSp>
        <p:nvGrpSpPr>
          <p:cNvPr id="22" name="组合 21"/>
          <p:cNvGrpSpPr/>
          <p:nvPr/>
        </p:nvGrpSpPr>
        <p:grpSpPr bwMode="auto">
          <a:xfrm>
            <a:off x="9344025" y="2832100"/>
            <a:ext cx="1452563" cy="1452563"/>
            <a:chOff x="8602873" y="2505658"/>
            <a:chExt cx="1452716" cy="1452716"/>
          </a:xfrm>
        </p:grpSpPr>
        <p:pic>
          <p:nvPicPr>
            <p:cNvPr id="34825" name="图片 22"/>
            <p:cNvPicPr>
              <a:picLocks noChangeAspect="1" noChangeArrowheads="1"/>
            </p:cNvPicPr>
            <p:nvPr/>
          </p:nvPicPr>
          <p:blipFill>
            <a:blip r:embed="rId3" cstate="screen"/>
            <a:srcRect/>
            <a:stretch>
              <a:fillRect/>
            </a:stretch>
          </p:blipFill>
          <p:spPr bwMode="auto">
            <a:xfrm>
              <a:off x="8602873" y="2505658"/>
              <a:ext cx="1452716" cy="14527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4826" name="文本框 23"/>
            <p:cNvSpPr txBox="1">
              <a:spLocks noChangeArrowheads="1"/>
            </p:cNvSpPr>
            <p:nvPr/>
          </p:nvSpPr>
          <p:spPr bwMode="auto">
            <a:xfrm>
              <a:off x="8977538" y="2597678"/>
              <a:ext cx="703385" cy="13220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r>
                <a:rPr lang="zh-CN" altLang="en-US" sz="8000" b="1">
                  <a:solidFill>
                    <a:srgbClr val="404040"/>
                  </a:solidFill>
                  <a:latin typeface="字魂59号-创粗黑" panose="00000500000000000000" pitchFamily="2" charset="-122"/>
                  <a:ea typeface="字魂59号-创粗黑" panose="00000500000000000000" pitchFamily="2" charset="-122"/>
                </a:rPr>
                <a:t>之</a:t>
              </a:r>
            </a:p>
          </p:txBody>
        </p:sp>
      </p:grpSp>
      <p:grpSp>
        <p:nvGrpSpPr>
          <p:cNvPr id="25" name="组合 24"/>
          <p:cNvGrpSpPr/>
          <p:nvPr/>
        </p:nvGrpSpPr>
        <p:grpSpPr bwMode="auto">
          <a:xfrm>
            <a:off x="9344025" y="4549777"/>
            <a:ext cx="1452563" cy="1452563"/>
            <a:chOff x="8602873" y="4223881"/>
            <a:chExt cx="1452716" cy="1452716"/>
          </a:xfrm>
        </p:grpSpPr>
        <p:pic>
          <p:nvPicPr>
            <p:cNvPr id="34823" name="图片 25"/>
            <p:cNvPicPr>
              <a:picLocks noChangeAspect="1" noChangeArrowheads="1"/>
            </p:cNvPicPr>
            <p:nvPr/>
          </p:nvPicPr>
          <p:blipFill>
            <a:blip r:embed="rId3" cstate="screen"/>
            <a:srcRect/>
            <a:stretch>
              <a:fillRect/>
            </a:stretch>
          </p:blipFill>
          <p:spPr bwMode="auto">
            <a:xfrm>
              <a:off x="8602873" y="4223881"/>
              <a:ext cx="1452716" cy="14527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4824" name="文本框 26"/>
            <p:cNvSpPr txBox="1">
              <a:spLocks noChangeArrowheads="1"/>
            </p:cNvSpPr>
            <p:nvPr/>
          </p:nvSpPr>
          <p:spPr bwMode="auto">
            <a:xfrm>
              <a:off x="8977538" y="4288519"/>
              <a:ext cx="703385" cy="13220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r>
                <a:rPr lang="zh-CN" altLang="en-US" sz="8000" b="1">
                  <a:solidFill>
                    <a:srgbClr val="404040"/>
                  </a:solidFill>
                  <a:latin typeface="字魂59号-创粗黑" panose="00000500000000000000" pitchFamily="2" charset="-122"/>
                  <a:ea typeface="字魂59号-创粗黑" panose="00000500000000000000" pitchFamily="2" charset="-122"/>
                </a:rPr>
                <a:t>韵</a:t>
              </a:r>
            </a:p>
          </p:txBody>
        </p:sp>
      </p:grpSp>
      <p:sp>
        <p:nvSpPr>
          <p:cNvPr id="28" name="矩形 27"/>
          <p:cNvSpPr>
            <a:spLocks noChangeArrowheads="1"/>
          </p:cNvSpPr>
          <p:nvPr/>
        </p:nvSpPr>
        <p:spPr bwMode="auto">
          <a:xfrm>
            <a:off x="3127256" y="1379538"/>
            <a:ext cx="5724644" cy="1770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eaVert">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lnSpc>
                <a:spcPct val="150000"/>
              </a:lnSpc>
            </a:pPr>
            <a:r>
              <a:rPr lang="zh-CN" altLang="en-US" sz="2000">
                <a:solidFill>
                  <a:srgbClr val="404040"/>
                </a:solidFill>
                <a:latin typeface="字魂59号-创粗黑" panose="00000500000000000000" pitchFamily="2" charset="-122"/>
                <a:ea typeface="字魂59号-创粗黑" panose="00000500000000000000" pitchFamily="2" charset="-122"/>
              </a:rPr>
              <a:t>碧云天，黄叶地，秋色连波，波上寒烟翠。</a:t>
            </a:r>
          </a:p>
          <a:p>
            <a:pPr eaLnBrk="1" hangingPunct="1">
              <a:lnSpc>
                <a:spcPct val="150000"/>
              </a:lnSpc>
            </a:pPr>
            <a:r>
              <a:rPr lang="zh-CN" altLang="en-US" sz="2000">
                <a:solidFill>
                  <a:srgbClr val="404040"/>
                </a:solidFill>
                <a:latin typeface="字魂59号-创粗黑" panose="00000500000000000000" pitchFamily="2" charset="-122"/>
                <a:ea typeface="字魂59号-创粗黑" panose="00000500000000000000" pitchFamily="2" charset="-122"/>
              </a:rPr>
              <a:t>山映斜阳天接水，芳草无情，更在斜阳外。黯乡魂，追旅思，夜夜除非，好梦留人睡。</a:t>
            </a:r>
          </a:p>
          <a:p>
            <a:pPr eaLnBrk="1" hangingPunct="1">
              <a:lnSpc>
                <a:spcPct val="150000"/>
              </a:lnSpc>
            </a:pPr>
            <a:r>
              <a:rPr lang="zh-CN" altLang="en-US" sz="2000">
                <a:solidFill>
                  <a:srgbClr val="404040"/>
                </a:solidFill>
                <a:latin typeface="字魂59号-创粗黑" panose="00000500000000000000" pitchFamily="2" charset="-122"/>
                <a:ea typeface="字魂59号-创粗黑" panose="00000500000000000000" pitchFamily="2" charset="-122"/>
              </a:rPr>
              <a:t>明月楼高休独倚，酒入愁肠，化作相思泪。</a:t>
            </a:r>
          </a:p>
        </p:txBody>
      </p:sp>
    </p:spTree>
  </p:cSld>
  <p:clrMapOvr>
    <a:masterClrMapping/>
  </p:clrMapOvr>
  <p:transition spd="slow" advClick="0" advTm="0">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blinds(horizontal)">
                                      <p:cBhvr>
                                        <p:cTn id="7" dur="500"/>
                                        <p:tgtEl>
                                          <p:spTgt spid="21"/>
                                        </p:tgtEl>
                                      </p:cBhvr>
                                    </p:animEffect>
                                  </p:childTnLst>
                                </p:cTn>
                              </p:par>
                            </p:childTnLst>
                          </p:cTn>
                        </p:par>
                        <p:par>
                          <p:cTn id="8" fill="hold">
                            <p:stCondLst>
                              <p:cond delay="500"/>
                            </p:stCondLst>
                            <p:childTnLst>
                              <p:par>
                                <p:cTn id="9" presetID="17" presetClass="entr" presetSubtype="10" fill="hold" nodeType="afterEffect">
                                  <p:stCondLst>
                                    <p:cond delay="0"/>
                                  </p:stCondLst>
                                  <p:childTnLst>
                                    <p:set>
                                      <p:cBhvr>
                                        <p:cTn id="10" dur="1" fill="hold">
                                          <p:stCondLst>
                                            <p:cond delay="0"/>
                                          </p:stCondLst>
                                        </p:cTn>
                                        <p:tgtEl>
                                          <p:spTgt spid="19"/>
                                        </p:tgtEl>
                                        <p:attrNameLst>
                                          <p:attrName>style.visibility</p:attrName>
                                        </p:attrNameLst>
                                      </p:cBhvr>
                                      <p:to>
                                        <p:strVal val="visible"/>
                                      </p:to>
                                    </p:set>
                                    <p:anim calcmode="lin" valueType="num">
                                      <p:cBhvr>
                                        <p:cTn id="11" dur="500" fill="hold"/>
                                        <p:tgtEl>
                                          <p:spTgt spid="19"/>
                                        </p:tgtEl>
                                        <p:attrNameLst>
                                          <p:attrName>ppt_w</p:attrName>
                                        </p:attrNameLst>
                                      </p:cBhvr>
                                      <p:tavLst>
                                        <p:tav tm="0">
                                          <p:val>
                                            <p:fltVal val="0"/>
                                          </p:val>
                                        </p:tav>
                                        <p:tav tm="100000">
                                          <p:val>
                                            <p:strVal val="#ppt_w"/>
                                          </p:val>
                                        </p:tav>
                                      </p:tavLst>
                                    </p:anim>
                                    <p:anim calcmode="lin" valueType="num">
                                      <p:cBhvr>
                                        <p:cTn id="12" dur="500" fill="hold"/>
                                        <p:tgtEl>
                                          <p:spTgt spid="19"/>
                                        </p:tgtEl>
                                        <p:attrNameLst>
                                          <p:attrName>ppt_h</p:attrName>
                                        </p:attrNameLst>
                                      </p:cBhvr>
                                      <p:tavLst>
                                        <p:tav tm="0">
                                          <p:val>
                                            <p:strVal val="#ppt_h"/>
                                          </p:val>
                                        </p:tav>
                                        <p:tav tm="100000">
                                          <p:val>
                                            <p:strVal val="#ppt_h"/>
                                          </p:val>
                                        </p:tav>
                                      </p:tavLst>
                                    </p:anim>
                                  </p:childTnLst>
                                </p:cTn>
                              </p:par>
                              <p:par>
                                <p:cTn id="13" presetID="17" presetClass="entr" presetSubtype="10" fill="hold" nodeType="withEffect">
                                  <p:stCondLst>
                                    <p:cond delay="0"/>
                                  </p:stCondLst>
                                  <p:childTnLst>
                                    <p:set>
                                      <p:cBhvr>
                                        <p:cTn id="14" dur="1" fill="hold">
                                          <p:stCondLst>
                                            <p:cond delay="0"/>
                                          </p:stCondLst>
                                        </p:cTn>
                                        <p:tgtEl>
                                          <p:spTgt spid="22"/>
                                        </p:tgtEl>
                                        <p:attrNameLst>
                                          <p:attrName>style.visibility</p:attrName>
                                        </p:attrNameLst>
                                      </p:cBhvr>
                                      <p:to>
                                        <p:strVal val="visible"/>
                                      </p:to>
                                    </p:set>
                                    <p:anim calcmode="lin" valueType="num">
                                      <p:cBhvr>
                                        <p:cTn id="15" dur="500" fill="hold"/>
                                        <p:tgtEl>
                                          <p:spTgt spid="22"/>
                                        </p:tgtEl>
                                        <p:attrNameLst>
                                          <p:attrName>ppt_w</p:attrName>
                                        </p:attrNameLst>
                                      </p:cBhvr>
                                      <p:tavLst>
                                        <p:tav tm="0">
                                          <p:val>
                                            <p:fltVal val="0"/>
                                          </p:val>
                                        </p:tav>
                                        <p:tav tm="100000">
                                          <p:val>
                                            <p:strVal val="#ppt_w"/>
                                          </p:val>
                                        </p:tav>
                                      </p:tavLst>
                                    </p:anim>
                                    <p:anim calcmode="lin" valueType="num">
                                      <p:cBhvr>
                                        <p:cTn id="16" dur="500" fill="hold"/>
                                        <p:tgtEl>
                                          <p:spTgt spid="22"/>
                                        </p:tgtEl>
                                        <p:attrNameLst>
                                          <p:attrName>ppt_h</p:attrName>
                                        </p:attrNameLst>
                                      </p:cBhvr>
                                      <p:tavLst>
                                        <p:tav tm="0">
                                          <p:val>
                                            <p:strVal val="#ppt_h"/>
                                          </p:val>
                                        </p:tav>
                                        <p:tav tm="100000">
                                          <p:val>
                                            <p:strVal val="#ppt_h"/>
                                          </p:val>
                                        </p:tav>
                                      </p:tavLst>
                                    </p:anim>
                                  </p:childTnLst>
                                </p:cTn>
                              </p:par>
                              <p:par>
                                <p:cTn id="17" presetID="17" presetClass="entr" presetSubtype="10" fill="hold" nodeType="withEffect">
                                  <p:stCondLst>
                                    <p:cond delay="0"/>
                                  </p:stCondLst>
                                  <p:childTnLst>
                                    <p:set>
                                      <p:cBhvr>
                                        <p:cTn id="18" dur="1" fill="hold">
                                          <p:stCondLst>
                                            <p:cond delay="0"/>
                                          </p:stCondLst>
                                        </p:cTn>
                                        <p:tgtEl>
                                          <p:spTgt spid="25"/>
                                        </p:tgtEl>
                                        <p:attrNameLst>
                                          <p:attrName>style.visibility</p:attrName>
                                        </p:attrNameLst>
                                      </p:cBhvr>
                                      <p:to>
                                        <p:strVal val="visible"/>
                                      </p:to>
                                    </p:set>
                                    <p:anim calcmode="lin" valueType="num">
                                      <p:cBhvr>
                                        <p:cTn id="19" dur="500" fill="hold"/>
                                        <p:tgtEl>
                                          <p:spTgt spid="25"/>
                                        </p:tgtEl>
                                        <p:attrNameLst>
                                          <p:attrName>ppt_w</p:attrName>
                                        </p:attrNameLst>
                                      </p:cBhvr>
                                      <p:tavLst>
                                        <p:tav tm="0">
                                          <p:val>
                                            <p:fltVal val="0"/>
                                          </p:val>
                                        </p:tav>
                                        <p:tav tm="100000">
                                          <p:val>
                                            <p:strVal val="#ppt_w"/>
                                          </p:val>
                                        </p:tav>
                                      </p:tavLst>
                                    </p:anim>
                                    <p:anim calcmode="lin" valueType="num">
                                      <p:cBhvr>
                                        <p:cTn id="20" dur="500" fill="hold"/>
                                        <p:tgtEl>
                                          <p:spTgt spid="25"/>
                                        </p:tgtEl>
                                        <p:attrNameLst>
                                          <p:attrName>ppt_h</p:attrName>
                                        </p:attrNameLst>
                                      </p:cBhvr>
                                      <p:tavLst>
                                        <p:tav tm="0">
                                          <p:val>
                                            <p:strVal val="#ppt_h"/>
                                          </p:val>
                                        </p:tav>
                                        <p:tav tm="100000">
                                          <p:val>
                                            <p:strVal val="#ppt_h"/>
                                          </p:val>
                                        </p:tav>
                                      </p:tavLst>
                                    </p:anim>
                                  </p:childTnLst>
                                </p:cTn>
                              </p:par>
                              <p:par>
                                <p:cTn id="21" presetID="17" presetClass="entr" presetSubtype="10" fill="hold" grpId="0" nodeType="withEffect">
                                  <p:stCondLst>
                                    <p:cond delay="0"/>
                                  </p:stCondLst>
                                  <p:childTnLst>
                                    <p:set>
                                      <p:cBhvr>
                                        <p:cTn id="22" dur="1" fill="hold">
                                          <p:stCondLst>
                                            <p:cond delay="0"/>
                                          </p:stCondLst>
                                        </p:cTn>
                                        <p:tgtEl>
                                          <p:spTgt spid="28"/>
                                        </p:tgtEl>
                                        <p:attrNameLst>
                                          <p:attrName>style.visibility</p:attrName>
                                        </p:attrNameLst>
                                      </p:cBhvr>
                                      <p:to>
                                        <p:strVal val="visible"/>
                                      </p:to>
                                    </p:set>
                                    <p:anim calcmode="lin" valueType="num">
                                      <p:cBhvr>
                                        <p:cTn id="23" dur="500" fill="hold"/>
                                        <p:tgtEl>
                                          <p:spTgt spid="28"/>
                                        </p:tgtEl>
                                        <p:attrNameLst>
                                          <p:attrName>ppt_w</p:attrName>
                                        </p:attrNameLst>
                                      </p:cBhvr>
                                      <p:tavLst>
                                        <p:tav tm="0">
                                          <p:val>
                                            <p:fltVal val="0"/>
                                          </p:val>
                                        </p:tav>
                                        <p:tav tm="100000">
                                          <p:val>
                                            <p:strVal val="#ppt_w"/>
                                          </p:val>
                                        </p:tav>
                                      </p:tavLst>
                                    </p:anim>
                                    <p:anim calcmode="lin" valueType="num">
                                      <p:cBhvr>
                                        <p:cTn id="24" dur="500" fill="hold"/>
                                        <p:tgtEl>
                                          <p:spTgt spid="28"/>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圆角矩形 4"/>
          <p:cNvSpPr/>
          <p:nvPr/>
        </p:nvSpPr>
        <p:spPr>
          <a:xfrm>
            <a:off x="4316095" y="1097915"/>
            <a:ext cx="3559811" cy="4015740"/>
          </a:xfrm>
          <a:prstGeom prst="roundRect">
            <a:avLst/>
          </a:prstGeom>
          <a:noFill/>
          <a:ln>
            <a:gradFill>
              <a:gsLst>
                <a:gs pos="0">
                  <a:srgbClr val="FD7C43"/>
                </a:gs>
                <a:gs pos="100000">
                  <a:srgbClr val="F9F7EB"/>
                </a:gs>
              </a:gsLst>
              <a:lin ang="13680000" scaled="1"/>
            </a:gra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defRPr/>
            </a:pPr>
            <a:endParaRPr lang="zh-CN" altLang="en-US" noProof="1">
              <a:latin typeface="字魂59号-创粗黑" panose="00000500000000000000" pitchFamily="2" charset="-122"/>
            </a:endParaRPr>
          </a:p>
        </p:txBody>
      </p:sp>
      <p:pic>
        <p:nvPicPr>
          <p:cNvPr id="3" name="图片 2"/>
          <p:cNvPicPr>
            <a:picLocks noChangeAspect="1" noChangeArrowheads="1"/>
          </p:cNvPicPr>
          <p:nvPr/>
        </p:nvPicPr>
        <p:blipFill>
          <a:blip r:embed="rId3" cstate="screen"/>
          <a:srcRect/>
          <a:stretch>
            <a:fillRect/>
          </a:stretch>
        </p:blipFill>
        <p:spPr bwMode="auto">
          <a:xfrm>
            <a:off x="3892551" y="801688"/>
            <a:ext cx="1843088" cy="1981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 name="文本框 25"/>
          <p:cNvSpPr txBox="1">
            <a:spLocks noChangeArrowheads="1"/>
          </p:cNvSpPr>
          <p:nvPr/>
        </p:nvSpPr>
        <p:spPr bwMode="auto">
          <a:xfrm>
            <a:off x="4824414" y="2324101"/>
            <a:ext cx="3417887" cy="1323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r>
              <a:rPr lang="zh-CN" altLang="en-US" sz="4000">
                <a:solidFill>
                  <a:srgbClr val="FD7C43"/>
                </a:solidFill>
                <a:latin typeface="字魂59号-创粗黑" panose="00000500000000000000" pitchFamily="2" charset="-122"/>
                <a:ea typeface="字魂59号-创粗黑" panose="00000500000000000000" pitchFamily="2" charset="-122"/>
              </a:rPr>
              <a:t>竹喧归浣女</a:t>
            </a:r>
          </a:p>
          <a:p>
            <a:pPr eaLnBrk="1" hangingPunct="1"/>
            <a:r>
              <a:rPr lang="zh-CN" altLang="en-US" sz="4000">
                <a:solidFill>
                  <a:srgbClr val="FD7C43"/>
                </a:solidFill>
                <a:latin typeface="字魂59号-创粗黑" panose="00000500000000000000" pitchFamily="2" charset="-122"/>
                <a:ea typeface="字魂59号-创粗黑" panose="00000500000000000000" pitchFamily="2" charset="-122"/>
              </a:rPr>
              <a:t>莲动下渔舟</a:t>
            </a:r>
          </a:p>
        </p:txBody>
      </p:sp>
      <p:sp>
        <p:nvSpPr>
          <p:cNvPr id="7" name="文本框 6"/>
          <p:cNvSpPr txBox="1">
            <a:spLocks noChangeArrowheads="1"/>
          </p:cNvSpPr>
          <p:nvPr/>
        </p:nvSpPr>
        <p:spPr bwMode="auto">
          <a:xfrm>
            <a:off x="4013340" y="2568576"/>
            <a:ext cx="595035"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r>
              <a:rPr lang="zh-CN" altLang="en-US" sz="3200">
                <a:solidFill>
                  <a:srgbClr val="DA9D1A"/>
                </a:solidFill>
                <a:latin typeface="字魂59号-创粗黑" panose="00000500000000000000" pitchFamily="2" charset="-122"/>
                <a:ea typeface="字魂59号-创粗黑" panose="00000500000000000000" pitchFamily="2" charset="-122"/>
                <a:sym typeface="宋体" panose="02010600030101010101" pitchFamily="2" charset="-122"/>
              </a:rPr>
              <a:t>第</a:t>
            </a:r>
          </a:p>
        </p:txBody>
      </p:sp>
      <p:sp>
        <p:nvSpPr>
          <p:cNvPr id="9" name="文本框 8"/>
          <p:cNvSpPr txBox="1">
            <a:spLocks noChangeArrowheads="1"/>
          </p:cNvSpPr>
          <p:nvPr/>
        </p:nvSpPr>
        <p:spPr bwMode="auto">
          <a:xfrm>
            <a:off x="4013340" y="3062289"/>
            <a:ext cx="595035"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r>
              <a:rPr lang="zh-CN" altLang="en-US" sz="3200">
                <a:solidFill>
                  <a:srgbClr val="DA9D1A"/>
                </a:solidFill>
                <a:latin typeface="字魂59号-创粗黑" panose="00000500000000000000" pitchFamily="2" charset="-122"/>
                <a:ea typeface="字魂59号-创粗黑" panose="00000500000000000000" pitchFamily="2" charset="-122"/>
                <a:sym typeface="宋体" panose="02010600030101010101" pitchFamily="2" charset="-122"/>
              </a:rPr>
              <a:t>叁</a:t>
            </a:r>
          </a:p>
        </p:txBody>
      </p:sp>
      <p:sp>
        <p:nvSpPr>
          <p:cNvPr id="10" name="文本框 9"/>
          <p:cNvSpPr txBox="1">
            <a:spLocks noChangeArrowheads="1"/>
          </p:cNvSpPr>
          <p:nvPr/>
        </p:nvSpPr>
        <p:spPr bwMode="auto">
          <a:xfrm>
            <a:off x="4013340" y="3644900"/>
            <a:ext cx="595035"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r>
              <a:rPr lang="zh-CN" altLang="en-US" sz="3200">
                <a:solidFill>
                  <a:srgbClr val="DA9D1A"/>
                </a:solidFill>
                <a:latin typeface="字魂59号-创粗黑" panose="00000500000000000000" pitchFamily="2" charset="-122"/>
                <a:ea typeface="字魂59号-创粗黑" panose="00000500000000000000" pitchFamily="2" charset="-122"/>
                <a:sym typeface="宋体" panose="02010600030101010101" pitchFamily="2" charset="-122"/>
              </a:rPr>
              <a:t>章</a:t>
            </a:r>
          </a:p>
        </p:txBody>
      </p:sp>
      <p:sp>
        <p:nvSpPr>
          <p:cNvPr id="20" name="流程图: 决策 19"/>
          <p:cNvSpPr/>
          <p:nvPr/>
        </p:nvSpPr>
        <p:spPr>
          <a:xfrm>
            <a:off x="3987800" y="2500313"/>
            <a:ext cx="617539" cy="652462"/>
          </a:xfrm>
          <a:prstGeom prst="flowChartDecision">
            <a:avLst/>
          </a:prstGeom>
          <a:noFill/>
          <a:ln>
            <a:solidFill>
              <a:srgbClr val="DAA726"/>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defRPr/>
            </a:pPr>
            <a:endParaRPr lang="zh-CN" altLang="en-US" sz="2665" b="1" noProof="1">
              <a:solidFill>
                <a:schemeClr val="tx1">
                  <a:lumMod val="65000"/>
                  <a:lumOff val="35000"/>
                </a:schemeClr>
              </a:solidFill>
              <a:latin typeface="字魂59号-创粗黑" panose="00000500000000000000" pitchFamily="2" charset="-122"/>
              <a:cs typeface="+mn-ea"/>
              <a:sym typeface="+mn-lt"/>
            </a:endParaRPr>
          </a:p>
        </p:txBody>
      </p:sp>
      <p:sp>
        <p:nvSpPr>
          <p:cNvPr id="11" name="流程图: 决策 10"/>
          <p:cNvSpPr/>
          <p:nvPr/>
        </p:nvSpPr>
        <p:spPr>
          <a:xfrm>
            <a:off x="4002089" y="2994027"/>
            <a:ext cx="617537" cy="650875"/>
          </a:xfrm>
          <a:prstGeom prst="flowChartDecision">
            <a:avLst/>
          </a:prstGeom>
          <a:noFill/>
          <a:ln>
            <a:solidFill>
              <a:srgbClr val="DAA726"/>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defRPr/>
            </a:pPr>
            <a:endParaRPr lang="zh-CN" altLang="en-US" sz="2665" b="1" noProof="1">
              <a:solidFill>
                <a:schemeClr val="tx1">
                  <a:lumMod val="65000"/>
                  <a:lumOff val="35000"/>
                </a:schemeClr>
              </a:solidFill>
              <a:latin typeface="字魂59号-创粗黑" panose="00000500000000000000" pitchFamily="2" charset="-122"/>
              <a:cs typeface="+mn-ea"/>
              <a:sym typeface="+mn-lt"/>
            </a:endParaRPr>
          </a:p>
        </p:txBody>
      </p:sp>
      <p:sp>
        <p:nvSpPr>
          <p:cNvPr id="12" name="流程图: 决策 11"/>
          <p:cNvSpPr/>
          <p:nvPr/>
        </p:nvSpPr>
        <p:spPr>
          <a:xfrm>
            <a:off x="4016375" y="3576638"/>
            <a:ext cx="617539" cy="652462"/>
          </a:xfrm>
          <a:prstGeom prst="flowChartDecision">
            <a:avLst/>
          </a:prstGeom>
          <a:noFill/>
          <a:ln>
            <a:solidFill>
              <a:srgbClr val="DAA726"/>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defRPr/>
            </a:pPr>
            <a:endParaRPr lang="zh-CN" altLang="en-US" sz="2665" b="1" noProof="1">
              <a:solidFill>
                <a:schemeClr val="tx1">
                  <a:lumMod val="65000"/>
                  <a:lumOff val="35000"/>
                </a:schemeClr>
              </a:solidFill>
              <a:latin typeface="字魂59号-创粗黑" panose="00000500000000000000" pitchFamily="2" charset="-122"/>
              <a:cs typeface="+mn-ea"/>
              <a:sym typeface="+mn-lt"/>
            </a:endParaRPr>
          </a:p>
        </p:txBody>
      </p:sp>
      <p:pic>
        <p:nvPicPr>
          <p:cNvPr id="2" name="图片 1"/>
          <p:cNvPicPr>
            <a:picLocks noChangeAspect="1" noChangeArrowheads="1"/>
          </p:cNvPicPr>
          <p:nvPr/>
        </p:nvPicPr>
        <p:blipFill>
          <a:blip r:embed="rId4" cstate="screen"/>
          <a:srcRect/>
          <a:stretch>
            <a:fillRect/>
          </a:stretch>
        </p:blipFill>
        <p:spPr bwMode="auto">
          <a:xfrm>
            <a:off x="6307137" y="4056063"/>
            <a:ext cx="2036763" cy="1433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advClick="0" advTm="0">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1000"/>
                                        <p:tgtEl>
                                          <p:spTgt spid="9"/>
                                        </p:tgtEl>
                                      </p:cBhvr>
                                    </p:animEffect>
                                    <p:anim calcmode="lin" valueType="num">
                                      <p:cBhvr>
                                        <p:cTn id="13" dur="1000" fill="hold"/>
                                        <p:tgtEl>
                                          <p:spTgt spid="9"/>
                                        </p:tgtEl>
                                        <p:attrNameLst>
                                          <p:attrName>ppt_x</p:attrName>
                                        </p:attrNameLst>
                                      </p:cBhvr>
                                      <p:tavLst>
                                        <p:tav tm="0">
                                          <p:val>
                                            <p:strVal val="#ppt_x"/>
                                          </p:val>
                                        </p:tav>
                                        <p:tav tm="100000">
                                          <p:val>
                                            <p:strVal val="#ppt_x"/>
                                          </p:val>
                                        </p:tav>
                                      </p:tavLst>
                                    </p:anim>
                                    <p:anim calcmode="lin" valueType="num">
                                      <p:cBhvr>
                                        <p:cTn id="14" dur="1000" fill="hold"/>
                                        <p:tgtEl>
                                          <p:spTgt spid="9"/>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fade">
                                      <p:cBhvr>
                                        <p:cTn id="17" dur="1000"/>
                                        <p:tgtEl>
                                          <p:spTgt spid="10"/>
                                        </p:tgtEl>
                                      </p:cBhvr>
                                    </p:animEffect>
                                    <p:anim calcmode="lin" valueType="num">
                                      <p:cBhvr>
                                        <p:cTn id="18" dur="1000" fill="hold"/>
                                        <p:tgtEl>
                                          <p:spTgt spid="10"/>
                                        </p:tgtEl>
                                        <p:attrNameLst>
                                          <p:attrName>ppt_x</p:attrName>
                                        </p:attrNameLst>
                                      </p:cBhvr>
                                      <p:tavLst>
                                        <p:tav tm="0">
                                          <p:val>
                                            <p:strVal val="#ppt_x"/>
                                          </p:val>
                                        </p:tav>
                                        <p:tav tm="100000">
                                          <p:val>
                                            <p:strVal val="#ppt_x"/>
                                          </p:val>
                                        </p:tav>
                                      </p:tavLst>
                                    </p:anim>
                                    <p:anim calcmode="lin" valueType="num">
                                      <p:cBhvr>
                                        <p:cTn id="19" dur="1000" fill="hold"/>
                                        <p:tgtEl>
                                          <p:spTgt spid="10"/>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20"/>
                                        </p:tgtEl>
                                        <p:attrNameLst>
                                          <p:attrName>style.visibility</p:attrName>
                                        </p:attrNameLst>
                                      </p:cBhvr>
                                      <p:to>
                                        <p:strVal val="visible"/>
                                      </p:to>
                                    </p:set>
                                    <p:animEffect transition="in" filter="fade">
                                      <p:cBhvr>
                                        <p:cTn id="22" dur="1000"/>
                                        <p:tgtEl>
                                          <p:spTgt spid="20"/>
                                        </p:tgtEl>
                                      </p:cBhvr>
                                    </p:animEffect>
                                    <p:anim calcmode="lin" valueType="num">
                                      <p:cBhvr>
                                        <p:cTn id="23" dur="1000" fill="hold"/>
                                        <p:tgtEl>
                                          <p:spTgt spid="20"/>
                                        </p:tgtEl>
                                        <p:attrNameLst>
                                          <p:attrName>ppt_x</p:attrName>
                                        </p:attrNameLst>
                                      </p:cBhvr>
                                      <p:tavLst>
                                        <p:tav tm="0">
                                          <p:val>
                                            <p:strVal val="#ppt_x"/>
                                          </p:val>
                                        </p:tav>
                                        <p:tav tm="100000">
                                          <p:val>
                                            <p:strVal val="#ppt_x"/>
                                          </p:val>
                                        </p:tav>
                                      </p:tavLst>
                                    </p:anim>
                                    <p:anim calcmode="lin" valueType="num">
                                      <p:cBhvr>
                                        <p:cTn id="24" dur="1000" fill="hold"/>
                                        <p:tgtEl>
                                          <p:spTgt spid="20"/>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fade">
                                      <p:cBhvr>
                                        <p:cTn id="27" dur="1000"/>
                                        <p:tgtEl>
                                          <p:spTgt spid="11"/>
                                        </p:tgtEl>
                                      </p:cBhvr>
                                    </p:animEffect>
                                    <p:anim calcmode="lin" valueType="num">
                                      <p:cBhvr>
                                        <p:cTn id="28" dur="1000" fill="hold"/>
                                        <p:tgtEl>
                                          <p:spTgt spid="11"/>
                                        </p:tgtEl>
                                        <p:attrNameLst>
                                          <p:attrName>ppt_x</p:attrName>
                                        </p:attrNameLst>
                                      </p:cBhvr>
                                      <p:tavLst>
                                        <p:tav tm="0">
                                          <p:val>
                                            <p:strVal val="#ppt_x"/>
                                          </p:val>
                                        </p:tav>
                                        <p:tav tm="100000">
                                          <p:val>
                                            <p:strVal val="#ppt_x"/>
                                          </p:val>
                                        </p:tav>
                                      </p:tavLst>
                                    </p:anim>
                                    <p:anim calcmode="lin" valueType="num">
                                      <p:cBhvr>
                                        <p:cTn id="29" dur="1000" fill="hold"/>
                                        <p:tgtEl>
                                          <p:spTgt spid="11"/>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12"/>
                                        </p:tgtEl>
                                        <p:attrNameLst>
                                          <p:attrName>style.visibility</p:attrName>
                                        </p:attrNameLst>
                                      </p:cBhvr>
                                      <p:to>
                                        <p:strVal val="visible"/>
                                      </p:to>
                                    </p:set>
                                    <p:animEffect transition="in" filter="fade">
                                      <p:cBhvr>
                                        <p:cTn id="32" dur="1000"/>
                                        <p:tgtEl>
                                          <p:spTgt spid="12"/>
                                        </p:tgtEl>
                                      </p:cBhvr>
                                    </p:animEffect>
                                    <p:anim calcmode="lin" valueType="num">
                                      <p:cBhvr>
                                        <p:cTn id="33" dur="1000" fill="hold"/>
                                        <p:tgtEl>
                                          <p:spTgt spid="12"/>
                                        </p:tgtEl>
                                        <p:attrNameLst>
                                          <p:attrName>ppt_x</p:attrName>
                                        </p:attrNameLst>
                                      </p:cBhvr>
                                      <p:tavLst>
                                        <p:tav tm="0">
                                          <p:val>
                                            <p:strVal val="#ppt_x"/>
                                          </p:val>
                                        </p:tav>
                                        <p:tav tm="100000">
                                          <p:val>
                                            <p:strVal val="#ppt_x"/>
                                          </p:val>
                                        </p:tav>
                                      </p:tavLst>
                                    </p:anim>
                                    <p:anim calcmode="lin" valueType="num">
                                      <p:cBhvr>
                                        <p:cTn id="34" dur="1000" fill="hold"/>
                                        <p:tgtEl>
                                          <p:spTgt spid="12"/>
                                        </p:tgtEl>
                                        <p:attrNameLst>
                                          <p:attrName>ppt_y</p:attrName>
                                        </p:attrNameLst>
                                      </p:cBhvr>
                                      <p:tavLst>
                                        <p:tav tm="0">
                                          <p:val>
                                            <p:strVal val="#ppt_y+.1"/>
                                          </p:val>
                                        </p:tav>
                                        <p:tav tm="100000">
                                          <p:val>
                                            <p:strVal val="#ppt_y"/>
                                          </p:val>
                                        </p:tav>
                                      </p:tavLst>
                                    </p:anim>
                                  </p:childTnLst>
                                </p:cTn>
                              </p:par>
                            </p:childTnLst>
                          </p:cTn>
                        </p:par>
                        <p:par>
                          <p:cTn id="35" fill="hold">
                            <p:stCondLst>
                              <p:cond delay="1000"/>
                            </p:stCondLst>
                            <p:childTnLst>
                              <p:par>
                                <p:cTn id="36" presetID="55" presetClass="entr" presetSubtype="0" fill="hold" nodeType="afterEffect">
                                  <p:stCondLst>
                                    <p:cond delay="0"/>
                                  </p:stCondLst>
                                  <p:childTnLst>
                                    <p:set>
                                      <p:cBhvr>
                                        <p:cTn id="37" dur="1" fill="hold">
                                          <p:stCondLst>
                                            <p:cond delay="0"/>
                                          </p:stCondLst>
                                        </p:cTn>
                                        <p:tgtEl>
                                          <p:spTgt spid="3"/>
                                        </p:tgtEl>
                                        <p:attrNameLst>
                                          <p:attrName>style.visibility</p:attrName>
                                        </p:attrNameLst>
                                      </p:cBhvr>
                                      <p:to>
                                        <p:strVal val="visible"/>
                                      </p:to>
                                    </p:set>
                                    <p:anim calcmode="lin" valueType="num">
                                      <p:cBhvr>
                                        <p:cTn id="38" dur="1000" fill="hold"/>
                                        <p:tgtEl>
                                          <p:spTgt spid="3"/>
                                        </p:tgtEl>
                                        <p:attrNameLst>
                                          <p:attrName>ppt_w</p:attrName>
                                        </p:attrNameLst>
                                      </p:cBhvr>
                                      <p:tavLst>
                                        <p:tav tm="0">
                                          <p:val>
                                            <p:strVal val="#ppt_w*0.70"/>
                                          </p:val>
                                        </p:tav>
                                        <p:tav tm="100000">
                                          <p:val>
                                            <p:strVal val="#ppt_w"/>
                                          </p:val>
                                        </p:tav>
                                      </p:tavLst>
                                    </p:anim>
                                    <p:anim calcmode="lin" valueType="num">
                                      <p:cBhvr>
                                        <p:cTn id="39" dur="1000" fill="hold"/>
                                        <p:tgtEl>
                                          <p:spTgt spid="3"/>
                                        </p:tgtEl>
                                        <p:attrNameLst>
                                          <p:attrName>ppt_h</p:attrName>
                                        </p:attrNameLst>
                                      </p:cBhvr>
                                      <p:tavLst>
                                        <p:tav tm="0">
                                          <p:val>
                                            <p:strVal val="#ppt_h"/>
                                          </p:val>
                                        </p:tav>
                                        <p:tav tm="100000">
                                          <p:val>
                                            <p:strVal val="#ppt_h"/>
                                          </p:val>
                                        </p:tav>
                                      </p:tavLst>
                                    </p:anim>
                                    <p:animEffect transition="in" filter="fade">
                                      <p:cBhvr>
                                        <p:cTn id="40" dur="1000"/>
                                        <p:tgtEl>
                                          <p:spTgt spid="3"/>
                                        </p:tgtEl>
                                      </p:cBhvr>
                                    </p:animEffect>
                                  </p:childTnLst>
                                </p:cTn>
                              </p:par>
                              <p:par>
                                <p:cTn id="41" presetID="55" presetClass="entr" presetSubtype="0" fill="hold" nodeType="withEffect">
                                  <p:stCondLst>
                                    <p:cond delay="0"/>
                                  </p:stCondLst>
                                  <p:childTnLst>
                                    <p:set>
                                      <p:cBhvr>
                                        <p:cTn id="42" dur="1" fill="hold">
                                          <p:stCondLst>
                                            <p:cond delay="0"/>
                                          </p:stCondLst>
                                        </p:cTn>
                                        <p:tgtEl>
                                          <p:spTgt spid="5"/>
                                        </p:tgtEl>
                                        <p:attrNameLst>
                                          <p:attrName>style.visibility</p:attrName>
                                        </p:attrNameLst>
                                      </p:cBhvr>
                                      <p:to>
                                        <p:strVal val="visible"/>
                                      </p:to>
                                    </p:set>
                                    <p:anim calcmode="lin" valueType="num">
                                      <p:cBhvr>
                                        <p:cTn id="43" dur="1000" fill="hold"/>
                                        <p:tgtEl>
                                          <p:spTgt spid="5"/>
                                        </p:tgtEl>
                                        <p:attrNameLst>
                                          <p:attrName>ppt_w</p:attrName>
                                        </p:attrNameLst>
                                      </p:cBhvr>
                                      <p:tavLst>
                                        <p:tav tm="0">
                                          <p:val>
                                            <p:strVal val="#ppt_w*0.70"/>
                                          </p:val>
                                        </p:tav>
                                        <p:tav tm="100000">
                                          <p:val>
                                            <p:strVal val="#ppt_w"/>
                                          </p:val>
                                        </p:tav>
                                      </p:tavLst>
                                    </p:anim>
                                    <p:anim calcmode="lin" valueType="num">
                                      <p:cBhvr>
                                        <p:cTn id="44" dur="1000" fill="hold"/>
                                        <p:tgtEl>
                                          <p:spTgt spid="5"/>
                                        </p:tgtEl>
                                        <p:attrNameLst>
                                          <p:attrName>ppt_h</p:attrName>
                                        </p:attrNameLst>
                                      </p:cBhvr>
                                      <p:tavLst>
                                        <p:tav tm="0">
                                          <p:val>
                                            <p:strVal val="#ppt_h"/>
                                          </p:val>
                                        </p:tav>
                                        <p:tav tm="100000">
                                          <p:val>
                                            <p:strVal val="#ppt_h"/>
                                          </p:val>
                                        </p:tav>
                                      </p:tavLst>
                                    </p:anim>
                                    <p:animEffect transition="in" filter="fade">
                                      <p:cBhvr>
                                        <p:cTn id="45" dur="1000"/>
                                        <p:tgtEl>
                                          <p:spTgt spid="5"/>
                                        </p:tgtEl>
                                      </p:cBhvr>
                                    </p:animEffect>
                                  </p:childTnLst>
                                </p:cTn>
                              </p:par>
                              <p:par>
                                <p:cTn id="46" presetID="55" presetClass="entr" presetSubtype="0" fill="hold" nodeType="withEffect">
                                  <p:stCondLst>
                                    <p:cond delay="0"/>
                                  </p:stCondLst>
                                  <p:childTnLst>
                                    <p:set>
                                      <p:cBhvr>
                                        <p:cTn id="47" dur="1" fill="hold">
                                          <p:stCondLst>
                                            <p:cond delay="0"/>
                                          </p:stCondLst>
                                        </p:cTn>
                                        <p:tgtEl>
                                          <p:spTgt spid="2"/>
                                        </p:tgtEl>
                                        <p:attrNameLst>
                                          <p:attrName>style.visibility</p:attrName>
                                        </p:attrNameLst>
                                      </p:cBhvr>
                                      <p:to>
                                        <p:strVal val="visible"/>
                                      </p:to>
                                    </p:set>
                                    <p:anim calcmode="lin" valueType="num">
                                      <p:cBhvr>
                                        <p:cTn id="48" dur="1000" fill="hold"/>
                                        <p:tgtEl>
                                          <p:spTgt spid="2"/>
                                        </p:tgtEl>
                                        <p:attrNameLst>
                                          <p:attrName>ppt_w</p:attrName>
                                        </p:attrNameLst>
                                      </p:cBhvr>
                                      <p:tavLst>
                                        <p:tav tm="0">
                                          <p:val>
                                            <p:strVal val="#ppt_w*0.70"/>
                                          </p:val>
                                        </p:tav>
                                        <p:tav tm="100000">
                                          <p:val>
                                            <p:strVal val="#ppt_w"/>
                                          </p:val>
                                        </p:tav>
                                      </p:tavLst>
                                    </p:anim>
                                    <p:anim calcmode="lin" valueType="num">
                                      <p:cBhvr>
                                        <p:cTn id="49" dur="1000" fill="hold"/>
                                        <p:tgtEl>
                                          <p:spTgt spid="2"/>
                                        </p:tgtEl>
                                        <p:attrNameLst>
                                          <p:attrName>ppt_h</p:attrName>
                                        </p:attrNameLst>
                                      </p:cBhvr>
                                      <p:tavLst>
                                        <p:tav tm="0">
                                          <p:val>
                                            <p:strVal val="#ppt_h"/>
                                          </p:val>
                                        </p:tav>
                                        <p:tav tm="100000">
                                          <p:val>
                                            <p:strVal val="#ppt_h"/>
                                          </p:val>
                                        </p:tav>
                                      </p:tavLst>
                                    </p:anim>
                                    <p:animEffect transition="in" filter="fade">
                                      <p:cBhvr>
                                        <p:cTn id="50" dur="1000"/>
                                        <p:tgtEl>
                                          <p:spTgt spid="2"/>
                                        </p:tgtEl>
                                      </p:cBhvr>
                                    </p:animEffect>
                                  </p:childTnLst>
                                </p:cTn>
                              </p:par>
                              <p:par>
                                <p:cTn id="51" presetID="55" presetClass="entr" presetSubtype="0" fill="hold" grpId="0" nodeType="withEffect">
                                  <p:stCondLst>
                                    <p:cond delay="0"/>
                                  </p:stCondLst>
                                  <p:childTnLst>
                                    <p:set>
                                      <p:cBhvr>
                                        <p:cTn id="52" dur="1" fill="hold">
                                          <p:stCondLst>
                                            <p:cond delay="0"/>
                                          </p:stCondLst>
                                        </p:cTn>
                                        <p:tgtEl>
                                          <p:spTgt spid="26"/>
                                        </p:tgtEl>
                                        <p:attrNameLst>
                                          <p:attrName>style.visibility</p:attrName>
                                        </p:attrNameLst>
                                      </p:cBhvr>
                                      <p:to>
                                        <p:strVal val="visible"/>
                                      </p:to>
                                    </p:set>
                                    <p:anim calcmode="lin" valueType="num">
                                      <p:cBhvr>
                                        <p:cTn id="53" dur="1000" fill="hold"/>
                                        <p:tgtEl>
                                          <p:spTgt spid="26"/>
                                        </p:tgtEl>
                                        <p:attrNameLst>
                                          <p:attrName>ppt_w</p:attrName>
                                        </p:attrNameLst>
                                      </p:cBhvr>
                                      <p:tavLst>
                                        <p:tav tm="0">
                                          <p:val>
                                            <p:strVal val="#ppt_w*0.70"/>
                                          </p:val>
                                        </p:tav>
                                        <p:tav tm="100000">
                                          <p:val>
                                            <p:strVal val="#ppt_w"/>
                                          </p:val>
                                        </p:tav>
                                      </p:tavLst>
                                    </p:anim>
                                    <p:anim calcmode="lin" valueType="num">
                                      <p:cBhvr>
                                        <p:cTn id="54" dur="1000" fill="hold"/>
                                        <p:tgtEl>
                                          <p:spTgt spid="26"/>
                                        </p:tgtEl>
                                        <p:attrNameLst>
                                          <p:attrName>ppt_h</p:attrName>
                                        </p:attrNameLst>
                                      </p:cBhvr>
                                      <p:tavLst>
                                        <p:tav tm="0">
                                          <p:val>
                                            <p:strVal val="#ppt_h"/>
                                          </p:val>
                                        </p:tav>
                                        <p:tav tm="100000">
                                          <p:val>
                                            <p:strVal val="#ppt_h"/>
                                          </p:val>
                                        </p:tav>
                                      </p:tavLst>
                                    </p:anim>
                                    <p:animEffect transition="in" filter="fade">
                                      <p:cBhvr>
                                        <p:cTn id="55" dur="10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p:bldP spid="7" grpId="0"/>
      <p:bldP spid="9" grpId="0"/>
      <p:bldP spid="10" grpId="0"/>
      <p:bldP spid="20" grpId="0" bldLvl="0" animBg="1"/>
      <p:bldP spid="11" grpId="0" bldLvl="0" animBg="1"/>
      <p:bldP spid="12" grpId="0" bldLvl="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图片 9"/>
          <p:cNvPicPr>
            <a:picLocks noChangeAspect="1" noChangeArrowheads="1"/>
          </p:cNvPicPr>
          <p:nvPr/>
        </p:nvPicPr>
        <p:blipFill>
          <a:blip r:embed="rId2" cstate="screen"/>
          <a:srcRect/>
          <a:stretch>
            <a:fillRect/>
          </a:stretch>
        </p:blipFill>
        <p:spPr bwMode="auto">
          <a:xfrm>
            <a:off x="998537" y="1220790"/>
            <a:ext cx="2951163" cy="2592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 name="图片 29"/>
          <p:cNvPicPr>
            <a:picLocks noChangeAspect="1" noChangeArrowheads="1"/>
          </p:cNvPicPr>
          <p:nvPr/>
        </p:nvPicPr>
        <p:blipFill>
          <a:blip r:embed="rId3" cstate="screen"/>
          <a:srcRect/>
          <a:stretch>
            <a:fillRect/>
          </a:stretch>
        </p:blipFill>
        <p:spPr bwMode="auto">
          <a:xfrm>
            <a:off x="4621214" y="1281113"/>
            <a:ext cx="2952751" cy="2590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0" name="图片 39"/>
          <p:cNvPicPr>
            <a:picLocks noChangeAspect="1" noChangeArrowheads="1"/>
          </p:cNvPicPr>
          <p:nvPr/>
        </p:nvPicPr>
        <p:blipFill>
          <a:blip r:embed="rId2" cstate="screen"/>
          <a:srcRect/>
          <a:stretch>
            <a:fillRect/>
          </a:stretch>
        </p:blipFill>
        <p:spPr bwMode="auto">
          <a:xfrm>
            <a:off x="7739063" y="1220790"/>
            <a:ext cx="2951163" cy="2592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 name="组合 1"/>
          <p:cNvGrpSpPr/>
          <p:nvPr/>
        </p:nvGrpSpPr>
        <p:grpSpPr bwMode="auto">
          <a:xfrm>
            <a:off x="1009651" y="3813178"/>
            <a:ext cx="3140075" cy="1205864"/>
            <a:chOff x="1589" y="6004"/>
            <a:chExt cx="4945" cy="1900"/>
          </a:xfrm>
        </p:grpSpPr>
        <p:sp>
          <p:nvSpPr>
            <p:cNvPr id="37900" name="矩形 65"/>
            <p:cNvSpPr>
              <a:spLocks noChangeArrowheads="1"/>
            </p:cNvSpPr>
            <p:nvPr/>
          </p:nvSpPr>
          <p:spPr bwMode="auto">
            <a:xfrm>
              <a:off x="1589" y="6827"/>
              <a:ext cx="4945" cy="10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lnSpc>
                  <a:spcPct val="120000"/>
                </a:lnSpc>
              </a:pPr>
              <a:r>
                <a:rPr lang="zh-CN" altLang="en-US" sz="1600">
                  <a:solidFill>
                    <a:srgbClr val="767171"/>
                  </a:solidFill>
                  <a:latin typeface="字魂59号-创粗黑" panose="00000500000000000000" pitchFamily="2" charset="-122"/>
                  <a:ea typeface="字魂59号-创粗黑" panose="00000500000000000000" pitchFamily="2" charset="-122"/>
                </a:rPr>
                <a:t>您的内容输入在这里或通过复制您的文本后在此框中选择粘贴</a:t>
              </a:r>
            </a:p>
          </p:txBody>
        </p:sp>
        <p:sp>
          <p:nvSpPr>
            <p:cNvPr id="37901" name="文本框 66"/>
            <p:cNvSpPr txBox="1">
              <a:spLocks noChangeArrowheads="1"/>
            </p:cNvSpPr>
            <p:nvPr/>
          </p:nvSpPr>
          <p:spPr bwMode="auto">
            <a:xfrm>
              <a:off x="3100" y="6004"/>
              <a:ext cx="1995" cy="8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r" eaLnBrk="1" hangingPunct="1"/>
              <a:r>
                <a:rPr lang="zh-CN" altLang="en-US" sz="2800" b="1">
                  <a:solidFill>
                    <a:srgbClr val="DA9D1A"/>
                  </a:solidFill>
                  <a:latin typeface="字魂59号-创粗黑" panose="00000500000000000000" pitchFamily="2" charset="-122"/>
                  <a:ea typeface="字魂59号-创粗黑" panose="00000500000000000000" pitchFamily="2" charset="-122"/>
                  <a:sym typeface="宋体" panose="02010600030101010101" pitchFamily="2" charset="-122"/>
                </a:rPr>
                <a:t>秋之意</a:t>
              </a:r>
            </a:p>
          </p:txBody>
        </p:sp>
      </p:grpSp>
      <p:grpSp>
        <p:nvGrpSpPr>
          <p:cNvPr id="6" name="组合 5"/>
          <p:cNvGrpSpPr/>
          <p:nvPr/>
        </p:nvGrpSpPr>
        <p:grpSpPr bwMode="auto">
          <a:xfrm>
            <a:off x="4445001" y="3813177"/>
            <a:ext cx="3140075" cy="1205230"/>
            <a:chOff x="1589" y="6005"/>
            <a:chExt cx="4945" cy="1898"/>
          </a:xfrm>
        </p:grpSpPr>
        <p:sp>
          <p:nvSpPr>
            <p:cNvPr id="37898" name="矩形 6"/>
            <p:cNvSpPr>
              <a:spLocks noChangeArrowheads="1"/>
            </p:cNvSpPr>
            <p:nvPr/>
          </p:nvSpPr>
          <p:spPr bwMode="auto">
            <a:xfrm>
              <a:off x="1589" y="6827"/>
              <a:ext cx="4945" cy="10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lnSpc>
                  <a:spcPct val="120000"/>
                </a:lnSpc>
              </a:pPr>
              <a:r>
                <a:rPr lang="zh-CN" altLang="en-US" sz="1600">
                  <a:solidFill>
                    <a:srgbClr val="767171"/>
                  </a:solidFill>
                  <a:latin typeface="字魂59号-创粗黑" panose="00000500000000000000" pitchFamily="2" charset="-122"/>
                  <a:ea typeface="字魂59号-创粗黑" panose="00000500000000000000" pitchFamily="2" charset="-122"/>
                </a:rPr>
                <a:t>您的内容输入在这里或通过复制您的文本后在此框中选择粘贴</a:t>
              </a:r>
            </a:p>
          </p:txBody>
        </p:sp>
        <p:sp>
          <p:nvSpPr>
            <p:cNvPr id="37899" name="文本框 7"/>
            <p:cNvSpPr txBox="1">
              <a:spLocks noChangeArrowheads="1"/>
            </p:cNvSpPr>
            <p:nvPr/>
          </p:nvSpPr>
          <p:spPr bwMode="auto">
            <a:xfrm>
              <a:off x="3101" y="6005"/>
              <a:ext cx="1995" cy="8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r" eaLnBrk="1" hangingPunct="1"/>
              <a:r>
                <a:rPr lang="zh-CN" altLang="en-US" sz="2800" b="1">
                  <a:solidFill>
                    <a:srgbClr val="DA9D1A"/>
                  </a:solidFill>
                  <a:latin typeface="字魂59号-创粗黑" panose="00000500000000000000" pitchFamily="2" charset="-122"/>
                  <a:ea typeface="字魂59号-创粗黑" panose="00000500000000000000" pitchFamily="2" charset="-122"/>
                  <a:sym typeface="宋体" panose="02010600030101010101" pitchFamily="2" charset="-122"/>
                </a:rPr>
                <a:t>秋之意</a:t>
              </a:r>
            </a:p>
          </p:txBody>
        </p:sp>
      </p:grpSp>
      <p:grpSp>
        <p:nvGrpSpPr>
          <p:cNvPr id="9" name="组合 8"/>
          <p:cNvGrpSpPr/>
          <p:nvPr/>
        </p:nvGrpSpPr>
        <p:grpSpPr bwMode="auto">
          <a:xfrm>
            <a:off x="7943851" y="3813177"/>
            <a:ext cx="3140075" cy="1205230"/>
            <a:chOff x="1589" y="6005"/>
            <a:chExt cx="4945" cy="1898"/>
          </a:xfrm>
        </p:grpSpPr>
        <p:sp>
          <p:nvSpPr>
            <p:cNvPr id="37896" name="矩形 10"/>
            <p:cNvSpPr>
              <a:spLocks noChangeArrowheads="1"/>
            </p:cNvSpPr>
            <p:nvPr/>
          </p:nvSpPr>
          <p:spPr bwMode="auto">
            <a:xfrm>
              <a:off x="1589" y="6827"/>
              <a:ext cx="4945" cy="10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lnSpc>
                  <a:spcPct val="120000"/>
                </a:lnSpc>
              </a:pPr>
              <a:r>
                <a:rPr lang="zh-CN" altLang="en-US" sz="1600">
                  <a:solidFill>
                    <a:srgbClr val="767171"/>
                  </a:solidFill>
                  <a:latin typeface="字魂59号-创粗黑" panose="00000500000000000000" pitchFamily="2" charset="-122"/>
                  <a:ea typeface="字魂59号-创粗黑" panose="00000500000000000000" pitchFamily="2" charset="-122"/>
                </a:rPr>
                <a:t>您的内容输入在这里或通过复制您的文本后在此框中选择粘贴</a:t>
              </a:r>
            </a:p>
          </p:txBody>
        </p:sp>
        <p:sp>
          <p:nvSpPr>
            <p:cNvPr id="37897" name="文本框 11"/>
            <p:cNvSpPr txBox="1">
              <a:spLocks noChangeArrowheads="1"/>
            </p:cNvSpPr>
            <p:nvPr/>
          </p:nvSpPr>
          <p:spPr bwMode="auto">
            <a:xfrm>
              <a:off x="3101" y="6005"/>
              <a:ext cx="1995" cy="8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r" eaLnBrk="1" hangingPunct="1"/>
              <a:r>
                <a:rPr lang="zh-CN" altLang="en-US" sz="2800" b="1">
                  <a:solidFill>
                    <a:srgbClr val="DA9D1A"/>
                  </a:solidFill>
                  <a:latin typeface="字魂59号-创粗黑" panose="00000500000000000000" pitchFamily="2" charset="-122"/>
                  <a:ea typeface="字魂59号-创粗黑" panose="00000500000000000000" pitchFamily="2" charset="-122"/>
                  <a:sym typeface="宋体" panose="02010600030101010101" pitchFamily="2" charset="-122"/>
                </a:rPr>
                <a:t>秋之意</a:t>
              </a:r>
            </a:p>
          </p:txBody>
        </p:sp>
      </p:grpSp>
    </p:spTree>
  </p:cSld>
  <p:clrMapOvr>
    <a:masterClrMapping/>
  </p:clrMapOvr>
  <p:transition spd="slow" advClick="0" advTm="0">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1000"/>
                                        <p:tgtEl>
                                          <p:spTgt spid="10"/>
                                        </p:tgtEl>
                                      </p:cBhvr>
                                    </p:animEffect>
                                    <p:anim calcmode="lin" valueType="num">
                                      <p:cBhvr>
                                        <p:cTn id="8" dur="1000" fill="hold"/>
                                        <p:tgtEl>
                                          <p:spTgt spid="10"/>
                                        </p:tgtEl>
                                        <p:attrNameLst>
                                          <p:attrName>ppt_x</p:attrName>
                                        </p:attrNameLst>
                                      </p:cBhvr>
                                      <p:tavLst>
                                        <p:tav tm="0">
                                          <p:val>
                                            <p:strVal val="#ppt_x"/>
                                          </p:val>
                                        </p:tav>
                                        <p:tav tm="100000">
                                          <p:val>
                                            <p:strVal val="#ppt_x"/>
                                          </p:val>
                                        </p:tav>
                                      </p:tavLst>
                                    </p:anim>
                                    <p:anim calcmode="lin" valueType="num">
                                      <p:cBhvr>
                                        <p:cTn id="9" dur="1000" fill="hold"/>
                                        <p:tgtEl>
                                          <p:spTgt spid="10"/>
                                        </p:tgtEl>
                                        <p:attrNameLst>
                                          <p:attrName>ppt_y</p:attrName>
                                        </p:attrNameLst>
                                      </p:cBhvr>
                                      <p:tavLst>
                                        <p:tav tm="0">
                                          <p:val>
                                            <p:strVal val="#ppt_y-.1"/>
                                          </p:val>
                                        </p:tav>
                                        <p:tav tm="100000">
                                          <p:val>
                                            <p:strVal val="#ppt_y"/>
                                          </p:val>
                                        </p:tav>
                                      </p:tavLst>
                                    </p:anim>
                                  </p:childTnLst>
                                </p:cTn>
                              </p:par>
                              <p:par>
                                <p:cTn id="10" presetID="47" presetClass="entr" presetSubtype="0" fill="hold" nodeType="withEffect">
                                  <p:stCondLst>
                                    <p:cond delay="0"/>
                                  </p:stCondLst>
                                  <p:childTnLst>
                                    <p:set>
                                      <p:cBhvr>
                                        <p:cTn id="11" dur="1" fill="hold">
                                          <p:stCondLst>
                                            <p:cond delay="0"/>
                                          </p:stCondLst>
                                        </p:cTn>
                                        <p:tgtEl>
                                          <p:spTgt spid="30"/>
                                        </p:tgtEl>
                                        <p:attrNameLst>
                                          <p:attrName>style.visibility</p:attrName>
                                        </p:attrNameLst>
                                      </p:cBhvr>
                                      <p:to>
                                        <p:strVal val="visible"/>
                                      </p:to>
                                    </p:set>
                                    <p:animEffect transition="in" filter="fade">
                                      <p:cBhvr>
                                        <p:cTn id="12" dur="1000"/>
                                        <p:tgtEl>
                                          <p:spTgt spid="30"/>
                                        </p:tgtEl>
                                      </p:cBhvr>
                                    </p:animEffect>
                                    <p:anim calcmode="lin" valueType="num">
                                      <p:cBhvr>
                                        <p:cTn id="13" dur="1000" fill="hold"/>
                                        <p:tgtEl>
                                          <p:spTgt spid="30"/>
                                        </p:tgtEl>
                                        <p:attrNameLst>
                                          <p:attrName>ppt_x</p:attrName>
                                        </p:attrNameLst>
                                      </p:cBhvr>
                                      <p:tavLst>
                                        <p:tav tm="0">
                                          <p:val>
                                            <p:strVal val="#ppt_x"/>
                                          </p:val>
                                        </p:tav>
                                        <p:tav tm="100000">
                                          <p:val>
                                            <p:strVal val="#ppt_x"/>
                                          </p:val>
                                        </p:tav>
                                      </p:tavLst>
                                    </p:anim>
                                    <p:anim calcmode="lin" valueType="num">
                                      <p:cBhvr>
                                        <p:cTn id="14" dur="1000" fill="hold"/>
                                        <p:tgtEl>
                                          <p:spTgt spid="30"/>
                                        </p:tgtEl>
                                        <p:attrNameLst>
                                          <p:attrName>ppt_y</p:attrName>
                                        </p:attrNameLst>
                                      </p:cBhvr>
                                      <p:tavLst>
                                        <p:tav tm="0">
                                          <p:val>
                                            <p:strVal val="#ppt_y-.1"/>
                                          </p:val>
                                        </p:tav>
                                        <p:tav tm="100000">
                                          <p:val>
                                            <p:strVal val="#ppt_y"/>
                                          </p:val>
                                        </p:tav>
                                      </p:tavLst>
                                    </p:anim>
                                  </p:childTnLst>
                                </p:cTn>
                              </p:par>
                              <p:par>
                                <p:cTn id="15" presetID="47" presetClass="entr" presetSubtype="0" fill="hold" nodeType="withEffect">
                                  <p:stCondLst>
                                    <p:cond delay="0"/>
                                  </p:stCondLst>
                                  <p:childTnLst>
                                    <p:set>
                                      <p:cBhvr>
                                        <p:cTn id="16" dur="1" fill="hold">
                                          <p:stCondLst>
                                            <p:cond delay="0"/>
                                          </p:stCondLst>
                                        </p:cTn>
                                        <p:tgtEl>
                                          <p:spTgt spid="40"/>
                                        </p:tgtEl>
                                        <p:attrNameLst>
                                          <p:attrName>style.visibility</p:attrName>
                                        </p:attrNameLst>
                                      </p:cBhvr>
                                      <p:to>
                                        <p:strVal val="visible"/>
                                      </p:to>
                                    </p:set>
                                    <p:animEffect transition="in" filter="fade">
                                      <p:cBhvr>
                                        <p:cTn id="17" dur="1000"/>
                                        <p:tgtEl>
                                          <p:spTgt spid="40"/>
                                        </p:tgtEl>
                                      </p:cBhvr>
                                    </p:animEffect>
                                    <p:anim calcmode="lin" valueType="num">
                                      <p:cBhvr>
                                        <p:cTn id="18" dur="1000" fill="hold"/>
                                        <p:tgtEl>
                                          <p:spTgt spid="40"/>
                                        </p:tgtEl>
                                        <p:attrNameLst>
                                          <p:attrName>ppt_x</p:attrName>
                                        </p:attrNameLst>
                                      </p:cBhvr>
                                      <p:tavLst>
                                        <p:tav tm="0">
                                          <p:val>
                                            <p:strVal val="#ppt_x"/>
                                          </p:val>
                                        </p:tav>
                                        <p:tav tm="100000">
                                          <p:val>
                                            <p:strVal val="#ppt_x"/>
                                          </p:val>
                                        </p:tav>
                                      </p:tavLst>
                                    </p:anim>
                                    <p:anim calcmode="lin" valueType="num">
                                      <p:cBhvr>
                                        <p:cTn id="19" dur="1000" fill="hold"/>
                                        <p:tgtEl>
                                          <p:spTgt spid="40"/>
                                        </p:tgtEl>
                                        <p:attrNameLst>
                                          <p:attrName>ppt_y</p:attrName>
                                        </p:attrNameLst>
                                      </p:cBhvr>
                                      <p:tavLst>
                                        <p:tav tm="0">
                                          <p:val>
                                            <p:strVal val="#ppt_y-.1"/>
                                          </p:val>
                                        </p:tav>
                                        <p:tav tm="100000">
                                          <p:val>
                                            <p:strVal val="#ppt_y"/>
                                          </p:val>
                                        </p:tav>
                                      </p:tavLst>
                                    </p:anim>
                                  </p:childTnLst>
                                </p:cTn>
                              </p:par>
                            </p:childTnLst>
                          </p:cTn>
                        </p:par>
                        <p:par>
                          <p:cTn id="20" fill="hold">
                            <p:stCondLst>
                              <p:cond delay="1000"/>
                            </p:stCondLst>
                            <p:childTnLst>
                              <p:par>
                                <p:cTn id="21" presetID="55" presetClass="entr" presetSubtype="0" fill="hold" nodeType="afterEffect">
                                  <p:stCondLst>
                                    <p:cond delay="0"/>
                                  </p:stCondLst>
                                  <p:childTnLst>
                                    <p:set>
                                      <p:cBhvr>
                                        <p:cTn id="22" dur="1" fill="hold">
                                          <p:stCondLst>
                                            <p:cond delay="0"/>
                                          </p:stCondLst>
                                        </p:cTn>
                                        <p:tgtEl>
                                          <p:spTgt spid="2"/>
                                        </p:tgtEl>
                                        <p:attrNameLst>
                                          <p:attrName>style.visibility</p:attrName>
                                        </p:attrNameLst>
                                      </p:cBhvr>
                                      <p:to>
                                        <p:strVal val="visible"/>
                                      </p:to>
                                    </p:set>
                                    <p:anim calcmode="lin" valueType="num">
                                      <p:cBhvr>
                                        <p:cTn id="23" dur="1000" fill="hold"/>
                                        <p:tgtEl>
                                          <p:spTgt spid="2"/>
                                        </p:tgtEl>
                                        <p:attrNameLst>
                                          <p:attrName>ppt_w</p:attrName>
                                        </p:attrNameLst>
                                      </p:cBhvr>
                                      <p:tavLst>
                                        <p:tav tm="0">
                                          <p:val>
                                            <p:strVal val="#ppt_w*0.70"/>
                                          </p:val>
                                        </p:tav>
                                        <p:tav tm="100000">
                                          <p:val>
                                            <p:strVal val="#ppt_w"/>
                                          </p:val>
                                        </p:tav>
                                      </p:tavLst>
                                    </p:anim>
                                    <p:anim calcmode="lin" valueType="num">
                                      <p:cBhvr>
                                        <p:cTn id="24" dur="1000" fill="hold"/>
                                        <p:tgtEl>
                                          <p:spTgt spid="2"/>
                                        </p:tgtEl>
                                        <p:attrNameLst>
                                          <p:attrName>ppt_h</p:attrName>
                                        </p:attrNameLst>
                                      </p:cBhvr>
                                      <p:tavLst>
                                        <p:tav tm="0">
                                          <p:val>
                                            <p:strVal val="#ppt_h"/>
                                          </p:val>
                                        </p:tav>
                                        <p:tav tm="100000">
                                          <p:val>
                                            <p:strVal val="#ppt_h"/>
                                          </p:val>
                                        </p:tav>
                                      </p:tavLst>
                                    </p:anim>
                                    <p:animEffect transition="in" filter="fade">
                                      <p:cBhvr>
                                        <p:cTn id="25" dur="1000"/>
                                        <p:tgtEl>
                                          <p:spTgt spid="2"/>
                                        </p:tgtEl>
                                      </p:cBhvr>
                                    </p:animEffect>
                                  </p:childTnLst>
                                </p:cTn>
                              </p:par>
                            </p:childTnLst>
                          </p:cTn>
                        </p:par>
                        <p:par>
                          <p:cTn id="26" fill="hold">
                            <p:stCondLst>
                              <p:cond delay="2000"/>
                            </p:stCondLst>
                            <p:childTnLst>
                              <p:par>
                                <p:cTn id="27" presetID="55" presetClass="entr" presetSubtype="0" fill="hold" nodeType="afterEffect">
                                  <p:stCondLst>
                                    <p:cond delay="0"/>
                                  </p:stCondLst>
                                  <p:childTnLst>
                                    <p:set>
                                      <p:cBhvr>
                                        <p:cTn id="28" dur="1" fill="hold">
                                          <p:stCondLst>
                                            <p:cond delay="0"/>
                                          </p:stCondLst>
                                        </p:cTn>
                                        <p:tgtEl>
                                          <p:spTgt spid="6"/>
                                        </p:tgtEl>
                                        <p:attrNameLst>
                                          <p:attrName>style.visibility</p:attrName>
                                        </p:attrNameLst>
                                      </p:cBhvr>
                                      <p:to>
                                        <p:strVal val="visible"/>
                                      </p:to>
                                    </p:set>
                                    <p:anim calcmode="lin" valueType="num">
                                      <p:cBhvr>
                                        <p:cTn id="29" dur="1000" fill="hold"/>
                                        <p:tgtEl>
                                          <p:spTgt spid="6"/>
                                        </p:tgtEl>
                                        <p:attrNameLst>
                                          <p:attrName>ppt_w</p:attrName>
                                        </p:attrNameLst>
                                      </p:cBhvr>
                                      <p:tavLst>
                                        <p:tav tm="0">
                                          <p:val>
                                            <p:strVal val="#ppt_w*0.70"/>
                                          </p:val>
                                        </p:tav>
                                        <p:tav tm="100000">
                                          <p:val>
                                            <p:strVal val="#ppt_w"/>
                                          </p:val>
                                        </p:tav>
                                      </p:tavLst>
                                    </p:anim>
                                    <p:anim calcmode="lin" valueType="num">
                                      <p:cBhvr>
                                        <p:cTn id="30" dur="1000" fill="hold"/>
                                        <p:tgtEl>
                                          <p:spTgt spid="6"/>
                                        </p:tgtEl>
                                        <p:attrNameLst>
                                          <p:attrName>ppt_h</p:attrName>
                                        </p:attrNameLst>
                                      </p:cBhvr>
                                      <p:tavLst>
                                        <p:tav tm="0">
                                          <p:val>
                                            <p:strVal val="#ppt_h"/>
                                          </p:val>
                                        </p:tav>
                                        <p:tav tm="100000">
                                          <p:val>
                                            <p:strVal val="#ppt_h"/>
                                          </p:val>
                                        </p:tav>
                                      </p:tavLst>
                                    </p:anim>
                                    <p:animEffect transition="in" filter="fade">
                                      <p:cBhvr>
                                        <p:cTn id="31" dur="1000"/>
                                        <p:tgtEl>
                                          <p:spTgt spid="6"/>
                                        </p:tgtEl>
                                      </p:cBhvr>
                                    </p:animEffect>
                                  </p:childTnLst>
                                </p:cTn>
                              </p:par>
                            </p:childTnLst>
                          </p:cTn>
                        </p:par>
                        <p:par>
                          <p:cTn id="32" fill="hold">
                            <p:stCondLst>
                              <p:cond delay="3000"/>
                            </p:stCondLst>
                            <p:childTnLst>
                              <p:par>
                                <p:cTn id="33" presetID="55" presetClass="entr" presetSubtype="0" fill="hold" nodeType="afterEffect">
                                  <p:stCondLst>
                                    <p:cond delay="0"/>
                                  </p:stCondLst>
                                  <p:childTnLst>
                                    <p:set>
                                      <p:cBhvr>
                                        <p:cTn id="34" dur="1" fill="hold">
                                          <p:stCondLst>
                                            <p:cond delay="0"/>
                                          </p:stCondLst>
                                        </p:cTn>
                                        <p:tgtEl>
                                          <p:spTgt spid="9"/>
                                        </p:tgtEl>
                                        <p:attrNameLst>
                                          <p:attrName>style.visibility</p:attrName>
                                        </p:attrNameLst>
                                      </p:cBhvr>
                                      <p:to>
                                        <p:strVal val="visible"/>
                                      </p:to>
                                    </p:set>
                                    <p:anim calcmode="lin" valueType="num">
                                      <p:cBhvr>
                                        <p:cTn id="35" dur="1000" fill="hold"/>
                                        <p:tgtEl>
                                          <p:spTgt spid="9"/>
                                        </p:tgtEl>
                                        <p:attrNameLst>
                                          <p:attrName>ppt_w</p:attrName>
                                        </p:attrNameLst>
                                      </p:cBhvr>
                                      <p:tavLst>
                                        <p:tav tm="0">
                                          <p:val>
                                            <p:strVal val="#ppt_w*0.70"/>
                                          </p:val>
                                        </p:tav>
                                        <p:tav tm="100000">
                                          <p:val>
                                            <p:strVal val="#ppt_w"/>
                                          </p:val>
                                        </p:tav>
                                      </p:tavLst>
                                    </p:anim>
                                    <p:anim calcmode="lin" valueType="num">
                                      <p:cBhvr>
                                        <p:cTn id="36" dur="1000" fill="hold"/>
                                        <p:tgtEl>
                                          <p:spTgt spid="9"/>
                                        </p:tgtEl>
                                        <p:attrNameLst>
                                          <p:attrName>ppt_h</p:attrName>
                                        </p:attrNameLst>
                                      </p:cBhvr>
                                      <p:tavLst>
                                        <p:tav tm="0">
                                          <p:val>
                                            <p:strVal val="#ppt_h"/>
                                          </p:val>
                                        </p:tav>
                                        <p:tav tm="100000">
                                          <p:val>
                                            <p:strVal val="#ppt_h"/>
                                          </p:val>
                                        </p:tav>
                                      </p:tavLst>
                                    </p:anim>
                                    <p:animEffect transition="in" filter="fade">
                                      <p:cBhvr>
                                        <p:cTn id="37"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bg bwMode="auto">
      <p:bgPr>
        <a:blipFill dpi="0" rotWithShape="0">
          <a:blip r:embed="rId2"/>
          <a:srcRect/>
          <a:stretch>
            <a:fillRect/>
          </a:stretch>
        </a:blipFill>
        <a:effectLst/>
      </p:bgPr>
    </p:bg>
    <p:spTree>
      <p:nvGrpSpPr>
        <p:cNvPr id="1" name=""/>
        <p:cNvGrpSpPr/>
        <p:nvPr/>
      </p:nvGrpSpPr>
      <p:grpSpPr>
        <a:xfrm>
          <a:off x="0" y="0"/>
          <a:ext cx="0" cy="0"/>
          <a:chOff x="0" y="0"/>
          <a:chExt cx="0" cy="0"/>
        </a:xfrm>
      </p:grpSpPr>
      <p:pic>
        <p:nvPicPr>
          <p:cNvPr id="3" name="图片 2"/>
          <p:cNvPicPr>
            <a:picLocks noChangeAspect="1" noChangeArrowheads="1"/>
          </p:cNvPicPr>
          <p:nvPr/>
        </p:nvPicPr>
        <p:blipFill>
          <a:blip r:embed="rId3" cstate="screen"/>
          <a:srcRect/>
          <a:stretch>
            <a:fillRect/>
          </a:stretch>
        </p:blipFill>
        <p:spPr bwMode="auto">
          <a:xfrm>
            <a:off x="1155702" y="1139825"/>
            <a:ext cx="5275263" cy="4197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 name="矩形 25"/>
          <p:cNvSpPr/>
          <p:nvPr/>
        </p:nvSpPr>
        <p:spPr>
          <a:xfrm>
            <a:off x="4816475" y="4724400"/>
            <a:ext cx="1614488" cy="1327150"/>
          </a:xfrm>
          <a:prstGeom prst="rect">
            <a:avLst/>
          </a:prstGeom>
          <a:solidFill>
            <a:srgbClr val="F0C87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lnSpc>
                <a:spcPct val="150000"/>
              </a:lnSpc>
              <a:defRPr/>
            </a:pPr>
            <a:endParaRPr lang="zh-CN" altLang="en-US" noProof="1">
              <a:latin typeface="字魂59号-创粗黑" panose="00000500000000000000" pitchFamily="2" charset="-122"/>
              <a:cs typeface="+mn-ea"/>
              <a:sym typeface="+mn-lt"/>
            </a:endParaRPr>
          </a:p>
        </p:txBody>
      </p:sp>
      <p:sp>
        <p:nvSpPr>
          <p:cNvPr id="18" name="文本框 26"/>
          <p:cNvSpPr txBox="1">
            <a:spLocks noChangeArrowheads="1"/>
          </p:cNvSpPr>
          <p:nvPr/>
        </p:nvSpPr>
        <p:spPr bwMode="auto">
          <a:xfrm>
            <a:off x="7115175" y="4032252"/>
            <a:ext cx="4040188" cy="19389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lnSpc>
                <a:spcPct val="200000"/>
              </a:lnSpc>
            </a:pPr>
            <a:r>
              <a:rPr lang="zh-CN" altLang="en-US" sz="2000">
                <a:solidFill>
                  <a:srgbClr val="595959"/>
                </a:solidFill>
                <a:latin typeface="字魂59号-创粗黑" panose="00000500000000000000" pitchFamily="2" charset="-122"/>
                <a:ea typeface="字魂59号-创粗黑" panose="00000500000000000000" pitchFamily="2" charset="-122"/>
              </a:rPr>
              <a:t>点击输入本栏的具体文字，简明扼要的说明分项内容，此为概念图解，请根据您的具体内容酌情修改。</a:t>
            </a:r>
          </a:p>
        </p:txBody>
      </p:sp>
      <p:sp>
        <p:nvSpPr>
          <p:cNvPr id="5" name="文本框 4"/>
          <p:cNvSpPr txBox="1">
            <a:spLocks noChangeArrowheads="1"/>
          </p:cNvSpPr>
          <p:nvPr/>
        </p:nvSpPr>
        <p:spPr bwMode="auto">
          <a:xfrm>
            <a:off x="7115177" y="2220915"/>
            <a:ext cx="3705225" cy="1323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r>
              <a:rPr lang="zh-CN" altLang="en-US" sz="8000">
                <a:solidFill>
                  <a:srgbClr val="F0C87D"/>
                </a:solidFill>
                <a:latin typeface="字魂59号-创粗黑" panose="00000500000000000000" pitchFamily="2" charset="-122"/>
                <a:ea typeface="字魂59号-创粗黑" panose="00000500000000000000" pitchFamily="2" charset="-122"/>
              </a:rPr>
              <a:t> 秋 实</a:t>
            </a:r>
            <a:endParaRPr lang="en-US" altLang="zh-CN" sz="8000">
              <a:solidFill>
                <a:srgbClr val="F0C87D"/>
              </a:solidFill>
              <a:latin typeface="字魂59号-创粗黑" panose="00000500000000000000" pitchFamily="2" charset="-122"/>
              <a:ea typeface="字魂59号-创粗黑" panose="00000500000000000000" pitchFamily="2" charset="-122"/>
            </a:endParaRPr>
          </a:p>
        </p:txBody>
      </p:sp>
    </p:spTree>
  </p:cSld>
  <p:clrMapOvr>
    <a:masterClrMapping/>
  </p:clrMapOvr>
  <p:transition spd="slow" advClick="0" advTm="0">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10"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heckerboard(across)">
                                      <p:cBhvr>
                                        <p:cTn id="7" dur="500"/>
                                        <p:tgtEl>
                                          <p:spTgt spid="3"/>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26"/>
                                        </p:tgtEl>
                                        <p:attrNameLst>
                                          <p:attrName>style.visibility</p:attrName>
                                        </p:attrNameLst>
                                      </p:cBhvr>
                                      <p:to>
                                        <p:strVal val="visible"/>
                                      </p:to>
                                    </p:set>
                                    <p:animEffect transition="in" filter="blinds(horizontal)">
                                      <p:cBhvr>
                                        <p:cTn id="10" dur="1000"/>
                                        <p:tgtEl>
                                          <p:spTgt spid="26"/>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18"/>
                                        </p:tgtEl>
                                        <p:attrNameLst>
                                          <p:attrName>style.visibility</p:attrName>
                                        </p:attrNameLst>
                                      </p:cBhvr>
                                      <p:to>
                                        <p:strVal val="visible"/>
                                      </p:to>
                                    </p:set>
                                    <p:animEffect transition="in" filter="fade">
                                      <p:cBhvr>
                                        <p:cTn id="14" dur="1000"/>
                                        <p:tgtEl>
                                          <p:spTgt spid="18"/>
                                        </p:tgtEl>
                                      </p:cBhvr>
                                    </p:animEffect>
                                    <p:anim calcmode="lin" valueType="num">
                                      <p:cBhvr>
                                        <p:cTn id="15" dur="1000" fill="hold"/>
                                        <p:tgtEl>
                                          <p:spTgt spid="18"/>
                                        </p:tgtEl>
                                        <p:attrNameLst>
                                          <p:attrName>ppt_x</p:attrName>
                                        </p:attrNameLst>
                                      </p:cBhvr>
                                      <p:tavLst>
                                        <p:tav tm="0">
                                          <p:val>
                                            <p:strVal val="#ppt_x"/>
                                          </p:val>
                                        </p:tav>
                                        <p:tav tm="100000">
                                          <p:val>
                                            <p:strVal val="#ppt_x"/>
                                          </p:val>
                                        </p:tav>
                                      </p:tavLst>
                                    </p:anim>
                                    <p:anim calcmode="lin" valueType="num">
                                      <p:cBhvr>
                                        <p:cTn id="16" dur="1000" fill="hold"/>
                                        <p:tgtEl>
                                          <p:spTgt spid="18"/>
                                        </p:tgtEl>
                                        <p:attrNameLst>
                                          <p:attrName>ppt_y</p:attrName>
                                        </p:attrNameLst>
                                      </p:cBhvr>
                                      <p:tavLst>
                                        <p:tav tm="0">
                                          <p:val>
                                            <p:strVal val="#ppt_y+.1"/>
                                          </p:val>
                                        </p:tav>
                                        <p:tav tm="100000">
                                          <p:val>
                                            <p:strVal val="#ppt_y"/>
                                          </p:val>
                                        </p:tav>
                                      </p:tavLst>
                                    </p:anim>
                                  </p:childTnLst>
                                </p:cTn>
                              </p:par>
                            </p:childTnLst>
                          </p:cTn>
                        </p:par>
                        <p:par>
                          <p:cTn id="17" fill="hold">
                            <p:stCondLst>
                              <p:cond delay="1500"/>
                            </p:stCondLst>
                            <p:childTnLst>
                              <p:par>
                                <p:cTn id="18" presetID="55" presetClass="entr" presetSubtype="0" fill="hold" grpId="0" nodeType="afterEffect">
                                  <p:stCondLst>
                                    <p:cond delay="0"/>
                                  </p:stCondLst>
                                  <p:childTnLst>
                                    <p:set>
                                      <p:cBhvr>
                                        <p:cTn id="19" dur="1" fill="hold">
                                          <p:stCondLst>
                                            <p:cond delay="0"/>
                                          </p:stCondLst>
                                        </p:cTn>
                                        <p:tgtEl>
                                          <p:spTgt spid="5"/>
                                        </p:tgtEl>
                                        <p:attrNameLst>
                                          <p:attrName>style.visibility</p:attrName>
                                        </p:attrNameLst>
                                      </p:cBhvr>
                                      <p:to>
                                        <p:strVal val="visible"/>
                                      </p:to>
                                    </p:set>
                                    <p:anim calcmode="lin" valueType="num">
                                      <p:cBhvr>
                                        <p:cTn id="20" dur="1000" fill="hold"/>
                                        <p:tgtEl>
                                          <p:spTgt spid="5"/>
                                        </p:tgtEl>
                                        <p:attrNameLst>
                                          <p:attrName>ppt_w</p:attrName>
                                        </p:attrNameLst>
                                      </p:cBhvr>
                                      <p:tavLst>
                                        <p:tav tm="0">
                                          <p:val>
                                            <p:strVal val="#ppt_w*0.70"/>
                                          </p:val>
                                        </p:tav>
                                        <p:tav tm="100000">
                                          <p:val>
                                            <p:strVal val="#ppt_w"/>
                                          </p:val>
                                        </p:tav>
                                      </p:tavLst>
                                    </p:anim>
                                    <p:anim calcmode="lin" valueType="num">
                                      <p:cBhvr>
                                        <p:cTn id="21" dur="1000" fill="hold"/>
                                        <p:tgtEl>
                                          <p:spTgt spid="5"/>
                                        </p:tgtEl>
                                        <p:attrNameLst>
                                          <p:attrName>ppt_h</p:attrName>
                                        </p:attrNameLst>
                                      </p:cBhvr>
                                      <p:tavLst>
                                        <p:tav tm="0">
                                          <p:val>
                                            <p:strVal val="#ppt_h"/>
                                          </p:val>
                                        </p:tav>
                                        <p:tav tm="100000">
                                          <p:val>
                                            <p:strVal val="#ppt_h"/>
                                          </p:val>
                                        </p:tav>
                                      </p:tavLst>
                                    </p:anim>
                                    <p:animEffect transition="in" filter="fade">
                                      <p:cBhvr>
                                        <p:cTn id="22"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bldLvl="0" animBg="1"/>
      <p:bldP spid="18" grpId="0"/>
      <p:bldP spid="5"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descr="千库网-中国古风素材"/>
          <p:cNvPicPr>
            <a:picLocks noChangeAspect="1" noChangeArrowheads="1"/>
          </p:cNvPicPr>
          <p:nvPr/>
        </p:nvPicPr>
        <p:blipFill>
          <a:blip r:embed="rId2"/>
          <a:srcRect/>
          <a:stretch>
            <a:fillRect/>
          </a:stretch>
        </p:blipFill>
        <p:spPr bwMode="auto">
          <a:xfrm>
            <a:off x="6045202" y="-1301750"/>
            <a:ext cx="5718175" cy="8172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 name="组合 1"/>
          <p:cNvGrpSpPr/>
          <p:nvPr/>
        </p:nvGrpSpPr>
        <p:grpSpPr bwMode="auto">
          <a:xfrm>
            <a:off x="1749426" y="1647827"/>
            <a:ext cx="5413375" cy="3904425"/>
            <a:chOff x="1826" y="3240"/>
            <a:chExt cx="7106" cy="5125"/>
          </a:xfrm>
        </p:grpSpPr>
        <p:grpSp>
          <p:nvGrpSpPr>
            <p:cNvPr id="39940" name="组合 15"/>
            <p:cNvGrpSpPr/>
            <p:nvPr/>
          </p:nvGrpSpPr>
          <p:grpSpPr bwMode="auto">
            <a:xfrm>
              <a:off x="1848" y="5192"/>
              <a:ext cx="6773" cy="1319"/>
              <a:chOff x="11603" y="3167"/>
              <a:chExt cx="6774" cy="1319"/>
            </a:xfrm>
          </p:grpSpPr>
          <p:sp>
            <p:nvSpPr>
              <p:cNvPr id="17" name="矩形 16" descr="e7d195523061f1c0dc554706afe4c72a60a25314cbaece805811E654B44695D34D35691164BB3D154CCFD5D798F6FEAD99EAA8F1ADC3D4AFA5BC9ED0BB3A4B45073A038AC38E89AB54D31AA59602B9F12209B776749A2CCA36AD07C888D793A35F9D491ED1216934BB3A67970262DCEF660A8C3A8D1E7FE509DD9C96939D9FB9CDC0D2D415A58769"/>
              <p:cNvSpPr/>
              <p:nvPr/>
            </p:nvSpPr>
            <p:spPr>
              <a:xfrm>
                <a:off x="11616" y="3718"/>
                <a:ext cx="6761" cy="768"/>
              </a:xfrm>
              <a:prstGeom prst="rect">
                <a:avLst/>
              </a:prstGeom>
            </p:spPr>
            <p:txBody>
              <a:bodyPr>
                <a:spAutoFit/>
              </a:bodyPr>
              <a:lstStyle/>
              <a:p>
                <a:pPr eaLnBrk="1" fontAlgn="auto" hangingPunct="1">
                  <a:spcBef>
                    <a:spcPts val="0"/>
                  </a:spcBef>
                  <a:spcAft>
                    <a:spcPts val="0"/>
                  </a:spcAft>
                  <a:defRPr/>
                </a:pPr>
                <a:r>
                  <a:rPr lang="zh-CN" altLang="en-US" sz="1600" spc="300" dirty="0">
                    <a:solidFill>
                      <a:schemeClr val="bg2">
                        <a:lumMod val="10000"/>
                      </a:schemeClr>
                    </a:solidFill>
                    <a:latin typeface="字魂59号-创粗黑" panose="00000500000000000000" pitchFamily="2" charset="-122"/>
                    <a:ea typeface="字魂59号-创粗黑" panose="00000500000000000000" pitchFamily="2" charset="-122"/>
                    <a:sym typeface="+mn-ea"/>
                  </a:rPr>
                  <a:t>一树红桃亚拂池，竹遮松荫晚开时。非因斜日无由见，不是闲人岂得知。折一枝。</a:t>
                </a:r>
                <a:endParaRPr lang="zh-CN" altLang="en-US" sz="1600" spc="300" dirty="0">
                  <a:solidFill>
                    <a:schemeClr val="bg2">
                      <a:lumMod val="10000"/>
                    </a:schemeClr>
                  </a:solidFill>
                  <a:latin typeface="字魂59号-创粗黑" panose="00000500000000000000" pitchFamily="2" charset="-122"/>
                  <a:ea typeface="字魂59号-创粗黑" panose="00000500000000000000" pitchFamily="2" charset="-122"/>
                  <a:cs typeface="Segoe UI" panose="020B0502040204020203" pitchFamily="34" charset="0"/>
                  <a:sym typeface="+mn-ea"/>
                </a:endParaRPr>
              </a:p>
            </p:txBody>
          </p:sp>
          <p:sp>
            <p:nvSpPr>
              <p:cNvPr id="39948" name="文本框 17"/>
              <p:cNvSpPr txBox="1">
                <a:spLocks noChangeArrowheads="1"/>
              </p:cNvSpPr>
              <p:nvPr/>
            </p:nvSpPr>
            <p:spPr bwMode="auto">
              <a:xfrm>
                <a:off x="11603" y="3167"/>
                <a:ext cx="4073" cy="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r>
                  <a:rPr lang="zh-CN" altLang="en-US" sz="2000">
                    <a:solidFill>
                      <a:srgbClr val="444343"/>
                    </a:solidFill>
                    <a:latin typeface="字魂59号-创粗黑" panose="00000500000000000000" pitchFamily="2" charset="-122"/>
                    <a:ea typeface="字魂59号-创粗黑" panose="00000500000000000000" pitchFamily="2" charset="-122"/>
                    <a:sym typeface="宋体" panose="02010600030101010101" pitchFamily="2" charset="-122"/>
                  </a:rPr>
                  <a:t>此处添加文本标题</a:t>
                </a:r>
                <a:endParaRPr lang="zh-CN" altLang="en-US" sz="2000" b="1">
                  <a:solidFill>
                    <a:srgbClr val="444343"/>
                  </a:solidFill>
                  <a:latin typeface="字魂59号-创粗黑" panose="00000500000000000000" pitchFamily="2" charset="-122"/>
                  <a:ea typeface="字魂59号-创粗黑" panose="00000500000000000000" pitchFamily="2" charset="-122"/>
                  <a:sym typeface="宋体" panose="02010600030101010101" pitchFamily="2" charset="-122"/>
                </a:endParaRPr>
              </a:p>
            </p:txBody>
          </p:sp>
        </p:grpSp>
        <p:grpSp>
          <p:nvGrpSpPr>
            <p:cNvPr id="39941" name="组合 18"/>
            <p:cNvGrpSpPr/>
            <p:nvPr/>
          </p:nvGrpSpPr>
          <p:grpSpPr bwMode="auto">
            <a:xfrm>
              <a:off x="1826" y="3240"/>
              <a:ext cx="6639" cy="1387"/>
              <a:chOff x="11593" y="3098"/>
              <a:chExt cx="5703" cy="1387"/>
            </a:xfrm>
          </p:grpSpPr>
          <p:sp>
            <p:nvSpPr>
              <p:cNvPr id="21" name="矩形 20" descr="e7d195523061f1c0dc554706afe4c72a60a25314cbaece805811E654B44695D34D35691164BB3D154CCFD5D798F6FEAD99EAA8F1ADC3D4AFA5BC9ED0BB3A4B45073A038AC38E89AB54D31AA59602B9F12209B776749A2CCA36AD07C888D793A35F9D491ED1216934BB3A67970262DCEF660A8C3A8D1E7FE509DD9C96939D9FB9CDC0D2D415A58769"/>
              <p:cNvSpPr/>
              <p:nvPr/>
            </p:nvSpPr>
            <p:spPr>
              <a:xfrm>
                <a:off x="11616" y="3717"/>
                <a:ext cx="5680" cy="768"/>
              </a:xfrm>
              <a:prstGeom prst="rect">
                <a:avLst/>
              </a:prstGeom>
            </p:spPr>
            <p:txBody>
              <a:bodyPr>
                <a:spAutoFit/>
              </a:bodyPr>
              <a:lstStyle/>
              <a:p>
                <a:pPr eaLnBrk="1" fontAlgn="auto" hangingPunct="1">
                  <a:spcBef>
                    <a:spcPts val="0"/>
                  </a:spcBef>
                  <a:spcAft>
                    <a:spcPts val="0"/>
                  </a:spcAft>
                  <a:defRPr/>
                </a:pPr>
                <a:r>
                  <a:rPr lang="zh-CN" altLang="en-US" sz="1600" spc="300" dirty="0">
                    <a:solidFill>
                      <a:schemeClr val="bg2">
                        <a:lumMod val="10000"/>
                      </a:schemeClr>
                    </a:solidFill>
                    <a:latin typeface="字魂59号-创粗黑" panose="00000500000000000000" pitchFamily="2" charset="-122"/>
                    <a:ea typeface="字魂59号-创粗黑" panose="00000500000000000000" pitchFamily="2" charset="-122"/>
                    <a:sym typeface="+mn-ea"/>
                  </a:rPr>
                  <a:t>一树红桃亚拂池，竹遮松荫晚开时。非因斜日无由见，不是闲人岂得知。寒地生材遗校易</a:t>
                </a:r>
                <a:endParaRPr lang="zh-CN" altLang="en-US" sz="1600" spc="300" dirty="0">
                  <a:solidFill>
                    <a:schemeClr val="bg2">
                      <a:lumMod val="10000"/>
                    </a:schemeClr>
                  </a:solidFill>
                  <a:latin typeface="字魂59号-创粗黑" panose="00000500000000000000" pitchFamily="2" charset="-122"/>
                  <a:ea typeface="字魂59号-创粗黑" panose="00000500000000000000" pitchFamily="2" charset="-122"/>
                  <a:cs typeface="Segoe UI" panose="020B0502040204020203" pitchFamily="34" charset="0"/>
                  <a:sym typeface="+mn-ea"/>
                </a:endParaRPr>
              </a:p>
            </p:txBody>
          </p:sp>
          <p:sp>
            <p:nvSpPr>
              <p:cNvPr id="39946" name="文本框 21"/>
              <p:cNvSpPr txBox="1">
                <a:spLocks noChangeArrowheads="1"/>
              </p:cNvSpPr>
              <p:nvPr/>
            </p:nvSpPr>
            <p:spPr bwMode="auto">
              <a:xfrm>
                <a:off x="11593" y="3098"/>
                <a:ext cx="4073" cy="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r>
                  <a:rPr lang="zh-CN" altLang="en-US" sz="2000">
                    <a:solidFill>
                      <a:srgbClr val="444343"/>
                    </a:solidFill>
                    <a:latin typeface="字魂59号-创粗黑" panose="00000500000000000000" pitchFamily="2" charset="-122"/>
                    <a:ea typeface="字魂59号-创粗黑" panose="00000500000000000000" pitchFamily="2" charset="-122"/>
                  </a:rPr>
                  <a:t>此处添加文本标题</a:t>
                </a:r>
              </a:p>
            </p:txBody>
          </p:sp>
        </p:grpSp>
        <p:grpSp>
          <p:nvGrpSpPr>
            <p:cNvPr id="39942" name="组合 4"/>
            <p:cNvGrpSpPr/>
            <p:nvPr/>
          </p:nvGrpSpPr>
          <p:grpSpPr bwMode="auto">
            <a:xfrm>
              <a:off x="1861" y="7062"/>
              <a:ext cx="7071" cy="1303"/>
              <a:chOff x="11616" y="3181"/>
              <a:chExt cx="7072" cy="1303"/>
            </a:xfrm>
          </p:grpSpPr>
          <p:sp>
            <p:nvSpPr>
              <p:cNvPr id="6" name="矩形 5" descr="e7d195523061f1c0dc554706afe4c72a60a25314cbaece805811E654B44695D34D35691164BB3D154CCFD5D798F6FEAD99EAA8F1ADC3D4AFA5BC9ED0BB3A4B45073A038AC38E89AB54D31AA59602B9F12209B776749A2CCA36AD07C888D793A35F9D491ED1216934BB3A67970262DCEF660A8C3A8D1E7FE509DD9C96939D9FB9CDC0D2D415A58769"/>
              <p:cNvSpPr/>
              <p:nvPr/>
            </p:nvSpPr>
            <p:spPr>
              <a:xfrm>
                <a:off x="11616" y="3716"/>
                <a:ext cx="7072" cy="768"/>
              </a:xfrm>
              <a:prstGeom prst="rect">
                <a:avLst/>
              </a:prstGeom>
            </p:spPr>
            <p:txBody>
              <a:bodyPr>
                <a:spAutoFit/>
              </a:bodyPr>
              <a:lstStyle/>
              <a:p>
                <a:pPr eaLnBrk="1" fontAlgn="auto" hangingPunct="1">
                  <a:spcBef>
                    <a:spcPts val="0"/>
                  </a:spcBef>
                  <a:spcAft>
                    <a:spcPts val="0"/>
                  </a:spcAft>
                  <a:defRPr/>
                </a:pPr>
                <a:r>
                  <a:rPr lang="zh-CN" altLang="en-US" sz="1600" spc="300" dirty="0">
                    <a:solidFill>
                      <a:schemeClr val="bg2">
                        <a:lumMod val="10000"/>
                      </a:schemeClr>
                    </a:solidFill>
                    <a:latin typeface="字魂59号-创粗黑" panose="00000500000000000000" pitchFamily="2" charset="-122"/>
                    <a:ea typeface="字魂59号-创粗黑" panose="00000500000000000000" pitchFamily="2" charset="-122"/>
                    <a:sym typeface="+mn-ea"/>
                  </a:rPr>
                  <a:t>一树红桃亚拂池，竹遮松荫晚开时。非因斜日无由见，不是闲人岂得知。寒地生材遗校易，</a:t>
                </a:r>
                <a:endParaRPr lang="zh-CN" altLang="en-US" sz="1600" spc="300" dirty="0">
                  <a:solidFill>
                    <a:schemeClr val="bg2">
                      <a:lumMod val="10000"/>
                    </a:schemeClr>
                  </a:solidFill>
                  <a:latin typeface="字魂59号-创粗黑" panose="00000500000000000000" pitchFamily="2" charset="-122"/>
                  <a:ea typeface="字魂59号-创粗黑" panose="00000500000000000000" pitchFamily="2" charset="-122"/>
                  <a:cs typeface="Segoe UI" panose="020B0502040204020203" pitchFamily="34" charset="0"/>
                  <a:sym typeface="+mn-ea"/>
                </a:endParaRPr>
              </a:p>
            </p:txBody>
          </p:sp>
          <p:sp>
            <p:nvSpPr>
              <p:cNvPr id="39944" name="文本框 6"/>
              <p:cNvSpPr txBox="1">
                <a:spLocks noChangeArrowheads="1"/>
              </p:cNvSpPr>
              <p:nvPr/>
            </p:nvSpPr>
            <p:spPr bwMode="auto">
              <a:xfrm>
                <a:off x="11620" y="3181"/>
                <a:ext cx="4073" cy="5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r>
                  <a:rPr lang="zh-CN" altLang="en-US" sz="2000">
                    <a:solidFill>
                      <a:srgbClr val="444343"/>
                    </a:solidFill>
                    <a:latin typeface="字魂59号-创粗黑" panose="00000500000000000000" pitchFamily="2" charset="-122"/>
                    <a:ea typeface="字魂59号-创粗黑" panose="00000500000000000000" pitchFamily="2" charset="-122"/>
                    <a:sym typeface="宋体" panose="02010600030101010101" pitchFamily="2" charset="-122"/>
                  </a:rPr>
                  <a:t>此处添加文本标题</a:t>
                </a:r>
                <a:endParaRPr lang="zh-CN" altLang="en-US" sz="2000" b="1">
                  <a:solidFill>
                    <a:srgbClr val="444343"/>
                  </a:solidFill>
                  <a:latin typeface="字魂59号-创粗黑" panose="00000500000000000000" pitchFamily="2" charset="-122"/>
                  <a:ea typeface="字魂59号-创粗黑" panose="00000500000000000000" pitchFamily="2" charset="-122"/>
                  <a:sym typeface="宋体" panose="02010600030101010101" pitchFamily="2" charset="-122"/>
                </a:endParaRPr>
              </a:p>
            </p:txBody>
          </p:sp>
        </p:grpSp>
      </p:grpSp>
    </p:spTree>
  </p:cSld>
  <p:clrMapOvr>
    <a:masterClrMapping/>
  </p:clrMapOvr>
  <p:transition spd="slow" advClick="0" advTm="0">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10" fill="hold" nodeType="afterEffect">
                                  <p:stCondLst>
                                    <p:cond delay="0"/>
                                  </p:stCondLst>
                                  <p:childTnLst>
                                    <p:set>
                                      <p:cBhvr>
                                        <p:cTn id="6" dur="1000" fill="hold">
                                          <p:stCondLst>
                                            <p:cond delay="0"/>
                                          </p:stCondLst>
                                        </p:cTn>
                                        <p:tgtEl>
                                          <p:spTgt spid="2"/>
                                        </p:tgtEl>
                                        <p:attrNameLst>
                                          <p:attrName>style.visibility</p:attrName>
                                        </p:attrNameLst>
                                      </p:cBhvr>
                                      <p:to>
                                        <p:strVal val="visible"/>
                                      </p:to>
                                    </p:set>
                                    <p:animEffect transition="in" filter="checkerboard(across)">
                                      <p:cBhvr>
                                        <p:cTn id="7" dur="1000"/>
                                        <p:tgtEl>
                                          <p:spTgt spid="2"/>
                                        </p:tgtEl>
                                      </p:cBhvr>
                                    </p:animEffect>
                                  </p:childTnLst>
                                </p:cTn>
                              </p:par>
                            </p:childTnLst>
                          </p:cTn>
                        </p:par>
                        <p:par>
                          <p:cTn id="8" fill="hold">
                            <p:stCondLst>
                              <p:cond delay="1000"/>
                            </p:stCondLst>
                            <p:childTnLst>
                              <p:par>
                                <p:cTn id="9" presetID="42" presetClass="entr" presetSubtype="0"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1000"/>
                                        <p:tgtEl>
                                          <p:spTgt spid="4"/>
                                        </p:tgtEl>
                                      </p:cBhvr>
                                    </p:animEffect>
                                    <p:anim calcmode="lin" valueType="num">
                                      <p:cBhvr>
                                        <p:cTn id="12" dur="1000" fill="hold"/>
                                        <p:tgtEl>
                                          <p:spTgt spid="4"/>
                                        </p:tgtEl>
                                        <p:attrNameLst>
                                          <p:attrName>ppt_x</p:attrName>
                                        </p:attrNameLst>
                                      </p:cBhvr>
                                      <p:tavLst>
                                        <p:tav tm="0">
                                          <p:val>
                                            <p:strVal val="#ppt_x"/>
                                          </p:val>
                                        </p:tav>
                                        <p:tav tm="100000">
                                          <p:val>
                                            <p:strVal val="#ppt_x"/>
                                          </p:val>
                                        </p:tav>
                                      </p:tavLst>
                                    </p:anim>
                                    <p:anim calcmode="lin" valueType="num">
                                      <p:cBhvr>
                                        <p:cTn id="13"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62" name="图片 10"/>
          <p:cNvPicPr>
            <a:picLocks noChangeAspect="1" noChangeArrowheads="1"/>
          </p:cNvPicPr>
          <p:nvPr/>
        </p:nvPicPr>
        <p:blipFill>
          <a:blip r:embed="rId2" cstate="screen"/>
          <a:srcRect/>
          <a:stretch>
            <a:fillRect/>
          </a:stretch>
        </p:blipFill>
        <p:spPr bwMode="auto">
          <a:xfrm>
            <a:off x="622301" y="1768477"/>
            <a:ext cx="5502275" cy="3668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文本框 22"/>
          <p:cNvSpPr txBox="1">
            <a:spLocks noChangeArrowheads="1"/>
          </p:cNvSpPr>
          <p:nvPr/>
        </p:nvSpPr>
        <p:spPr bwMode="auto">
          <a:xfrm>
            <a:off x="6442075" y="2014538"/>
            <a:ext cx="3468688"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r>
              <a:rPr lang="zh-CN" altLang="en-US" sz="2000" b="1">
                <a:latin typeface="字魂59号-创粗黑" panose="00000500000000000000" pitchFamily="2" charset="-122"/>
                <a:ea typeface="字魂59号-创粗黑" panose="00000500000000000000" pitchFamily="2" charset="-122"/>
              </a:rPr>
              <a:t>春华不再</a:t>
            </a:r>
            <a:endParaRPr lang="zh-CN" altLang="en-US" sz="2000">
              <a:latin typeface="字魂59号-创粗黑" panose="00000500000000000000" pitchFamily="2" charset="-122"/>
              <a:ea typeface="字魂59号-创粗黑" panose="00000500000000000000" pitchFamily="2" charset="-122"/>
              <a:sym typeface="微软雅黑" panose="020B0503020204020204" pitchFamily="34" charset="-122"/>
            </a:endParaRPr>
          </a:p>
        </p:txBody>
      </p:sp>
      <p:sp>
        <p:nvSpPr>
          <p:cNvPr id="5" name="矩形 4"/>
          <p:cNvSpPr>
            <a:spLocks noChangeArrowheads="1"/>
          </p:cNvSpPr>
          <p:nvPr/>
        </p:nvSpPr>
        <p:spPr bwMode="auto">
          <a:xfrm>
            <a:off x="6442075" y="2441577"/>
            <a:ext cx="5126039"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lnSpc>
                <a:spcPct val="150000"/>
              </a:lnSpc>
            </a:pPr>
            <a:r>
              <a:rPr lang="zh-CN" altLang="en-US" sz="1200">
                <a:latin typeface="字魂59号-创粗黑" panose="00000500000000000000" pitchFamily="2" charset="-122"/>
                <a:ea typeface="字魂59号-创粗黑" panose="00000500000000000000" pitchFamily="2" charset="-122"/>
              </a:rPr>
              <a:t>点击输入本栏的具体文字，简明扼要的说明分项内容，此为概念图解，请根据您的具体内容酌情修改。点击输入本栏的具体文字，简明扼要的说明分项内容，此为概念图解，请根据您的具体内容酌情修改。</a:t>
            </a:r>
          </a:p>
        </p:txBody>
      </p:sp>
      <p:sp>
        <p:nvSpPr>
          <p:cNvPr id="6" name="文本框 22"/>
          <p:cNvSpPr txBox="1">
            <a:spLocks noChangeArrowheads="1"/>
          </p:cNvSpPr>
          <p:nvPr/>
        </p:nvSpPr>
        <p:spPr bwMode="auto">
          <a:xfrm>
            <a:off x="6515100" y="4208463"/>
            <a:ext cx="3468688" cy="398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r>
              <a:rPr lang="zh-CN" altLang="en-US" sz="2000" b="1">
                <a:latin typeface="字魂59号-创粗黑" panose="00000500000000000000" pitchFamily="2" charset="-122"/>
                <a:ea typeface="字魂59号-创粗黑" panose="00000500000000000000" pitchFamily="2" charset="-122"/>
              </a:rPr>
              <a:t>秋实将至</a:t>
            </a:r>
            <a:endParaRPr lang="zh-CN" altLang="en-US" sz="2000">
              <a:latin typeface="字魂59号-创粗黑" panose="00000500000000000000" pitchFamily="2" charset="-122"/>
              <a:ea typeface="字魂59号-创粗黑" panose="00000500000000000000" pitchFamily="2" charset="-122"/>
              <a:sym typeface="微软雅黑" panose="020B0503020204020204" pitchFamily="34" charset="-122"/>
            </a:endParaRPr>
          </a:p>
        </p:txBody>
      </p:sp>
      <p:sp>
        <p:nvSpPr>
          <p:cNvPr id="7" name="矩形 6"/>
          <p:cNvSpPr>
            <a:spLocks noChangeArrowheads="1"/>
          </p:cNvSpPr>
          <p:nvPr/>
        </p:nvSpPr>
        <p:spPr bwMode="auto">
          <a:xfrm>
            <a:off x="6515101" y="4635502"/>
            <a:ext cx="5126039"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lnSpc>
                <a:spcPct val="150000"/>
              </a:lnSpc>
            </a:pPr>
            <a:r>
              <a:rPr lang="zh-CN" altLang="en-US" sz="1200">
                <a:latin typeface="字魂59号-创粗黑" panose="00000500000000000000" pitchFamily="2" charset="-122"/>
                <a:ea typeface="字魂59号-创粗黑" panose="00000500000000000000" pitchFamily="2" charset="-122"/>
              </a:rPr>
              <a:t>点击输入本栏的具体文字，简明扼要的说明分项内容，此为概念图解，请根据您的具体内容酌情修改。点击输入本栏的具体文字，简明扼要的说明分项内容，此为概念图解，请根据您的具体内容酌情修改。</a:t>
            </a:r>
          </a:p>
        </p:txBody>
      </p:sp>
      <p:sp>
        <p:nvSpPr>
          <p:cNvPr id="8" name="矩形 7"/>
          <p:cNvSpPr>
            <a:spLocks noChangeArrowheads="1"/>
          </p:cNvSpPr>
          <p:nvPr/>
        </p:nvSpPr>
        <p:spPr bwMode="auto">
          <a:xfrm>
            <a:off x="3036889" y="4110038"/>
            <a:ext cx="1500187" cy="2214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r>
              <a:rPr lang="zh-CN" altLang="en-US" sz="13800">
                <a:solidFill>
                  <a:srgbClr val="F9F7EB"/>
                </a:solidFill>
                <a:latin typeface="字魂59号-创粗黑" panose="00000500000000000000" pitchFamily="2" charset="-122"/>
                <a:ea typeface="字魂59号-创粗黑" panose="00000500000000000000" pitchFamily="2" charset="-122"/>
              </a:rPr>
              <a:t>秋</a:t>
            </a:r>
          </a:p>
        </p:txBody>
      </p:sp>
    </p:spTree>
  </p:cSld>
  <p:clrMapOvr>
    <a:masterClrMapping/>
  </p:clrMapOvr>
  <p:transition spd="slow" advClick="0" advTm="0">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1000" fill="hold"/>
                                        <p:tgtEl>
                                          <p:spTgt spid="8"/>
                                        </p:tgtEl>
                                        <p:attrNameLst>
                                          <p:attrName>ppt_w</p:attrName>
                                        </p:attrNameLst>
                                      </p:cBhvr>
                                      <p:tavLst>
                                        <p:tav tm="0">
                                          <p:val>
                                            <p:strVal val="#ppt_w*0.70"/>
                                          </p:val>
                                        </p:tav>
                                        <p:tav tm="100000">
                                          <p:val>
                                            <p:strVal val="#ppt_w"/>
                                          </p:val>
                                        </p:tav>
                                      </p:tavLst>
                                    </p:anim>
                                    <p:anim calcmode="lin" valueType="num">
                                      <p:cBhvr>
                                        <p:cTn id="8" dur="1000" fill="hold"/>
                                        <p:tgtEl>
                                          <p:spTgt spid="8"/>
                                        </p:tgtEl>
                                        <p:attrNameLst>
                                          <p:attrName>ppt_h</p:attrName>
                                        </p:attrNameLst>
                                      </p:cBhvr>
                                      <p:tavLst>
                                        <p:tav tm="0">
                                          <p:val>
                                            <p:strVal val="#ppt_h"/>
                                          </p:val>
                                        </p:tav>
                                        <p:tav tm="100000">
                                          <p:val>
                                            <p:strVal val="#ppt_h"/>
                                          </p:val>
                                        </p:tav>
                                      </p:tavLst>
                                    </p:anim>
                                    <p:animEffect transition="in" filter="fade">
                                      <p:cBhvr>
                                        <p:cTn id="9" dur="1000"/>
                                        <p:tgtEl>
                                          <p:spTgt spid="8"/>
                                        </p:tgtEl>
                                      </p:cBhvr>
                                    </p:animEffect>
                                  </p:childTnLst>
                                </p:cTn>
                              </p:par>
                            </p:childTnLst>
                          </p:cTn>
                        </p:par>
                        <p:par>
                          <p:cTn id="10" fill="hold">
                            <p:stCondLst>
                              <p:cond delay="1000"/>
                            </p:stCondLst>
                            <p:childTnLst>
                              <p:par>
                                <p:cTn id="11" presetID="42" presetClass="entr" presetSubtype="0" fill="hold" grpId="0" nodeType="after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fade">
                                      <p:cBhvr>
                                        <p:cTn id="13" dur="1000"/>
                                        <p:tgtEl>
                                          <p:spTgt spid="4"/>
                                        </p:tgtEl>
                                      </p:cBhvr>
                                    </p:animEffect>
                                    <p:anim calcmode="lin" valueType="num">
                                      <p:cBhvr>
                                        <p:cTn id="14" dur="1000" fill="hold"/>
                                        <p:tgtEl>
                                          <p:spTgt spid="4"/>
                                        </p:tgtEl>
                                        <p:attrNameLst>
                                          <p:attrName>ppt_x</p:attrName>
                                        </p:attrNameLst>
                                      </p:cBhvr>
                                      <p:tavLst>
                                        <p:tav tm="0">
                                          <p:val>
                                            <p:strVal val="#ppt_x"/>
                                          </p:val>
                                        </p:tav>
                                        <p:tav tm="100000">
                                          <p:val>
                                            <p:strVal val="#ppt_x"/>
                                          </p:val>
                                        </p:tav>
                                      </p:tavLst>
                                    </p:anim>
                                    <p:anim calcmode="lin" valueType="num">
                                      <p:cBhvr>
                                        <p:cTn id="15" dur="1000" fill="hold"/>
                                        <p:tgtEl>
                                          <p:spTgt spid="4"/>
                                        </p:tgtEl>
                                        <p:attrNameLst>
                                          <p:attrName>ppt_y</p:attrName>
                                        </p:attrNameLst>
                                      </p:cBhvr>
                                      <p:tavLst>
                                        <p:tav tm="0">
                                          <p:val>
                                            <p:strVal val="#ppt_y+.1"/>
                                          </p:val>
                                        </p:tav>
                                        <p:tav tm="100000">
                                          <p:val>
                                            <p:strVal val="#ppt_y"/>
                                          </p:val>
                                        </p:tav>
                                      </p:tavLst>
                                    </p:anim>
                                  </p:childTnLst>
                                </p:cTn>
                              </p:par>
                              <p:par>
                                <p:cTn id="16" presetID="42" presetClass="entr" presetSubtype="0" fill="hold" grpId="0" nodeType="withEffect">
                                  <p:stCondLst>
                                    <p:cond delay="0"/>
                                  </p:stCondLst>
                                  <p:childTnLst>
                                    <p:set>
                                      <p:cBhvr>
                                        <p:cTn id="17" dur="1" fill="hold">
                                          <p:stCondLst>
                                            <p:cond delay="0"/>
                                          </p:stCondLst>
                                        </p:cTn>
                                        <p:tgtEl>
                                          <p:spTgt spid="5"/>
                                        </p:tgtEl>
                                        <p:attrNameLst>
                                          <p:attrName>style.visibility</p:attrName>
                                        </p:attrNameLst>
                                      </p:cBhvr>
                                      <p:to>
                                        <p:strVal val="visible"/>
                                      </p:to>
                                    </p:set>
                                    <p:animEffect transition="in" filter="fade">
                                      <p:cBhvr>
                                        <p:cTn id="18" dur="1000"/>
                                        <p:tgtEl>
                                          <p:spTgt spid="5"/>
                                        </p:tgtEl>
                                      </p:cBhvr>
                                    </p:animEffect>
                                    <p:anim calcmode="lin" valueType="num">
                                      <p:cBhvr>
                                        <p:cTn id="19" dur="1000" fill="hold"/>
                                        <p:tgtEl>
                                          <p:spTgt spid="5"/>
                                        </p:tgtEl>
                                        <p:attrNameLst>
                                          <p:attrName>ppt_x</p:attrName>
                                        </p:attrNameLst>
                                      </p:cBhvr>
                                      <p:tavLst>
                                        <p:tav tm="0">
                                          <p:val>
                                            <p:strVal val="#ppt_x"/>
                                          </p:val>
                                        </p:tav>
                                        <p:tav tm="100000">
                                          <p:val>
                                            <p:strVal val="#ppt_x"/>
                                          </p:val>
                                        </p:tav>
                                      </p:tavLst>
                                    </p:anim>
                                    <p:anim calcmode="lin" valueType="num">
                                      <p:cBhvr>
                                        <p:cTn id="20" dur="1000" fill="hold"/>
                                        <p:tgtEl>
                                          <p:spTgt spid="5"/>
                                        </p:tgtEl>
                                        <p:attrNameLst>
                                          <p:attrName>ppt_y</p:attrName>
                                        </p:attrNameLst>
                                      </p:cBhvr>
                                      <p:tavLst>
                                        <p:tav tm="0">
                                          <p:val>
                                            <p:strVal val="#ppt_y+.1"/>
                                          </p:val>
                                        </p:tav>
                                        <p:tav tm="100000">
                                          <p:val>
                                            <p:strVal val="#ppt_y"/>
                                          </p:val>
                                        </p:tav>
                                      </p:tavLst>
                                    </p:anim>
                                  </p:childTnLst>
                                </p:cTn>
                              </p:par>
                              <p:par>
                                <p:cTn id="21" presetID="42" presetClass="entr" presetSubtype="0" fill="hold" grpId="0" nodeType="withEffect">
                                  <p:stCondLst>
                                    <p:cond delay="0"/>
                                  </p:stCondLst>
                                  <p:childTnLst>
                                    <p:set>
                                      <p:cBhvr>
                                        <p:cTn id="22" dur="1" fill="hold">
                                          <p:stCondLst>
                                            <p:cond delay="0"/>
                                          </p:stCondLst>
                                        </p:cTn>
                                        <p:tgtEl>
                                          <p:spTgt spid="6"/>
                                        </p:tgtEl>
                                        <p:attrNameLst>
                                          <p:attrName>style.visibility</p:attrName>
                                        </p:attrNameLst>
                                      </p:cBhvr>
                                      <p:to>
                                        <p:strVal val="visible"/>
                                      </p:to>
                                    </p:set>
                                    <p:animEffect transition="in" filter="fade">
                                      <p:cBhvr>
                                        <p:cTn id="23" dur="1000"/>
                                        <p:tgtEl>
                                          <p:spTgt spid="6"/>
                                        </p:tgtEl>
                                      </p:cBhvr>
                                    </p:animEffect>
                                    <p:anim calcmode="lin" valueType="num">
                                      <p:cBhvr>
                                        <p:cTn id="24" dur="1000" fill="hold"/>
                                        <p:tgtEl>
                                          <p:spTgt spid="6"/>
                                        </p:tgtEl>
                                        <p:attrNameLst>
                                          <p:attrName>ppt_x</p:attrName>
                                        </p:attrNameLst>
                                      </p:cBhvr>
                                      <p:tavLst>
                                        <p:tav tm="0">
                                          <p:val>
                                            <p:strVal val="#ppt_x"/>
                                          </p:val>
                                        </p:tav>
                                        <p:tav tm="100000">
                                          <p:val>
                                            <p:strVal val="#ppt_x"/>
                                          </p:val>
                                        </p:tav>
                                      </p:tavLst>
                                    </p:anim>
                                    <p:anim calcmode="lin" valueType="num">
                                      <p:cBhvr>
                                        <p:cTn id="25" dur="1000" fill="hold"/>
                                        <p:tgtEl>
                                          <p:spTgt spid="6"/>
                                        </p:tgtEl>
                                        <p:attrNameLst>
                                          <p:attrName>ppt_y</p:attrName>
                                        </p:attrNameLst>
                                      </p:cBhvr>
                                      <p:tavLst>
                                        <p:tav tm="0">
                                          <p:val>
                                            <p:strVal val="#ppt_y+.1"/>
                                          </p:val>
                                        </p:tav>
                                        <p:tav tm="100000">
                                          <p:val>
                                            <p:strVal val="#ppt_y"/>
                                          </p:val>
                                        </p:tav>
                                      </p:tavLst>
                                    </p:anim>
                                  </p:childTnLst>
                                </p:cTn>
                              </p:par>
                              <p:par>
                                <p:cTn id="26" presetID="42" presetClass="entr" presetSubtype="0" fill="hold" grpId="0" nodeType="withEffect">
                                  <p:stCondLst>
                                    <p:cond delay="0"/>
                                  </p:stCondLst>
                                  <p:childTnLst>
                                    <p:set>
                                      <p:cBhvr>
                                        <p:cTn id="27" dur="1" fill="hold">
                                          <p:stCondLst>
                                            <p:cond delay="0"/>
                                          </p:stCondLst>
                                        </p:cTn>
                                        <p:tgtEl>
                                          <p:spTgt spid="7"/>
                                        </p:tgtEl>
                                        <p:attrNameLst>
                                          <p:attrName>style.visibility</p:attrName>
                                        </p:attrNameLst>
                                      </p:cBhvr>
                                      <p:to>
                                        <p:strVal val="visible"/>
                                      </p:to>
                                    </p:set>
                                    <p:animEffect transition="in" filter="fade">
                                      <p:cBhvr>
                                        <p:cTn id="28" dur="1000"/>
                                        <p:tgtEl>
                                          <p:spTgt spid="7"/>
                                        </p:tgtEl>
                                      </p:cBhvr>
                                    </p:animEffect>
                                    <p:anim calcmode="lin" valueType="num">
                                      <p:cBhvr>
                                        <p:cTn id="29" dur="1000" fill="hold"/>
                                        <p:tgtEl>
                                          <p:spTgt spid="7"/>
                                        </p:tgtEl>
                                        <p:attrNameLst>
                                          <p:attrName>ppt_x</p:attrName>
                                        </p:attrNameLst>
                                      </p:cBhvr>
                                      <p:tavLst>
                                        <p:tav tm="0">
                                          <p:val>
                                            <p:strVal val="#ppt_x"/>
                                          </p:val>
                                        </p:tav>
                                        <p:tav tm="100000">
                                          <p:val>
                                            <p:strVal val="#ppt_x"/>
                                          </p:val>
                                        </p:tav>
                                      </p:tavLst>
                                    </p:anim>
                                    <p:anim calcmode="lin" valueType="num">
                                      <p:cBhvr>
                                        <p:cTn id="30"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P spid="7" grpId="0"/>
      <p:bldP spid="8"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圆角矩形 4"/>
          <p:cNvSpPr/>
          <p:nvPr/>
        </p:nvSpPr>
        <p:spPr>
          <a:xfrm>
            <a:off x="4316095" y="1097915"/>
            <a:ext cx="3559811" cy="4015740"/>
          </a:xfrm>
          <a:prstGeom prst="roundRect">
            <a:avLst/>
          </a:prstGeom>
          <a:noFill/>
          <a:ln>
            <a:gradFill>
              <a:gsLst>
                <a:gs pos="0">
                  <a:srgbClr val="FD7C43"/>
                </a:gs>
                <a:gs pos="100000">
                  <a:srgbClr val="F9F7EB"/>
                </a:gs>
              </a:gsLst>
              <a:lin ang="13680000" scaled="1"/>
            </a:gra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defRPr/>
            </a:pPr>
            <a:endParaRPr lang="zh-CN" altLang="en-US" noProof="1">
              <a:latin typeface="字魂59号-创粗黑" panose="00000500000000000000" pitchFamily="2" charset="-122"/>
            </a:endParaRPr>
          </a:p>
        </p:txBody>
      </p:sp>
      <p:pic>
        <p:nvPicPr>
          <p:cNvPr id="3" name="图片 2"/>
          <p:cNvPicPr>
            <a:picLocks noChangeAspect="1" noChangeArrowheads="1"/>
          </p:cNvPicPr>
          <p:nvPr/>
        </p:nvPicPr>
        <p:blipFill>
          <a:blip r:embed="rId3" cstate="screen"/>
          <a:srcRect/>
          <a:stretch>
            <a:fillRect/>
          </a:stretch>
        </p:blipFill>
        <p:spPr bwMode="auto">
          <a:xfrm>
            <a:off x="3892551" y="801688"/>
            <a:ext cx="1843088" cy="1981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 name="文本框 25"/>
          <p:cNvSpPr txBox="1">
            <a:spLocks noChangeArrowheads="1"/>
          </p:cNvSpPr>
          <p:nvPr/>
        </p:nvSpPr>
        <p:spPr bwMode="auto">
          <a:xfrm>
            <a:off x="4857751" y="2500315"/>
            <a:ext cx="3419475" cy="1323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r>
              <a:rPr lang="zh-CN" altLang="en-US" sz="4000">
                <a:solidFill>
                  <a:srgbClr val="FD7C43"/>
                </a:solidFill>
                <a:latin typeface="字魂59号-创粗黑" panose="00000500000000000000" pitchFamily="2" charset="-122"/>
                <a:ea typeface="字魂59号-创粗黑" panose="00000500000000000000" pitchFamily="2" charset="-122"/>
              </a:rPr>
              <a:t>随意春芳歇</a:t>
            </a:r>
          </a:p>
          <a:p>
            <a:pPr eaLnBrk="1" hangingPunct="1"/>
            <a:r>
              <a:rPr lang="zh-CN" altLang="en-US" sz="4000">
                <a:solidFill>
                  <a:srgbClr val="FD7C43"/>
                </a:solidFill>
                <a:latin typeface="字魂59号-创粗黑" panose="00000500000000000000" pitchFamily="2" charset="-122"/>
                <a:ea typeface="字魂59号-创粗黑" panose="00000500000000000000" pitchFamily="2" charset="-122"/>
              </a:rPr>
              <a:t>王孙自可留</a:t>
            </a:r>
          </a:p>
        </p:txBody>
      </p:sp>
      <p:sp>
        <p:nvSpPr>
          <p:cNvPr id="7" name="文本框 6"/>
          <p:cNvSpPr txBox="1">
            <a:spLocks noChangeArrowheads="1"/>
          </p:cNvSpPr>
          <p:nvPr/>
        </p:nvSpPr>
        <p:spPr bwMode="auto">
          <a:xfrm>
            <a:off x="4013340" y="2568576"/>
            <a:ext cx="595035"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r>
              <a:rPr lang="zh-CN" altLang="en-US" sz="3200">
                <a:solidFill>
                  <a:srgbClr val="DA9D1A"/>
                </a:solidFill>
                <a:latin typeface="字魂59号-创粗黑" panose="00000500000000000000" pitchFamily="2" charset="-122"/>
                <a:ea typeface="字魂59号-创粗黑" panose="00000500000000000000" pitchFamily="2" charset="-122"/>
                <a:sym typeface="宋体" panose="02010600030101010101" pitchFamily="2" charset="-122"/>
              </a:rPr>
              <a:t>第</a:t>
            </a:r>
          </a:p>
        </p:txBody>
      </p:sp>
      <p:sp>
        <p:nvSpPr>
          <p:cNvPr id="9" name="文本框 8"/>
          <p:cNvSpPr txBox="1">
            <a:spLocks noChangeArrowheads="1"/>
          </p:cNvSpPr>
          <p:nvPr/>
        </p:nvSpPr>
        <p:spPr bwMode="auto">
          <a:xfrm>
            <a:off x="4013340" y="3062289"/>
            <a:ext cx="595035"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r>
              <a:rPr lang="zh-CN" altLang="en-US" sz="3200">
                <a:solidFill>
                  <a:srgbClr val="DA9D1A"/>
                </a:solidFill>
                <a:latin typeface="字魂59号-创粗黑" panose="00000500000000000000" pitchFamily="2" charset="-122"/>
                <a:ea typeface="字魂59号-创粗黑" panose="00000500000000000000" pitchFamily="2" charset="-122"/>
                <a:sym typeface="宋体" panose="02010600030101010101" pitchFamily="2" charset="-122"/>
              </a:rPr>
              <a:t>肆</a:t>
            </a:r>
          </a:p>
        </p:txBody>
      </p:sp>
      <p:sp>
        <p:nvSpPr>
          <p:cNvPr id="10" name="文本框 9"/>
          <p:cNvSpPr txBox="1">
            <a:spLocks noChangeArrowheads="1"/>
          </p:cNvSpPr>
          <p:nvPr/>
        </p:nvSpPr>
        <p:spPr bwMode="auto">
          <a:xfrm>
            <a:off x="4013340" y="3644900"/>
            <a:ext cx="595035"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r>
              <a:rPr lang="zh-CN" altLang="en-US" sz="3200">
                <a:solidFill>
                  <a:srgbClr val="DA9D1A"/>
                </a:solidFill>
                <a:latin typeface="字魂59号-创粗黑" panose="00000500000000000000" pitchFamily="2" charset="-122"/>
                <a:ea typeface="字魂59号-创粗黑" panose="00000500000000000000" pitchFamily="2" charset="-122"/>
                <a:sym typeface="宋体" panose="02010600030101010101" pitchFamily="2" charset="-122"/>
              </a:rPr>
              <a:t>章</a:t>
            </a:r>
          </a:p>
        </p:txBody>
      </p:sp>
      <p:sp>
        <p:nvSpPr>
          <p:cNvPr id="20" name="流程图: 决策 19"/>
          <p:cNvSpPr/>
          <p:nvPr/>
        </p:nvSpPr>
        <p:spPr>
          <a:xfrm>
            <a:off x="3987800" y="2500313"/>
            <a:ext cx="617539" cy="652462"/>
          </a:xfrm>
          <a:prstGeom prst="flowChartDecision">
            <a:avLst/>
          </a:prstGeom>
          <a:noFill/>
          <a:ln>
            <a:solidFill>
              <a:srgbClr val="DAA726"/>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defRPr/>
            </a:pPr>
            <a:endParaRPr lang="zh-CN" altLang="en-US" sz="2665" b="1" noProof="1">
              <a:solidFill>
                <a:schemeClr val="tx1">
                  <a:lumMod val="65000"/>
                  <a:lumOff val="35000"/>
                </a:schemeClr>
              </a:solidFill>
              <a:latin typeface="字魂59号-创粗黑" panose="00000500000000000000" pitchFamily="2" charset="-122"/>
              <a:cs typeface="+mn-ea"/>
              <a:sym typeface="+mn-lt"/>
            </a:endParaRPr>
          </a:p>
        </p:txBody>
      </p:sp>
      <p:sp>
        <p:nvSpPr>
          <p:cNvPr id="11" name="流程图: 决策 10"/>
          <p:cNvSpPr/>
          <p:nvPr/>
        </p:nvSpPr>
        <p:spPr>
          <a:xfrm>
            <a:off x="4002089" y="2994027"/>
            <a:ext cx="617537" cy="650875"/>
          </a:xfrm>
          <a:prstGeom prst="flowChartDecision">
            <a:avLst/>
          </a:prstGeom>
          <a:noFill/>
          <a:ln>
            <a:solidFill>
              <a:srgbClr val="DAA726"/>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defRPr/>
            </a:pPr>
            <a:endParaRPr lang="zh-CN" altLang="en-US" sz="2665" b="1" noProof="1">
              <a:solidFill>
                <a:schemeClr val="tx1">
                  <a:lumMod val="65000"/>
                  <a:lumOff val="35000"/>
                </a:schemeClr>
              </a:solidFill>
              <a:latin typeface="字魂59号-创粗黑" panose="00000500000000000000" pitchFamily="2" charset="-122"/>
              <a:cs typeface="+mn-ea"/>
              <a:sym typeface="+mn-lt"/>
            </a:endParaRPr>
          </a:p>
        </p:txBody>
      </p:sp>
      <p:sp>
        <p:nvSpPr>
          <p:cNvPr id="12" name="流程图: 决策 11"/>
          <p:cNvSpPr/>
          <p:nvPr/>
        </p:nvSpPr>
        <p:spPr>
          <a:xfrm>
            <a:off x="4016375" y="3576638"/>
            <a:ext cx="617539" cy="652462"/>
          </a:xfrm>
          <a:prstGeom prst="flowChartDecision">
            <a:avLst/>
          </a:prstGeom>
          <a:noFill/>
          <a:ln>
            <a:solidFill>
              <a:srgbClr val="DAA726"/>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defRPr/>
            </a:pPr>
            <a:endParaRPr lang="zh-CN" altLang="en-US" sz="2665" b="1" noProof="1">
              <a:solidFill>
                <a:schemeClr val="tx1">
                  <a:lumMod val="65000"/>
                  <a:lumOff val="35000"/>
                </a:schemeClr>
              </a:solidFill>
              <a:latin typeface="字魂59号-创粗黑" panose="00000500000000000000" pitchFamily="2" charset="-122"/>
              <a:cs typeface="+mn-ea"/>
              <a:sym typeface="+mn-lt"/>
            </a:endParaRPr>
          </a:p>
        </p:txBody>
      </p:sp>
      <p:pic>
        <p:nvPicPr>
          <p:cNvPr id="2" name="图片 1"/>
          <p:cNvPicPr>
            <a:picLocks noChangeAspect="1" noChangeArrowheads="1"/>
          </p:cNvPicPr>
          <p:nvPr/>
        </p:nvPicPr>
        <p:blipFill>
          <a:blip r:embed="rId4" cstate="screen"/>
          <a:srcRect/>
          <a:stretch>
            <a:fillRect/>
          </a:stretch>
        </p:blipFill>
        <p:spPr bwMode="auto">
          <a:xfrm>
            <a:off x="6307137" y="4056063"/>
            <a:ext cx="2036763" cy="1433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advClick="0" advTm="0">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1000"/>
                                        <p:tgtEl>
                                          <p:spTgt spid="9"/>
                                        </p:tgtEl>
                                      </p:cBhvr>
                                    </p:animEffect>
                                    <p:anim calcmode="lin" valueType="num">
                                      <p:cBhvr>
                                        <p:cTn id="13" dur="1000" fill="hold"/>
                                        <p:tgtEl>
                                          <p:spTgt spid="9"/>
                                        </p:tgtEl>
                                        <p:attrNameLst>
                                          <p:attrName>ppt_x</p:attrName>
                                        </p:attrNameLst>
                                      </p:cBhvr>
                                      <p:tavLst>
                                        <p:tav tm="0">
                                          <p:val>
                                            <p:strVal val="#ppt_x"/>
                                          </p:val>
                                        </p:tav>
                                        <p:tav tm="100000">
                                          <p:val>
                                            <p:strVal val="#ppt_x"/>
                                          </p:val>
                                        </p:tav>
                                      </p:tavLst>
                                    </p:anim>
                                    <p:anim calcmode="lin" valueType="num">
                                      <p:cBhvr>
                                        <p:cTn id="14" dur="1000" fill="hold"/>
                                        <p:tgtEl>
                                          <p:spTgt spid="9"/>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fade">
                                      <p:cBhvr>
                                        <p:cTn id="17" dur="1000"/>
                                        <p:tgtEl>
                                          <p:spTgt spid="10"/>
                                        </p:tgtEl>
                                      </p:cBhvr>
                                    </p:animEffect>
                                    <p:anim calcmode="lin" valueType="num">
                                      <p:cBhvr>
                                        <p:cTn id="18" dur="1000" fill="hold"/>
                                        <p:tgtEl>
                                          <p:spTgt spid="10"/>
                                        </p:tgtEl>
                                        <p:attrNameLst>
                                          <p:attrName>ppt_x</p:attrName>
                                        </p:attrNameLst>
                                      </p:cBhvr>
                                      <p:tavLst>
                                        <p:tav tm="0">
                                          <p:val>
                                            <p:strVal val="#ppt_x"/>
                                          </p:val>
                                        </p:tav>
                                        <p:tav tm="100000">
                                          <p:val>
                                            <p:strVal val="#ppt_x"/>
                                          </p:val>
                                        </p:tav>
                                      </p:tavLst>
                                    </p:anim>
                                    <p:anim calcmode="lin" valueType="num">
                                      <p:cBhvr>
                                        <p:cTn id="19" dur="1000" fill="hold"/>
                                        <p:tgtEl>
                                          <p:spTgt spid="10"/>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20"/>
                                        </p:tgtEl>
                                        <p:attrNameLst>
                                          <p:attrName>style.visibility</p:attrName>
                                        </p:attrNameLst>
                                      </p:cBhvr>
                                      <p:to>
                                        <p:strVal val="visible"/>
                                      </p:to>
                                    </p:set>
                                    <p:animEffect transition="in" filter="fade">
                                      <p:cBhvr>
                                        <p:cTn id="22" dur="1000"/>
                                        <p:tgtEl>
                                          <p:spTgt spid="20"/>
                                        </p:tgtEl>
                                      </p:cBhvr>
                                    </p:animEffect>
                                    <p:anim calcmode="lin" valueType="num">
                                      <p:cBhvr>
                                        <p:cTn id="23" dur="1000" fill="hold"/>
                                        <p:tgtEl>
                                          <p:spTgt spid="20"/>
                                        </p:tgtEl>
                                        <p:attrNameLst>
                                          <p:attrName>ppt_x</p:attrName>
                                        </p:attrNameLst>
                                      </p:cBhvr>
                                      <p:tavLst>
                                        <p:tav tm="0">
                                          <p:val>
                                            <p:strVal val="#ppt_x"/>
                                          </p:val>
                                        </p:tav>
                                        <p:tav tm="100000">
                                          <p:val>
                                            <p:strVal val="#ppt_x"/>
                                          </p:val>
                                        </p:tav>
                                      </p:tavLst>
                                    </p:anim>
                                    <p:anim calcmode="lin" valueType="num">
                                      <p:cBhvr>
                                        <p:cTn id="24" dur="1000" fill="hold"/>
                                        <p:tgtEl>
                                          <p:spTgt spid="20"/>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fade">
                                      <p:cBhvr>
                                        <p:cTn id="27" dur="1000"/>
                                        <p:tgtEl>
                                          <p:spTgt spid="11"/>
                                        </p:tgtEl>
                                      </p:cBhvr>
                                    </p:animEffect>
                                    <p:anim calcmode="lin" valueType="num">
                                      <p:cBhvr>
                                        <p:cTn id="28" dur="1000" fill="hold"/>
                                        <p:tgtEl>
                                          <p:spTgt spid="11"/>
                                        </p:tgtEl>
                                        <p:attrNameLst>
                                          <p:attrName>ppt_x</p:attrName>
                                        </p:attrNameLst>
                                      </p:cBhvr>
                                      <p:tavLst>
                                        <p:tav tm="0">
                                          <p:val>
                                            <p:strVal val="#ppt_x"/>
                                          </p:val>
                                        </p:tav>
                                        <p:tav tm="100000">
                                          <p:val>
                                            <p:strVal val="#ppt_x"/>
                                          </p:val>
                                        </p:tav>
                                      </p:tavLst>
                                    </p:anim>
                                    <p:anim calcmode="lin" valueType="num">
                                      <p:cBhvr>
                                        <p:cTn id="29" dur="1000" fill="hold"/>
                                        <p:tgtEl>
                                          <p:spTgt spid="11"/>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12"/>
                                        </p:tgtEl>
                                        <p:attrNameLst>
                                          <p:attrName>style.visibility</p:attrName>
                                        </p:attrNameLst>
                                      </p:cBhvr>
                                      <p:to>
                                        <p:strVal val="visible"/>
                                      </p:to>
                                    </p:set>
                                    <p:animEffect transition="in" filter="fade">
                                      <p:cBhvr>
                                        <p:cTn id="32" dur="1000"/>
                                        <p:tgtEl>
                                          <p:spTgt spid="12"/>
                                        </p:tgtEl>
                                      </p:cBhvr>
                                    </p:animEffect>
                                    <p:anim calcmode="lin" valueType="num">
                                      <p:cBhvr>
                                        <p:cTn id="33" dur="1000" fill="hold"/>
                                        <p:tgtEl>
                                          <p:spTgt spid="12"/>
                                        </p:tgtEl>
                                        <p:attrNameLst>
                                          <p:attrName>ppt_x</p:attrName>
                                        </p:attrNameLst>
                                      </p:cBhvr>
                                      <p:tavLst>
                                        <p:tav tm="0">
                                          <p:val>
                                            <p:strVal val="#ppt_x"/>
                                          </p:val>
                                        </p:tav>
                                        <p:tav tm="100000">
                                          <p:val>
                                            <p:strVal val="#ppt_x"/>
                                          </p:val>
                                        </p:tav>
                                      </p:tavLst>
                                    </p:anim>
                                    <p:anim calcmode="lin" valueType="num">
                                      <p:cBhvr>
                                        <p:cTn id="34" dur="1000" fill="hold"/>
                                        <p:tgtEl>
                                          <p:spTgt spid="12"/>
                                        </p:tgtEl>
                                        <p:attrNameLst>
                                          <p:attrName>ppt_y</p:attrName>
                                        </p:attrNameLst>
                                      </p:cBhvr>
                                      <p:tavLst>
                                        <p:tav tm="0">
                                          <p:val>
                                            <p:strVal val="#ppt_y+.1"/>
                                          </p:val>
                                        </p:tav>
                                        <p:tav tm="100000">
                                          <p:val>
                                            <p:strVal val="#ppt_y"/>
                                          </p:val>
                                        </p:tav>
                                      </p:tavLst>
                                    </p:anim>
                                  </p:childTnLst>
                                </p:cTn>
                              </p:par>
                            </p:childTnLst>
                          </p:cTn>
                        </p:par>
                        <p:par>
                          <p:cTn id="35" fill="hold">
                            <p:stCondLst>
                              <p:cond delay="1000"/>
                            </p:stCondLst>
                            <p:childTnLst>
                              <p:par>
                                <p:cTn id="36" presetID="55" presetClass="entr" presetSubtype="0" fill="hold" nodeType="afterEffect">
                                  <p:stCondLst>
                                    <p:cond delay="0"/>
                                  </p:stCondLst>
                                  <p:childTnLst>
                                    <p:set>
                                      <p:cBhvr>
                                        <p:cTn id="37" dur="1" fill="hold">
                                          <p:stCondLst>
                                            <p:cond delay="0"/>
                                          </p:stCondLst>
                                        </p:cTn>
                                        <p:tgtEl>
                                          <p:spTgt spid="3"/>
                                        </p:tgtEl>
                                        <p:attrNameLst>
                                          <p:attrName>style.visibility</p:attrName>
                                        </p:attrNameLst>
                                      </p:cBhvr>
                                      <p:to>
                                        <p:strVal val="visible"/>
                                      </p:to>
                                    </p:set>
                                    <p:anim calcmode="lin" valueType="num">
                                      <p:cBhvr>
                                        <p:cTn id="38" dur="1000" fill="hold"/>
                                        <p:tgtEl>
                                          <p:spTgt spid="3"/>
                                        </p:tgtEl>
                                        <p:attrNameLst>
                                          <p:attrName>ppt_w</p:attrName>
                                        </p:attrNameLst>
                                      </p:cBhvr>
                                      <p:tavLst>
                                        <p:tav tm="0">
                                          <p:val>
                                            <p:strVal val="#ppt_w*0.70"/>
                                          </p:val>
                                        </p:tav>
                                        <p:tav tm="100000">
                                          <p:val>
                                            <p:strVal val="#ppt_w"/>
                                          </p:val>
                                        </p:tav>
                                      </p:tavLst>
                                    </p:anim>
                                    <p:anim calcmode="lin" valueType="num">
                                      <p:cBhvr>
                                        <p:cTn id="39" dur="1000" fill="hold"/>
                                        <p:tgtEl>
                                          <p:spTgt spid="3"/>
                                        </p:tgtEl>
                                        <p:attrNameLst>
                                          <p:attrName>ppt_h</p:attrName>
                                        </p:attrNameLst>
                                      </p:cBhvr>
                                      <p:tavLst>
                                        <p:tav tm="0">
                                          <p:val>
                                            <p:strVal val="#ppt_h"/>
                                          </p:val>
                                        </p:tav>
                                        <p:tav tm="100000">
                                          <p:val>
                                            <p:strVal val="#ppt_h"/>
                                          </p:val>
                                        </p:tav>
                                      </p:tavLst>
                                    </p:anim>
                                    <p:animEffect transition="in" filter="fade">
                                      <p:cBhvr>
                                        <p:cTn id="40" dur="1000"/>
                                        <p:tgtEl>
                                          <p:spTgt spid="3"/>
                                        </p:tgtEl>
                                      </p:cBhvr>
                                    </p:animEffect>
                                  </p:childTnLst>
                                </p:cTn>
                              </p:par>
                              <p:par>
                                <p:cTn id="41" presetID="55" presetClass="entr" presetSubtype="0" fill="hold" nodeType="withEffect">
                                  <p:stCondLst>
                                    <p:cond delay="0"/>
                                  </p:stCondLst>
                                  <p:childTnLst>
                                    <p:set>
                                      <p:cBhvr>
                                        <p:cTn id="42" dur="1" fill="hold">
                                          <p:stCondLst>
                                            <p:cond delay="0"/>
                                          </p:stCondLst>
                                        </p:cTn>
                                        <p:tgtEl>
                                          <p:spTgt spid="5"/>
                                        </p:tgtEl>
                                        <p:attrNameLst>
                                          <p:attrName>style.visibility</p:attrName>
                                        </p:attrNameLst>
                                      </p:cBhvr>
                                      <p:to>
                                        <p:strVal val="visible"/>
                                      </p:to>
                                    </p:set>
                                    <p:anim calcmode="lin" valueType="num">
                                      <p:cBhvr>
                                        <p:cTn id="43" dur="1000" fill="hold"/>
                                        <p:tgtEl>
                                          <p:spTgt spid="5"/>
                                        </p:tgtEl>
                                        <p:attrNameLst>
                                          <p:attrName>ppt_w</p:attrName>
                                        </p:attrNameLst>
                                      </p:cBhvr>
                                      <p:tavLst>
                                        <p:tav tm="0">
                                          <p:val>
                                            <p:strVal val="#ppt_w*0.70"/>
                                          </p:val>
                                        </p:tav>
                                        <p:tav tm="100000">
                                          <p:val>
                                            <p:strVal val="#ppt_w"/>
                                          </p:val>
                                        </p:tav>
                                      </p:tavLst>
                                    </p:anim>
                                    <p:anim calcmode="lin" valueType="num">
                                      <p:cBhvr>
                                        <p:cTn id="44" dur="1000" fill="hold"/>
                                        <p:tgtEl>
                                          <p:spTgt spid="5"/>
                                        </p:tgtEl>
                                        <p:attrNameLst>
                                          <p:attrName>ppt_h</p:attrName>
                                        </p:attrNameLst>
                                      </p:cBhvr>
                                      <p:tavLst>
                                        <p:tav tm="0">
                                          <p:val>
                                            <p:strVal val="#ppt_h"/>
                                          </p:val>
                                        </p:tav>
                                        <p:tav tm="100000">
                                          <p:val>
                                            <p:strVal val="#ppt_h"/>
                                          </p:val>
                                        </p:tav>
                                      </p:tavLst>
                                    </p:anim>
                                    <p:animEffect transition="in" filter="fade">
                                      <p:cBhvr>
                                        <p:cTn id="45" dur="1000"/>
                                        <p:tgtEl>
                                          <p:spTgt spid="5"/>
                                        </p:tgtEl>
                                      </p:cBhvr>
                                    </p:animEffect>
                                  </p:childTnLst>
                                </p:cTn>
                              </p:par>
                              <p:par>
                                <p:cTn id="46" presetID="55" presetClass="entr" presetSubtype="0" fill="hold" nodeType="withEffect">
                                  <p:stCondLst>
                                    <p:cond delay="0"/>
                                  </p:stCondLst>
                                  <p:childTnLst>
                                    <p:set>
                                      <p:cBhvr>
                                        <p:cTn id="47" dur="1" fill="hold">
                                          <p:stCondLst>
                                            <p:cond delay="0"/>
                                          </p:stCondLst>
                                        </p:cTn>
                                        <p:tgtEl>
                                          <p:spTgt spid="2"/>
                                        </p:tgtEl>
                                        <p:attrNameLst>
                                          <p:attrName>style.visibility</p:attrName>
                                        </p:attrNameLst>
                                      </p:cBhvr>
                                      <p:to>
                                        <p:strVal val="visible"/>
                                      </p:to>
                                    </p:set>
                                    <p:anim calcmode="lin" valueType="num">
                                      <p:cBhvr>
                                        <p:cTn id="48" dur="1000" fill="hold"/>
                                        <p:tgtEl>
                                          <p:spTgt spid="2"/>
                                        </p:tgtEl>
                                        <p:attrNameLst>
                                          <p:attrName>ppt_w</p:attrName>
                                        </p:attrNameLst>
                                      </p:cBhvr>
                                      <p:tavLst>
                                        <p:tav tm="0">
                                          <p:val>
                                            <p:strVal val="#ppt_w*0.70"/>
                                          </p:val>
                                        </p:tav>
                                        <p:tav tm="100000">
                                          <p:val>
                                            <p:strVal val="#ppt_w"/>
                                          </p:val>
                                        </p:tav>
                                      </p:tavLst>
                                    </p:anim>
                                    <p:anim calcmode="lin" valueType="num">
                                      <p:cBhvr>
                                        <p:cTn id="49" dur="1000" fill="hold"/>
                                        <p:tgtEl>
                                          <p:spTgt spid="2"/>
                                        </p:tgtEl>
                                        <p:attrNameLst>
                                          <p:attrName>ppt_h</p:attrName>
                                        </p:attrNameLst>
                                      </p:cBhvr>
                                      <p:tavLst>
                                        <p:tav tm="0">
                                          <p:val>
                                            <p:strVal val="#ppt_h"/>
                                          </p:val>
                                        </p:tav>
                                        <p:tav tm="100000">
                                          <p:val>
                                            <p:strVal val="#ppt_h"/>
                                          </p:val>
                                        </p:tav>
                                      </p:tavLst>
                                    </p:anim>
                                    <p:animEffect transition="in" filter="fade">
                                      <p:cBhvr>
                                        <p:cTn id="50" dur="1000"/>
                                        <p:tgtEl>
                                          <p:spTgt spid="2"/>
                                        </p:tgtEl>
                                      </p:cBhvr>
                                    </p:animEffect>
                                  </p:childTnLst>
                                </p:cTn>
                              </p:par>
                              <p:par>
                                <p:cTn id="51" presetID="55" presetClass="entr" presetSubtype="0" fill="hold" grpId="0" nodeType="withEffect">
                                  <p:stCondLst>
                                    <p:cond delay="0"/>
                                  </p:stCondLst>
                                  <p:childTnLst>
                                    <p:set>
                                      <p:cBhvr>
                                        <p:cTn id="52" dur="1" fill="hold">
                                          <p:stCondLst>
                                            <p:cond delay="0"/>
                                          </p:stCondLst>
                                        </p:cTn>
                                        <p:tgtEl>
                                          <p:spTgt spid="26"/>
                                        </p:tgtEl>
                                        <p:attrNameLst>
                                          <p:attrName>style.visibility</p:attrName>
                                        </p:attrNameLst>
                                      </p:cBhvr>
                                      <p:to>
                                        <p:strVal val="visible"/>
                                      </p:to>
                                    </p:set>
                                    <p:anim calcmode="lin" valueType="num">
                                      <p:cBhvr>
                                        <p:cTn id="53" dur="1000" fill="hold"/>
                                        <p:tgtEl>
                                          <p:spTgt spid="26"/>
                                        </p:tgtEl>
                                        <p:attrNameLst>
                                          <p:attrName>ppt_w</p:attrName>
                                        </p:attrNameLst>
                                      </p:cBhvr>
                                      <p:tavLst>
                                        <p:tav tm="0">
                                          <p:val>
                                            <p:strVal val="#ppt_w*0.70"/>
                                          </p:val>
                                        </p:tav>
                                        <p:tav tm="100000">
                                          <p:val>
                                            <p:strVal val="#ppt_w"/>
                                          </p:val>
                                        </p:tav>
                                      </p:tavLst>
                                    </p:anim>
                                    <p:anim calcmode="lin" valueType="num">
                                      <p:cBhvr>
                                        <p:cTn id="54" dur="1000" fill="hold"/>
                                        <p:tgtEl>
                                          <p:spTgt spid="26"/>
                                        </p:tgtEl>
                                        <p:attrNameLst>
                                          <p:attrName>ppt_h</p:attrName>
                                        </p:attrNameLst>
                                      </p:cBhvr>
                                      <p:tavLst>
                                        <p:tav tm="0">
                                          <p:val>
                                            <p:strVal val="#ppt_h"/>
                                          </p:val>
                                        </p:tav>
                                        <p:tav tm="100000">
                                          <p:val>
                                            <p:strVal val="#ppt_h"/>
                                          </p:val>
                                        </p:tav>
                                      </p:tavLst>
                                    </p:anim>
                                    <p:animEffect transition="in" filter="fade">
                                      <p:cBhvr>
                                        <p:cTn id="55" dur="10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p:bldP spid="7" grpId="0"/>
      <p:bldP spid="9" grpId="0"/>
      <p:bldP spid="10" grpId="0"/>
      <p:bldP spid="20" grpId="0" bldLvl="0" animBg="1"/>
      <p:bldP spid="11" grpId="0" bldLvl="0" animBg="1"/>
      <p:bldP spid="12" grpId="0" bldLvl="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0" name="组合 19"/>
          <p:cNvGrpSpPr/>
          <p:nvPr/>
        </p:nvGrpSpPr>
        <p:grpSpPr bwMode="auto">
          <a:xfrm>
            <a:off x="285751" y="769938"/>
            <a:ext cx="4039575" cy="1860550"/>
            <a:chOff x="886042" y="2497976"/>
            <a:chExt cx="4039324" cy="1861185"/>
          </a:xfrm>
        </p:grpSpPr>
        <p:sp>
          <p:nvSpPr>
            <p:cNvPr id="20484" name="文本框 5"/>
            <p:cNvSpPr txBox="1">
              <a:spLocks noChangeArrowheads="1"/>
            </p:cNvSpPr>
            <p:nvPr/>
          </p:nvSpPr>
          <p:spPr bwMode="auto">
            <a:xfrm>
              <a:off x="886042" y="2497976"/>
              <a:ext cx="2584450" cy="18611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r>
                <a:rPr lang="zh-CN" altLang="en-US" sz="11500" dirty="0">
                  <a:solidFill>
                    <a:srgbClr val="FD7C43"/>
                  </a:solidFill>
                  <a:latin typeface="字魂59号-创粗黑" panose="00000500000000000000" pitchFamily="2" charset="-122"/>
                  <a:ea typeface="字魂59号-创粗黑" panose="00000500000000000000" pitchFamily="2" charset="-122"/>
                </a:rPr>
                <a:t>前</a:t>
              </a:r>
            </a:p>
          </p:txBody>
        </p:sp>
        <p:sp>
          <p:nvSpPr>
            <p:cNvPr id="20485" name="文本框 13"/>
            <p:cNvSpPr txBox="1">
              <a:spLocks noChangeArrowheads="1"/>
            </p:cNvSpPr>
            <p:nvPr/>
          </p:nvSpPr>
          <p:spPr bwMode="auto">
            <a:xfrm>
              <a:off x="2663557" y="2695001"/>
              <a:ext cx="1205591" cy="11068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r>
                <a:rPr lang="zh-CN" altLang="en-US" sz="6600">
                  <a:solidFill>
                    <a:srgbClr val="F9B74F"/>
                  </a:solidFill>
                  <a:latin typeface="字魂59号-创粗黑" panose="00000500000000000000" pitchFamily="2" charset="-122"/>
                  <a:ea typeface="字魂59号-创粗黑" panose="00000500000000000000" pitchFamily="2" charset="-122"/>
                </a:rPr>
                <a:t>言</a:t>
              </a:r>
            </a:p>
          </p:txBody>
        </p:sp>
        <p:sp>
          <p:nvSpPr>
            <p:cNvPr id="20486" name="文本框 17"/>
            <p:cNvSpPr txBox="1">
              <a:spLocks noChangeArrowheads="1"/>
            </p:cNvSpPr>
            <p:nvPr/>
          </p:nvSpPr>
          <p:spPr bwMode="auto">
            <a:xfrm>
              <a:off x="2225709" y="3589305"/>
              <a:ext cx="2699657" cy="5219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r>
                <a:rPr lang="en-US" altLang="zh-CN" sz="2800" dirty="0">
                  <a:solidFill>
                    <a:srgbClr val="FD7C43"/>
                  </a:solidFill>
                  <a:latin typeface="字魂59号-创粗黑" panose="00000500000000000000" pitchFamily="2" charset="-122"/>
                  <a:ea typeface="字魂59号-创粗黑" panose="00000500000000000000" pitchFamily="2" charset="-122"/>
                </a:rPr>
                <a:t>preface</a:t>
              </a:r>
            </a:p>
          </p:txBody>
        </p:sp>
      </p:grpSp>
      <p:sp>
        <p:nvSpPr>
          <p:cNvPr id="2" name="文本框 1"/>
          <p:cNvSpPr txBox="1">
            <a:spLocks noChangeArrowheads="1"/>
          </p:cNvSpPr>
          <p:nvPr/>
        </p:nvSpPr>
        <p:spPr bwMode="auto">
          <a:xfrm>
            <a:off x="1724025" y="2466976"/>
            <a:ext cx="9280525" cy="3046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r>
              <a:rPr lang="en-US" altLang="zh-CN" sz="3200" spc="300" dirty="0">
                <a:solidFill>
                  <a:srgbClr val="DA9D1A"/>
                </a:solidFill>
                <a:latin typeface="汉仪细行楷简" panose="02010609000101010101" pitchFamily="49" charset="-122"/>
                <a:ea typeface="汉仪细行楷简" panose="02010609000101010101" pitchFamily="49" charset="-122"/>
              </a:rPr>
              <a:t>      </a:t>
            </a:r>
            <a:r>
              <a:rPr lang="zh-CN" altLang="en-US" sz="3200" spc="300" dirty="0">
                <a:solidFill>
                  <a:srgbClr val="FD7C43"/>
                </a:solidFill>
                <a:latin typeface="汉仪细行楷简" panose="02010609000101010101" pitchFamily="49" charset="-122"/>
                <a:ea typeface="汉仪细行楷简" panose="02010609000101010101" pitchFamily="49" charset="-122"/>
              </a:rPr>
              <a:t>立秋</a:t>
            </a:r>
            <a:r>
              <a:rPr lang="zh-CN" altLang="en-US" sz="3200" spc="300" dirty="0">
                <a:solidFill>
                  <a:srgbClr val="DA9D1A"/>
                </a:solidFill>
                <a:latin typeface="汉仪细行楷简" panose="02010609000101010101" pitchFamily="49" charset="-122"/>
                <a:ea typeface="汉仪细行楷简" panose="02010609000101010101" pitchFamily="49" charset="-122"/>
              </a:rPr>
              <a:t>，是农历二十四节气中的第13个节气，更是秋天的第一个节气，标志着孟秋时节的正式开始：“秋”就是指暑去凉来。到了立秋，梧桐树开始落叶，因此有“</a:t>
            </a:r>
            <a:r>
              <a:rPr lang="zh-CN" altLang="en-US" sz="3200" spc="300" dirty="0">
                <a:solidFill>
                  <a:srgbClr val="FD7C43"/>
                </a:solidFill>
                <a:latin typeface="汉仪细行楷简" panose="02010609000101010101" pitchFamily="49" charset="-122"/>
                <a:ea typeface="汉仪细行楷简" panose="02010609000101010101" pitchFamily="49" charset="-122"/>
              </a:rPr>
              <a:t>落叶知秋</a:t>
            </a:r>
            <a:r>
              <a:rPr lang="zh-CN" altLang="en-US" sz="3200" spc="300" dirty="0">
                <a:solidFill>
                  <a:srgbClr val="DA9D1A"/>
                </a:solidFill>
                <a:latin typeface="汉仪细行楷简" panose="02010609000101010101" pitchFamily="49" charset="-122"/>
                <a:ea typeface="汉仪细行楷简" panose="02010609000101010101" pitchFamily="49" charset="-122"/>
              </a:rPr>
              <a:t>”的成语。秋季是天气由热转凉，再由凉转寒的过渡性季节。</a:t>
            </a:r>
          </a:p>
        </p:txBody>
      </p:sp>
    </p:spTree>
  </p:cSld>
  <p:clrMapOvr>
    <a:masterClrMapping/>
  </p:clrMapOvr>
  <p:transition spd="slow" advClick="0" advTm="0">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nodeType="afterEffect">
                                  <p:stCondLst>
                                    <p:cond delay="0"/>
                                  </p:stCondLst>
                                  <p:childTnLst>
                                    <p:set>
                                      <p:cBhvr>
                                        <p:cTn id="6" dur="1" fill="hold">
                                          <p:stCondLst>
                                            <p:cond delay="0"/>
                                          </p:stCondLst>
                                        </p:cTn>
                                        <p:tgtEl>
                                          <p:spTgt spid="20"/>
                                        </p:tgtEl>
                                        <p:attrNameLst>
                                          <p:attrName>style.visibility</p:attrName>
                                        </p:attrNameLst>
                                      </p:cBhvr>
                                      <p:to>
                                        <p:strVal val="visible"/>
                                      </p:to>
                                    </p:set>
                                    <p:anim calcmode="lin" valueType="num">
                                      <p:cBhvr>
                                        <p:cTn id="7" dur="1000" fill="hold"/>
                                        <p:tgtEl>
                                          <p:spTgt spid="20"/>
                                        </p:tgtEl>
                                        <p:attrNameLst>
                                          <p:attrName>ppt_w</p:attrName>
                                        </p:attrNameLst>
                                      </p:cBhvr>
                                      <p:tavLst>
                                        <p:tav tm="0">
                                          <p:val>
                                            <p:strVal val="#ppt_w*0.70"/>
                                          </p:val>
                                        </p:tav>
                                        <p:tav tm="100000">
                                          <p:val>
                                            <p:strVal val="#ppt_w"/>
                                          </p:val>
                                        </p:tav>
                                      </p:tavLst>
                                    </p:anim>
                                    <p:anim calcmode="lin" valueType="num">
                                      <p:cBhvr>
                                        <p:cTn id="8" dur="1000" fill="hold"/>
                                        <p:tgtEl>
                                          <p:spTgt spid="20"/>
                                        </p:tgtEl>
                                        <p:attrNameLst>
                                          <p:attrName>ppt_h</p:attrName>
                                        </p:attrNameLst>
                                      </p:cBhvr>
                                      <p:tavLst>
                                        <p:tav tm="0">
                                          <p:val>
                                            <p:strVal val="#ppt_h"/>
                                          </p:val>
                                        </p:tav>
                                        <p:tav tm="100000">
                                          <p:val>
                                            <p:strVal val="#ppt_h"/>
                                          </p:val>
                                        </p:tav>
                                      </p:tavLst>
                                    </p:anim>
                                    <p:animEffect transition="in" filter="fade">
                                      <p:cBhvr>
                                        <p:cTn id="9" dur="1000"/>
                                        <p:tgtEl>
                                          <p:spTgt spid="20"/>
                                        </p:tgtEl>
                                      </p:cBhvr>
                                    </p:animEffect>
                                  </p:childTnLst>
                                </p:cTn>
                              </p:par>
                            </p:childTnLst>
                          </p:cTn>
                        </p:par>
                        <p:par>
                          <p:cTn id="10" fill="hold">
                            <p:stCondLst>
                              <p:cond delay="1000"/>
                            </p:stCondLst>
                            <p:childTnLst>
                              <p:par>
                                <p:cTn id="11" presetID="42" presetClass="entr" presetSubtype="0" fill="hold" grpId="0" nodeType="after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fade">
                                      <p:cBhvr>
                                        <p:cTn id="13" dur="1000"/>
                                        <p:tgtEl>
                                          <p:spTgt spid="2"/>
                                        </p:tgtEl>
                                      </p:cBhvr>
                                    </p:animEffect>
                                    <p:anim calcmode="lin" valueType="num">
                                      <p:cBhvr>
                                        <p:cTn id="14" dur="1000" fill="hold"/>
                                        <p:tgtEl>
                                          <p:spTgt spid="2"/>
                                        </p:tgtEl>
                                        <p:attrNameLst>
                                          <p:attrName>ppt_x</p:attrName>
                                        </p:attrNameLst>
                                      </p:cBhvr>
                                      <p:tavLst>
                                        <p:tav tm="0">
                                          <p:val>
                                            <p:strVal val="#ppt_x"/>
                                          </p:val>
                                        </p:tav>
                                        <p:tav tm="100000">
                                          <p:val>
                                            <p:strVal val="#ppt_x"/>
                                          </p:val>
                                        </p:tav>
                                      </p:tavLst>
                                    </p:anim>
                                    <p:anim calcmode="lin" valueType="num">
                                      <p:cBhvr>
                                        <p:cTn id="15"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组合 2"/>
          <p:cNvGrpSpPr/>
          <p:nvPr/>
        </p:nvGrpSpPr>
        <p:grpSpPr bwMode="auto">
          <a:xfrm>
            <a:off x="2314575" y="3535364"/>
            <a:ext cx="2439988" cy="1500185"/>
            <a:chOff x="2186" y="6005"/>
            <a:chExt cx="3843" cy="2364"/>
          </a:xfrm>
        </p:grpSpPr>
        <p:sp>
          <p:nvSpPr>
            <p:cNvPr id="44046" name="矩形 65"/>
            <p:cNvSpPr>
              <a:spLocks noChangeArrowheads="1"/>
            </p:cNvSpPr>
            <p:nvPr/>
          </p:nvSpPr>
          <p:spPr bwMode="auto">
            <a:xfrm>
              <a:off x="2186" y="6827"/>
              <a:ext cx="3843" cy="15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lnSpc>
                  <a:spcPct val="120000"/>
                </a:lnSpc>
              </a:pPr>
              <a:r>
                <a:rPr lang="zh-CN" altLang="en-US" sz="1600">
                  <a:solidFill>
                    <a:srgbClr val="767171"/>
                  </a:solidFill>
                  <a:latin typeface="字魂59号-创粗黑" panose="00000500000000000000" pitchFamily="2" charset="-122"/>
                  <a:ea typeface="字魂59号-创粗黑" panose="00000500000000000000" pitchFamily="2" charset="-122"/>
                </a:rPr>
                <a:t>您的内容输入在这里或通过复制您的文本后在此框中选择粘贴</a:t>
              </a:r>
            </a:p>
          </p:txBody>
        </p:sp>
        <p:sp>
          <p:nvSpPr>
            <p:cNvPr id="44047" name="文本框 66"/>
            <p:cNvSpPr txBox="1">
              <a:spLocks noChangeArrowheads="1"/>
            </p:cNvSpPr>
            <p:nvPr/>
          </p:nvSpPr>
          <p:spPr bwMode="auto">
            <a:xfrm>
              <a:off x="3101" y="6005"/>
              <a:ext cx="1995" cy="8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r" eaLnBrk="1" hangingPunct="1"/>
              <a:r>
                <a:rPr lang="zh-CN" altLang="en-US" sz="2800" b="1">
                  <a:solidFill>
                    <a:srgbClr val="DA9D1A"/>
                  </a:solidFill>
                  <a:latin typeface="字魂59号-创粗黑" panose="00000500000000000000" pitchFamily="2" charset="-122"/>
                  <a:ea typeface="字魂59号-创粗黑" panose="00000500000000000000" pitchFamily="2" charset="-122"/>
                  <a:sym typeface="宋体" panose="02010600030101010101" pitchFamily="2" charset="-122"/>
                </a:rPr>
                <a:t>秋之意</a:t>
              </a:r>
            </a:p>
          </p:txBody>
        </p:sp>
      </p:grpSp>
      <p:grpSp>
        <p:nvGrpSpPr>
          <p:cNvPr id="4" name="组合 3"/>
          <p:cNvGrpSpPr/>
          <p:nvPr/>
        </p:nvGrpSpPr>
        <p:grpSpPr bwMode="auto">
          <a:xfrm>
            <a:off x="4594226" y="3533775"/>
            <a:ext cx="2562225" cy="1501141"/>
            <a:chOff x="2044" y="6005"/>
            <a:chExt cx="4034" cy="2363"/>
          </a:xfrm>
        </p:grpSpPr>
        <p:sp>
          <p:nvSpPr>
            <p:cNvPr id="44044" name="矩形 4"/>
            <p:cNvSpPr>
              <a:spLocks noChangeArrowheads="1"/>
            </p:cNvSpPr>
            <p:nvPr/>
          </p:nvSpPr>
          <p:spPr bwMode="auto">
            <a:xfrm>
              <a:off x="2044" y="6827"/>
              <a:ext cx="4034" cy="15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lnSpc>
                  <a:spcPct val="120000"/>
                </a:lnSpc>
              </a:pPr>
              <a:r>
                <a:rPr lang="zh-CN" altLang="en-US" sz="1600">
                  <a:solidFill>
                    <a:srgbClr val="767171"/>
                  </a:solidFill>
                  <a:latin typeface="字魂59号-创粗黑" panose="00000500000000000000" pitchFamily="2" charset="-122"/>
                  <a:ea typeface="字魂59号-创粗黑" panose="00000500000000000000" pitchFamily="2" charset="-122"/>
                </a:rPr>
                <a:t>您的内容输入在这里或通过复制您的文本后在此框中选择粘贴</a:t>
              </a:r>
            </a:p>
          </p:txBody>
        </p:sp>
        <p:sp>
          <p:nvSpPr>
            <p:cNvPr id="44045" name="文本框 5"/>
            <p:cNvSpPr txBox="1">
              <a:spLocks noChangeArrowheads="1"/>
            </p:cNvSpPr>
            <p:nvPr/>
          </p:nvSpPr>
          <p:spPr bwMode="auto">
            <a:xfrm>
              <a:off x="3102" y="6005"/>
              <a:ext cx="1994" cy="8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r" eaLnBrk="1" hangingPunct="1"/>
              <a:r>
                <a:rPr lang="zh-CN" altLang="en-US" sz="2800" b="1">
                  <a:solidFill>
                    <a:srgbClr val="DA9D1A"/>
                  </a:solidFill>
                  <a:latin typeface="字魂59号-创粗黑" panose="00000500000000000000" pitchFamily="2" charset="-122"/>
                  <a:ea typeface="字魂59号-创粗黑" panose="00000500000000000000" pitchFamily="2" charset="-122"/>
                  <a:sym typeface="宋体" panose="02010600030101010101" pitchFamily="2" charset="-122"/>
                </a:rPr>
                <a:t>秋之意</a:t>
              </a:r>
            </a:p>
          </p:txBody>
        </p:sp>
      </p:grpSp>
      <p:grpSp>
        <p:nvGrpSpPr>
          <p:cNvPr id="7" name="组合 6"/>
          <p:cNvGrpSpPr/>
          <p:nvPr/>
        </p:nvGrpSpPr>
        <p:grpSpPr bwMode="auto">
          <a:xfrm>
            <a:off x="7156451" y="3535364"/>
            <a:ext cx="2427288" cy="1500185"/>
            <a:chOff x="2168" y="6005"/>
            <a:chExt cx="3824" cy="2364"/>
          </a:xfrm>
        </p:grpSpPr>
        <p:sp>
          <p:nvSpPr>
            <p:cNvPr id="44042" name="矩形 7"/>
            <p:cNvSpPr>
              <a:spLocks noChangeArrowheads="1"/>
            </p:cNvSpPr>
            <p:nvPr/>
          </p:nvSpPr>
          <p:spPr bwMode="auto">
            <a:xfrm>
              <a:off x="2168" y="6827"/>
              <a:ext cx="3824" cy="15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lnSpc>
                  <a:spcPct val="120000"/>
                </a:lnSpc>
              </a:pPr>
              <a:r>
                <a:rPr lang="zh-CN" altLang="en-US" sz="1600">
                  <a:solidFill>
                    <a:srgbClr val="767171"/>
                  </a:solidFill>
                  <a:latin typeface="字魂59号-创粗黑" panose="00000500000000000000" pitchFamily="2" charset="-122"/>
                  <a:ea typeface="字魂59号-创粗黑" panose="00000500000000000000" pitchFamily="2" charset="-122"/>
                </a:rPr>
                <a:t>您的内容输入在这里或通过复制您的文本后在此框中选择粘贴</a:t>
              </a:r>
            </a:p>
          </p:txBody>
        </p:sp>
        <p:sp>
          <p:nvSpPr>
            <p:cNvPr id="44043" name="文本框 8"/>
            <p:cNvSpPr txBox="1">
              <a:spLocks noChangeArrowheads="1"/>
            </p:cNvSpPr>
            <p:nvPr/>
          </p:nvSpPr>
          <p:spPr bwMode="auto">
            <a:xfrm>
              <a:off x="3100" y="6005"/>
              <a:ext cx="1996" cy="8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r" eaLnBrk="1" hangingPunct="1"/>
              <a:r>
                <a:rPr lang="zh-CN" altLang="en-US" sz="2800" b="1">
                  <a:solidFill>
                    <a:srgbClr val="DA9D1A"/>
                  </a:solidFill>
                  <a:latin typeface="字魂59号-创粗黑" panose="00000500000000000000" pitchFamily="2" charset="-122"/>
                  <a:ea typeface="字魂59号-创粗黑" panose="00000500000000000000" pitchFamily="2" charset="-122"/>
                  <a:sym typeface="宋体" panose="02010600030101010101" pitchFamily="2" charset="-122"/>
                </a:rPr>
                <a:t>秋之意</a:t>
              </a:r>
            </a:p>
          </p:txBody>
        </p:sp>
      </p:grpSp>
      <p:grpSp>
        <p:nvGrpSpPr>
          <p:cNvPr id="23" name="组合 22"/>
          <p:cNvGrpSpPr/>
          <p:nvPr/>
        </p:nvGrpSpPr>
        <p:grpSpPr bwMode="auto">
          <a:xfrm>
            <a:off x="2120901" y="1738313"/>
            <a:ext cx="8369300" cy="1433512"/>
            <a:chOff x="4057" y="2623"/>
            <a:chExt cx="10372" cy="1775"/>
          </a:xfrm>
        </p:grpSpPr>
        <p:pic>
          <p:nvPicPr>
            <p:cNvPr id="29" name="图片 28"/>
            <p:cNvPicPr>
              <a:picLocks noChangeAspect="1"/>
            </p:cNvPicPr>
            <p:nvPr/>
          </p:nvPicPr>
          <p:blipFill>
            <a:blip r:embed="rId2" cstate="screen"/>
            <a:srcRect/>
            <a:stretch>
              <a:fillRect/>
            </a:stretch>
          </p:blipFill>
          <p:spPr>
            <a:xfrm>
              <a:off x="4057" y="2623"/>
              <a:ext cx="1737" cy="1775"/>
            </a:xfrm>
            <a:custGeom>
              <a:avLst/>
              <a:gdLst>
                <a:gd name="connsiteX0" fmla="*/ 551543 w 1103086"/>
                <a:gd name="connsiteY0" fmla="*/ 0 h 1103086"/>
                <a:gd name="connsiteX1" fmla="*/ 1103086 w 1103086"/>
                <a:gd name="connsiteY1" fmla="*/ 551543 h 1103086"/>
                <a:gd name="connsiteX2" fmla="*/ 551543 w 1103086"/>
                <a:gd name="connsiteY2" fmla="*/ 1103086 h 1103086"/>
                <a:gd name="connsiteX3" fmla="*/ 0 w 1103086"/>
                <a:gd name="connsiteY3" fmla="*/ 551543 h 1103086"/>
                <a:gd name="connsiteX4" fmla="*/ 551543 w 1103086"/>
                <a:gd name="connsiteY4" fmla="*/ 0 h 11030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03086" h="1103086">
                  <a:moveTo>
                    <a:pt x="551543" y="0"/>
                  </a:moveTo>
                  <a:cubicBezTo>
                    <a:pt x="856152" y="0"/>
                    <a:pt x="1103086" y="246934"/>
                    <a:pt x="1103086" y="551543"/>
                  </a:cubicBezTo>
                  <a:cubicBezTo>
                    <a:pt x="1103086" y="856152"/>
                    <a:pt x="856152" y="1103086"/>
                    <a:pt x="551543" y="1103086"/>
                  </a:cubicBezTo>
                  <a:cubicBezTo>
                    <a:pt x="246934" y="1103086"/>
                    <a:pt x="0" y="856152"/>
                    <a:pt x="0" y="551543"/>
                  </a:cubicBezTo>
                  <a:cubicBezTo>
                    <a:pt x="0" y="246934"/>
                    <a:pt x="246934" y="0"/>
                    <a:pt x="551543" y="0"/>
                  </a:cubicBezTo>
                  <a:close/>
                </a:path>
              </a:pathLst>
            </a:custGeom>
          </p:spPr>
        </p:pic>
        <p:pic>
          <p:nvPicPr>
            <p:cNvPr id="33" name="图片 32"/>
            <p:cNvPicPr>
              <a:picLocks noChangeAspect="1"/>
            </p:cNvPicPr>
            <p:nvPr/>
          </p:nvPicPr>
          <p:blipFill>
            <a:blip r:embed="rId3" cstate="screen"/>
            <a:srcRect/>
            <a:stretch>
              <a:fillRect/>
            </a:stretch>
          </p:blipFill>
          <p:spPr>
            <a:xfrm>
              <a:off x="6943" y="2623"/>
              <a:ext cx="1737" cy="1737"/>
            </a:xfrm>
            <a:custGeom>
              <a:avLst/>
              <a:gdLst>
                <a:gd name="connsiteX0" fmla="*/ 551543 w 1103086"/>
                <a:gd name="connsiteY0" fmla="*/ 0 h 1103086"/>
                <a:gd name="connsiteX1" fmla="*/ 1103086 w 1103086"/>
                <a:gd name="connsiteY1" fmla="*/ 551543 h 1103086"/>
                <a:gd name="connsiteX2" fmla="*/ 551543 w 1103086"/>
                <a:gd name="connsiteY2" fmla="*/ 1103086 h 1103086"/>
                <a:gd name="connsiteX3" fmla="*/ 0 w 1103086"/>
                <a:gd name="connsiteY3" fmla="*/ 551543 h 1103086"/>
                <a:gd name="connsiteX4" fmla="*/ 551543 w 1103086"/>
                <a:gd name="connsiteY4" fmla="*/ 0 h 11030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03086" h="1103086">
                  <a:moveTo>
                    <a:pt x="551543" y="0"/>
                  </a:moveTo>
                  <a:cubicBezTo>
                    <a:pt x="856152" y="0"/>
                    <a:pt x="1103086" y="246934"/>
                    <a:pt x="1103086" y="551543"/>
                  </a:cubicBezTo>
                  <a:cubicBezTo>
                    <a:pt x="1103086" y="856152"/>
                    <a:pt x="856152" y="1103086"/>
                    <a:pt x="551543" y="1103086"/>
                  </a:cubicBezTo>
                  <a:cubicBezTo>
                    <a:pt x="246934" y="1103086"/>
                    <a:pt x="0" y="856152"/>
                    <a:pt x="0" y="551543"/>
                  </a:cubicBezTo>
                  <a:cubicBezTo>
                    <a:pt x="0" y="246934"/>
                    <a:pt x="246934" y="0"/>
                    <a:pt x="551543" y="0"/>
                  </a:cubicBezTo>
                  <a:close/>
                </a:path>
              </a:pathLst>
            </a:custGeom>
          </p:spPr>
        </p:pic>
        <p:pic>
          <p:nvPicPr>
            <p:cNvPr id="36" name="图片 35"/>
            <p:cNvPicPr>
              <a:picLocks noChangeAspect="1"/>
            </p:cNvPicPr>
            <p:nvPr/>
          </p:nvPicPr>
          <p:blipFill>
            <a:blip r:embed="rId4" cstate="screen"/>
            <a:srcRect/>
            <a:stretch>
              <a:fillRect/>
            </a:stretch>
          </p:blipFill>
          <p:spPr>
            <a:xfrm>
              <a:off x="9828" y="2623"/>
              <a:ext cx="1737" cy="1775"/>
            </a:xfrm>
            <a:custGeom>
              <a:avLst/>
              <a:gdLst>
                <a:gd name="connsiteX0" fmla="*/ 551543 w 1103086"/>
                <a:gd name="connsiteY0" fmla="*/ 0 h 1103086"/>
                <a:gd name="connsiteX1" fmla="*/ 1103086 w 1103086"/>
                <a:gd name="connsiteY1" fmla="*/ 551543 h 1103086"/>
                <a:gd name="connsiteX2" fmla="*/ 551543 w 1103086"/>
                <a:gd name="connsiteY2" fmla="*/ 1103086 h 1103086"/>
                <a:gd name="connsiteX3" fmla="*/ 0 w 1103086"/>
                <a:gd name="connsiteY3" fmla="*/ 551543 h 1103086"/>
                <a:gd name="connsiteX4" fmla="*/ 551543 w 1103086"/>
                <a:gd name="connsiteY4" fmla="*/ 0 h 11030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03086" h="1103086">
                  <a:moveTo>
                    <a:pt x="551543" y="0"/>
                  </a:moveTo>
                  <a:cubicBezTo>
                    <a:pt x="856152" y="0"/>
                    <a:pt x="1103086" y="246934"/>
                    <a:pt x="1103086" y="551543"/>
                  </a:cubicBezTo>
                  <a:cubicBezTo>
                    <a:pt x="1103086" y="856152"/>
                    <a:pt x="856152" y="1103086"/>
                    <a:pt x="551543" y="1103086"/>
                  </a:cubicBezTo>
                  <a:cubicBezTo>
                    <a:pt x="246934" y="1103086"/>
                    <a:pt x="0" y="856152"/>
                    <a:pt x="0" y="551543"/>
                  </a:cubicBezTo>
                  <a:cubicBezTo>
                    <a:pt x="0" y="246934"/>
                    <a:pt x="246934" y="0"/>
                    <a:pt x="551543" y="0"/>
                  </a:cubicBezTo>
                  <a:close/>
                </a:path>
              </a:pathLst>
            </a:custGeom>
          </p:spPr>
        </p:pic>
        <p:pic>
          <p:nvPicPr>
            <p:cNvPr id="39" name="图片 38"/>
            <p:cNvPicPr>
              <a:picLocks noChangeAspect="1"/>
            </p:cNvPicPr>
            <p:nvPr/>
          </p:nvPicPr>
          <p:blipFill>
            <a:blip r:embed="rId5" cstate="screen"/>
            <a:srcRect/>
            <a:stretch>
              <a:fillRect/>
            </a:stretch>
          </p:blipFill>
          <p:spPr>
            <a:xfrm>
              <a:off x="12692" y="2623"/>
              <a:ext cx="1737" cy="1737"/>
            </a:xfrm>
            <a:custGeom>
              <a:avLst/>
              <a:gdLst>
                <a:gd name="connsiteX0" fmla="*/ 551543 w 1103086"/>
                <a:gd name="connsiteY0" fmla="*/ 0 h 1103086"/>
                <a:gd name="connsiteX1" fmla="*/ 1103086 w 1103086"/>
                <a:gd name="connsiteY1" fmla="*/ 551543 h 1103086"/>
                <a:gd name="connsiteX2" fmla="*/ 551543 w 1103086"/>
                <a:gd name="connsiteY2" fmla="*/ 1103086 h 1103086"/>
                <a:gd name="connsiteX3" fmla="*/ 0 w 1103086"/>
                <a:gd name="connsiteY3" fmla="*/ 551543 h 1103086"/>
                <a:gd name="connsiteX4" fmla="*/ 551543 w 1103086"/>
                <a:gd name="connsiteY4" fmla="*/ 0 h 11030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03086" h="1103086">
                  <a:moveTo>
                    <a:pt x="551543" y="0"/>
                  </a:moveTo>
                  <a:cubicBezTo>
                    <a:pt x="856152" y="0"/>
                    <a:pt x="1103086" y="246934"/>
                    <a:pt x="1103086" y="551543"/>
                  </a:cubicBezTo>
                  <a:cubicBezTo>
                    <a:pt x="1103086" y="856152"/>
                    <a:pt x="856152" y="1103086"/>
                    <a:pt x="551543" y="1103086"/>
                  </a:cubicBezTo>
                  <a:cubicBezTo>
                    <a:pt x="246934" y="1103086"/>
                    <a:pt x="0" y="856152"/>
                    <a:pt x="0" y="551543"/>
                  </a:cubicBezTo>
                  <a:cubicBezTo>
                    <a:pt x="0" y="246934"/>
                    <a:pt x="246934" y="0"/>
                    <a:pt x="551543" y="0"/>
                  </a:cubicBezTo>
                  <a:close/>
                </a:path>
              </a:pathLst>
            </a:custGeom>
          </p:spPr>
        </p:pic>
      </p:grpSp>
    </p:spTree>
  </p:cSld>
  <p:clrMapOvr>
    <a:masterClrMapping/>
  </p:clrMapOvr>
  <p:transition spd="slow" advClick="0" advTm="0">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afterEffect">
                                  <p:stCondLst>
                                    <p:cond delay="0"/>
                                  </p:stCondLst>
                                  <p:childTnLst>
                                    <p:set>
                                      <p:cBhvr>
                                        <p:cTn id="6" dur="1000" fill="hold">
                                          <p:stCondLst>
                                            <p:cond delay="0"/>
                                          </p:stCondLst>
                                        </p:cTn>
                                        <p:tgtEl>
                                          <p:spTgt spid="23"/>
                                        </p:tgtEl>
                                        <p:attrNameLst>
                                          <p:attrName>style.visibility</p:attrName>
                                        </p:attrNameLst>
                                      </p:cBhvr>
                                      <p:to>
                                        <p:strVal val="visible"/>
                                      </p:to>
                                    </p:set>
                                    <p:animEffect transition="in" filter="randombar(horizontal)">
                                      <p:cBhvr>
                                        <p:cTn id="7" dur="1000"/>
                                        <p:tgtEl>
                                          <p:spTgt spid="23"/>
                                        </p:tgtEl>
                                      </p:cBhvr>
                                    </p:animEffect>
                                  </p:childTnLst>
                                </p:cTn>
                              </p:par>
                            </p:childTnLst>
                          </p:cTn>
                        </p:par>
                        <p:par>
                          <p:cTn id="8" fill="hold">
                            <p:stCondLst>
                              <p:cond delay="1000"/>
                            </p:stCondLst>
                            <p:childTnLst>
                              <p:par>
                                <p:cTn id="9" presetID="55" presetClass="entr" presetSubtype="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1000" fill="hold"/>
                                        <p:tgtEl>
                                          <p:spTgt spid="3"/>
                                        </p:tgtEl>
                                        <p:attrNameLst>
                                          <p:attrName>ppt_w</p:attrName>
                                        </p:attrNameLst>
                                      </p:cBhvr>
                                      <p:tavLst>
                                        <p:tav tm="0">
                                          <p:val>
                                            <p:strVal val="#ppt_w*0.70"/>
                                          </p:val>
                                        </p:tav>
                                        <p:tav tm="100000">
                                          <p:val>
                                            <p:strVal val="#ppt_w"/>
                                          </p:val>
                                        </p:tav>
                                      </p:tavLst>
                                    </p:anim>
                                    <p:anim calcmode="lin" valueType="num">
                                      <p:cBhvr>
                                        <p:cTn id="12" dur="1000" fill="hold"/>
                                        <p:tgtEl>
                                          <p:spTgt spid="3"/>
                                        </p:tgtEl>
                                        <p:attrNameLst>
                                          <p:attrName>ppt_h</p:attrName>
                                        </p:attrNameLst>
                                      </p:cBhvr>
                                      <p:tavLst>
                                        <p:tav tm="0">
                                          <p:val>
                                            <p:strVal val="#ppt_h"/>
                                          </p:val>
                                        </p:tav>
                                        <p:tav tm="100000">
                                          <p:val>
                                            <p:strVal val="#ppt_h"/>
                                          </p:val>
                                        </p:tav>
                                      </p:tavLst>
                                    </p:anim>
                                    <p:animEffect transition="in" filter="fade">
                                      <p:cBhvr>
                                        <p:cTn id="13" dur="1000"/>
                                        <p:tgtEl>
                                          <p:spTgt spid="3"/>
                                        </p:tgtEl>
                                      </p:cBhvr>
                                    </p:animEffect>
                                  </p:childTnLst>
                                </p:cTn>
                              </p:par>
                            </p:childTnLst>
                          </p:cTn>
                        </p:par>
                        <p:par>
                          <p:cTn id="14" fill="hold">
                            <p:stCondLst>
                              <p:cond delay="2000"/>
                            </p:stCondLst>
                            <p:childTnLst>
                              <p:par>
                                <p:cTn id="15" presetID="55" presetClass="entr" presetSubtype="0" fill="hold" nodeType="afterEffect">
                                  <p:stCondLst>
                                    <p:cond delay="0"/>
                                  </p:stCondLst>
                                  <p:childTnLst>
                                    <p:set>
                                      <p:cBhvr>
                                        <p:cTn id="16" dur="1" fill="hold">
                                          <p:stCondLst>
                                            <p:cond delay="0"/>
                                          </p:stCondLst>
                                        </p:cTn>
                                        <p:tgtEl>
                                          <p:spTgt spid="4"/>
                                        </p:tgtEl>
                                        <p:attrNameLst>
                                          <p:attrName>style.visibility</p:attrName>
                                        </p:attrNameLst>
                                      </p:cBhvr>
                                      <p:to>
                                        <p:strVal val="visible"/>
                                      </p:to>
                                    </p:set>
                                    <p:anim calcmode="lin" valueType="num">
                                      <p:cBhvr>
                                        <p:cTn id="17" dur="1000" fill="hold"/>
                                        <p:tgtEl>
                                          <p:spTgt spid="4"/>
                                        </p:tgtEl>
                                        <p:attrNameLst>
                                          <p:attrName>ppt_w</p:attrName>
                                        </p:attrNameLst>
                                      </p:cBhvr>
                                      <p:tavLst>
                                        <p:tav tm="0">
                                          <p:val>
                                            <p:strVal val="#ppt_w*0.70"/>
                                          </p:val>
                                        </p:tav>
                                        <p:tav tm="100000">
                                          <p:val>
                                            <p:strVal val="#ppt_w"/>
                                          </p:val>
                                        </p:tav>
                                      </p:tavLst>
                                    </p:anim>
                                    <p:anim calcmode="lin" valueType="num">
                                      <p:cBhvr>
                                        <p:cTn id="18" dur="1000" fill="hold"/>
                                        <p:tgtEl>
                                          <p:spTgt spid="4"/>
                                        </p:tgtEl>
                                        <p:attrNameLst>
                                          <p:attrName>ppt_h</p:attrName>
                                        </p:attrNameLst>
                                      </p:cBhvr>
                                      <p:tavLst>
                                        <p:tav tm="0">
                                          <p:val>
                                            <p:strVal val="#ppt_h"/>
                                          </p:val>
                                        </p:tav>
                                        <p:tav tm="100000">
                                          <p:val>
                                            <p:strVal val="#ppt_h"/>
                                          </p:val>
                                        </p:tav>
                                      </p:tavLst>
                                    </p:anim>
                                    <p:animEffect transition="in" filter="fade">
                                      <p:cBhvr>
                                        <p:cTn id="19" dur="1000"/>
                                        <p:tgtEl>
                                          <p:spTgt spid="4"/>
                                        </p:tgtEl>
                                      </p:cBhvr>
                                    </p:animEffect>
                                  </p:childTnLst>
                                </p:cTn>
                              </p:par>
                            </p:childTnLst>
                          </p:cTn>
                        </p:par>
                        <p:par>
                          <p:cTn id="20" fill="hold">
                            <p:stCondLst>
                              <p:cond delay="3000"/>
                            </p:stCondLst>
                            <p:childTnLst>
                              <p:par>
                                <p:cTn id="21" presetID="55" presetClass="entr" presetSubtype="0" fill="hold" nodeType="afterEffect">
                                  <p:stCondLst>
                                    <p:cond delay="0"/>
                                  </p:stCondLst>
                                  <p:childTnLst>
                                    <p:set>
                                      <p:cBhvr>
                                        <p:cTn id="22" dur="1" fill="hold">
                                          <p:stCondLst>
                                            <p:cond delay="0"/>
                                          </p:stCondLst>
                                        </p:cTn>
                                        <p:tgtEl>
                                          <p:spTgt spid="7"/>
                                        </p:tgtEl>
                                        <p:attrNameLst>
                                          <p:attrName>style.visibility</p:attrName>
                                        </p:attrNameLst>
                                      </p:cBhvr>
                                      <p:to>
                                        <p:strVal val="visible"/>
                                      </p:to>
                                    </p:set>
                                    <p:anim calcmode="lin" valueType="num">
                                      <p:cBhvr>
                                        <p:cTn id="23" dur="1000" fill="hold"/>
                                        <p:tgtEl>
                                          <p:spTgt spid="7"/>
                                        </p:tgtEl>
                                        <p:attrNameLst>
                                          <p:attrName>ppt_w</p:attrName>
                                        </p:attrNameLst>
                                      </p:cBhvr>
                                      <p:tavLst>
                                        <p:tav tm="0">
                                          <p:val>
                                            <p:strVal val="#ppt_w*0.70"/>
                                          </p:val>
                                        </p:tav>
                                        <p:tav tm="100000">
                                          <p:val>
                                            <p:strVal val="#ppt_w"/>
                                          </p:val>
                                        </p:tav>
                                      </p:tavLst>
                                    </p:anim>
                                    <p:anim calcmode="lin" valueType="num">
                                      <p:cBhvr>
                                        <p:cTn id="24" dur="1000" fill="hold"/>
                                        <p:tgtEl>
                                          <p:spTgt spid="7"/>
                                        </p:tgtEl>
                                        <p:attrNameLst>
                                          <p:attrName>ppt_h</p:attrName>
                                        </p:attrNameLst>
                                      </p:cBhvr>
                                      <p:tavLst>
                                        <p:tav tm="0">
                                          <p:val>
                                            <p:strVal val="#ppt_h"/>
                                          </p:val>
                                        </p:tav>
                                        <p:tav tm="100000">
                                          <p:val>
                                            <p:strVal val="#ppt_h"/>
                                          </p:val>
                                        </p:tav>
                                      </p:tavLst>
                                    </p:anim>
                                    <p:animEffect transition="in" filter="fade">
                                      <p:cBhvr>
                                        <p:cTn id="25"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5058" name="图片 4"/>
          <p:cNvPicPr>
            <a:picLocks noChangeAspect="1" noChangeArrowheads="1"/>
          </p:cNvPicPr>
          <p:nvPr/>
        </p:nvPicPr>
        <p:blipFill>
          <a:blip r:embed="rId2" cstate="screen"/>
          <a:srcRect/>
          <a:stretch>
            <a:fillRect/>
          </a:stretch>
        </p:blipFill>
        <p:spPr bwMode="auto">
          <a:xfrm>
            <a:off x="638176" y="1214438"/>
            <a:ext cx="4689475" cy="4508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45059" name="组合 16"/>
          <p:cNvGrpSpPr/>
          <p:nvPr/>
        </p:nvGrpSpPr>
        <p:grpSpPr bwMode="auto">
          <a:xfrm>
            <a:off x="6191249" y="1701802"/>
            <a:ext cx="4540251" cy="1084263"/>
            <a:chOff x="7524209" y="1101688"/>
            <a:chExt cx="3406556" cy="814484"/>
          </a:xfrm>
        </p:grpSpPr>
        <p:sp>
          <p:nvSpPr>
            <p:cNvPr id="20" name="流程图: 决策 19"/>
            <p:cNvSpPr/>
            <p:nvPr/>
          </p:nvSpPr>
          <p:spPr>
            <a:xfrm>
              <a:off x="7524209" y="1101688"/>
              <a:ext cx="823053" cy="814484"/>
            </a:xfrm>
            <a:prstGeom prst="flowChartDecision">
              <a:avLst/>
            </a:prstGeom>
            <a:noFill/>
            <a:ln>
              <a:solidFill>
                <a:srgbClr val="DAA726"/>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defRPr/>
              </a:pPr>
              <a:r>
                <a:rPr lang="zh-CN" altLang="en-US" sz="2665" b="1" noProof="1">
                  <a:solidFill>
                    <a:schemeClr val="tx1">
                      <a:lumMod val="65000"/>
                      <a:lumOff val="35000"/>
                    </a:schemeClr>
                  </a:solidFill>
                  <a:latin typeface="字魂59号-创粗黑" panose="00000500000000000000" pitchFamily="2" charset="-122"/>
                  <a:cs typeface="+mn-ea"/>
                  <a:sym typeface="+mn-lt"/>
                </a:rPr>
                <a:t>繁</a:t>
              </a:r>
            </a:p>
          </p:txBody>
        </p:sp>
        <p:sp>
          <p:nvSpPr>
            <p:cNvPr id="21" name="流程图: 决策 20"/>
            <p:cNvSpPr/>
            <p:nvPr/>
          </p:nvSpPr>
          <p:spPr>
            <a:xfrm>
              <a:off x="8198374" y="1101688"/>
              <a:ext cx="821861" cy="814484"/>
            </a:xfrm>
            <a:prstGeom prst="flowChartDecision">
              <a:avLst/>
            </a:prstGeom>
            <a:noFill/>
            <a:ln>
              <a:solidFill>
                <a:srgbClr val="DAA726"/>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defRPr/>
              </a:pPr>
              <a:r>
                <a:rPr lang="zh-CN" altLang="en-US" sz="2665" b="1" noProof="1">
                  <a:solidFill>
                    <a:schemeClr val="tx1">
                      <a:lumMod val="65000"/>
                      <a:lumOff val="35000"/>
                    </a:schemeClr>
                  </a:solidFill>
                  <a:latin typeface="字魂59号-创粗黑" panose="00000500000000000000" pitchFamily="2" charset="-122"/>
                  <a:cs typeface="+mn-ea"/>
                  <a:sym typeface="+mn-lt"/>
                </a:rPr>
                <a:t>华</a:t>
              </a:r>
            </a:p>
          </p:txBody>
        </p:sp>
        <p:sp>
          <p:nvSpPr>
            <p:cNvPr id="22" name="流程图: 决策 21"/>
            <p:cNvSpPr/>
            <p:nvPr/>
          </p:nvSpPr>
          <p:spPr>
            <a:xfrm>
              <a:off x="9434739" y="1101688"/>
              <a:ext cx="821861" cy="814484"/>
            </a:xfrm>
            <a:prstGeom prst="flowChartDecision">
              <a:avLst/>
            </a:prstGeom>
            <a:noFill/>
            <a:ln>
              <a:solidFill>
                <a:srgbClr val="DAA726"/>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defRPr/>
              </a:pPr>
              <a:r>
                <a:rPr lang="zh-CN" altLang="en-US" sz="2665" b="1" noProof="1">
                  <a:solidFill>
                    <a:schemeClr val="tx1">
                      <a:lumMod val="65000"/>
                      <a:lumOff val="35000"/>
                    </a:schemeClr>
                  </a:solidFill>
                  <a:latin typeface="字魂59号-创粗黑" panose="00000500000000000000" pitchFamily="2" charset="-122"/>
                  <a:cs typeface="+mn-ea"/>
                  <a:sym typeface="+mn-lt"/>
                </a:rPr>
                <a:t>落</a:t>
              </a:r>
            </a:p>
          </p:txBody>
        </p:sp>
        <p:sp>
          <p:nvSpPr>
            <p:cNvPr id="23" name="流程图: 决策 22"/>
            <p:cNvSpPr/>
            <p:nvPr/>
          </p:nvSpPr>
          <p:spPr>
            <a:xfrm>
              <a:off x="10107713" y="1101688"/>
              <a:ext cx="823052" cy="814484"/>
            </a:xfrm>
            <a:prstGeom prst="flowChartDecision">
              <a:avLst/>
            </a:prstGeom>
            <a:noFill/>
            <a:ln>
              <a:solidFill>
                <a:srgbClr val="DAA726"/>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defRPr/>
              </a:pPr>
              <a:r>
                <a:rPr lang="zh-CN" altLang="en-US" sz="2665" b="1" noProof="1">
                  <a:solidFill>
                    <a:schemeClr val="tx1">
                      <a:lumMod val="65000"/>
                      <a:lumOff val="35000"/>
                    </a:schemeClr>
                  </a:solidFill>
                  <a:latin typeface="字魂59号-创粗黑" panose="00000500000000000000" pitchFamily="2" charset="-122"/>
                  <a:cs typeface="+mn-ea"/>
                  <a:sym typeface="+mn-lt"/>
                </a:rPr>
                <a:t>叶</a:t>
              </a:r>
            </a:p>
          </p:txBody>
        </p:sp>
      </p:grpSp>
      <p:sp>
        <p:nvSpPr>
          <p:cNvPr id="24" name="矩形 23"/>
          <p:cNvSpPr/>
          <p:nvPr/>
        </p:nvSpPr>
        <p:spPr>
          <a:xfrm>
            <a:off x="5461001" y="3589338"/>
            <a:ext cx="6046788" cy="1380378"/>
          </a:xfrm>
          <a:prstGeom prst="rect">
            <a:avLst/>
          </a:prstGeom>
        </p:spPr>
        <p:txBody>
          <a:bodyPr>
            <a:spAutoFit/>
          </a:bodyPr>
          <a:lstStyle/>
          <a:p>
            <a:pPr algn="ctr" eaLnBrk="1" fontAlgn="auto" hangingPunct="1">
              <a:lnSpc>
                <a:spcPct val="150000"/>
              </a:lnSpc>
              <a:defRPr/>
            </a:pPr>
            <a:r>
              <a:rPr lang="zh-CN" altLang="en-US" sz="1860" kern="0" noProof="1">
                <a:latin typeface="字魂59号-创粗黑" panose="00000500000000000000" pitchFamily="2" charset="-122"/>
                <a:ea typeface="字魂59号-创粗黑" panose="00000500000000000000" pitchFamily="2" charset="-122"/>
                <a:sym typeface="+mn-ea"/>
              </a:rPr>
              <a:t>又是一年立秋，盛夏光年渐行渐远，秋风秋月，红叶寒鸦将逐渐取代暴雨骄阳，接天莲叶。秋风萧瑟天气凉，草木摇曳露为霜</a:t>
            </a:r>
            <a:endParaRPr lang="zh-CN" altLang="en-US" sz="1865" noProof="1">
              <a:solidFill>
                <a:schemeClr val="tx1">
                  <a:lumMod val="65000"/>
                  <a:lumOff val="35000"/>
                </a:schemeClr>
              </a:solidFill>
              <a:latin typeface="字魂59号-创粗黑" panose="00000500000000000000" pitchFamily="2" charset="-122"/>
              <a:cs typeface="+mn-ea"/>
              <a:sym typeface="+mn-lt"/>
            </a:endParaRPr>
          </a:p>
        </p:txBody>
      </p:sp>
    </p:spTree>
  </p:cSld>
  <p:clrMapOvr>
    <a:masterClrMapping/>
  </p:clrMapOvr>
  <p:transition spd="slow" advClick="0" advTm="0">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 name="图片 20"/>
          <p:cNvPicPr>
            <a:picLocks noChangeAspect="1"/>
          </p:cNvPicPr>
          <p:nvPr/>
        </p:nvPicPr>
        <p:blipFill>
          <a:blip r:embed="rId2" cstate="screen"/>
          <a:srcRect/>
          <a:stretch>
            <a:fillRect/>
          </a:stretch>
        </p:blipFill>
        <p:spPr>
          <a:xfrm>
            <a:off x="4506531" y="1406769"/>
            <a:ext cx="3409468" cy="3190278"/>
          </a:xfrm>
          <a:prstGeom prst="ellipse">
            <a:avLst/>
          </a:prstGeom>
        </p:spPr>
      </p:pic>
      <p:grpSp>
        <p:nvGrpSpPr>
          <p:cNvPr id="68" name="组合 67"/>
          <p:cNvGrpSpPr/>
          <p:nvPr/>
        </p:nvGrpSpPr>
        <p:grpSpPr bwMode="auto">
          <a:xfrm>
            <a:off x="854075" y="1587500"/>
            <a:ext cx="10750551" cy="2982328"/>
            <a:chOff x="721490" y="1865760"/>
            <a:chExt cx="10749020" cy="2982969"/>
          </a:xfrm>
        </p:grpSpPr>
        <p:grpSp>
          <p:nvGrpSpPr>
            <p:cNvPr id="34" name="组合 33"/>
            <p:cNvGrpSpPr/>
            <p:nvPr/>
          </p:nvGrpSpPr>
          <p:grpSpPr>
            <a:xfrm>
              <a:off x="4574956" y="1865760"/>
              <a:ext cx="2784898" cy="2053510"/>
              <a:chOff x="7029451" y="5334002"/>
              <a:chExt cx="1100137" cy="811212"/>
            </a:xfrm>
            <a:solidFill>
              <a:srgbClr val="ADB2B6"/>
            </a:solidFill>
          </p:grpSpPr>
          <p:sp>
            <p:nvSpPr>
              <p:cNvPr id="35" name="Freeform 5463"/>
              <p:cNvSpPr/>
              <p:nvPr/>
            </p:nvSpPr>
            <p:spPr bwMode="auto">
              <a:xfrm>
                <a:off x="7623176" y="5334002"/>
                <a:ext cx="19050" cy="14288"/>
              </a:xfrm>
              <a:custGeom>
                <a:avLst/>
                <a:gdLst>
                  <a:gd name="T0" fmla="*/ 5 w 5"/>
                  <a:gd name="T1" fmla="*/ 2 h 4"/>
                  <a:gd name="T2" fmla="*/ 3 w 5"/>
                  <a:gd name="T3" fmla="*/ 3 h 4"/>
                  <a:gd name="T4" fmla="*/ 2 w 5"/>
                  <a:gd name="T5" fmla="*/ 4 h 4"/>
                  <a:gd name="T6" fmla="*/ 0 w 5"/>
                  <a:gd name="T7" fmla="*/ 3 h 4"/>
                  <a:gd name="T8" fmla="*/ 5 w 5"/>
                  <a:gd name="T9" fmla="*/ 2 h 4"/>
                </a:gdLst>
                <a:ahLst/>
                <a:cxnLst>
                  <a:cxn ang="0">
                    <a:pos x="T0" y="T1"/>
                  </a:cxn>
                  <a:cxn ang="0">
                    <a:pos x="T2" y="T3"/>
                  </a:cxn>
                  <a:cxn ang="0">
                    <a:pos x="T4" y="T5"/>
                  </a:cxn>
                  <a:cxn ang="0">
                    <a:pos x="T6" y="T7"/>
                  </a:cxn>
                  <a:cxn ang="0">
                    <a:pos x="T8" y="T9"/>
                  </a:cxn>
                </a:cxnLst>
                <a:rect l="0" t="0" r="r" b="b"/>
                <a:pathLst>
                  <a:path w="5" h="4">
                    <a:moveTo>
                      <a:pt x="5" y="2"/>
                    </a:moveTo>
                    <a:cubicBezTo>
                      <a:pt x="5" y="3"/>
                      <a:pt x="4" y="3"/>
                      <a:pt x="3" y="3"/>
                    </a:cubicBezTo>
                    <a:cubicBezTo>
                      <a:pt x="5" y="3"/>
                      <a:pt x="2" y="2"/>
                      <a:pt x="2" y="4"/>
                    </a:cubicBezTo>
                    <a:cubicBezTo>
                      <a:pt x="1" y="3"/>
                      <a:pt x="2" y="3"/>
                      <a:pt x="0" y="3"/>
                    </a:cubicBezTo>
                    <a:cubicBezTo>
                      <a:pt x="0" y="0"/>
                      <a:pt x="4" y="3"/>
                      <a:pt x="5"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lIns="68580" tIns="34290" rIns="68580" bIns="34290"/>
              <a:lstStyle/>
              <a:p>
                <a:pPr eaLnBrk="1" fontAlgn="auto" hangingPunct="1">
                  <a:defRPr/>
                </a:pPr>
                <a:endParaRPr lang="zh-CN" altLang="en-US" sz="1350" noProof="1">
                  <a:solidFill>
                    <a:schemeClr val="bg2">
                      <a:lumMod val="10000"/>
                    </a:schemeClr>
                  </a:solidFill>
                  <a:latin typeface="字魂59号-创粗黑" panose="00000500000000000000" pitchFamily="2" charset="-122"/>
                  <a:ea typeface="字魂59号-创粗黑" panose="00000500000000000000" pitchFamily="2" charset="-122"/>
                </a:endParaRPr>
              </a:p>
            </p:txBody>
          </p:sp>
          <p:sp>
            <p:nvSpPr>
              <p:cNvPr id="36" name="Freeform 5464"/>
              <p:cNvSpPr/>
              <p:nvPr/>
            </p:nvSpPr>
            <p:spPr bwMode="auto">
              <a:xfrm>
                <a:off x="7656513" y="5341939"/>
                <a:ext cx="19050" cy="6350"/>
              </a:xfrm>
              <a:custGeom>
                <a:avLst/>
                <a:gdLst>
                  <a:gd name="T0" fmla="*/ 2 w 5"/>
                  <a:gd name="T1" fmla="*/ 1 h 2"/>
                  <a:gd name="T2" fmla="*/ 5 w 5"/>
                  <a:gd name="T3" fmla="*/ 0 h 2"/>
                  <a:gd name="T4" fmla="*/ 4 w 5"/>
                  <a:gd name="T5" fmla="*/ 2 h 2"/>
                  <a:gd name="T6" fmla="*/ 0 w 5"/>
                  <a:gd name="T7" fmla="*/ 1 h 2"/>
                  <a:gd name="T8" fmla="*/ 2 w 5"/>
                  <a:gd name="T9" fmla="*/ 1 h 2"/>
                </a:gdLst>
                <a:ahLst/>
                <a:cxnLst>
                  <a:cxn ang="0">
                    <a:pos x="T0" y="T1"/>
                  </a:cxn>
                  <a:cxn ang="0">
                    <a:pos x="T2" y="T3"/>
                  </a:cxn>
                  <a:cxn ang="0">
                    <a:pos x="T4" y="T5"/>
                  </a:cxn>
                  <a:cxn ang="0">
                    <a:pos x="T6" y="T7"/>
                  </a:cxn>
                  <a:cxn ang="0">
                    <a:pos x="T8" y="T9"/>
                  </a:cxn>
                </a:cxnLst>
                <a:rect l="0" t="0" r="r" b="b"/>
                <a:pathLst>
                  <a:path w="5" h="2">
                    <a:moveTo>
                      <a:pt x="2" y="1"/>
                    </a:moveTo>
                    <a:cubicBezTo>
                      <a:pt x="3" y="1"/>
                      <a:pt x="3" y="0"/>
                      <a:pt x="5" y="0"/>
                    </a:cubicBezTo>
                    <a:cubicBezTo>
                      <a:pt x="5" y="2"/>
                      <a:pt x="4" y="1"/>
                      <a:pt x="4" y="2"/>
                    </a:cubicBezTo>
                    <a:cubicBezTo>
                      <a:pt x="3" y="2"/>
                      <a:pt x="1" y="2"/>
                      <a:pt x="0" y="1"/>
                    </a:cubicBezTo>
                    <a:cubicBezTo>
                      <a:pt x="0" y="0"/>
                      <a:pt x="2" y="0"/>
                      <a:pt x="2"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lIns="68580" tIns="34290" rIns="68580" bIns="34290"/>
              <a:lstStyle/>
              <a:p>
                <a:pPr eaLnBrk="1" fontAlgn="auto" hangingPunct="1">
                  <a:defRPr/>
                </a:pPr>
                <a:endParaRPr lang="zh-CN" altLang="en-US" sz="1350" noProof="1">
                  <a:solidFill>
                    <a:schemeClr val="bg2">
                      <a:lumMod val="10000"/>
                    </a:schemeClr>
                  </a:solidFill>
                  <a:latin typeface="字魂59号-创粗黑" panose="00000500000000000000" pitchFamily="2" charset="-122"/>
                  <a:ea typeface="字魂59号-创粗黑" panose="00000500000000000000" pitchFamily="2" charset="-122"/>
                </a:endParaRPr>
              </a:p>
            </p:txBody>
          </p:sp>
          <p:sp>
            <p:nvSpPr>
              <p:cNvPr id="37" name="Freeform 5465"/>
              <p:cNvSpPr/>
              <p:nvPr/>
            </p:nvSpPr>
            <p:spPr bwMode="auto">
              <a:xfrm>
                <a:off x="7645401" y="5337177"/>
                <a:ext cx="7938" cy="15875"/>
              </a:xfrm>
              <a:custGeom>
                <a:avLst/>
                <a:gdLst>
                  <a:gd name="T0" fmla="*/ 0 w 2"/>
                  <a:gd name="T1" fmla="*/ 2 h 4"/>
                  <a:gd name="T2" fmla="*/ 0 w 2"/>
                  <a:gd name="T3" fmla="*/ 3 h 4"/>
                  <a:gd name="T4" fmla="*/ 0 w 2"/>
                  <a:gd name="T5" fmla="*/ 2 h 4"/>
                  <a:gd name="T6" fmla="*/ 1 w 2"/>
                  <a:gd name="T7" fmla="*/ 2 h 4"/>
                  <a:gd name="T8" fmla="*/ 0 w 2"/>
                  <a:gd name="T9" fmla="*/ 2 h 4"/>
                </a:gdLst>
                <a:ahLst/>
                <a:cxnLst>
                  <a:cxn ang="0">
                    <a:pos x="T0" y="T1"/>
                  </a:cxn>
                  <a:cxn ang="0">
                    <a:pos x="T2" y="T3"/>
                  </a:cxn>
                  <a:cxn ang="0">
                    <a:pos x="T4" y="T5"/>
                  </a:cxn>
                  <a:cxn ang="0">
                    <a:pos x="T6" y="T7"/>
                  </a:cxn>
                  <a:cxn ang="0">
                    <a:pos x="T8" y="T9"/>
                  </a:cxn>
                </a:cxnLst>
                <a:rect l="0" t="0" r="r" b="b"/>
                <a:pathLst>
                  <a:path w="2" h="4">
                    <a:moveTo>
                      <a:pt x="0" y="2"/>
                    </a:moveTo>
                    <a:cubicBezTo>
                      <a:pt x="1" y="0"/>
                      <a:pt x="2" y="4"/>
                      <a:pt x="0" y="3"/>
                    </a:cubicBezTo>
                    <a:cubicBezTo>
                      <a:pt x="1" y="3"/>
                      <a:pt x="0" y="2"/>
                      <a:pt x="0" y="2"/>
                    </a:cubicBezTo>
                    <a:cubicBezTo>
                      <a:pt x="0" y="2"/>
                      <a:pt x="1" y="2"/>
                      <a:pt x="1" y="2"/>
                    </a:cubicBezTo>
                    <a:cubicBezTo>
                      <a:pt x="1" y="2"/>
                      <a:pt x="1" y="2"/>
                      <a:pt x="0"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lIns="68580" tIns="34290" rIns="68580" bIns="34290"/>
              <a:lstStyle/>
              <a:p>
                <a:pPr eaLnBrk="1" fontAlgn="auto" hangingPunct="1">
                  <a:defRPr/>
                </a:pPr>
                <a:endParaRPr lang="zh-CN" altLang="en-US" sz="1350" noProof="1">
                  <a:solidFill>
                    <a:schemeClr val="bg2">
                      <a:lumMod val="10000"/>
                    </a:schemeClr>
                  </a:solidFill>
                  <a:latin typeface="字魂59号-创粗黑" panose="00000500000000000000" pitchFamily="2" charset="-122"/>
                  <a:ea typeface="字魂59号-创粗黑" panose="00000500000000000000" pitchFamily="2" charset="-122"/>
                </a:endParaRPr>
              </a:p>
            </p:txBody>
          </p:sp>
          <p:sp>
            <p:nvSpPr>
              <p:cNvPr id="38" name="Freeform 5466"/>
              <p:cNvSpPr/>
              <p:nvPr/>
            </p:nvSpPr>
            <p:spPr bwMode="auto">
              <a:xfrm>
                <a:off x="7526338" y="5353052"/>
                <a:ext cx="11113" cy="6350"/>
              </a:xfrm>
              <a:custGeom>
                <a:avLst/>
                <a:gdLst>
                  <a:gd name="T0" fmla="*/ 3 w 3"/>
                  <a:gd name="T1" fmla="*/ 0 h 2"/>
                  <a:gd name="T2" fmla="*/ 0 w 3"/>
                  <a:gd name="T3" fmla="*/ 1 h 2"/>
                  <a:gd name="T4" fmla="*/ 3 w 3"/>
                  <a:gd name="T5" fmla="*/ 0 h 2"/>
                </a:gdLst>
                <a:ahLst/>
                <a:cxnLst>
                  <a:cxn ang="0">
                    <a:pos x="T0" y="T1"/>
                  </a:cxn>
                  <a:cxn ang="0">
                    <a:pos x="T2" y="T3"/>
                  </a:cxn>
                  <a:cxn ang="0">
                    <a:pos x="T4" y="T5"/>
                  </a:cxn>
                </a:cxnLst>
                <a:rect l="0" t="0" r="r" b="b"/>
                <a:pathLst>
                  <a:path w="3" h="2">
                    <a:moveTo>
                      <a:pt x="3" y="0"/>
                    </a:moveTo>
                    <a:cubicBezTo>
                      <a:pt x="2" y="2"/>
                      <a:pt x="1" y="0"/>
                      <a:pt x="0" y="1"/>
                    </a:cubicBezTo>
                    <a:cubicBezTo>
                      <a:pt x="0" y="0"/>
                      <a:pt x="2" y="0"/>
                      <a:pt x="3"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lIns="68580" tIns="34290" rIns="68580" bIns="34290"/>
              <a:lstStyle/>
              <a:p>
                <a:pPr eaLnBrk="1" fontAlgn="auto" hangingPunct="1">
                  <a:defRPr/>
                </a:pPr>
                <a:endParaRPr lang="zh-CN" altLang="en-US" sz="1350" noProof="1">
                  <a:solidFill>
                    <a:schemeClr val="bg2">
                      <a:lumMod val="10000"/>
                    </a:schemeClr>
                  </a:solidFill>
                  <a:latin typeface="字魂59号-创粗黑" panose="00000500000000000000" pitchFamily="2" charset="-122"/>
                  <a:ea typeface="字魂59号-创粗黑" panose="00000500000000000000" pitchFamily="2" charset="-122"/>
                </a:endParaRPr>
              </a:p>
            </p:txBody>
          </p:sp>
          <p:sp>
            <p:nvSpPr>
              <p:cNvPr id="39" name="Line 5467"/>
              <p:cNvSpPr>
                <a:spLocks noChangeShapeType="1"/>
              </p:cNvSpPr>
              <p:nvPr/>
            </p:nvSpPr>
            <p:spPr bwMode="auto">
              <a:xfrm>
                <a:off x="8129588" y="6145214"/>
                <a:ext cx="0" cy="0"/>
              </a:xfrm>
              <a:prstGeom prst="line">
                <a:avLst/>
              </a:prstGeom>
              <a:grpFill/>
              <a:ln>
                <a:noFill/>
              </a:ln>
              <a:extLst>
                <a:ext uri="{91240B29-F687-4F45-9708-019B960494DF}">
                  <a14:hiddenLine xmlns:a14="http://schemas.microsoft.com/office/drawing/2010/main" w="9525">
                    <a:solidFill>
                      <a:srgbClr val="000000"/>
                    </a:solidFill>
                    <a:round/>
                  </a14:hiddenLine>
                </a:ext>
              </a:extLst>
            </p:spPr>
            <p:txBody>
              <a:bodyPr lIns="68580" tIns="34290" rIns="68580" bIns="34290"/>
              <a:lstStyle/>
              <a:p>
                <a:pPr eaLnBrk="1" fontAlgn="auto" hangingPunct="1">
                  <a:defRPr/>
                </a:pPr>
                <a:endParaRPr lang="zh-CN" altLang="en-US" sz="1350" noProof="1">
                  <a:solidFill>
                    <a:schemeClr val="bg2">
                      <a:lumMod val="10000"/>
                    </a:schemeClr>
                  </a:solidFill>
                  <a:latin typeface="字魂59号-创粗黑" panose="00000500000000000000" pitchFamily="2" charset="-122"/>
                  <a:ea typeface="字魂59号-创粗黑" panose="00000500000000000000" pitchFamily="2" charset="-122"/>
                </a:endParaRPr>
              </a:p>
            </p:txBody>
          </p:sp>
          <p:sp>
            <p:nvSpPr>
              <p:cNvPr id="40" name="Line 5468"/>
              <p:cNvSpPr>
                <a:spLocks noChangeShapeType="1"/>
              </p:cNvSpPr>
              <p:nvPr/>
            </p:nvSpPr>
            <p:spPr bwMode="auto">
              <a:xfrm>
                <a:off x="8129588" y="6145214"/>
                <a:ext cx="0" cy="0"/>
              </a:xfrm>
              <a:prstGeom prst="line">
                <a:avLst/>
              </a:prstGeom>
              <a:grpFill/>
              <a:ln>
                <a:noFill/>
              </a:ln>
              <a:extLst>
                <a:ext uri="{91240B29-F687-4F45-9708-019B960494DF}">
                  <a14:hiddenLine xmlns:a14="http://schemas.microsoft.com/office/drawing/2010/main" w="9525">
                    <a:solidFill>
                      <a:srgbClr val="000000"/>
                    </a:solidFill>
                    <a:round/>
                  </a14:hiddenLine>
                </a:ext>
              </a:extLst>
            </p:spPr>
            <p:txBody>
              <a:bodyPr lIns="68580" tIns="34290" rIns="68580" bIns="34290"/>
              <a:lstStyle/>
              <a:p>
                <a:pPr eaLnBrk="1" fontAlgn="auto" hangingPunct="1">
                  <a:defRPr/>
                </a:pPr>
                <a:endParaRPr lang="zh-CN" altLang="en-US" sz="1350" noProof="1">
                  <a:solidFill>
                    <a:schemeClr val="bg2">
                      <a:lumMod val="10000"/>
                    </a:schemeClr>
                  </a:solidFill>
                  <a:latin typeface="字魂59号-创粗黑" panose="00000500000000000000" pitchFamily="2" charset="-122"/>
                  <a:ea typeface="字魂59号-创粗黑" panose="00000500000000000000" pitchFamily="2" charset="-122"/>
                </a:endParaRPr>
              </a:p>
            </p:txBody>
          </p:sp>
          <p:sp>
            <p:nvSpPr>
              <p:cNvPr id="42" name="Freeform 5470"/>
              <p:cNvSpPr/>
              <p:nvPr/>
            </p:nvSpPr>
            <p:spPr bwMode="auto">
              <a:xfrm>
                <a:off x="7499351" y="5356227"/>
                <a:ext cx="11113" cy="15875"/>
              </a:xfrm>
              <a:custGeom>
                <a:avLst/>
                <a:gdLst>
                  <a:gd name="T0" fmla="*/ 2 w 3"/>
                  <a:gd name="T1" fmla="*/ 0 h 4"/>
                  <a:gd name="T2" fmla="*/ 0 w 3"/>
                  <a:gd name="T3" fmla="*/ 3 h 4"/>
                  <a:gd name="T4" fmla="*/ 0 w 3"/>
                  <a:gd name="T5" fmla="*/ 1 h 4"/>
                  <a:gd name="T6" fmla="*/ 2 w 3"/>
                  <a:gd name="T7" fmla="*/ 0 h 4"/>
                </a:gdLst>
                <a:ahLst/>
                <a:cxnLst>
                  <a:cxn ang="0">
                    <a:pos x="T0" y="T1"/>
                  </a:cxn>
                  <a:cxn ang="0">
                    <a:pos x="T2" y="T3"/>
                  </a:cxn>
                  <a:cxn ang="0">
                    <a:pos x="T4" y="T5"/>
                  </a:cxn>
                  <a:cxn ang="0">
                    <a:pos x="T6" y="T7"/>
                  </a:cxn>
                </a:cxnLst>
                <a:rect l="0" t="0" r="r" b="b"/>
                <a:pathLst>
                  <a:path w="3" h="4">
                    <a:moveTo>
                      <a:pt x="2" y="0"/>
                    </a:moveTo>
                    <a:cubicBezTo>
                      <a:pt x="3" y="0"/>
                      <a:pt x="2" y="4"/>
                      <a:pt x="0" y="3"/>
                    </a:cubicBezTo>
                    <a:cubicBezTo>
                      <a:pt x="2" y="2"/>
                      <a:pt x="0" y="2"/>
                      <a:pt x="0" y="1"/>
                    </a:cubicBezTo>
                    <a:cubicBezTo>
                      <a:pt x="1" y="0"/>
                      <a:pt x="3" y="1"/>
                      <a:pt x="2"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lIns="68580" tIns="34290" rIns="68580" bIns="34290"/>
              <a:lstStyle/>
              <a:p>
                <a:pPr eaLnBrk="1" fontAlgn="auto" hangingPunct="1">
                  <a:defRPr/>
                </a:pPr>
                <a:endParaRPr lang="zh-CN" altLang="en-US" sz="1350" noProof="1">
                  <a:solidFill>
                    <a:schemeClr val="bg2">
                      <a:lumMod val="10000"/>
                    </a:schemeClr>
                  </a:solidFill>
                  <a:latin typeface="字魂59号-创粗黑" panose="00000500000000000000" pitchFamily="2" charset="-122"/>
                  <a:ea typeface="字魂59号-创粗黑" panose="00000500000000000000" pitchFamily="2" charset="-122"/>
                </a:endParaRPr>
              </a:p>
            </p:txBody>
          </p:sp>
          <p:sp>
            <p:nvSpPr>
              <p:cNvPr id="43" name="Freeform 5471"/>
              <p:cNvSpPr/>
              <p:nvPr/>
            </p:nvSpPr>
            <p:spPr bwMode="auto">
              <a:xfrm>
                <a:off x="7029451" y="5856289"/>
                <a:ext cx="30163" cy="71438"/>
              </a:xfrm>
              <a:custGeom>
                <a:avLst/>
                <a:gdLst>
                  <a:gd name="T0" fmla="*/ 1 w 8"/>
                  <a:gd name="T1" fmla="*/ 0 h 19"/>
                  <a:gd name="T2" fmla="*/ 3 w 8"/>
                  <a:gd name="T3" fmla="*/ 2 h 19"/>
                  <a:gd name="T4" fmla="*/ 7 w 8"/>
                  <a:gd name="T5" fmla="*/ 2 h 19"/>
                  <a:gd name="T6" fmla="*/ 6 w 8"/>
                  <a:gd name="T7" fmla="*/ 5 h 19"/>
                  <a:gd name="T8" fmla="*/ 7 w 8"/>
                  <a:gd name="T9" fmla="*/ 7 h 19"/>
                  <a:gd name="T10" fmla="*/ 5 w 8"/>
                  <a:gd name="T11" fmla="*/ 7 h 19"/>
                  <a:gd name="T12" fmla="*/ 5 w 8"/>
                  <a:gd name="T13" fmla="*/ 8 h 19"/>
                  <a:gd name="T14" fmla="*/ 7 w 8"/>
                  <a:gd name="T15" fmla="*/ 8 h 19"/>
                  <a:gd name="T16" fmla="*/ 3 w 8"/>
                  <a:gd name="T17" fmla="*/ 12 h 19"/>
                  <a:gd name="T18" fmla="*/ 3 w 8"/>
                  <a:gd name="T19" fmla="*/ 19 h 19"/>
                  <a:gd name="T20" fmla="*/ 3 w 8"/>
                  <a:gd name="T21" fmla="*/ 16 h 19"/>
                  <a:gd name="T22" fmla="*/ 4 w 8"/>
                  <a:gd name="T23" fmla="*/ 16 h 19"/>
                  <a:gd name="T24" fmla="*/ 1 w 8"/>
                  <a:gd name="T25" fmla="*/ 11 h 19"/>
                  <a:gd name="T26" fmla="*/ 1 w 8"/>
                  <a:gd name="T27" fmla="*/ 9 h 19"/>
                  <a:gd name="T28" fmla="*/ 3 w 8"/>
                  <a:gd name="T29" fmla="*/ 11 h 19"/>
                  <a:gd name="T30" fmla="*/ 4 w 8"/>
                  <a:gd name="T31" fmla="*/ 7 h 19"/>
                  <a:gd name="T32" fmla="*/ 1 w 8"/>
                  <a:gd name="T33" fmla="*/ 5 h 19"/>
                  <a:gd name="T34" fmla="*/ 1 w 8"/>
                  <a:gd name="T35" fmla="*/ 0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 h="19">
                    <a:moveTo>
                      <a:pt x="1" y="0"/>
                    </a:moveTo>
                    <a:cubicBezTo>
                      <a:pt x="2" y="1"/>
                      <a:pt x="3" y="0"/>
                      <a:pt x="3" y="2"/>
                    </a:cubicBezTo>
                    <a:cubicBezTo>
                      <a:pt x="5" y="2"/>
                      <a:pt x="6" y="2"/>
                      <a:pt x="7" y="2"/>
                    </a:cubicBezTo>
                    <a:cubicBezTo>
                      <a:pt x="6" y="4"/>
                      <a:pt x="8" y="3"/>
                      <a:pt x="6" y="5"/>
                    </a:cubicBezTo>
                    <a:cubicBezTo>
                      <a:pt x="5" y="6"/>
                      <a:pt x="7" y="6"/>
                      <a:pt x="7" y="7"/>
                    </a:cubicBezTo>
                    <a:cubicBezTo>
                      <a:pt x="6" y="7"/>
                      <a:pt x="5" y="6"/>
                      <a:pt x="5" y="7"/>
                    </a:cubicBezTo>
                    <a:cubicBezTo>
                      <a:pt x="5" y="8"/>
                      <a:pt x="7" y="8"/>
                      <a:pt x="5" y="8"/>
                    </a:cubicBezTo>
                    <a:cubicBezTo>
                      <a:pt x="6" y="9"/>
                      <a:pt x="6" y="8"/>
                      <a:pt x="7" y="8"/>
                    </a:cubicBezTo>
                    <a:cubicBezTo>
                      <a:pt x="5" y="10"/>
                      <a:pt x="6" y="12"/>
                      <a:pt x="3" y="12"/>
                    </a:cubicBezTo>
                    <a:cubicBezTo>
                      <a:pt x="5" y="14"/>
                      <a:pt x="5" y="16"/>
                      <a:pt x="3" y="19"/>
                    </a:cubicBezTo>
                    <a:cubicBezTo>
                      <a:pt x="3" y="18"/>
                      <a:pt x="2" y="18"/>
                      <a:pt x="3" y="16"/>
                    </a:cubicBezTo>
                    <a:cubicBezTo>
                      <a:pt x="3" y="16"/>
                      <a:pt x="3" y="16"/>
                      <a:pt x="4" y="16"/>
                    </a:cubicBezTo>
                    <a:cubicBezTo>
                      <a:pt x="2" y="15"/>
                      <a:pt x="4" y="11"/>
                      <a:pt x="1" y="11"/>
                    </a:cubicBezTo>
                    <a:cubicBezTo>
                      <a:pt x="1" y="10"/>
                      <a:pt x="0" y="9"/>
                      <a:pt x="1" y="9"/>
                    </a:cubicBezTo>
                    <a:cubicBezTo>
                      <a:pt x="1" y="10"/>
                      <a:pt x="3" y="9"/>
                      <a:pt x="3" y="11"/>
                    </a:cubicBezTo>
                    <a:cubicBezTo>
                      <a:pt x="4" y="9"/>
                      <a:pt x="2" y="8"/>
                      <a:pt x="4" y="7"/>
                    </a:cubicBezTo>
                    <a:cubicBezTo>
                      <a:pt x="3" y="6"/>
                      <a:pt x="2" y="5"/>
                      <a:pt x="1" y="5"/>
                    </a:cubicBezTo>
                    <a:cubicBezTo>
                      <a:pt x="0" y="3"/>
                      <a:pt x="0" y="0"/>
                      <a:pt x="1"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lIns="68580" tIns="34290" rIns="68580" bIns="34290"/>
              <a:lstStyle/>
              <a:p>
                <a:pPr eaLnBrk="1" fontAlgn="auto" hangingPunct="1">
                  <a:defRPr/>
                </a:pPr>
                <a:endParaRPr lang="zh-CN" altLang="en-US" sz="1350" noProof="1">
                  <a:solidFill>
                    <a:schemeClr val="bg2">
                      <a:lumMod val="10000"/>
                    </a:schemeClr>
                  </a:solidFill>
                  <a:latin typeface="字魂59号-创粗黑" panose="00000500000000000000" pitchFamily="2" charset="-122"/>
                  <a:ea typeface="字魂59号-创粗黑" panose="00000500000000000000" pitchFamily="2" charset="-122"/>
                </a:endParaRPr>
              </a:p>
            </p:txBody>
          </p:sp>
        </p:grpSp>
        <p:grpSp>
          <p:nvGrpSpPr>
            <p:cNvPr id="46086" name="组合 5"/>
            <p:cNvGrpSpPr/>
            <p:nvPr/>
          </p:nvGrpSpPr>
          <p:grpSpPr bwMode="auto">
            <a:xfrm>
              <a:off x="721490" y="2026153"/>
              <a:ext cx="10749020" cy="2822576"/>
              <a:chOff x="721490" y="2026153"/>
              <a:chExt cx="10749020" cy="2822576"/>
            </a:xfrm>
          </p:grpSpPr>
          <p:grpSp>
            <p:nvGrpSpPr>
              <p:cNvPr id="46087" name="组合 2"/>
              <p:cNvGrpSpPr/>
              <p:nvPr/>
            </p:nvGrpSpPr>
            <p:grpSpPr bwMode="auto">
              <a:xfrm>
                <a:off x="7896434" y="2026153"/>
                <a:ext cx="3574076" cy="2822576"/>
                <a:chOff x="7834053" y="1901926"/>
                <a:chExt cx="3574076" cy="2822576"/>
              </a:xfrm>
            </p:grpSpPr>
            <p:grpSp>
              <p:nvGrpSpPr>
                <p:cNvPr id="46093" name="组合 55"/>
                <p:cNvGrpSpPr/>
                <p:nvPr/>
              </p:nvGrpSpPr>
              <p:grpSpPr bwMode="auto">
                <a:xfrm>
                  <a:off x="7834053" y="1901926"/>
                  <a:ext cx="3574076" cy="978031"/>
                  <a:chOff x="6096000" y="1509685"/>
                  <a:chExt cx="3574076" cy="978031"/>
                </a:xfrm>
              </p:grpSpPr>
              <p:sp>
                <p:nvSpPr>
                  <p:cNvPr id="46097" name="矩形 56"/>
                  <p:cNvSpPr>
                    <a:spLocks noChangeArrowheads="1"/>
                  </p:cNvSpPr>
                  <p:nvPr/>
                </p:nvSpPr>
                <p:spPr bwMode="auto">
                  <a:xfrm>
                    <a:off x="6096000" y="1804305"/>
                    <a:ext cx="3574076" cy="6834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lnSpc>
                        <a:spcPct val="120000"/>
                      </a:lnSpc>
                    </a:pPr>
                    <a:r>
                      <a:rPr lang="zh-CN" altLang="en-US" sz="1600">
                        <a:solidFill>
                          <a:srgbClr val="767171"/>
                        </a:solidFill>
                        <a:latin typeface="字魂59号-创粗黑" panose="00000500000000000000" pitchFamily="2" charset="-122"/>
                        <a:ea typeface="字魂59号-创粗黑" panose="00000500000000000000" pitchFamily="2" charset="-122"/>
                      </a:rPr>
                      <a:t>您的内容输入在这里或通过复制您的文本后在此框中选择粘贴</a:t>
                    </a:r>
                  </a:p>
                </p:txBody>
              </p:sp>
              <p:sp>
                <p:nvSpPr>
                  <p:cNvPr id="46098" name="文本框 57"/>
                  <p:cNvSpPr txBox="1">
                    <a:spLocks noChangeArrowheads="1"/>
                  </p:cNvSpPr>
                  <p:nvPr/>
                </p:nvSpPr>
                <p:spPr bwMode="auto">
                  <a:xfrm>
                    <a:off x="6134903" y="1509685"/>
                    <a:ext cx="881846" cy="3694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r" eaLnBrk="1" hangingPunct="1"/>
                    <a:r>
                      <a:rPr lang="zh-CN" altLang="en-US" b="1">
                        <a:solidFill>
                          <a:srgbClr val="DA9D1A"/>
                        </a:solidFill>
                        <a:latin typeface="字魂59号-创粗黑" panose="00000500000000000000" pitchFamily="2" charset="-122"/>
                        <a:ea typeface="字魂59号-创粗黑" panose="00000500000000000000" pitchFamily="2" charset="-122"/>
                        <a:sym typeface="宋体" panose="02010600030101010101" pitchFamily="2" charset="-122"/>
                      </a:rPr>
                      <a:t>秋之意</a:t>
                    </a:r>
                    <a:endParaRPr lang="zh-CN" altLang="en-US">
                      <a:solidFill>
                        <a:srgbClr val="262626"/>
                      </a:solidFill>
                      <a:latin typeface="字魂59号-创粗黑" panose="00000500000000000000" pitchFamily="2" charset="-122"/>
                      <a:ea typeface="字魂59号-创粗黑" panose="00000500000000000000" pitchFamily="2" charset="-122"/>
                    </a:endParaRPr>
                  </a:p>
                </p:txBody>
              </p:sp>
            </p:grpSp>
            <p:grpSp>
              <p:nvGrpSpPr>
                <p:cNvPr id="46094" name="组合 58"/>
                <p:cNvGrpSpPr/>
                <p:nvPr/>
              </p:nvGrpSpPr>
              <p:grpSpPr bwMode="auto">
                <a:xfrm>
                  <a:off x="7834053" y="3746471"/>
                  <a:ext cx="3574076" cy="978031"/>
                  <a:chOff x="6096000" y="1509685"/>
                  <a:chExt cx="3574076" cy="978031"/>
                </a:xfrm>
              </p:grpSpPr>
              <p:sp>
                <p:nvSpPr>
                  <p:cNvPr id="46095" name="矩形 59"/>
                  <p:cNvSpPr>
                    <a:spLocks noChangeArrowheads="1"/>
                  </p:cNvSpPr>
                  <p:nvPr/>
                </p:nvSpPr>
                <p:spPr bwMode="auto">
                  <a:xfrm>
                    <a:off x="6096000" y="1804305"/>
                    <a:ext cx="3574076" cy="6834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lnSpc>
                        <a:spcPct val="120000"/>
                      </a:lnSpc>
                    </a:pPr>
                    <a:r>
                      <a:rPr lang="zh-CN" altLang="en-US" sz="1600">
                        <a:solidFill>
                          <a:srgbClr val="767171"/>
                        </a:solidFill>
                        <a:latin typeface="字魂59号-创粗黑" panose="00000500000000000000" pitchFamily="2" charset="-122"/>
                        <a:ea typeface="字魂59号-创粗黑" panose="00000500000000000000" pitchFamily="2" charset="-122"/>
                      </a:rPr>
                      <a:t>您的内容输入在这里或通过复制您的文本后在此框中选择粘贴</a:t>
                    </a:r>
                  </a:p>
                </p:txBody>
              </p:sp>
              <p:sp>
                <p:nvSpPr>
                  <p:cNvPr id="46096" name="文本框 60"/>
                  <p:cNvSpPr txBox="1">
                    <a:spLocks noChangeArrowheads="1"/>
                  </p:cNvSpPr>
                  <p:nvPr/>
                </p:nvSpPr>
                <p:spPr bwMode="auto">
                  <a:xfrm>
                    <a:off x="6134904" y="1509685"/>
                    <a:ext cx="881846" cy="3694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r" eaLnBrk="1" hangingPunct="1"/>
                    <a:r>
                      <a:rPr lang="zh-CN" altLang="en-US" b="1">
                        <a:solidFill>
                          <a:srgbClr val="DA9D1A"/>
                        </a:solidFill>
                        <a:latin typeface="字魂59号-创粗黑" panose="00000500000000000000" pitchFamily="2" charset="-122"/>
                        <a:ea typeface="字魂59号-创粗黑" panose="00000500000000000000" pitchFamily="2" charset="-122"/>
                        <a:sym typeface="宋体" panose="02010600030101010101" pitchFamily="2" charset="-122"/>
                      </a:rPr>
                      <a:t>秋之意</a:t>
                    </a:r>
                    <a:endParaRPr lang="zh-CN" altLang="en-US">
                      <a:solidFill>
                        <a:srgbClr val="262626"/>
                      </a:solidFill>
                      <a:latin typeface="字魂59号-创粗黑" panose="00000500000000000000" pitchFamily="2" charset="-122"/>
                      <a:ea typeface="字魂59号-创粗黑" panose="00000500000000000000" pitchFamily="2" charset="-122"/>
                    </a:endParaRPr>
                  </a:p>
                </p:txBody>
              </p:sp>
            </p:grpSp>
          </p:grpSp>
          <p:grpSp>
            <p:nvGrpSpPr>
              <p:cNvPr id="46088" name="组合 4"/>
              <p:cNvGrpSpPr/>
              <p:nvPr/>
            </p:nvGrpSpPr>
            <p:grpSpPr bwMode="auto">
              <a:xfrm>
                <a:off x="721490" y="2026153"/>
                <a:ext cx="3574076" cy="2822576"/>
                <a:chOff x="659109" y="1901926"/>
                <a:chExt cx="3574076" cy="2822576"/>
              </a:xfrm>
            </p:grpSpPr>
            <p:sp>
              <p:nvSpPr>
                <p:cNvPr id="46089" name="矩形 62"/>
                <p:cNvSpPr>
                  <a:spLocks noChangeArrowheads="1"/>
                </p:cNvSpPr>
                <p:nvPr/>
              </p:nvSpPr>
              <p:spPr bwMode="auto">
                <a:xfrm>
                  <a:off x="659109" y="2196546"/>
                  <a:ext cx="3574076" cy="6834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r" eaLnBrk="1" hangingPunct="1">
                    <a:lnSpc>
                      <a:spcPct val="120000"/>
                    </a:lnSpc>
                  </a:pPr>
                  <a:r>
                    <a:rPr lang="zh-CN" altLang="en-US" sz="1600">
                      <a:solidFill>
                        <a:srgbClr val="767171"/>
                      </a:solidFill>
                      <a:latin typeface="字魂59号-创粗黑" panose="00000500000000000000" pitchFamily="2" charset="-122"/>
                      <a:ea typeface="字魂59号-创粗黑" panose="00000500000000000000" pitchFamily="2" charset="-122"/>
                    </a:rPr>
                    <a:t>您的内容输入在这里或通过复制您的文本后在此框中选择粘贴</a:t>
                  </a:r>
                </a:p>
              </p:txBody>
            </p:sp>
            <p:sp>
              <p:nvSpPr>
                <p:cNvPr id="46090" name="文本框 63"/>
                <p:cNvSpPr txBox="1">
                  <a:spLocks noChangeArrowheads="1"/>
                </p:cNvSpPr>
                <p:nvPr/>
              </p:nvSpPr>
              <p:spPr bwMode="auto">
                <a:xfrm>
                  <a:off x="3351339" y="1901926"/>
                  <a:ext cx="881846" cy="3694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r" eaLnBrk="1" hangingPunct="1"/>
                  <a:r>
                    <a:rPr lang="zh-CN" altLang="en-US" b="1">
                      <a:solidFill>
                        <a:srgbClr val="DA9D1A"/>
                      </a:solidFill>
                      <a:latin typeface="字魂59号-创粗黑" panose="00000500000000000000" pitchFamily="2" charset="-122"/>
                      <a:ea typeface="字魂59号-创粗黑" panose="00000500000000000000" pitchFamily="2" charset="-122"/>
                    </a:rPr>
                    <a:t>秋之意</a:t>
                  </a:r>
                </a:p>
              </p:txBody>
            </p:sp>
            <p:sp>
              <p:nvSpPr>
                <p:cNvPr id="46091" name="矩形 65"/>
                <p:cNvSpPr>
                  <a:spLocks noChangeArrowheads="1"/>
                </p:cNvSpPr>
                <p:nvPr/>
              </p:nvSpPr>
              <p:spPr bwMode="auto">
                <a:xfrm>
                  <a:off x="659109" y="4041091"/>
                  <a:ext cx="3574076" cy="6834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r" eaLnBrk="1" hangingPunct="1">
                    <a:lnSpc>
                      <a:spcPct val="120000"/>
                    </a:lnSpc>
                  </a:pPr>
                  <a:r>
                    <a:rPr lang="zh-CN" altLang="en-US" sz="1600">
                      <a:solidFill>
                        <a:srgbClr val="767171"/>
                      </a:solidFill>
                      <a:latin typeface="字魂59号-创粗黑" panose="00000500000000000000" pitchFamily="2" charset="-122"/>
                      <a:ea typeface="字魂59号-创粗黑" panose="00000500000000000000" pitchFamily="2" charset="-122"/>
                    </a:rPr>
                    <a:t>您的内容输入在这里或通过复制您的文本后在此框中选择粘贴</a:t>
                  </a:r>
                </a:p>
              </p:txBody>
            </p:sp>
            <p:sp>
              <p:nvSpPr>
                <p:cNvPr id="46092" name="文本框 66"/>
                <p:cNvSpPr txBox="1">
                  <a:spLocks noChangeArrowheads="1"/>
                </p:cNvSpPr>
                <p:nvPr/>
              </p:nvSpPr>
              <p:spPr bwMode="auto">
                <a:xfrm>
                  <a:off x="3351339" y="3746471"/>
                  <a:ext cx="881846" cy="3694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r" eaLnBrk="1" hangingPunct="1"/>
                  <a:r>
                    <a:rPr lang="zh-CN" altLang="en-US" b="1">
                      <a:solidFill>
                        <a:srgbClr val="DA9D1A"/>
                      </a:solidFill>
                      <a:latin typeface="字魂59号-创粗黑" panose="00000500000000000000" pitchFamily="2" charset="-122"/>
                      <a:ea typeface="字魂59号-创粗黑" panose="00000500000000000000" pitchFamily="2" charset="-122"/>
                      <a:sym typeface="宋体" panose="02010600030101010101" pitchFamily="2" charset="-122"/>
                    </a:rPr>
                    <a:t>秋之意</a:t>
                  </a:r>
                  <a:endParaRPr lang="zh-CN" altLang="en-US">
                    <a:solidFill>
                      <a:srgbClr val="262626"/>
                    </a:solidFill>
                    <a:latin typeface="字魂59号-创粗黑" panose="00000500000000000000" pitchFamily="2" charset="-122"/>
                    <a:ea typeface="字魂59号-创粗黑" panose="00000500000000000000" pitchFamily="2" charset="-122"/>
                  </a:endParaRPr>
                </a:p>
              </p:txBody>
            </p:sp>
          </p:grpSp>
        </p:grpSp>
      </p:grpSp>
      <p:sp>
        <p:nvSpPr>
          <p:cNvPr id="2" name="文本框 1"/>
          <p:cNvSpPr txBox="1">
            <a:spLocks noChangeArrowheads="1"/>
          </p:cNvSpPr>
          <p:nvPr/>
        </p:nvSpPr>
        <p:spPr bwMode="auto">
          <a:xfrm>
            <a:off x="2409825" y="5029201"/>
            <a:ext cx="815340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dist" eaLnBrk="1" hangingPunct="1"/>
            <a:r>
              <a:rPr lang="zh-CN" altLang="en-US" sz="3200">
                <a:solidFill>
                  <a:srgbClr val="DA9D1A"/>
                </a:solidFill>
                <a:latin typeface="字魂59号-创粗黑" panose="00000500000000000000" pitchFamily="2" charset="-122"/>
                <a:ea typeface="字魂59号-创粗黑" panose="00000500000000000000" pitchFamily="2" charset="-122"/>
              </a:rPr>
              <a:t>秋天到了，树叶黄了，记得给自己一个微笑</a:t>
            </a:r>
          </a:p>
        </p:txBody>
      </p:sp>
    </p:spTree>
  </p:cSld>
  <p:clrMapOvr>
    <a:masterClrMapping/>
  </p:clrMapOvr>
  <p:transition spd="slow" advClick="0" advTm="0">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10" fill="hold" nodeType="afterEffect">
                                  <p:stCondLst>
                                    <p:cond delay="0"/>
                                  </p:stCondLst>
                                  <p:childTnLst>
                                    <p:set>
                                      <p:cBhvr>
                                        <p:cTn id="6" dur="1000" fill="hold">
                                          <p:stCondLst>
                                            <p:cond delay="0"/>
                                          </p:stCondLst>
                                        </p:cTn>
                                        <p:tgtEl>
                                          <p:spTgt spid="68"/>
                                        </p:tgtEl>
                                        <p:attrNameLst>
                                          <p:attrName>style.visibility</p:attrName>
                                        </p:attrNameLst>
                                      </p:cBhvr>
                                      <p:to>
                                        <p:strVal val="visible"/>
                                      </p:to>
                                    </p:set>
                                    <p:animEffect transition="in" filter="checkerboard(across)">
                                      <p:cBhvr>
                                        <p:cTn id="7" dur="1000"/>
                                        <p:tgtEl>
                                          <p:spTgt spid="68"/>
                                        </p:tgtEl>
                                      </p:cBhvr>
                                    </p:animEffect>
                                  </p:childTnLst>
                                </p:cTn>
                              </p:par>
                            </p:childTnLst>
                          </p:cTn>
                        </p:par>
                        <p:par>
                          <p:cTn id="8" fill="hold">
                            <p:stCondLst>
                              <p:cond delay="1000"/>
                            </p:stCondLst>
                            <p:childTnLst>
                              <p:par>
                                <p:cTn id="9" presetID="13" presetClass="entr" presetSubtype="16" fill="hold"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plus(in)">
                                      <p:cBhvr>
                                        <p:cTn id="11" dur="2000"/>
                                        <p:tgtEl>
                                          <p:spTgt spid="21"/>
                                        </p:tgtEl>
                                      </p:cBhvr>
                                    </p:animEffect>
                                  </p:childTnLst>
                                </p:cTn>
                              </p:par>
                            </p:childTnLst>
                          </p:cTn>
                        </p:par>
                        <p:par>
                          <p:cTn id="12" fill="hold">
                            <p:stCondLst>
                              <p:cond delay="3000"/>
                            </p:stCondLst>
                            <p:childTnLst>
                              <p:par>
                                <p:cTn id="13" presetID="5" presetClass="entr" presetSubtype="10" fill="hold" grpId="0" nodeType="afterEffect">
                                  <p:stCondLst>
                                    <p:cond delay="0"/>
                                  </p:stCondLst>
                                  <p:childTnLst>
                                    <p:set>
                                      <p:cBhvr>
                                        <p:cTn id="14" dur="1000" fill="hold">
                                          <p:stCondLst>
                                            <p:cond delay="0"/>
                                          </p:stCondLst>
                                        </p:cTn>
                                        <p:tgtEl>
                                          <p:spTgt spid="2"/>
                                        </p:tgtEl>
                                        <p:attrNameLst>
                                          <p:attrName>style.visibility</p:attrName>
                                        </p:attrNameLst>
                                      </p:cBhvr>
                                      <p:to>
                                        <p:strVal val="visible"/>
                                      </p:to>
                                    </p:set>
                                    <p:animEffect transition="in" filter="checkerboard(across)">
                                      <p:cBhvr>
                                        <p:cTn id="15"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2" name="组合 7"/>
          <p:cNvGrpSpPr/>
          <p:nvPr/>
        </p:nvGrpSpPr>
        <p:grpSpPr bwMode="auto">
          <a:xfrm>
            <a:off x="1546225" y="1714500"/>
            <a:ext cx="3611563" cy="3613150"/>
            <a:chOff x="7872638" y="2013946"/>
            <a:chExt cx="2438400" cy="2438400"/>
          </a:xfrm>
        </p:grpSpPr>
        <p:pic>
          <p:nvPicPr>
            <p:cNvPr id="33" name="Picture 4"/>
            <p:cNvPicPr>
              <a:picLocks noChangeAspect="1" noChangeArrowheads="1"/>
            </p:cNvPicPr>
            <p:nvPr/>
          </p:nvPicPr>
          <p:blipFill>
            <a:blip r:embed="rId2"/>
            <a:srcRect/>
            <a:stretch>
              <a:fillRect/>
            </a:stretch>
          </p:blipFill>
          <p:spPr bwMode="auto">
            <a:xfrm>
              <a:off x="8061246" y="2584736"/>
              <a:ext cx="2061826" cy="1172007"/>
            </a:xfrm>
            <a:prstGeom prst="ellipse">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4" name="椭圆 33"/>
            <p:cNvSpPr/>
            <p:nvPr/>
          </p:nvSpPr>
          <p:spPr>
            <a:xfrm>
              <a:off x="7872638" y="2013946"/>
              <a:ext cx="2438400" cy="2438400"/>
            </a:xfrm>
            <a:prstGeom prst="ellipse">
              <a:avLst/>
            </a:prstGeom>
            <a:noFill/>
            <a:ln>
              <a:solidFill>
                <a:srgbClr val="F0C87D"/>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defRPr/>
              </a:pPr>
              <a:endParaRPr lang="zh-CN" altLang="en-US" noProof="1">
                <a:latin typeface="字魂59号-创粗黑" panose="00000500000000000000" pitchFamily="2" charset="-122"/>
              </a:endParaRPr>
            </a:p>
          </p:txBody>
        </p:sp>
      </p:grpSp>
      <p:sp>
        <p:nvSpPr>
          <p:cNvPr id="4" name="文本框 3"/>
          <p:cNvSpPr txBox="1">
            <a:spLocks noChangeArrowheads="1"/>
          </p:cNvSpPr>
          <p:nvPr/>
        </p:nvSpPr>
        <p:spPr bwMode="auto">
          <a:xfrm>
            <a:off x="7407276" y="2438400"/>
            <a:ext cx="3114675" cy="706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dist" eaLnBrk="1" hangingPunct="1"/>
            <a:r>
              <a:rPr lang="zh-CN" altLang="en-US" sz="4000" b="1">
                <a:solidFill>
                  <a:srgbClr val="7F7F7F"/>
                </a:solidFill>
                <a:latin typeface="字魂59号-创粗黑" panose="00000500000000000000" pitchFamily="2" charset="-122"/>
                <a:ea typeface="字魂59号-创粗黑" panose="00000500000000000000" pitchFamily="2" charset="-122"/>
                <a:sym typeface="宋体" panose="02010600030101010101" pitchFamily="2" charset="-122"/>
              </a:rPr>
              <a:t>秋之韵</a:t>
            </a:r>
          </a:p>
        </p:txBody>
      </p:sp>
      <p:sp>
        <p:nvSpPr>
          <p:cNvPr id="8" name="文本框 7"/>
          <p:cNvSpPr txBox="1">
            <a:spLocks noChangeArrowheads="1"/>
          </p:cNvSpPr>
          <p:nvPr/>
        </p:nvSpPr>
        <p:spPr bwMode="auto">
          <a:xfrm>
            <a:off x="5569864" y="3309938"/>
            <a:ext cx="5355312" cy="2322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eaVert">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lnSpc>
                <a:spcPct val="200000"/>
              </a:lnSpc>
            </a:pPr>
            <a:r>
              <a:rPr lang="zh-CN" altLang="en-US" sz="2400">
                <a:solidFill>
                  <a:srgbClr val="404040"/>
                </a:solidFill>
                <a:latin typeface="字魂59号-创粗黑" panose="00000500000000000000" pitchFamily="2" charset="-122"/>
                <a:ea typeface="字魂59号-创粗黑" panose="00000500000000000000" pitchFamily="2" charset="-122"/>
              </a:rPr>
              <a:t>点击输入本栏的具体文字，简明扼要的说明分项内容，此为概念图解，请根据您的具体内容酌情修改。</a:t>
            </a:r>
          </a:p>
        </p:txBody>
      </p:sp>
    </p:spTree>
  </p:cSld>
  <p:clrMapOvr>
    <a:masterClrMapping/>
  </p:clrMapOvr>
  <p:transition spd="slow" advClick="0" advTm="0">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afterEffect">
                                  <p:stCondLst>
                                    <p:cond delay="0"/>
                                  </p:stCondLst>
                                  <p:childTnLst>
                                    <p:set>
                                      <p:cBhvr>
                                        <p:cTn id="6" dur="1000" fill="hold">
                                          <p:stCondLst>
                                            <p:cond delay="0"/>
                                          </p:stCondLst>
                                        </p:cTn>
                                        <p:tgtEl>
                                          <p:spTgt spid="32"/>
                                        </p:tgtEl>
                                        <p:attrNameLst>
                                          <p:attrName>style.visibility</p:attrName>
                                        </p:attrNameLst>
                                      </p:cBhvr>
                                      <p:to>
                                        <p:strVal val="visible"/>
                                      </p:to>
                                    </p:set>
                                    <p:animEffect transition="in" filter="dissolve">
                                      <p:cBhvr>
                                        <p:cTn id="7" dur="1000"/>
                                        <p:tgtEl>
                                          <p:spTgt spid="32"/>
                                        </p:tgtEl>
                                      </p:cBhvr>
                                    </p:animEffect>
                                  </p:childTnLst>
                                </p:cTn>
                              </p:par>
                            </p:childTnLst>
                          </p:cTn>
                        </p:par>
                        <p:par>
                          <p:cTn id="8" fill="hold">
                            <p:stCondLst>
                              <p:cond delay="1000"/>
                            </p:stCondLst>
                            <p:childTnLst>
                              <p:par>
                                <p:cTn id="9" presetID="3" presetClass="entr" presetSubtype="10"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blinds(horizontal)">
                                      <p:cBhvr>
                                        <p:cTn id="11" dur="500"/>
                                        <p:tgtEl>
                                          <p:spTgt spid="4"/>
                                        </p:tgtEl>
                                      </p:cBhvr>
                                    </p:animEffect>
                                  </p:childTnLst>
                                </p:cTn>
                              </p:par>
                              <p:par>
                                <p:cTn id="12" presetID="3" presetClass="entr" presetSubtype="10" fill="hold" grpId="0" nodeType="withEffect">
                                  <p:stCondLst>
                                    <p:cond delay="0"/>
                                  </p:stCondLst>
                                  <p:childTnLst>
                                    <p:set>
                                      <p:cBhvr>
                                        <p:cTn id="13" dur="1" fill="hold">
                                          <p:stCondLst>
                                            <p:cond delay="0"/>
                                          </p:stCondLst>
                                        </p:cTn>
                                        <p:tgtEl>
                                          <p:spTgt spid="8"/>
                                        </p:tgtEl>
                                        <p:attrNameLst>
                                          <p:attrName>style.visibility</p:attrName>
                                        </p:attrNameLst>
                                      </p:cBhvr>
                                      <p:to>
                                        <p:strVal val="visible"/>
                                      </p:to>
                                    </p:set>
                                    <p:animEffect transition="in" filter="blinds(horizontal)">
                                      <p:cBhvr>
                                        <p:cTn id="14"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8"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8130" name="图片 10" descr="图片1"/>
          <p:cNvPicPr>
            <a:picLocks noChangeAspect="1" noChangeArrowheads="1"/>
          </p:cNvPicPr>
          <p:nvPr/>
        </p:nvPicPr>
        <p:blipFill>
          <a:blip r:embed="rId3"/>
          <a:srcRect/>
          <a:stretch>
            <a:fillRect/>
          </a:stretch>
        </p:blipFill>
        <p:spPr bwMode="auto">
          <a:xfrm>
            <a:off x="-33339" y="-36513"/>
            <a:ext cx="12206288" cy="6907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椭圆 11"/>
          <p:cNvSpPr/>
          <p:nvPr/>
        </p:nvSpPr>
        <p:spPr>
          <a:xfrm>
            <a:off x="3441701" y="233363"/>
            <a:ext cx="5310188" cy="5453062"/>
          </a:xfrm>
          <a:prstGeom prst="ellipse">
            <a:avLst/>
          </a:prstGeom>
          <a:gradFill>
            <a:gsLst>
              <a:gs pos="0">
                <a:srgbClr val="F9F7EB">
                  <a:alpha val="0"/>
                </a:srgbClr>
              </a:gs>
              <a:gs pos="51000">
                <a:srgbClr val="F9F7EB"/>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defRPr/>
            </a:pPr>
            <a:endParaRPr lang="zh-CN" altLang="en-US" noProof="1">
              <a:latin typeface="字魂59号-创粗黑" panose="00000500000000000000" pitchFamily="2" charset="-122"/>
            </a:endParaRPr>
          </a:p>
        </p:txBody>
      </p:sp>
      <p:sp>
        <p:nvSpPr>
          <p:cNvPr id="6" name="文本框 5"/>
          <p:cNvSpPr txBox="1">
            <a:spLocks noChangeArrowheads="1"/>
          </p:cNvSpPr>
          <p:nvPr/>
        </p:nvSpPr>
        <p:spPr bwMode="auto">
          <a:xfrm>
            <a:off x="2376488" y="5418138"/>
            <a:ext cx="815340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dist" eaLnBrk="1" hangingPunct="1"/>
            <a:r>
              <a:rPr lang="zh-CN" altLang="en-US" sz="3200">
                <a:solidFill>
                  <a:srgbClr val="DA9D1A"/>
                </a:solidFill>
                <a:latin typeface="字魂59号-创粗黑" panose="00000500000000000000" pitchFamily="2" charset="-122"/>
                <a:ea typeface="字魂59号-创粗黑" panose="00000500000000000000" pitchFamily="2" charset="-122"/>
              </a:rPr>
              <a:t>秋天到了，树叶黄了，记得给自己一个微笑</a:t>
            </a:r>
          </a:p>
        </p:txBody>
      </p:sp>
      <p:pic>
        <p:nvPicPr>
          <p:cNvPr id="2" name="图片 1"/>
          <p:cNvPicPr>
            <a:picLocks noChangeAspect="1" noChangeArrowheads="1"/>
          </p:cNvPicPr>
          <p:nvPr/>
        </p:nvPicPr>
        <p:blipFill>
          <a:blip r:embed="rId4" cstate="screen"/>
          <a:srcRect/>
          <a:stretch>
            <a:fillRect/>
          </a:stretch>
        </p:blipFill>
        <p:spPr bwMode="auto">
          <a:xfrm>
            <a:off x="7813676" y="3230563"/>
            <a:ext cx="1762125" cy="1909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椭圆 3"/>
          <p:cNvSpPr/>
          <p:nvPr/>
        </p:nvSpPr>
        <p:spPr>
          <a:xfrm>
            <a:off x="4232911" y="1181100"/>
            <a:ext cx="3726180" cy="3726180"/>
          </a:xfrm>
          <a:prstGeom prst="ellipse">
            <a:avLst/>
          </a:prstGeom>
          <a:noFill/>
          <a:ln>
            <a:gradFill>
              <a:gsLst>
                <a:gs pos="0">
                  <a:srgbClr val="FD7C43"/>
                </a:gs>
                <a:gs pos="100000">
                  <a:srgbClr val="F9F7EB">
                    <a:alpha val="82000"/>
                  </a:srgbClr>
                </a:gs>
              </a:gsLst>
              <a:lin ang="17700000" scaled="1"/>
            </a:gra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defRPr/>
            </a:pPr>
            <a:endParaRPr lang="zh-CN" altLang="en-US" noProof="1">
              <a:latin typeface="字魂59号-创粗黑" panose="00000500000000000000" pitchFamily="2" charset="-122"/>
            </a:endParaRPr>
          </a:p>
        </p:txBody>
      </p:sp>
      <p:sp>
        <p:nvSpPr>
          <p:cNvPr id="5" name="文本框 4"/>
          <p:cNvSpPr txBox="1">
            <a:spLocks noChangeArrowheads="1"/>
          </p:cNvSpPr>
          <p:nvPr/>
        </p:nvSpPr>
        <p:spPr bwMode="auto">
          <a:xfrm>
            <a:off x="4892675" y="1258888"/>
            <a:ext cx="1390651" cy="2214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r>
              <a:rPr lang="zh-CN" altLang="en-US" sz="13800">
                <a:solidFill>
                  <a:srgbClr val="DA9D1A"/>
                </a:solidFill>
                <a:latin typeface="字魂59号-创粗黑" panose="00000500000000000000" pitchFamily="2" charset="-122"/>
                <a:ea typeface="字魂59号-创粗黑" panose="00000500000000000000" pitchFamily="2" charset="-122"/>
              </a:rPr>
              <a:t>再</a:t>
            </a:r>
          </a:p>
        </p:txBody>
      </p:sp>
      <p:sp>
        <p:nvSpPr>
          <p:cNvPr id="7" name="文本框 6"/>
          <p:cNvSpPr txBox="1">
            <a:spLocks noChangeArrowheads="1"/>
          </p:cNvSpPr>
          <p:nvPr/>
        </p:nvSpPr>
        <p:spPr bwMode="auto">
          <a:xfrm>
            <a:off x="5757863" y="2692402"/>
            <a:ext cx="1390651" cy="2214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r>
              <a:rPr lang="zh-CN" altLang="en-US" sz="13800" dirty="0">
                <a:solidFill>
                  <a:srgbClr val="DA9D1A"/>
                </a:solidFill>
                <a:latin typeface="字魂59号-创粗黑" panose="00000500000000000000" pitchFamily="2" charset="-122"/>
                <a:ea typeface="字魂59号-创粗黑" panose="00000500000000000000" pitchFamily="2" charset="-122"/>
              </a:rPr>
              <a:t>会</a:t>
            </a:r>
          </a:p>
        </p:txBody>
      </p:sp>
    </p:spTree>
  </p:cSld>
  <p:clrMapOvr>
    <a:masterClrMapping/>
  </p:clrMapOvr>
  <p:transition spd="slow" advClick="0" advTm="0">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heel(1)">
                                      <p:cBhvr>
                                        <p:cTn id="7" dur="2000"/>
                                        <p:tgtEl>
                                          <p:spTgt spid="12"/>
                                        </p:tgtEl>
                                      </p:cBhvr>
                                    </p:animEffect>
                                  </p:childTnLst>
                                </p:cTn>
                              </p:par>
                              <p:par>
                                <p:cTn id="8" presetID="21" presetClass="entr" presetSubtype="1" fill="hold"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wheel(1)">
                                      <p:cBhvr>
                                        <p:cTn id="10" dur="2000"/>
                                        <p:tgtEl>
                                          <p:spTgt spid="4"/>
                                        </p:tgtEl>
                                      </p:cBhvr>
                                    </p:animEffect>
                                  </p:childTnLst>
                                </p:cTn>
                              </p:par>
                              <p:par>
                                <p:cTn id="11" presetID="21" presetClass="entr" presetSubtype="1" fill="hold" grpId="0" nodeType="with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wheel(1)">
                                      <p:cBhvr>
                                        <p:cTn id="13" dur="2000"/>
                                        <p:tgtEl>
                                          <p:spTgt spid="5"/>
                                        </p:tgtEl>
                                      </p:cBhvr>
                                    </p:animEffect>
                                  </p:childTnLst>
                                </p:cTn>
                              </p:par>
                              <p:par>
                                <p:cTn id="14" presetID="21" presetClass="entr" presetSubtype="1" fill="hold" grpId="0" nodeType="with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heel(1)">
                                      <p:cBhvr>
                                        <p:cTn id="16" dur="2000"/>
                                        <p:tgtEl>
                                          <p:spTgt spid="7"/>
                                        </p:tgtEl>
                                      </p:cBhvr>
                                    </p:animEffect>
                                  </p:childTnLst>
                                </p:cTn>
                              </p:par>
                            </p:childTnLst>
                          </p:cTn>
                        </p:par>
                        <p:par>
                          <p:cTn id="17" fill="hold">
                            <p:stCondLst>
                              <p:cond delay="2000"/>
                            </p:stCondLst>
                            <p:childTnLst>
                              <p:par>
                                <p:cTn id="18" presetID="47" presetClass="entr" presetSubtype="0" fill="hold" nodeType="afterEffect">
                                  <p:stCondLst>
                                    <p:cond delay="0"/>
                                  </p:stCondLst>
                                  <p:childTnLst>
                                    <p:set>
                                      <p:cBhvr>
                                        <p:cTn id="19" dur="1" fill="hold">
                                          <p:stCondLst>
                                            <p:cond delay="0"/>
                                          </p:stCondLst>
                                        </p:cTn>
                                        <p:tgtEl>
                                          <p:spTgt spid="2"/>
                                        </p:tgtEl>
                                        <p:attrNameLst>
                                          <p:attrName>style.visibility</p:attrName>
                                        </p:attrNameLst>
                                      </p:cBhvr>
                                      <p:to>
                                        <p:strVal val="visible"/>
                                      </p:to>
                                    </p:set>
                                    <p:animEffect transition="in" filter="fade">
                                      <p:cBhvr>
                                        <p:cTn id="20" dur="1000"/>
                                        <p:tgtEl>
                                          <p:spTgt spid="2"/>
                                        </p:tgtEl>
                                      </p:cBhvr>
                                    </p:animEffect>
                                    <p:anim calcmode="lin" valueType="num">
                                      <p:cBhvr>
                                        <p:cTn id="21" dur="1000" fill="hold"/>
                                        <p:tgtEl>
                                          <p:spTgt spid="2"/>
                                        </p:tgtEl>
                                        <p:attrNameLst>
                                          <p:attrName>ppt_x</p:attrName>
                                        </p:attrNameLst>
                                      </p:cBhvr>
                                      <p:tavLst>
                                        <p:tav tm="0">
                                          <p:val>
                                            <p:strVal val="#ppt_x"/>
                                          </p:val>
                                        </p:tav>
                                        <p:tav tm="100000">
                                          <p:val>
                                            <p:strVal val="#ppt_x"/>
                                          </p:val>
                                        </p:tav>
                                      </p:tavLst>
                                    </p:anim>
                                    <p:anim calcmode="lin" valueType="num">
                                      <p:cBhvr>
                                        <p:cTn id="22" dur="1000" fill="hold"/>
                                        <p:tgtEl>
                                          <p:spTgt spid="2"/>
                                        </p:tgtEl>
                                        <p:attrNameLst>
                                          <p:attrName>ppt_y</p:attrName>
                                        </p:attrNameLst>
                                      </p:cBhvr>
                                      <p:tavLst>
                                        <p:tav tm="0">
                                          <p:val>
                                            <p:strVal val="#ppt_y-.1"/>
                                          </p:val>
                                        </p:tav>
                                        <p:tav tm="100000">
                                          <p:val>
                                            <p:strVal val="#ppt_y"/>
                                          </p:val>
                                        </p:tav>
                                      </p:tavLst>
                                    </p:anim>
                                  </p:childTnLst>
                                </p:cTn>
                              </p:par>
                            </p:childTnLst>
                          </p:cTn>
                        </p:par>
                        <p:par>
                          <p:cTn id="23" fill="hold">
                            <p:stCondLst>
                              <p:cond delay="3000"/>
                            </p:stCondLst>
                            <p:childTnLst>
                              <p:par>
                                <p:cTn id="24" presetID="5" presetClass="entr" presetSubtype="10" fill="hold" grpId="0" nodeType="afterEffect">
                                  <p:stCondLst>
                                    <p:cond delay="0"/>
                                  </p:stCondLst>
                                  <p:childTnLst>
                                    <p:set>
                                      <p:cBhvr>
                                        <p:cTn id="25" dur="1000" fill="hold">
                                          <p:stCondLst>
                                            <p:cond delay="0"/>
                                          </p:stCondLst>
                                        </p:cTn>
                                        <p:tgtEl>
                                          <p:spTgt spid="6"/>
                                        </p:tgtEl>
                                        <p:attrNameLst>
                                          <p:attrName>style.visibility</p:attrName>
                                        </p:attrNameLst>
                                      </p:cBhvr>
                                      <p:to>
                                        <p:strVal val="visible"/>
                                      </p:to>
                                    </p:set>
                                    <p:animEffect transition="in" filter="checkerboard(across)">
                                      <p:cBhvr>
                                        <p:cTn id="26"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5" grpId="0"/>
      <p:bldP spid="7"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图片 3"/>
          <p:cNvPicPr>
            <a:picLocks noChangeAspect="1" noChangeArrowheads="1"/>
          </p:cNvPicPr>
          <p:nvPr/>
        </p:nvPicPr>
        <p:blipFill>
          <a:blip r:embed="rId3"/>
          <a:srcRect/>
          <a:stretch>
            <a:fillRect/>
          </a:stretch>
        </p:blipFill>
        <p:spPr bwMode="auto">
          <a:xfrm>
            <a:off x="889000" y="1028700"/>
            <a:ext cx="5140325" cy="480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1507" name="组合 19"/>
          <p:cNvGrpSpPr/>
          <p:nvPr/>
        </p:nvGrpSpPr>
        <p:grpSpPr bwMode="auto">
          <a:xfrm>
            <a:off x="1487489" y="2571750"/>
            <a:ext cx="3806825" cy="1860550"/>
            <a:chOff x="886042" y="2497976"/>
            <a:chExt cx="3806588" cy="1861185"/>
          </a:xfrm>
        </p:grpSpPr>
        <p:sp>
          <p:nvSpPr>
            <p:cNvPr id="21516" name="文本框 5"/>
            <p:cNvSpPr txBox="1">
              <a:spLocks noChangeArrowheads="1"/>
            </p:cNvSpPr>
            <p:nvPr/>
          </p:nvSpPr>
          <p:spPr bwMode="auto">
            <a:xfrm>
              <a:off x="886042" y="2497976"/>
              <a:ext cx="2584450" cy="18611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r>
                <a:rPr lang="zh-CN" altLang="en-US" sz="11500">
                  <a:solidFill>
                    <a:srgbClr val="FD7C43"/>
                  </a:solidFill>
                  <a:latin typeface="字魂59号-创粗黑" panose="00000500000000000000" pitchFamily="2" charset="-122"/>
                  <a:ea typeface="字魂59号-创粗黑" panose="00000500000000000000" pitchFamily="2" charset="-122"/>
                </a:rPr>
                <a:t>目</a:t>
              </a:r>
            </a:p>
          </p:txBody>
        </p:sp>
        <p:sp>
          <p:nvSpPr>
            <p:cNvPr id="21517" name="文本框 13"/>
            <p:cNvSpPr txBox="1">
              <a:spLocks noChangeArrowheads="1"/>
            </p:cNvSpPr>
            <p:nvPr/>
          </p:nvSpPr>
          <p:spPr bwMode="auto">
            <a:xfrm>
              <a:off x="2418447" y="2684206"/>
              <a:ext cx="1205591" cy="11079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r>
                <a:rPr lang="zh-CN" altLang="en-US" sz="6600">
                  <a:solidFill>
                    <a:srgbClr val="F9B74F"/>
                  </a:solidFill>
                  <a:latin typeface="字魂59号-创粗黑" panose="00000500000000000000" pitchFamily="2" charset="-122"/>
                  <a:ea typeface="字魂59号-创粗黑" panose="00000500000000000000" pitchFamily="2" charset="-122"/>
                </a:rPr>
                <a:t>录</a:t>
              </a:r>
            </a:p>
          </p:txBody>
        </p:sp>
        <p:sp>
          <p:nvSpPr>
            <p:cNvPr id="21518" name="文本框 17"/>
            <p:cNvSpPr txBox="1">
              <a:spLocks noChangeArrowheads="1"/>
            </p:cNvSpPr>
            <p:nvPr/>
          </p:nvSpPr>
          <p:spPr bwMode="auto">
            <a:xfrm>
              <a:off x="1992973" y="3672459"/>
              <a:ext cx="2699657" cy="3987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r>
                <a:rPr lang="en-US" altLang="zh-CN" sz="2000">
                  <a:solidFill>
                    <a:srgbClr val="FD7C43"/>
                  </a:solidFill>
                  <a:latin typeface="字魂59号-创粗黑" panose="00000500000000000000" pitchFamily="2" charset="-122"/>
                  <a:ea typeface="字魂59号-创粗黑" panose="00000500000000000000" pitchFamily="2" charset="-122"/>
                </a:rPr>
                <a:t>CONTENTS</a:t>
              </a:r>
            </a:p>
          </p:txBody>
        </p:sp>
      </p:grpSp>
      <p:sp>
        <p:nvSpPr>
          <p:cNvPr id="21" name="矩形 20"/>
          <p:cNvSpPr/>
          <p:nvPr/>
        </p:nvSpPr>
        <p:spPr>
          <a:xfrm>
            <a:off x="6259514" y="1624013"/>
            <a:ext cx="663575" cy="661987"/>
          </a:xfrm>
          <a:prstGeom prst="rect">
            <a:avLst/>
          </a:prstGeom>
          <a:solidFill>
            <a:srgbClr val="FD7C4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defRPr/>
            </a:pPr>
            <a:r>
              <a:rPr lang="zh-CN" altLang="en-US" sz="3200" noProof="1">
                <a:latin typeface="字魂59号-创粗黑" panose="00000500000000000000" pitchFamily="2" charset="-122"/>
                <a:ea typeface="字魂59号-创粗黑" panose="00000500000000000000" pitchFamily="2" charset="-122"/>
              </a:rPr>
              <a:t>壹</a:t>
            </a:r>
          </a:p>
        </p:txBody>
      </p:sp>
      <p:sp>
        <p:nvSpPr>
          <p:cNvPr id="22" name="矩形 21"/>
          <p:cNvSpPr/>
          <p:nvPr/>
        </p:nvSpPr>
        <p:spPr>
          <a:xfrm>
            <a:off x="6259514" y="2732090"/>
            <a:ext cx="663575" cy="661987"/>
          </a:xfrm>
          <a:prstGeom prst="rect">
            <a:avLst/>
          </a:prstGeom>
          <a:solidFill>
            <a:srgbClr val="F9B74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defRPr/>
            </a:pPr>
            <a:r>
              <a:rPr lang="zh-CN" altLang="en-US" sz="3200" noProof="1">
                <a:latin typeface="字魂59号-创粗黑" panose="00000500000000000000" pitchFamily="2" charset="-122"/>
                <a:ea typeface="字魂59号-创粗黑" panose="00000500000000000000" pitchFamily="2" charset="-122"/>
              </a:rPr>
              <a:t>贰</a:t>
            </a:r>
          </a:p>
        </p:txBody>
      </p:sp>
      <p:sp>
        <p:nvSpPr>
          <p:cNvPr id="23" name="矩形 22"/>
          <p:cNvSpPr/>
          <p:nvPr/>
        </p:nvSpPr>
        <p:spPr>
          <a:xfrm>
            <a:off x="6259514" y="3840165"/>
            <a:ext cx="663575" cy="663575"/>
          </a:xfrm>
          <a:prstGeom prst="rect">
            <a:avLst/>
          </a:prstGeom>
          <a:solidFill>
            <a:srgbClr val="FD7C4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defRPr/>
            </a:pPr>
            <a:r>
              <a:rPr lang="zh-CN" altLang="en-US" sz="3200" noProof="1">
                <a:latin typeface="字魂59号-创粗黑" panose="00000500000000000000" pitchFamily="2" charset="-122"/>
                <a:ea typeface="字魂59号-创粗黑" panose="00000500000000000000" pitchFamily="2" charset="-122"/>
              </a:rPr>
              <a:t>叁</a:t>
            </a:r>
          </a:p>
        </p:txBody>
      </p:sp>
      <p:sp>
        <p:nvSpPr>
          <p:cNvPr id="24" name="矩形 23"/>
          <p:cNvSpPr/>
          <p:nvPr/>
        </p:nvSpPr>
        <p:spPr>
          <a:xfrm>
            <a:off x="6259514" y="4949825"/>
            <a:ext cx="663575" cy="661988"/>
          </a:xfrm>
          <a:prstGeom prst="rect">
            <a:avLst/>
          </a:prstGeom>
          <a:solidFill>
            <a:srgbClr val="F9B74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defRPr/>
            </a:pPr>
            <a:r>
              <a:rPr lang="zh-CN" altLang="en-US" sz="3200" noProof="1">
                <a:latin typeface="字魂59号-创粗黑" panose="00000500000000000000" pitchFamily="2" charset="-122"/>
                <a:ea typeface="字魂59号-创粗黑" panose="00000500000000000000" pitchFamily="2" charset="-122"/>
              </a:rPr>
              <a:t>肆</a:t>
            </a:r>
          </a:p>
        </p:txBody>
      </p:sp>
      <p:sp>
        <p:nvSpPr>
          <p:cNvPr id="21512" name="文本框 25"/>
          <p:cNvSpPr txBox="1">
            <a:spLocks noChangeArrowheads="1"/>
          </p:cNvSpPr>
          <p:nvPr/>
        </p:nvSpPr>
        <p:spPr bwMode="auto">
          <a:xfrm>
            <a:off x="6786563" y="1693864"/>
            <a:ext cx="4564063"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r>
              <a:rPr lang="zh-CN" altLang="en-US" sz="2800">
                <a:solidFill>
                  <a:srgbClr val="FD7C43"/>
                </a:solidFill>
                <a:latin typeface="字魂59号-创粗黑" panose="00000500000000000000" pitchFamily="2" charset="-122"/>
                <a:ea typeface="字魂59号-创粗黑" panose="00000500000000000000" pitchFamily="2" charset="-122"/>
              </a:rPr>
              <a:t>　空山新雨后，天气晚来秋</a:t>
            </a:r>
          </a:p>
        </p:txBody>
      </p:sp>
      <p:sp>
        <p:nvSpPr>
          <p:cNvPr id="21513" name="文本框 26"/>
          <p:cNvSpPr txBox="1">
            <a:spLocks noChangeArrowheads="1"/>
          </p:cNvSpPr>
          <p:nvPr/>
        </p:nvSpPr>
        <p:spPr bwMode="auto">
          <a:xfrm>
            <a:off x="6786564" y="2803526"/>
            <a:ext cx="4765675"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r>
              <a:rPr lang="zh-CN" altLang="en-US" sz="2800">
                <a:solidFill>
                  <a:srgbClr val="F9B74F"/>
                </a:solidFill>
                <a:latin typeface="字魂59号-创粗黑" panose="00000500000000000000" pitchFamily="2" charset="-122"/>
                <a:ea typeface="字魂59号-创粗黑" panose="00000500000000000000" pitchFamily="2" charset="-122"/>
              </a:rPr>
              <a:t>　明月松间照，清泉石上流</a:t>
            </a:r>
          </a:p>
        </p:txBody>
      </p:sp>
      <p:sp>
        <p:nvSpPr>
          <p:cNvPr id="21514" name="文本框 27"/>
          <p:cNvSpPr txBox="1">
            <a:spLocks noChangeArrowheads="1"/>
          </p:cNvSpPr>
          <p:nvPr/>
        </p:nvSpPr>
        <p:spPr bwMode="auto">
          <a:xfrm>
            <a:off x="6786564" y="3911601"/>
            <a:ext cx="4719637"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r>
              <a:rPr lang="zh-CN" altLang="en-US" sz="2800">
                <a:solidFill>
                  <a:srgbClr val="FD7C43"/>
                </a:solidFill>
                <a:latin typeface="字魂59号-创粗黑" panose="00000500000000000000" pitchFamily="2" charset="-122"/>
                <a:ea typeface="字魂59号-创粗黑" panose="00000500000000000000" pitchFamily="2" charset="-122"/>
              </a:rPr>
              <a:t>　竹喧归浣女，莲动下渔舟</a:t>
            </a:r>
          </a:p>
        </p:txBody>
      </p:sp>
      <p:sp>
        <p:nvSpPr>
          <p:cNvPr id="21515" name="文本框 28"/>
          <p:cNvSpPr txBox="1">
            <a:spLocks noChangeArrowheads="1"/>
          </p:cNvSpPr>
          <p:nvPr/>
        </p:nvSpPr>
        <p:spPr bwMode="auto">
          <a:xfrm>
            <a:off x="7251700" y="5019676"/>
            <a:ext cx="4098925"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r>
              <a:rPr lang="zh-CN" altLang="en-US" sz="2800">
                <a:solidFill>
                  <a:srgbClr val="F9B74F"/>
                </a:solidFill>
                <a:latin typeface="字魂59号-创粗黑" panose="00000500000000000000" pitchFamily="2" charset="-122"/>
                <a:ea typeface="字魂59号-创粗黑" panose="00000500000000000000" pitchFamily="2" charset="-122"/>
              </a:rPr>
              <a:t>随意春芳歇，王孙自可留</a:t>
            </a:r>
          </a:p>
        </p:txBody>
      </p:sp>
    </p:spTree>
  </p:cSld>
  <p:clrMapOvr>
    <a:masterClrMapping/>
  </p:clrMapOvr>
  <p:transition spd="slow" advClick="0" advTm="0">
    <p:random/>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圆角矩形 4"/>
          <p:cNvSpPr/>
          <p:nvPr/>
        </p:nvSpPr>
        <p:spPr>
          <a:xfrm>
            <a:off x="4316095" y="1097915"/>
            <a:ext cx="3559811" cy="4015740"/>
          </a:xfrm>
          <a:prstGeom prst="roundRect">
            <a:avLst/>
          </a:prstGeom>
          <a:noFill/>
          <a:ln>
            <a:gradFill>
              <a:gsLst>
                <a:gs pos="0">
                  <a:srgbClr val="FD7C43"/>
                </a:gs>
                <a:gs pos="100000">
                  <a:srgbClr val="F9F7EB"/>
                </a:gs>
              </a:gsLst>
              <a:lin ang="13680000" scaled="1"/>
            </a:gra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defRPr/>
            </a:pPr>
            <a:endParaRPr lang="zh-CN" altLang="en-US" noProof="1">
              <a:latin typeface="字魂59号-创粗黑" panose="00000500000000000000" pitchFamily="2" charset="-122"/>
            </a:endParaRPr>
          </a:p>
        </p:txBody>
      </p:sp>
      <p:pic>
        <p:nvPicPr>
          <p:cNvPr id="3" name="图片 2"/>
          <p:cNvPicPr>
            <a:picLocks noChangeAspect="1" noChangeArrowheads="1"/>
          </p:cNvPicPr>
          <p:nvPr/>
        </p:nvPicPr>
        <p:blipFill>
          <a:blip r:embed="rId3" cstate="screen"/>
          <a:srcRect/>
          <a:stretch>
            <a:fillRect/>
          </a:stretch>
        </p:blipFill>
        <p:spPr bwMode="auto">
          <a:xfrm>
            <a:off x="3892551" y="801688"/>
            <a:ext cx="1843088" cy="1981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 name="文本框 25"/>
          <p:cNvSpPr txBox="1">
            <a:spLocks noChangeArrowheads="1"/>
          </p:cNvSpPr>
          <p:nvPr/>
        </p:nvSpPr>
        <p:spPr bwMode="auto">
          <a:xfrm>
            <a:off x="4824414" y="2324101"/>
            <a:ext cx="3417887" cy="1323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r>
              <a:rPr lang="zh-CN" altLang="en-US" sz="4000">
                <a:solidFill>
                  <a:srgbClr val="FD7C43"/>
                </a:solidFill>
                <a:latin typeface="字魂59号-创粗黑" panose="00000500000000000000" pitchFamily="2" charset="-122"/>
                <a:ea typeface="字魂59号-创粗黑" panose="00000500000000000000" pitchFamily="2" charset="-122"/>
              </a:rPr>
              <a:t>空山新雨后</a:t>
            </a:r>
          </a:p>
          <a:p>
            <a:pPr eaLnBrk="1" hangingPunct="1"/>
            <a:r>
              <a:rPr lang="zh-CN" altLang="en-US" sz="4000">
                <a:solidFill>
                  <a:srgbClr val="FD7C43"/>
                </a:solidFill>
                <a:latin typeface="字魂59号-创粗黑" panose="00000500000000000000" pitchFamily="2" charset="-122"/>
                <a:ea typeface="字魂59号-创粗黑" panose="00000500000000000000" pitchFamily="2" charset="-122"/>
              </a:rPr>
              <a:t>天气晚来秋</a:t>
            </a:r>
          </a:p>
        </p:txBody>
      </p:sp>
      <p:sp>
        <p:nvSpPr>
          <p:cNvPr id="7" name="文本框 6"/>
          <p:cNvSpPr txBox="1">
            <a:spLocks noChangeArrowheads="1"/>
          </p:cNvSpPr>
          <p:nvPr/>
        </p:nvSpPr>
        <p:spPr bwMode="auto">
          <a:xfrm>
            <a:off x="4013340" y="2568576"/>
            <a:ext cx="595035"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r>
              <a:rPr lang="zh-CN" altLang="en-US" sz="3200">
                <a:solidFill>
                  <a:srgbClr val="DA9D1A"/>
                </a:solidFill>
                <a:latin typeface="字魂59号-创粗黑" panose="00000500000000000000" pitchFamily="2" charset="-122"/>
                <a:ea typeface="字魂59号-创粗黑" panose="00000500000000000000" pitchFamily="2" charset="-122"/>
              </a:rPr>
              <a:t>第</a:t>
            </a:r>
          </a:p>
        </p:txBody>
      </p:sp>
      <p:sp>
        <p:nvSpPr>
          <p:cNvPr id="9" name="文本框 8"/>
          <p:cNvSpPr txBox="1">
            <a:spLocks noChangeArrowheads="1"/>
          </p:cNvSpPr>
          <p:nvPr/>
        </p:nvSpPr>
        <p:spPr bwMode="auto">
          <a:xfrm>
            <a:off x="4013340" y="3062289"/>
            <a:ext cx="595035"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r>
              <a:rPr lang="zh-CN" altLang="en-US" sz="3200">
                <a:solidFill>
                  <a:srgbClr val="DA9D1A"/>
                </a:solidFill>
                <a:latin typeface="字魂59号-创粗黑" panose="00000500000000000000" pitchFamily="2" charset="-122"/>
                <a:ea typeface="字魂59号-创粗黑" panose="00000500000000000000" pitchFamily="2" charset="-122"/>
                <a:sym typeface="宋体" panose="02010600030101010101" pitchFamily="2" charset="-122"/>
              </a:rPr>
              <a:t>壹</a:t>
            </a:r>
          </a:p>
        </p:txBody>
      </p:sp>
      <p:sp>
        <p:nvSpPr>
          <p:cNvPr id="10" name="文本框 9"/>
          <p:cNvSpPr txBox="1">
            <a:spLocks noChangeArrowheads="1"/>
          </p:cNvSpPr>
          <p:nvPr/>
        </p:nvSpPr>
        <p:spPr bwMode="auto">
          <a:xfrm>
            <a:off x="4013340" y="3644900"/>
            <a:ext cx="595035"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r>
              <a:rPr lang="zh-CN" altLang="en-US" sz="3200">
                <a:solidFill>
                  <a:srgbClr val="DA9D1A"/>
                </a:solidFill>
                <a:latin typeface="字魂59号-创粗黑" panose="00000500000000000000" pitchFamily="2" charset="-122"/>
                <a:ea typeface="字魂59号-创粗黑" panose="00000500000000000000" pitchFamily="2" charset="-122"/>
                <a:sym typeface="宋体" panose="02010600030101010101" pitchFamily="2" charset="-122"/>
              </a:rPr>
              <a:t>章</a:t>
            </a:r>
          </a:p>
        </p:txBody>
      </p:sp>
      <p:sp>
        <p:nvSpPr>
          <p:cNvPr id="20" name="流程图: 决策 19"/>
          <p:cNvSpPr/>
          <p:nvPr/>
        </p:nvSpPr>
        <p:spPr>
          <a:xfrm>
            <a:off x="3987800" y="2500313"/>
            <a:ext cx="617539" cy="652462"/>
          </a:xfrm>
          <a:prstGeom prst="flowChartDecision">
            <a:avLst/>
          </a:prstGeom>
          <a:noFill/>
          <a:ln>
            <a:solidFill>
              <a:srgbClr val="DAA726"/>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defRPr/>
            </a:pPr>
            <a:endParaRPr lang="zh-CN" altLang="en-US" sz="2665" b="1" noProof="1">
              <a:solidFill>
                <a:schemeClr val="tx1">
                  <a:lumMod val="65000"/>
                  <a:lumOff val="35000"/>
                </a:schemeClr>
              </a:solidFill>
              <a:latin typeface="字魂59号-创粗黑" panose="00000500000000000000" pitchFamily="2" charset="-122"/>
              <a:cs typeface="+mn-ea"/>
              <a:sym typeface="+mn-lt"/>
            </a:endParaRPr>
          </a:p>
        </p:txBody>
      </p:sp>
      <p:sp>
        <p:nvSpPr>
          <p:cNvPr id="11" name="流程图: 决策 10"/>
          <p:cNvSpPr/>
          <p:nvPr/>
        </p:nvSpPr>
        <p:spPr>
          <a:xfrm>
            <a:off x="4002089" y="2994027"/>
            <a:ext cx="617537" cy="650875"/>
          </a:xfrm>
          <a:prstGeom prst="flowChartDecision">
            <a:avLst/>
          </a:prstGeom>
          <a:noFill/>
          <a:ln>
            <a:solidFill>
              <a:srgbClr val="DAA726"/>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defRPr/>
            </a:pPr>
            <a:endParaRPr lang="zh-CN" altLang="en-US" sz="2665" b="1" noProof="1">
              <a:solidFill>
                <a:schemeClr val="tx1">
                  <a:lumMod val="65000"/>
                  <a:lumOff val="35000"/>
                </a:schemeClr>
              </a:solidFill>
              <a:latin typeface="字魂59号-创粗黑" panose="00000500000000000000" pitchFamily="2" charset="-122"/>
              <a:cs typeface="+mn-ea"/>
              <a:sym typeface="+mn-lt"/>
            </a:endParaRPr>
          </a:p>
        </p:txBody>
      </p:sp>
      <p:sp>
        <p:nvSpPr>
          <p:cNvPr id="12" name="流程图: 决策 11"/>
          <p:cNvSpPr/>
          <p:nvPr/>
        </p:nvSpPr>
        <p:spPr>
          <a:xfrm>
            <a:off x="4016375" y="3576638"/>
            <a:ext cx="617539" cy="652462"/>
          </a:xfrm>
          <a:prstGeom prst="flowChartDecision">
            <a:avLst/>
          </a:prstGeom>
          <a:noFill/>
          <a:ln>
            <a:solidFill>
              <a:srgbClr val="DAA726"/>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defRPr/>
            </a:pPr>
            <a:endParaRPr lang="zh-CN" altLang="en-US" sz="2665" b="1" noProof="1">
              <a:solidFill>
                <a:schemeClr val="tx1">
                  <a:lumMod val="65000"/>
                  <a:lumOff val="35000"/>
                </a:schemeClr>
              </a:solidFill>
              <a:latin typeface="字魂59号-创粗黑" panose="00000500000000000000" pitchFamily="2" charset="-122"/>
              <a:cs typeface="+mn-ea"/>
              <a:sym typeface="+mn-lt"/>
            </a:endParaRPr>
          </a:p>
        </p:txBody>
      </p:sp>
      <p:pic>
        <p:nvPicPr>
          <p:cNvPr id="2" name="图片 1"/>
          <p:cNvPicPr>
            <a:picLocks noChangeAspect="1" noChangeArrowheads="1"/>
          </p:cNvPicPr>
          <p:nvPr/>
        </p:nvPicPr>
        <p:blipFill>
          <a:blip r:embed="rId4" cstate="screen"/>
          <a:srcRect/>
          <a:stretch>
            <a:fillRect/>
          </a:stretch>
        </p:blipFill>
        <p:spPr bwMode="auto">
          <a:xfrm>
            <a:off x="6307137" y="4056063"/>
            <a:ext cx="2036763" cy="1433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advClick="0" advTm="0">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1000"/>
                                        <p:tgtEl>
                                          <p:spTgt spid="9"/>
                                        </p:tgtEl>
                                      </p:cBhvr>
                                    </p:animEffect>
                                    <p:anim calcmode="lin" valueType="num">
                                      <p:cBhvr>
                                        <p:cTn id="13" dur="1000" fill="hold"/>
                                        <p:tgtEl>
                                          <p:spTgt spid="9"/>
                                        </p:tgtEl>
                                        <p:attrNameLst>
                                          <p:attrName>ppt_x</p:attrName>
                                        </p:attrNameLst>
                                      </p:cBhvr>
                                      <p:tavLst>
                                        <p:tav tm="0">
                                          <p:val>
                                            <p:strVal val="#ppt_x"/>
                                          </p:val>
                                        </p:tav>
                                        <p:tav tm="100000">
                                          <p:val>
                                            <p:strVal val="#ppt_x"/>
                                          </p:val>
                                        </p:tav>
                                      </p:tavLst>
                                    </p:anim>
                                    <p:anim calcmode="lin" valueType="num">
                                      <p:cBhvr>
                                        <p:cTn id="14" dur="1000" fill="hold"/>
                                        <p:tgtEl>
                                          <p:spTgt spid="9"/>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fade">
                                      <p:cBhvr>
                                        <p:cTn id="17" dur="1000"/>
                                        <p:tgtEl>
                                          <p:spTgt spid="10"/>
                                        </p:tgtEl>
                                      </p:cBhvr>
                                    </p:animEffect>
                                    <p:anim calcmode="lin" valueType="num">
                                      <p:cBhvr>
                                        <p:cTn id="18" dur="1000" fill="hold"/>
                                        <p:tgtEl>
                                          <p:spTgt spid="10"/>
                                        </p:tgtEl>
                                        <p:attrNameLst>
                                          <p:attrName>ppt_x</p:attrName>
                                        </p:attrNameLst>
                                      </p:cBhvr>
                                      <p:tavLst>
                                        <p:tav tm="0">
                                          <p:val>
                                            <p:strVal val="#ppt_x"/>
                                          </p:val>
                                        </p:tav>
                                        <p:tav tm="100000">
                                          <p:val>
                                            <p:strVal val="#ppt_x"/>
                                          </p:val>
                                        </p:tav>
                                      </p:tavLst>
                                    </p:anim>
                                    <p:anim calcmode="lin" valueType="num">
                                      <p:cBhvr>
                                        <p:cTn id="19" dur="1000" fill="hold"/>
                                        <p:tgtEl>
                                          <p:spTgt spid="10"/>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20"/>
                                        </p:tgtEl>
                                        <p:attrNameLst>
                                          <p:attrName>style.visibility</p:attrName>
                                        </p:attrNameLst>
                                      </p:cBhvr>
                                      <p:to>
                                        <p:strVal val="visible"/>
                                      </p:to>
                                    </p:set>
                                    <p:animEffect transition="in" filter="fade">
                                      <p:cBhvr>
                                        <p:cTn id="22" dur="1000"/>
                                        <p:tgtEl>
                                          <p:spTgt spid="20"/>
                                        </p:tgtEl>
                                      </p:cBhvr>
                                    </p:animEffect>
                                    <p:anim calcmode="lin" valueType="num">
                                      <p:cBhvr>
                                        <p:cTn id="23" dur="1000" fill="hold"/>
                                        <p:tgtEl>
                                          <p:spTgt spid="20"/>
                                        </p:tgtEl>
                                        <p:attrNameLst>
                                          <p:attrName>ppt_x</p:attrName>
                                        </p:attrNameLst>
                                      </p:cBhvr>
                                      <p:tavLst>
                                        <p:tav tm="0">
                                          <p:val>
                                            <p:strVal val="#ppt_x"/>
                                          </p:val>
                                        </p:tav>
                                        <p:tav tm="100000">
                                          <p:val>
                                            <p:strVal val="#ppt_x"/>
                                          </p:val>
                                        </p:tav>
                                      </p:tavLst>
                                    </p:anim>
                                    <p:anim calcmode="lin" valueType="num">
                                      <p:cBhvr>
                                        <p:cTn id="24" dur="1000" fill="hold"/>
                                        <p:tgtEl>
                                          <p:spTgt spid="20"/>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fade">
                                      <p:cBhvr>
                                        <p:cTn id="27" dur="1000"/>
                                        <p:tgtEl>
                                          <p:spTgt spid="11"/>
                                        </p:tgtEl>
                                      </p:cBhvr>
                                    </p:animEffect>
                                    <p:anim calcmode="lin" valueType="num">
                                      <p:cBhvr>
                                        <p:cTn id="28" dur="1000" fill="hold"/>
                                        <p:tgtEl>
                                          <p:spTgt spid="11"/>
                                        </p:tgtEl>
                                        <p:attrNameLst>
                                          <p:attrName>ppt_x</p:attrName>
                                        </p:attrNameLst>
                                      </p:cBhvr>
                                      <p:tavLst>
                                        <p:tav tm="0">
                                          <p:val>
                                            <p:strVal val="#ppt_x"/>
                                          </p:val>
                                        </p:tav>
                                        <p:tav tm="100000">
                                          <p:val>
                                            <p:strVal val="#ppt_x"/>
                                          </p:val>
                                        </p:tav>
                                      </p:tavLst>
                                    </p:anim>
                                    <p:anim calcmode="lin" valueType="num">
                                      <p:cBhvr>
                                        <p:cTn id="29" dur="1000" fill="hold"/>
                                        <p:tgtEl>
                                          <p:spTgt spid="11"/>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12"/>
                                        </p:tgtEl>
                                        <p:attrNameLst>
                                          <p:attrName>style.visibility</p:attrName>
                                        </p:attrNameLst>
                                      </p:cBhvr>
                                      <p:to>
                                        <p:strVal val="visible"/>
                                      </p:to>
                                    </p:set>
                                    <p:animEffect transition="in" filter="fade">
                                      <p:cBhvr>
                                        <p:cTn id="32" dur="1000"/>
                                        <p:tgtEl>
                                          <p:spTgt spid="12"/>
                                        </p:tgtEl>
                                      </p:cBhvr>
                                    </p:animEffect>
                                    <p:anim calcmode="lin" valueType="num">
                                      <p:cBhvr>
                                        <p:cTn id="33" dur="1000" fill="hold"/>
                                        <p:tgtEl>
                                          <p:spTgt spid="12"/>
                                        </p:tgtEl>
                                        <p:attrNameLst>
                                          <p:attrName>ppt_x</p:attrName>
                                        </p:attrNameLst>
                                      </p:cBhvr>
                                      <p:tavLst>
                                        <p:tav tm="0">
                                          <p:val>
                                            <p:strVal val="#ppt_x"/>
                                          </p:val>
                                        </p:tav>
                                        <p:tav tm="100000">
                                          <p:val>
                                            <p:strVal val="#ppt_x"/>
                                          </p:val>
                                        </p:tav>
                                      </p:tavLst>
                                    </p:anim>
                                    <p:anim calcmode="lin" valueType="num">
                                      <p:cBhvr>
                                        <p:cTn id="34" dur="1000" fill="hold"/>
                                        <p:tgtEl>
                                          <p:spTgt spid="12"/>
                                        </p:tgtEl>
                                        <p:attrNameLst>
                                          <p:attrName>ppt_y</p:attrName>
                                        </p:attrNameLst>
                                      </p:cBhvr>
                                      <p:tavLst>
                                        <p:tav tm="0">
                                          <p:val>
                                            <p:strVal val="#ppt_y+.1"/>
                                          </p:val>
                                        </p:tav>
                                        <p:tav tm="100000">
                                          <p:val>
                                            <p:strVal val="#ppt_y"/>
                                          </p:val>
                                        </p:tav>
                                      </p:tavLst>
                                    </p:anim>
                                  </p:childTnLst>
                                </p:cTn>
                              </p:par>
                            </p:childTnLst>
                          </p:cTn>
                        </p:par>
                        <p:par>
                          <p:cTn id="35" fill="hold">
                            <p:stCondLst>
                              <p:cond delay="1000"/>
                            </p:stCondLst>
                            <p:childTnLst>
                              <p:par>
                                <p:cTn id="36" presetID="55" presetClass="entr" presetSubtype="0" fill="hold" nodeType="afterEffect">
                                  <p:stCondLst>
                                    <p:cond delay="0"/>
                                  </p:stCondLst>
                                  <p:childTnLst>
                                    <p:set>
                                      <p:cBhvr>
                                        <p:cTn id="37" dur="1" fill="hold">
                                          <p:stCondLst>
                                            <p:cond delay="0"/>
                                          </p:stCondLst>
                                        </p:cTn>
                                        <p:tgtEl>
                                          <p:spTgt spid="3"/>
                                        </p:tgtEl>
                                        <p:attrNameLst>
                                          <p:attrName>style.visibility</p:attrName>
                                        </p:attrNameLst>
                                      </p:cBhvr>
                                      <p:to>
                                        <p:strVal val="visible"/>
                                      </p:to>
                                    </p:set>
                                    <p:anim calcmode="lin" valueType="num">
                                      <p:cBhvr>
                                        <p:cTn id="38" dur="1000" fill="hold"/>
                                        <p:tgtEl>
                                          <p:spTgt spid="3"/>
                                        </p:tgtEl>
                                        <p:attrNameLst>
                                          <p:attrName>ppt_w</p:attrName>
                                        </p:attrNameLst>
                                      </p:cBhvr>
                                      <p:tavLst>
                                        <p:tav tm="0">
                                          <p:val>
                                            <p:strVal val="#ppt_w*0.70"/>
                                          </p:val>
                                        </p:tav>
                                        <p:tav tm="100000">
                                          <p:val>
                                            <p:strVal val="#ppt_w"/>
                                          </p:val>
                                        </p:tav>
                                      </p:tavLst>
                                    </p:anim>
                                    <p:anim calcmode="lin" valueType="num">
                                      <p:cBhvr>
                                        <p:cTn id="39" dur="1000" fill="hold"/>
                                        <p:tgtEl>
                                          <p:spTgt spid="3"/>
                                        </p:tgtEl>
                                        <p:attrNameLst>
                                          <p:attrName>ppt_h</p:attrName>
                                        </p:attrNameLst>
                                      </p:cBhvr>
                                      <p:tavLst>
                                        <p:tav tm="0">
                                          <p:val>
                                            <p:strVal val="#ppt_h"/>
                                          </p:val>
                                        </p:tav>
                                        <p:tav tm="100000">
                                          <p:val>
                                            <p:strVal val="#ppt_h"/>
                                          </p:val>
                                        </p:tav>
                                      </p:tavLst>
                                    </p:anim>
                                    <p:animEffect transition="in" filter="fade">
                                      <p:cBhvr>
                                        <p:cTn id="40" dur="1000"/>
                                        <p:tgtEl>
                                          <p:spTgt spid="3"/>
                                        </p:tgtEl>
                                      </p:cBhvr>
                                    </p:animEffect>
                                  </p:childTnLst>
                                </p:cTn>
                              </p:par>
                              <p:par>
                                <p:cTn id="41" presetID="55" presetClass="entr" presetSubtype="0" fill="hold" nodeType="withEffect">
                                  <p:stCondLst>
                                    <p:cond delay="0"/>
                                  </p:stCondLst>
                                  <p:childTnLst>
                                    <p:set>
                                      <p:cBhvr>
                                        <p:cTn id="42" dur="1" fill="hold">
                                          <p:stCondLst>
                                            <p:cond delay="0"/>
                                          </p:stCondLst>
                                        </p:cTn>
                                        <p:tgtEl>
                                          <p:spTgt spid="5"/>
                                        </p:tgtEl>
                                        <p:attrNameLst>
                                          <p:attrName>style.visibility</p:attrName>
                                        </p:attrNameLst>
                                      </p:cBhvr>
                                      <p:to>
                                        <p:strVal val="visible"/>
                                      </p:to>
                                    </p:set>
                                    <p:anim calcmode="lin" valueType="num">
                                      <p:cBhvr>
                                        <p:cTn id="43" dur="1000" fill="hold"/>
                                        <p:tgtEl>
                                          <p:spTgt spid="5"/>
                                        </p:tgtEl>
                                        <p:attrNameLst>
                                          <p:attrName>ppt_w</p:attrName>
                                        </p:attrNameLst>
                                      </p:cBhvr>
                                      <p:tavLst>
                                        <p:tav tm="0">
                                          <p:val>
                                            <p:strVal val="#ppt_w*0.70"/>
                                          </p:val>
                                        </p:tav>
                                        <p:tav tm="100000">
                                          <p:val>
                                            <p:strVal val="#ppt_w"/>
                                          </p:val>
                                        </p:tav>
                                      </p:tavLst>
                                    </p:anim>
                                    <p:anim calcmode="lin" valueType="num">
                                      <p:cBhvr>
                                        <p:cTn id="44" dur="1000" fill="hold"/>
                                        <p:tgtEl>
                                          <p:spTgt spid="5"/>
                                        </p:tgtEl>
                                        <p:attrNameLst>
                                          <p:attrName>ppt_h</p:attrName>
                                        </p:attrNameLst>
                                      </p:cBhvr>
                                      <p:tavLst>
                                        <p:tav tm="0">
                                          <p:val>
                                            <p:strVal val="#ppt_h"/>
                                          </p:val>
                                        </p:tav>
                                        <p:tav tm="100000">
                                          <p:val>
                                            <p:strVal val="#ppt_h"/>
                                          </p:val>
                                        </p:tav>
                                      </p:tavLst>
                                    </p:anim>
                                    <p:animEffect transition="in" filter="fade">
                                      <p:cBhvr>
                                        <p:cTn id="45" dur="1000"/>
                                        <p:tgtEl>
                                          <p:spTgt spid="5"/>
                                        </p:tgtEl>
                                      </p:cBhvr>
                                    </p:animEffect>
                                  </p:childTnLst>
                                </p:cTn>
                              </p:par>
                              <p:par>
                                <p:cTn id="46" presetID="55" presetClass="entr" presetSubtype="0" fill="hold" nodeType="withEffect">
                                  <p:stCondLst>
                                    <p:cond delay="0"/>
                                  </p:stCondLst>
                                  <p:childTnLst>
                                    <p:set>
                                      <p:cBhvr>
                                        <p:cTn id="47" dur="1" fill="hold">
                                          <p:stCondLst>
                                            <p:cond delay="0"/>
                                          </p:stCondLst>
                                        </p:cTn>
                                        <p:tgtEl>
                                          <p:spTgt spid="2"/>
                                        </p:tgtEl>
                                        <p:attrNameLst>
                                          <p:attrName>style.visibility</p:attrName>
                                        </p:attrNameLst>
                                      </p:cBhvr>
                                      <p:to>
                                        <p:strVal val="visible"/>
                                      </p:to>
                                    </p:set>
                                    <p:anim calcmode="lin" valueType="num">
                                      <p:cBhvr>
                                        <p:cTn id="48" dur="1000" fill="hold"/>
                                        <p:tgtEl>
                                          <p:spTgt spid="2"/>
                                        </p:tgtEl>
                                        <p:attrNameLst>
                                          <p:attrName>ppt_w</p:attrName>
                                        </p:attrNameLst>
                                      </p:cBhvr>
                                      <p:tavLst>
                                        <p:tav tm="0">
                                          <p:val>
                                            <p:strVal val="#ppt_w*0.70"/>
                                          </p:val>
                                        </p:tav>
                                        <p:tav tm="100000">
                                          <p:val>
                                            <p:strVal val="#ppt_w"/>
                                          </p:val>
                                        </p:tav>
                                      </p:tavLst>
                                    </p:anim>
                                    <p:anim calcmode="lin" valueType="num">
                                      <p:cBhvr>
                                        <p:cTn id="49" dur="1000" fill="hold"/>
                                        <p:tgtEl>
                                          <p:spTgt spid="2"/>
                                        </p:tgtEl>
                                        <p:attrNameLst>
                                          <p:attrName>ppt_h</p:attrName>
                                        </p:attrNameLst>
                                      </p:cBhvr>
                                      <p:tavLst>
                                        <p:tav tm="0">
                                          <p:val>
                                            <p:strVal val="#ppt_h"/>
                                          </p:val>
                                        </p:tav>
                                        <p:tav tm="100000">
                                          <p:val>
                                            <p:strVal val="#ppt_h"/>
                                          </p:val>
                                        </p:tav>
                                      </p:tavLst>
                                    </p:anim>
                                    <p:animEffect transition="in" filter="fade">
                                      <p:cBhvr>
                                        <p:cTn id="50" dur="1000"/>
                                        <p:tgtEl>
                                          <p:spTgt spid="2"/>
                                        </p:tgtEl>
                                      </p:cBhvr>
                                    </p:animEffect>
                                  </p:childTnLst>
                                </p:cTn>
                              </p:par>
                              <p:par>
                                <p:cTn id="51" presetID="55" presetClass="entr" presetSubtype="0" fill="hold" grpId="0" nodeType="withEffect">
                                  <p:stCondLst>
                                    <p:cond delay="0"/>
                                  </p:stCondLst>
                                  <p:childTnLst>
                                    <p:set>
                                      <p:cBhvr>
                                        <p:cTn id="52" dur="1" fill="hold">
                                          <p:stCondLst>
                                            <p:cond delay="0"/>
                                          </p:stCondLst>
                                        </p:cTn>
                                        <p:tgtEl>
                                          <p:spTgt spid="26"/>
                                        </p:tgtEl>
                                        <p:attrNameLst>
                                          <p:attrName>style.visibility</p:attrName>
                                        </p:attrNameLst>
                                      </p:cBhvr>
                                      <p:to>
                                        <p:strVal val="visible"/>
                                      </p:to>
                                    </p:set>
                                    <p:anim calcmode="lin" valueType="num">
                                      <p:cBhvr>
                                        <p:cTn id="53" dur="1000" fill="hold"/>
                                        <p:tgtEl>
                                          <p:spTgt spid="26"/>
                                        </p:tgtEl>
                                        <p:attrNameLst>
                                          <p:attrName>ppt_w</p:attrName>
                                        </p:attrNameLst>
                                      </p:cBhvr>
                                      <p:tavLst>
                                        <p:tav tm="0">
                                          <p:val>
                                            <p:strVal val="#ppt_w*0.70"/>
                                          </p:val>
                                        </p:tav>
                                        <p:tav tm="100000">
                                          <p:val>
                                            <p:strVal val="#ppt_w"/>
                                          </p:val>
                                        </p:tav>
                                      </p:tavLst>
                                    </p:anim>
                                    <p:anim calcmode="lin" valueType="num">
                                      <p:cBhvr>
                                        <p:cTn id="54" dur="1000" fill="hold"/>
                                        <p:tgtEl>
                                          <p:spTgt spid="26"/>
                                        </p:tgtEl>
                                        <p:attrNameLst>
                                          <p:attrName>ppt_h</p:attrName>
                                        </p:attrNameLst>
                                      </p:cBhvr>
                                      <p:tavLst>
                                        <p:tav tm="0">
                                          <p:val>
                                            <p:strVal val="#ppt_h"/>
                                          </p:val>
                                        </p:tav>
                                        <p:tav tm="100000">
                                          <p:val>
                                            <p:strVal val="#ppt_h"/>
                                          </p:val>
                                        </p:tav>
                                      </p:tavLst>
                                    </p:anim>
                                    <p:animEffect transition="in" filter="fade">
                                      <p:cBhvr>
                                        <p:cTn id="55" dur="10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p:bldP spid="7" grpId="0"/>
      <p:bldP spid="9" grpId="0"/>
      <p:bldP spid="10" grpId="0"/>
      <p:bldP spid="20" grpId="0" animBg="1"/>
      <p:bldP spid="11" grpId="0" animBg="1"/>
      <p:bldP spid="12"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椭圆 4"/>
          <p:cNvSpPr/>
          <p:nvPr/>
        </p:nvSpPr>
        <p:spPr>
          <a:xfrm>
            <a:off x="1217614" y="2482850"/>
            <a:ext cx="633412" cy="635000"/>
          </a:xfrm>
          <a:prstGeom prst="ellipse">
            <a:avLst/>
          </a:prstGeom>
          <a:noFill/>
          <a:ln w="28575">
            <a:solidFill>
              <a:srgbClr val="F0C87D"/>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defRPr/>
            </a:pPr>
            <a:endParaRPr lang="zh-CN" altLang="en-US" sz="1200" noProof="1">
              <a:solidFill>
                <a:schemeClr val="bg1"/>
              </a:solidFill>
              <a:latin typeface="字魂59号-创粗黑" panose="00000500000000000000" pitchFamily="2" charset="-122"/>
              <a:ea typeface="字魂59号-创粗黑" panose="00000500000000000000" pitchFamily="2" charset="-122"/>
            </a:endParaRPr>
          </a:p>
        </p:txBody>
      </p:sp>
      <p:sp>
        <p:nvSpPr>
          <p:cNvPr id="6" name="文本框 5"/>
          <p:cNvSpPr txBox="1">
            <a:spLocks noChangeArrowheads="1"/>
          </p:cNvSpPr>
          <p:nvPr/>
        </p:nvSpPr>
        <p:spPr bwMode="auto">
          <a:xfrm>
            <a:off x="1231901" y="2655890"/>
            <a:ext cx="560388"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r>
              <a:rPr lang="en-US" altLang="zh-CN" sz="1600" b="1">
                <a:solidFill>
                  <a:srgbClr val="595959"/>
                </a:solidFill>
                <a:latin typeface="字魂59号-创粗黑" panose="00000500000000000000" pitchFamily="2" charset="-122"/>
                <a:ea typeface="字魂59号-创粗黑" panose="00000500000000000000" pitchFamily="2" charset="-122"/>
              </a:rPr>
              <a:t>0 1</a:t>
            </a:r>
          </a:p>
        </p:txBody>
      </p:sp>
      <p:sp>
        <p:nvSpPr>
          <p:cNvPr id="7" name="椭圆 6"/>
          <p:cNvSpPr/>
          <p:nvPr/>
        </p:nvSpPr>
        <p:spPr>
          <a:xfrm>
            <a:off x="1217614" y="4095752"/>
            <a:ext cx="633412" cy="633413"/>
          </a:xfrm>
          <a:prstGeom prst="ellipse">
            <a:avLst/>
          </a:prstGeom>
          <a:noFill/>
          <a:ln w="28575">
            <a:solidFill>
              <a:srgbClr val="DA9D1A"/>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defRPr/>
            </a:pPr>
            <a:endParaRPr lang="zh-CN" altLang="en-US" sz="1200" noProof="1">
              <a:solidFill>
                <a:schemeClr val="tx1"/>
              </a:solidFill>
              <a:latin typeface="字魂59号-创粗黑" panose="00000500000000000000" pitchFamily="2" charset="-122"/>
              <a:ea typeface="字魂59号-创粗黑" panose="00000500000000000000" pitchFamily="2" charset="-122"/>
            </a:endParaRPr>
          </a:p>
        </p:txBody>
      </p:sp>
      <p:sp>
        <p:nvSpPr>
          <p:cNvPr id="8" name="文本框 7"/>
          <p:cNvSpPr txBox="1">
            <a:spLocks noChangeArrowheads="1"/>
          </p:cNvSpPr>
          <p:nvPr/>
        </p:nvSpPr>
        <p:spPr bwMode="auto">
          <a:xfrm>
            <a:off x="1231901" y="4267201"/>
            <a:ext cx="560388"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r>
              <a:rPr lang="en-US" altLang="zh-CN" sz="1600" b="1">
                <a:solidFill>
                  <a:srgbClr val="595959"/>
                </a:solidFill>
                <a:latin typeface="字魂59号-创粗黑" panose="00000500000000000000" pitchFamily="2" charset="-122"/>
                <a:ea typeface="字魂59号-创粗黑" panose="00000500000000000000" pitchFamily="2" charset="-122"/>
              </a:rPr>
              <a:t>0 2</a:t>
            </a:r>
          </a:p>
        </p:txBody>
      </p:sp>
      <p:sp>
        <p:nvSpPr>
          <p:cNvPr id="9" name="TextBox 13"/>
          <p:cNvSpPr txBox="1">
            <a:spLocks noChangeArrowheads="1"/>
          </p:cNvSpPr>
          <p:nvPr/>
        </p:nvSpPr>
        <p:spPr bwMode="auto">
          <a:xfrm>
            <a:off x="2024063" y="2493964"/>
            <a:ext cx="5014912" cy="10618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lnSpc>
                <a:spcPct val="150000"/>
              </a:lnSpc>
            </a:pPr>
            <a:r>
              <a:rPr lang="zh-CN" altLang="en-US" sz="1400">
                <a:latin typeface="字魂59号-创粗黑" panose="00000500000000000000" pitchFamily="2" charset="-122"/>
                <a:ea typeface="字魂59号-创粗黑" panose="00000500000000000000" pitchFamily="2" charset="-122"/>
              </a:rPr>
              <a:t>点击输入本栏的具体文字，简明扼要的说明分项内容，此为概念图解，请根据您的具体内容酌情修改。点击输入本栏的具体文字，简明扼要的说明分项内容，此为概念图解。</a:t>
            </a:r>
          </a:p>
        </p:txBody>
      </p:sp>
      <p:sp>
        <p:nvSpPr>
          <p:cNvPr id="10" name="TextBox 13"/>
          <p:cNvSpPr txBox="1">
            <a:spLocks noChangeArrowheads="1"/>
          </p:cNvSpPr>
          <p:nvPr/>
        </p:nvSpPr>
        <p:spPr bwMode="auto">
          <a:xfrm>
            <a:off x="2024063" y="4164014"/>
            <a:ext cx="5014912" cy="10618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lnSpc>
                <a:spcPct val="150000"/>
              </a:lnSpc>
            </a:pPr>
            <a:r>
              <a:rPr lang="zh-CN" altLang="en-US" sz="1400">
                <a:latin typeface="字魂59号-创粗黑" panose="00000500000000000000" pitchFamily="2" charset="-122"/>
                <a:ea typeface="字魂59号-创粗黑" panose="00000500000000000000" pitchFamily="2" charset="-122"/>
              </a:rPr>
              <a:t>点击输入本栏的具体文字，简明扼要的说明分项内容，此为概念图解，请根据您的具体内容酌情修改。点击输入本栏的具体文字，简明扼要的说明分项内容，此为概念图解。</a:t>
            </a:r>
          </a:p>
        </p:txBody>
      </p:sp>
      <p:pic>
        <p:nvPicPr>
          <p:cNvPr id="33" name="图片 32"/>
          <p:cNvPicPr>
            <a:picLocks noChangeAspect="1"/>
          </p:cNvPicPr>
          <p:nvPr/>
        </p:nvPicPr>
        <p:blipFill>
          <a:blip r:embed="rId2" cstate="screen"/>
          <a:srcRect/>
          <a:stretch>
            <a:fillRect/>
          </a:stretch>
        </p:blipFill>
        <p:spPr>
          <a:xfrm>
            <a:off x="7423786" y="2142490"/>
            <a:ext cx="3416300" cy="3416300"/>
          </a:xfrm>
          <a:custGeom>
            <a:avLst/>
            <a:gdLst>
              <a:gd name="connsiteX0" fmla="*/ 551543 w 1103086"/>
              <a:gd name="connsiteY0" fmla="*/ 0 h 1103086"/>
              <a:gd name="connsiteX1" fmla="*/ 1103086 w 1103086"/>
              <a:gd name="connsiteY1" fmla="*/ 551543 h 1103086"/>
              <a:gd name="connsiteX2" fmla="*/ 551543 w 1103086"/>
              <a:gd name="connsiteY2" fmla="*/ 1103086 h 1103086"/>
              <a:gd name="connsiteX3" fmla="*/ 0 w 1103086"/>
              <a:gd name="connsiteY3" fmla="*/ 551543 h 1103086"/>
              <a:gd name="connsiteX4" fmla="*/ 551543 w 1103086"/>
              <a:gd name="connsiteY4" fmla="*/ 0 h 11030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03086" h="1103086">
                <a:moveTo>
                  <a:pt x="551543" y="0"/>
                </a:moveTo>
                <a:cubicBezTo>
                  <a:pt x="856152" y="0"/>
                  <a:pt x="1103086" y="246934"/>
                  <a:pt x="1103086" y="551543"/>
                </a:cubicBezTo>
                <a:cubicBezTo>
                  <a:pt x="1103086" y="856152"/>
                  <a:pt x="856152" y="1103086"/>
                  <a:pt x="551543" y="1103086"/>
                </a:cubicBezTo>
                <a:cubicBezTo>
                  <a:pt x="246934" y="1103086"/>
                  <a:pt x="0" y="856152"/>
                  <a:pt x="0" y="551543"/>
                </a:cubicBezTo>
                <a:cubicBezTo>
                  <a:pt x="0" y="246934"/>
                  <a:pt x="246934" y="0"/>
                  <a:pt x="551543" y="0"/>
                </a:cubicBezTo>
                <a:close/>
              </a:path>
            </a:pathLst>
          </a:custGeom>
        </p:spPr>
      </p:pic>
      <p:sp>
        <p:nvSpPr>
          <p:cNvPr id="2" name="文本框 1"/>
          <p:cNvSpPr txBox="1">
            <a:spLocks noChangeArrowheads="1"/>
          </p:cNvSpPr>
          <p:nvPr/>
        </p:nvSpPr>
        <p:spPr bwMode="auto">
          <a:xfrm>
            <a:off x="2355852" y="996951"/>
            <a:ext cx="3705225" cy="1323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r>
              <a:rPr lang="zh-CN" altLang="en-US" sz="8000">
                <a:solidFill>
                  <a:srgbClr val="F0C87D"/>
                </a:solidFill>
                <a:latin typeface="字魂59号-创粗黑" panose="00000500000000000000" pitchFamily="2" charset="-122"/>
                <a:ea typeface="字魂59号-创粗黑" panose="00000500000000000000" pitchFamily="2" charset="-122"/>
              </a:rPr>
              <a:t>立  秋</a:t>
            </a:r>
          </a:p>
        </p:txBody>
      </p:sp>
    </p:spTree>
  </p:cSld>
  <p:clrMapOvr>
    <a:masterClrMapping/>
  </p:clrMapOvr>
  <p:transition spd="slow" advClick="0" advTm="0">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1000" fill="hold"/>
                                        <p:tgtEl>
                                          <p:spTgt spid="5"/>
                                        </p:tgtEl>
                                        <p:attrNameLst>
                                          <p:attrName>ppt_w</p:attrName>
                                        </p:attrNameLst>
                                      </p:cBhvr>
                                      <p:tavLst>
                                        <p:tav tm="0">
                                          <p:val>
                                            <p:fltVal val="0"/>
                                          </p:val>
                                        </p:tav>
                                        <p:tav tm="100000">
                                          <p:val>
                                            <p:strVal val="#ppt_w"/>
                                          </p:val>
                                        </p:tav>
                                      </p:tavLst>
                                    </p:anim>
                                    <p:anim calcmode="lin" valueType="num">
                                      <p:cBhvr>
                                        <p:cTn id="8" dur="1000" fill="hold"/>
                                        <p:tgtEl>
                                          <p:spTgt spid="5"/>
                                        </p:tgtEl>
                                        <p:attrNameLst>
                                          <p:attrName>ppt_h</p:attrName>
                                        </p:attrNameLst>
                                      </p:cBhvr>
                                      <p:tavLst>
                                        <p:tav tm="0">
                                          <p:val>
                                            <p:fltVal val="0"/>
                                          </p:val>
                                        </p:tav>
                                        <p:tav tm="100000">
                                          <p:val>
                                            <p:strVal val="#ppt_h"/>
                                          </p:val>
                                        </p:tav>
                                      </p:tavLst>
                                    </p:anim>
                                    <p:anim calcmode="lin" valueType="num">
                                      <p:cBhvr>
                                        <p:cTn id="9" dur="1000" fill="hold"/>
                                        <p:tgtEl>
                                          <p:spTgt spid="5"/>
                                        </p:tgtEl>
                                        <p:attrNameLst>
                                          <p:attrName>style.rotation</p:attrName>
                                        </p:attrNameLst>
                                      </p:cBhvr>
                                      <p:tavLst>
                                        <p:tav tm="0">
                                          <p:val>
                                            <p:fltVal val="90"/>
                                          </p:val>
                                        </p:tav>
                                        <p:tav tm="100000">
                                          <p:val>
                                            <p:fltVal val="0"/>
                                          </p:val>
                                        </p:tav>
                                      </p:tavLst>
                                    </p:anim>
                                    <p:animEffect transition="in" filter="fade">
                                      <p:cBhvr>
                                        <p:cTn id="10" dur="1000"/>
                                        <p:tgtEl>
                                          <p:spTgt spid="5"/>
                                        </p:tgtEl>
                                      </p:cBhvr>
                                    </p:animEffect>
                                  </p:childTnLst>
                                </p:cTn>
                              </p:par>
                              <p:par>
                                <p:cTn id="11" presetID="31" presetClass="entr" presetSubtype="0" fill="hold" grpId="0" nodeType="with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p:cTn id="13" dur="1000" fill="hold"/>
                                        <p:tgtEl>
                                          <p:spTgt spid="6"/>
                                        </p:tgtEl>
                                        <p:attrNameLst>
                                          <p:attrName>ppt_w</p:attrName>
                                        </p:attrNameLst>
                                      </p:cBhvr>
                                      <p:tavLst>
                                        <p:tav tm="0">
                                          <p:val>
                                            <p:fltVal val="0"/>
                                          </p:val>
                                        </p:tav>
                                        <p:tav tm="100000">
                                          <p:val>
                                            <p:strVal val="#ppt_w"/>
                                          </p:val>
                                        </p:tav>
                                      </p:tavLst>
                                    </p:anim>
                                    <p:anim calcmode="lin" valueType="num">
                                      <p:cBhvr>
                                        <p:cTn id="14" dur="1000" fill="hold"/>
                                        <p:tgtEl>
                                          <p:spTgt spid="6"/>
                                        </p:tgtEl>
                                        <p:attrNameLst>
                                          <p:attrName>ppt_h</p:attrName>
                                        </p:attrNameLst>
                                      </p:cBhvr>
                                      <p:tavLst>
                                        <p:tav tm="0">
                                          <p:val>
                                            <p:fltVal val="0"/>
                                          </p:val>
                                        </p:tav>
                                        <p:tav tm="100000">
                                          <p:val>
                                            <p:strVal val="#ppt_h"/>
                                          </p:val>
                                        </p:tav>
                                      </p:tavLst>
                                    </p:anim>
                                    <p:anim calcmode="lin" valueType="num">
                                      <p:cBhvr>
                                        <p:cTn id="15" dur="1000" fill="hold"/>
                                        <p:tgtEl>
                                          <p:spTgt spid="6"/>
                                        </p:tgtEl>
                                        <p:attrNameLst>
                                          <p:attrName>style.rotation</p:attrName>
                                        </p:attrNameLst>
                                      </p:cBhvr>
                                      <p:tavLst>
                                        <p:tav tm="0">
                                          <p:val>
                                            <p:fltVal val="90"/>
                                          </p:val>
                                        </p:tav>
                                        <p:tav tm="100000">
                                          <p:val>
                                            <p:fltVal val="0"/>
                                          </p:val>
                                        </p:tav>
                                      </p:tavLst>
                                    </p:anim>
                                    <p:animEffect transition="in" filter="fade">
                                      <p:cBhvr>
                                        <p:cTn id="16" dur="1000"/>
                                        <p:tgtEl>
                                          <p:spTgt spid="6"/>
                                        </p:tgtEl>
                                      </p:cBhvr>
                                    </p:animEffect>
                                  </p:childTnLst>
                                </p:cTn>
                              </p:par>
                              <p:par>
                                <p:cTn id="17" presetID="31" presetClass="entr" presetSubtype="0" fill="hold" grpId="0" nodeType="withEffect">
                                  <p:stCondLst>
                                    <p:cond delay="0"/>
                                  </p:stCondLst>
                                  <p:childTnLst>
                                    <p:set>
                                      <p:cBhvr>
                                        <p:cTn id="18" dur="1" fill="hold">
                                          <p:stCondLst>
                                            <p:cond delay="0"/>
                                          </p:stCondLst>
                                        </p:cTn>
                                        <p:tgtEl>
                                          <p:spTgt spid="7"/>
                                        </p:tgtEl>
                                        <p:attrNameLst>
                                          <p:attrName>style.visibility</p:attrName>
                                        </p:attrNameLst>
                                      </p:cBhvr>
                                      <p:to>
                                        <p:strVal val="visible"/>
                                      </p:to>
                                    </p:set>
                                    <p:anim calcmode="lin" valueType="num">
                                      <p:cBhvr>
                                        <p:cTn id="19" dur="1000" fill="hold"/>
                                        <p:tgtEl>
                                          <p:spTgt spid="7"/>
                                        </p:tgtEl>
                                        <p:attrNameLst>
                                          <p:attrName>ppt_w</p:attrName>
                                        </p:attrNameLst>
                                      </p:cBhvr>
                                      <p:tavLst>
                                        <p:tav tm="0">
                                          <p:val>
                                            <p:fltVal val="0"/>
                                          </p:val>
                                        </p:tav>
                                        <p:tav tm="100000">
                                          <p:val>
                                            <p:strVal val="#ppt_w"/>
                                          </p:val>
                                        </p:tav>
                                      </p:tavLst>
                                    </p:anim>
                                    <p:anim calcmode="lin" valueType="num">
                                      <p:cBhvr>
                                        <p:cTn id="20" dur="1000" fill="hold"/>
                                        <p:tgtEl>
                                          <p:spTgt spid="7"/>
                                        </p:tgtEl>
                                        <p:attrNameLst>
                                          <p:attrName>ppt_h</p:attrName>
                                        </p:attrNameLst>
                                      </p:cBhvr>
                                      <p:tavLst>
                                        <p:tav tm="0">
                                          <p:val>
                                            <p:fltVal val="0"/>
                                          </p:val>
                                        </p:tav>
                                        <p:tav tm="100000">
                                          <p:val>
                                            <p:strVal val="#ppt_h"/>
                                          </p:val>
                                        </p:tav>
                                      </p:tavLst>
                                    </p:anim>
                                    <p:anim calcmode="lin" valueType="num">
                                      <p:cBhvr>
                                        <p:cTn id="21" dur="1000" fill="hold"/>
                                        <p:tgtEl>
                                          <p:spTgt spid="7"/>
                                        </p:tgtEl>
                                        <p:attrNameLst>
                                          <p:attrName>style.rotation</p:attrName>
                                        </p:attrNameLst>
                                      </p:cBhvr>
                                      <p:tavLst>
                                        <p:tav tm="0">
                                          <p:val>
                                            <p:fltVal val="90"/>
                                          </p:val>
                                        </p:tav>
                                        <p:tav tm="100000">
                                          <p:val>
                                            <p:fltVal val="0"/>
                                          </p:val>
                                        </p:tav>
                                      </p:tavLst>
                                    </p:anim>
                                    <p:animEffect transition="in" filter="fade">
                                      <p:cBhvr>
                                        <p:cTn id="22" dur="1000"/>
                                        <p:tgtEl>
                                          <p:spTgt spid="7"/>
                                        </p:tgtEl>
                                      </p:cBhvr>
                                    </p:animEffect>
                                  </p:childTnLst>
                                </p:cTn>
                              </p:par>
                              <p:par>
                                <p:cTn id="23" presetID="31" presetClass="entr" presetSubtype="0" fill="hold" grpId="0" nodeType="with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p:cTn id="25" dur="1000" fill="hold"/>
                                        <p:tgtEl>
                                          <p:spTgt spid="8"/>
                                        </p:tgtEl>
                                        <p:attrNameLst>
                                          <p:attrName>ppt_w</p:attrName>
                                        </p:attrNameLst>
                                      </p:cBhvr>
                                      <p:tavLst>
                                        <p:tav tm="0">
                                          <p:val>
                                            <p:fltVal val="0"/>
                                          </p:val>
                                        </p:tav>
                                        <p:tav tm="100000">
                                          <p:val>
                                            <p:strVal val="#ppt_w"/>
                                          </p:val>
                                        </p:tav>
                                      </p:tavLst>
                                    </p:anim>
                                    <p:anim calcmode="lin" valueType="num">
                                      <p:cBhvr>
                                        <p:cTn id="26" dur="1000" fill="hold"/>
                                        <p:tgtEl>
                                          <p:spTgt spid="8"/>
                                        </p:tgtEl>
                                        <p:attrNameLst>
                                          <p:attrName>ppt_h</p:attrName>
                                        </p:attrNameLst>
                                      </p:cBhvr>
                                      <p:tavLst>
                                        <p:tav tm="0">
                                          <p:val>
                                            <p:fltVal val="0"/>
                                          </p:val>
                                        </p:tav>
                                        <p:tav tm="100000">
                                          <p:val>
                                            <p:strVal val="#ppt_h"/>
                                          </p:val>
                                        </p:tav>
                                      </p:tavLst>
                                    </p:anim>
                                    <p:anim calcmode="lin" valueType="num">
                                      <p:cBhvr>
                                        <p:cTn id="27" dur="1000" fill="hold"/>
                                        <p:tgtEl>
                                          <p:spTgt spid="8"/>
                                        </p:tgtEl>
                                        <p:attrNameLst>
                                          <p:attrName>style.rotation</p:attrName>
                                        </p:attrNameLst>
                                      </p:cBhvr>
                                      <p:tavLst>
                                        <p:tav tm="0">
                                          <p:val>
                                            <p:fltVal val="90"/>
                                          </p:val>
                                        </p:tav>
                                        <p:tav tm="100000">
                                          <p:val>
                                            <p:fltVal val="0"/>
                                          </p:val>
                                        </p:tav>
                                      </p:tavLst>
                                    </p:anim>
                                    <p:animEffect transition="in" filter="fade">
                                      <p:cBhvr>
                                        <p:cTn id="28" dur="1000"/>
                                        <p:tgtEl>
                                          <p:spTgt spid="8"/>
                                        </p:tgtEl>
                                      </p:cBhvr>
                                    </p:animEffect>
                                  </p:childTnLst>
                                </p:cTn>
                              </p:par>
                              <p:par>
                                <p:cTn id="29" presetID="31" presetClass="entr" presetSubtype="0" fill="hold" grpId="0" nodeType="withEffect">
                                  <p:stCondLst>
                                    <p:cond delay="0"/>
                                  </p:stCondLst>
                                  <p:iterate type="wd">
                                    <p:tmPct val="5000"/>
                                  </p:iterate>
                                  <p:childTnLst>
                                    <p:set>
                                      <p:cBhvr>
                                        <p:cTn id="30" dur="1" fill="hold">
                                          <p:stCondLst>
                                            <p:cond delay="0"/>
                                          </p:stCondLst>
                                        </p:cTn>
                                        <p:tgtEl>
                                          <p:spTgt spid="9"/>
                                        </p:tgtEl>
                                        <p:attrNameLst>
                                          <p:attrName>style.visibility</p:attrName>
                                        </p:attrNameLst>
                                      </p:cBhvr>
                                      <p:to>
                                        <p:strVal val="visible"/>
                                      </p:to>
                                    </p:set>
                                    <p:anim calcmode="lin" valueType="num">
                                      <p:cBhvr>
                                        <p:cTn id="31" dur="1000" fill="hold"/>
                                        <p:tgtEl>
                                          <p:spTgt spid="9"/>
                                        </p:tgtEl>
                                        <p:attrNameLst>
                                          <p:attrName>ppt_w</p:attrName>
                                        </p:attrNameLst>
                                      </p:cBhvr>
                                      <p:tavLst>
                                        <p:tav tm="0">
                                          <p:val>
                                            <p:fltVal val="0"/>
                                          </p:val>
                                        </p:tav>
                                        <p:tav tm="100000">
                                          <p:val>
                                            <p:strVal val="#ppt_w"/>
                                          </p:val>
                                        </p:tav>
                                      </p:tavLst>
                                    </p:anim>
                                    <p:anim calcmode="lin" valueType="num">
                                      <p:cBhvr>
                                        <p:cTn id="32" dur="1000" fill="hold"/>
                                        <p:tgtEl>
                                          <p:spTgt spid="9"/>
                                        </p:tgtEl>
                                        <p:attrNameLst>
                                          <p:attrName>ppt_h</p:attrName>
                                        </p:attrNameLst>
                                      </p:cBhvr>
                                      <p:tavLst>
                                        <p:tav tm="0">
                                          <p:val>
                                            <p:fltVal val="0"/>
                                          </p:val>
                                        </p:tav>
                                        <p:tav tm="100000">
                                          <p:val>
                                            <p:strVal val="#ppt_h"/>
                                          </p:val>
                                        </p:tav>
                                      </p:tavLst>
                                    </p:anim>
                                    <p:anim calcmode="lin" valueType="num">
                                      <p:cBhvr>
                                        <p:cTn id="33" dur="1000" fill="hold"/>
                                        <p:tgtEl>
                                          <p:spTgt spid="9"/>
                                        </p:tgtEl>
                                        <p:attrNameLst>
                                          <p:attrName>style.rotation</p:attrName>
                                        </p:attrNameLst>
                                      </p:cBhvr>
                                      <p:tavLst>
                                        <p:tav tm="0">
                                          <p:val>
                                            <p:fltVal val="90"/>
                                          </p:val>
                                        </p:tav>
                                        <p:tav tm="100000">
                                          <p:val>
                                            <p:fltVal val="0"/>
                                          </p:val>
                                        </p:tav>
                                      </p:tavLst>
                                    </p:anim>
                                    <p:animEffect transition="in" filter="fade">
                                      <p:cBhvr>
                                        <p:cTn id="34" dur="1000"/>
                                        <p:tgtEl>
                                          <p:spTgt spid="9"/>
                                        </p:tgtEl>
                                      </p:cBhvr>
                                    </p:animEffect>
                                  </p:childTnLst>
                                </p:cTn>
                              </p:par>
                              <p:par>
                                <p:cTn id="35" presetID="31" presetClass="entr" presetSubtype="0" fill="hold" grpId="0" nodeType="withEffect">
                                  <p:stCondLst>
                                    <p:cond delay="0"/>
                                  </p:stCondLst>
                                  <p:iterate type="wd">
                                    <p:tmPct val="5000"/>
                                  </p:iterate>
                                  <p:childTnLst>
                                    <p:set>
                                      <p:cBhvr>
                                        <p:cTn id="36" dur="1" fill="hold">
                                          <p:stCondLst>
                                            <p:cond delay="0"/>
                                          </p:stCondLst>
                                        </p:cTn>
                                        <p:tgtEl>
                                          <p:spTgt spid="10"/>
                                        </p:tgtEl>
                                        <p:attrNameLst>
                                          <p:attrName>style.visibility</p:attrName>
                                        </p:attrNameLst>
                                      </p:cBhvr>
                                      <p:to>
                                        <p:strVal val="visible"/>
                                      </p:to>
                                    </p:set>
                                    <p:anim calcmode="lin" valueType="num">
                                      <p:cBhvr>
                                        <p:cTn id="37" dur="1000" fill="hold"/>
                                        <p:tgtEl>
                                          <p:spTgt spid="10"/>
                                        </p:tgtEl>
                                        <p:attrNameLst>
                                          <p:attrName>ppt_w</p:attrName>
                                        </p:attrNameLst>
                                      </p:cBhvr>
                                      <p:tavLst>
                                        <p:tav tm="0">
                                          <p:val>
                                            <p:fltVal val="0"/>
                                          </p:val>
                                        </p:tav>
                                        <p:tav tm="100000">
                                          <p:val>
                                            <p:strVal val="#ppt_w"/>
                                          </p:val>
                                        </p:tav>
                                      </p:tavLst>
                                    </p:anim>
                                    <p:anim calcmode="lin" valueType="num">
                                      <p:cBhvr>
                                        <p:cTn id="38" dur="1000" fill="hold"/>
                                        <p:tgtEl>
                                          <p:spTgt spid="10"/>
                                        </p:tgtEl>
                                        <p:attrNameLst>
                                          <p:attrName>ppt_h</p:attrName>
                                        </p:attrNameLst>
                                      </p:cBhvr>
                                      <p:tavLst>
                                        <p:tav tm="0">
                                          <p:val>
                                            <p:fltVal val="0"/>
                                          </p:val>
                                        </p:tav>
                                        <p:tav tm="100000">
                                          <p:val>
                                            <p:strVal val="#ppt_h"/>
                                          </p:val>
                                        </p:tav>
                                      </p:tavLst>
                                    </p:anim>
                                    <p:anim calcmode="lin" valueType="num">
                                      <p:cBhvr>
                                        <p:cTn id="39" dur="1000" fill="hold"/>
                                        <p:tgtEl>
                                          <p:spTgt spid="10"/>
                                        </p:tgtEl>
                                        <p:attrNameLst>
                                          <p:attrName>style.rotation</p:attrName>
                                        </p:attrNameLst>
                                      </p:cBhvr>
                                      <p:tavLst>
                                        <p:tav tm="0">
                                          <p:val>
                                            <p:fltVal val="90"/>
                                          </p:val>
                                        </p:tav>
                                        <p:tav tm="100000">
                                          <p:val>
                                            <p:fltVal val="0"/>
                                          </p:val>
                                        </p:tav>
                                      </p:tavLst>
                                    </p:anim>
                                    <p:animEffect transition="in" filter="fade">
                                      <p:cBhvr>
                                        <p:cTn id="40" dur="1000"/>
                                        <p:tgtEl>
                                          <p:spTgt spid="10"/>
                                        </p:tgtEl>
                                      </p:cBhvr>
                                    </p:animEffect>
                                  </p:childTnLst>
                                </p:cTn>
                              </p:par>
                            </p:childTnLst>
                          </p:cTn>
                        </p:par>
                        <p:par>
                          <p:cTn id="41" fill="hold">
                            <p:stCondLst>
                              <p:cond delay="4750"/>
                            </p:stCondLst>
                            <p:childTnLst>
                              <p:par>
                                <p:cTn id="42" presetID="55" presetClass="entr" presetSubtype="0" fill="hold" grpId="0" nodeType="afterEffect">
                                  <p:stCondLst>
                                    <p:cond delay="0"/>
                                  </p:stCondLst>
                                  <p:childTnLst>
                                    <p:set>
                                      <p:cBhvr>
                                        <p:cTn id="43" dur="1" fill="hold">
                                          <p:stCondLst>
                                            <p:cond delay="0"/>
                                          </p:stCondLst>
                                        </p:cTn>
                                        <p:tgtEl>
                                          <p:spTgt spid="2"/>
                                        </p:tgtEl>
                                        <p:attrNameLst>
                                          <p:attrName>style.visibility</p:attrName>
                                        </p:attrNameLst>
                                      </p:cBhvr>
                                      <p:to>
                                        <p:strVal val="visible"/>
                                      </p:to>
                                    </p:set>
                                    <p:anim calcmode="lin" valueType="num">
                                      <p:cBhvr>
                                        <p:cTn id="44" dur="1000" fill="hold"/>
                                        <p:tgtEl>
                                          <p:spTgt spid="2"/>
                                        </p:tgtEl>
                                        <p:attrNameLst>
                                          <p:attrName>ppt_w</p:attrName>
                                        </p:attrNameLst>
                                      </p:cBhvr>
                                      <p:tavLst>
                                        <p:tav tm="0">
                                          <p:val>
                                            <p:strVal val="#ppt_w*0.70"/>
                                          </p:val>
                                        </p:tav>
                                        <p:tav tm="100000">
                                          <p:val>
                                            <p:strVal val="#ppt_w"/>
                                          </p:val>
                                        </p:tav>
                                      </p:tavLst>
                                    </p:anim>
                                    <p:anim calcmode="lin" valueType="num">
                                      <p:cBhvr>
                                        <p:cTn id="45" dur="1000" fill="hold"/>
                                        <p:tgtEl>
                                          <p:spTgt spid="2"/>
                                        </p:tgtEl>
                                        <p:attrNameLst>
                                          <p:attrName>ppt_h</p:attrName>
                                        </p:attrNameLst>
                                      </p:cBhvr>
                                      <p:tavLst>
                                        <p:tav tm="0">
                                          <p:val>
                                            <p:strVal val="#ppt_h"/>
                                          </p:val>
                                        </p:tav>
                                        <p:tav tm="100000">
                                          <p:val>
                                            <p:strVal val="#ppt_h"/>
                                          </p:val>
                                        </p:tav>
                                      </p:tavLst>
                                    </p:anim>
                                    <p:animEffect transition="in" filter="fade">
                                      <p:cBhvr>
                                        <p:cTn id="46" dur="1000"/>
                                        <p:tgtEl>
                                          <p:spTgt spid="2"/>
                                        </p:tgtEl>
                                      </p:cBhvr>
                                    </p:animEffect>
                                  </p:childTnLst>
                                </p:cTn>
                              </p:par>
                            </p:childTnLst>
                          </p:cTn>
                        </p:par>
                        <p:par>
                          <p:cTn id="47" fill="hold">
                            <p:stCondLst>
                              <p:cond delay="5750"/>
                            </p:stCondLst>
                            <p:childTnLst>
                              <p:par>
                                <p:cTn id="48" presetID="47" presetClass="entr" presetSubtype="0" fill="hold" nodeType="afterEffect">
                                  <p:stCondLst>
                                    <p:cond delay="0"/>
                                  </p:stCondLst>
                                  <p:childTnLst>
                                    <p:set>
                                      <p:cBhvr>
                                        <p:cTn id="49" dur="1" fill="hold">
                                          <p:stCondLst>
                                            <p:cond delay="0"/>
                                          </p:stCondLst>
                                        </p:cTn>
                                        <p:tgtEl>
                                          <p:spTgt spid="33"/>
                                        </p:tgtEl>
                                        <p:attrNameLst>
                                          <p:attrName>style.visibility</p:attrName>
                                        </p:attrNameLst>
                                      </p:cBhvr>
                                      <p:to>
                                        <p:strVal val="visible"/>
                                      </p:to>
                                    </p:set>
                                    <p:animEffect transition="in" filter="fade">
                                      <p:cBhvr>
                                        <p:cTn id="50" dur="1000"/>
                                        <p:tgtEl>
                                          <p:spTgt spid="33"/>
                                        </p:tgtEl>
                                      </p:cBhvr>
                                    </p:animEffect>
                                    <p:anim calcmode="lin" valueType="num">
                                      <p:cBhvr>
                                        <p:cTn id="51" dur="1000" fill="hold"/>
                                        <p:tgtEl>
                                          <p:spTgt spid="33"/>
                                        </p:tgtEl>
                                        <p:attrNameLst>
                                          <p:attrName>ppt_x</p:attrName>
                                        </p:attrNameLst>
                                      </p:cBhvr>
                                      <p:tavLst>
                                        <p:tav tm="0">
                                          <p:val>
                                            <p:strVal val="#ppt_x"/>
                                          </p:val>
                                        </p:tav>
                                        <p:tav tm="100000">
                                          <p:val>
                                            <p:strVal val="#ppt_x"/>
                                          </p:val>
                                        </p:tav>
                                      </p:tavLst>
                                    </p:anim>
                                    <p:anim calcmode="lin" valueType="num">
                                      <p:cBhvr>
                                        <p:cTn id="52" dur="1000" fill="hold"/>
                                        <p:tgtEl>
                                          <p:spTgt spid="3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ldLvl="0" animBg="1"/>
      <p:bldP spid="6" grpId="0"/>
      <p:bldP spid="7" grpId="0" bldLvl="0" animBg="1"/>
      <p:bldP spid="8" grpId="0"/>
      <p:bldP spid="9" grpId="0"/>
      <p:bldP spid="10" grpId="0"/>
      <p:bldP spid="2"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组合 4"/>
          <p:cNvGrpSpPr/>
          <p:nvPr/>
        </p:nvGrpSpPr>
        <p:grpSpPr bwMode="auto">
          <a:xfrm>
            <a:off x="2911477" y="823913"/>
            <a:ext cx="830263" cy="830262"/>
            <a:chOff x="2125395" y="1131837"/>
            <a:chExt cx="829994" cy="829994"/>
          </a:xfrm>
        </p:grpSpPr>
        <p:sp>
          <p:nvSpPr>
            <p:cNvPr id="6" name="椭圆 5"/>
            <p:cNvSpPr/>
            <p:nvPr/>
          </p:nvSpPr>
          <p:spPr>
            <a:xfrm>
              <a:off x="2125395" y="1131837"/>
              <a:ext cx="829994" cy="829994"/>
            </a:xfrm>
            <a:prstGeom prst="ellipse">
              <a:avLst/>
            </a:prstGeom>
            <a:solidFill>
              <a:schemeClr val="bg1"/>
            </a:solidFill>
            <a:ln>
              <a:noFill/>
            </a:ln>
            <a:effectLst>
              <a:outerShdw blurRad="50800" dist="50800" dir="5400000" algn="ctr" rotWithShape="0">
                <a:srgbClr val="000000">
                  <a:alpha val="43137"/>
                </a:srgb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defRPr/>
              </a:pPr>
              <a:endParaRPr lang="zh-CN" altLang="en-US" sz="1400" noProof="1">
                <a:latin typeface="字魂59号-创粗黑" panose="00000500000000000000" pitchFamily="2" charset="-122"/>
                <a:ea typeface="字魂59号-创粗黑" panose="00000500000000000000" pitchFamily="2" charset="-122"/>
              </a:endParaRPr>
            </a:p>
          </p:txBody>
        </p:sp>
        <p:sp>
          <p:nvSpPr>
            <p:cNvPr id="26637" name="文本框 6"/>
            <p:cNvSpPr txBox="1">
              <a:spLocks noChangeArrowheads="1"/>
            </p:cNvSpPr>
            <p:nvPr/>
          </p:nvSpPr>
          <p:spPr bwMode="auto">
            <a:xfrm>
              <a:off x="2186432" y="1228173"/>
              <a:ext cx="697446" cy="6451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r>
                <a:rPr lang="zh-CN" altLang="en-US" sz="3600">
                  <a:solidFill>
                    <a:srgbClr val="DA9D1A"/>
                  </a:solidFill>
                  <a:latin typeface="字魂59号-创粗黑" panose="00000500000000000000" pitchFamily="2" charset="-122"/>
                  <a:ea typeface="字魂59号-创粗黑" panose="00000500000000000000" pitchFamily="2" charset="-122"/>
                </a:rPr>
                <a:t>秋</a:t>
              </a:r>
            </a:p>
          </p:txBody>
        </p:sp>
      </p:grpSp>
      <p:grpSp>
        <p:nvGrpSpPr>
          <p:cNvPr id="8" name="组合 7"/>
          <p:cNvGrpSpPr/>
          <p:nvPr/>
        </p:nvGrpSpPr>
        <p:grpSpPr bwMode="auto">
          <a:xfrm>
            <a:off x="5641977" y="1406526"/>
            <a:ext cx="830263" cy="830263"/>
            <a:chOff x="2125395" y="1131837"/>
            <a:chExt cx="829994" cy="829994"/>
          </a:xfrm>
        </p:grpSpPr>
        <p:sp>
          <p:nvSpPr>
            <p:cNvPr id="9" name="椭圆 8"/>
            <p:cNvSpPr/>
            <p:nvPr/>
          </p:nvSpPr>
          <p:spPr>
            <a:xfrm>
              <a:off x="2125395" y="1131837"/>
              <a:ext cx="829994" cy="829994"/>
            </a:xfrm>
            <a:prstGeom prst="ellipse">
              <a:avLst/>
            </a:prstGeom>
            <a:solidFill>
              <a:schemeClr val="bg1"/>
            </a:solidFill>
            <a:ln>
              <a:noFill/>
            </a:ln>
            <a:effectLst>
              <a:outerShdw blurRad="50800" dist="50800" dir="5400000" algn="ctr" rotWithShape="0">
                <a:srgbClr val="000000">
                  <a:alpha val="43137"/>
                </a:srgb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defRPr/>
              </a:pPr>
              <a:endParaRPr lang="zh-CN" altLang="en-US" sz="1400" noProof="1">
                <a:latin typeface="字魂59号-创粗黑" panose="00000500000000000000" pitchFamily="2" charset="-122"/>
                <a:ea typeface="字魂59号-创粗黑" panose="00000500000000000000" pitchFamily="2" charset="-122"/>
              </a:endParaRPr>
            </a:p>
          </p:txBody>
        </p:sp>
        <p:sp>
          <p:nvSpPr>
            <p:cNvPr id="26635" name="文本框 9"/>
            <p:cNvSpPr txBox="1">
              <a:spLocks noChangeArrowheads="1"/>
            </p:cNvSpPr>
            <p:nvPr/>
          </p:nvSpPr>
          <p:spPr bwMode="auto">
            <a:xfrm>
              <a:off x="2186432" y="1256309"/>
              <a:ext cx="697446" cy="6451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r>
                <a:rPr lang="zh-CN" altLang="en-US" sz="3600">
                  <a:solidFill>
                    <a:srgbClr val="DA9D1A"/>
                  </a:solidFill>
                  <a:latin typeface="字魂59号-创粗黑" panose="00000500000000000000" pitchFamily="2" charset="-122"/>
                  <a:ea typeface="字魂59号-创粗黑" panose="00000500000000000000" pitchFamily="2" charset="-122"/>
                </a:rPr>
                <a:t>之</a:t>
              </a:r>
            </a:p>
          </p:txBody>
        </p:sp>
      </p:grpSp>
      <p:sp>
        <p:nvSpPr>
          <p:cNvPr id="11" name="文本框 10"/>
          <p:cNvSpPr txBox="1">
            <a:spLocks noChangeArrowheads="1"/>
          </p:cNvSpPr>
          <p:nvPr/>
        </p:nvSpPr>
        <p:spPr bwMode="auto">
          <a:xfrm>
            <a:off x="2586673" y="1962152"/>
            <a:ext cx="1477328" cy="3444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eaVert">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lnSpc>
                <a:spcPct val="200000"/>
              </a:lnSpc>
            </a:pPr>
            <a:r>
              <a:rPr lang="zh-CN" altLang="en-US" sz="1400">
                <a:solidFill>
                  <a:srgbClr val="595959"/>
                </a:solidFill>
                <a:latin typeface="字魂59号-创粗黑" panose="00000500000000000000" pitchFamily="2" charset="-122"/>
                <a:ea typeface="字魂59号-创粗黑" panose="00000500000000000000" pitchFamily="2" charset="-122"/>
              </a:rPr>
              <a:t>点击输入本栏的具体文字，简明扼要的说明分项内容，此为概念图解，请根据您的具体内容酌情修改。</a:t>
            </a:r>
          </a:p>
        </p:txBody>
      </p:sp>
      <p:sp>
        <p:nvSpPr>
          <p:cNvPr id="12" name="文本框 11"/>
          <p:cNvSpPr txBox="1">
            <a:spLocks noChangeArrowheads="1"/>
          </p:cNvSpPr>
          <p:nvPr/>
        </p:nvSpPr>
        <p:spPr bwMode="auto">
          <a:xfrm>
            <a:off x="5317173" y="2532065"/>
            <a:ext cx="1477328" cy="3444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eaVert">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lnSpc>
                <a:spcPct val="200000"/>
              </a:lnSpc>
            </a:pPr>
            <a:r>
              <a:rPr lang="zh-CN" altLang="en-US" sz="1400">
                <a:solidFill>
                  <a:srgbClr val="595959"/>
                </a:solidFill>
                <a:latin typeface="字魂59号-创粗黑" panose="00000500000000000000" pitchFamily="2" charset="-122"/>
                <a:ea typeface="字魂59号-创粗黑" panose="00000500000000000000" pitchFamily="2" charset="-122"/>
              </a:rPr>
              <a:t>点击输入本栏的具体文字，简明扼要的说明分项内容，此为概念图解，请根据您的具体内容酌情修改。</a:t>
            </a:r>
          </a:p>
        </p:txBody>
      </p:sp>
      <p:grpSp>
        <p:nvGrpSpPr>
          <p:cNvPr id="13" name="组合 12"/>
          <p:cNvGrpSpPr/>
          <p:nvPr/>
        </p:nvGrpSpPr>
        <p:grpSpPr bwMode="auto">
          <a:xfrm>
            <a:off x="8518526" y="841377"/>
            <a:ext cx="830263" cy="830263"/>
            <a:chOff x="2125395" y="1131837"/>
            <a:chExt cx="829994" cy="829994"/>
          </a:xfrm>
        </p:grpSpPr>
        <p:sp>
          <p:nvSpPr>
            <p:cNvPr id="14" name="椭圆 13"/>
            <p:cNvSpPr/>
            <p:nvPr/>
          </p:nvSpPr>
          <p:spPr>
            <a:xfrm>
              <a:off x="2125395" y="1131837"/>
              <a:ext cx="829994" cy="829994"/>
            </a:xfrm>
            <a:prstGeom prst="ellipse">
              <a:avLst/>
            </a:prstGeom>
            <a:solidFill>
              <a:schemeClr val="bg1"/>
            </a:solidFill>
            <a:ln>
              <a:noFill/>
            </a:ln>
            <a:effectLst>
              <a:outerShdw blurRad="50800" dist="50800" dir="5400000" algn="ctr" rotWithShape="0">
                <a:srgbClr val="000000">
                  <a:alpha val="43137"/>
                </a:srgb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defRPr/>
              </a:pPr>
              <a:endParaRPr lang="zh-CN" altLang="en-US" sz="1400" noProof="1">
                <a:latin typeface="字魂59号-创粗黑" panose="00000500000000000000" pitchFamily="2" charset="-122"/>
                <a:ea typeface="字魂59号-创粗黑" panose="00000500000000000000" pitchFamily="2" charset="-122"/>
              </a:endParaRPr>
            </a:p>
          </p:txBody>
        </p:sp>
        <p:sp>
          <p:nvSpPr>
            <p:cNvPr id="26633" name="文本框 14"/>
            <p:cNvSpPr txBox="1">
              <a:spLocks noChangeArrowheads="1"/>
            </p:cNvSpPr>
            <p:nvPr/>
          </p:nvSpPr>
          <p:spPr bwMode="auto">
            <a:xfrm>
              <a:off x="2186432" y="1228173"/>
              <a:ext cx="697446" cy="6451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r>
                <a:rPr lang="zh-CN" altLang="en-US" sz="3600">
                  <a:solidFill>
                    <a:srgbClr val="FD7C43"/>
                  </a:solidFill>
                  <a:latin typeface="字魂59号-创粗黑" panose="00000500000000000000" pitchFamily="2" charset="-122"/>
                  <a:ea typeface="字魂59号-创粗黑" panose="00000500000000000000" pitchFamily="2" charset="-122"/>
                </a:rPr>
                <a:t>意</a:t>
              </a:r>
            </a:p>
          </p:txBody>
        </p:sp>
      </p:grpSp>
      <p:sp>
        <p:nvSpPr>
          <p:cNvPr id="16" name="文本框 15"/>
          <p:cNvSpPr txBox="1">
            <a:spLocks noChangeArrowheads="1"/>
          </p:cNvSpPr>
          <p:nvPr/>
        </p:nvSpPr>
        <p:spPr bwMode="auto">
          <a:xfrm>
            <a:off x="8193724" y="1979615"/>
            <a:ext cx="1477328" cy="3444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eaVert">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lnSpc>
                <a:spcPct val="200000"/>
              </a:lnSpc>
            </a:pPr>
            <a:r>
              <a:rPr lang="zh-CN" altLang="en-US" sz="1400">
                <a:solidFill>
                  <a:srgbClr val="595959"/>
                </a:solidFill>
                <a:latin typeface="字魂59号-创粗黑" panose="00000500000000000000" pitchFamily="2" charset="-122"/>
                <a:ea typeface="字魂59号-创粗黑" panose="00000500000000000000" pitchFamily="2" charset="-122"/>
              </a:rPr>
              <a:t>点击输入本栏的具体文字，简明扼要的说明分项内容，此为概念图解，请根据您的具体内容酌情修改。</a:t>
            </a:r>
          </a:p>
        </p:txBody>
      </p:sp>
    </p:spTree>
  </p:cSld>
  <p:clrMapOvr>
    <a:masterClrMapping/>
  </p:clrMapOvr>
  <p:transition spd="slow" advClick="0" advTm="0">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1000" fill="hold"/>
                                        <p:tgtEl>
                                          <p:spTgt spid="5"/>
                                        </p:tgtEl>
                                        <p:attrNameLst>
                                          <p:attrName>ppt_w</p:attrName>
                                        </p:attrNameLst>
                                      </p:cBhvr>
                                      <p:tavLst>
                                        <p:tav tm="0">
                                          <p:val>
                                            <p:fltVal val="0"/>
                                          </p:val>
                                        </p:tav>
                                        <p:tav tm="100000">
                                          <p:val>
                                            <p:strVal val="#ppt_w"/>
                                          </p:val>
                                        </p:tav>
                                      </p:tavLst>
                                    </p:anim>
                                    <p:anim calcmode="lin" valueType="num">
                                      <p:cBhvr>
                                        <p:cTn id="8" dur="1000" fill="hold"/>
                                        <p:tgtEl>
                                          <p:spTgt spid="5"/>
                                        </p:tgtEl>
                                        <p:attrNameLst>
                                          <p:attrName>ppt_h</p:attrName>
                                        </p:attrNameLst>
                                      </p:cBhvr>
                                      <p:tavLst>
                                        <p:tav tm="0">
                                          <p:val>
                                            <p:fltVal val="0"/>
                                          </p:val>
                                        </p:tav>
                                        <p:tav tm="100000">
                                          <p:val>
                                            <p:strVal val="#ppt_h"/>
                                          </p:val>
                                        </p:tav>
                                      </p:tavLst>
                                    </p:anim>
                                    <p:animEffect transition="in" filter="fade">
                                      <p:cBhvr>
                                        <p:cTn id="9" dur="1000"/>
                                        <p:tgtEl>
                                          <p:spTgt spid="5"/>
                                        </p:tgtEl>
                                      </p:cBhvr>
                                    </p:animEffect>
                                  </p:childTnLst>
                                </p:cTn>
                              </p:par>
                            </p:childTnLst>
                          </p:cTn>
                        </p:par>
                        <p:par>
                          <p:cTn id="10" fill="hold">
                            <p:stCondLst>
                              <p:cond delay="1000"/>
                            </p:stCondLst>
                            <p:childTnLst>
                              <p:par>
                                <p:cTn id="11" presetID="53" presetClass="entr" presetSubtype="16" fill="hold" nodeType="afterEffect">
                                  <p:stCondLst>
                                    <p:cond delay="0"/>
                                  </p:stCondLst>
                                  <p:childTnLst>
                                    <p:set>
                                      <p:cBhvr>
                                        <p:cTn id="12" dur="1" fill="hold">
                                          <p:stCondLst>
                                            <p:cond delay="0"/>
                                          </p:stCondLst>
                                        </p:cTn>
                                        <p:tgtEl>
                                          <p:spTgt spid="8"/>
                                        </p:tgtEl>
                                        <p:attrNameLst>
                                          <p:attrName>style.visibility</p:attrName>
                                        </p:attrNameLst>
                                      </p:cBhvr>
                                      <p:to>
                                        <p:strVal val="visible"/>
                                      </p:to>
                                    </p:set>
                                    <p:anim calcmode="lin" valueType="num">
                                      <p:cBhvr>
                                        <p:cTn id="13" dur="1000" fill="hold"/>
                                        <p:tgtEl>
                                          <p:spTgt spid="8"/>
                                        </p:tgtEl>
                                        <p:attrNameLst>
                                          <p:attrName>ppt_w</p:attrName>
                                        </p:attrNameLst>
                                      </p:cBhvr>
                                      <p:tavLst>
                                        <p:tav tm="0">
                                          <p:val>
                                            <p:fltVal val="0"/>
                                          </p:val>
                                        </p:tav>
                                        <p:tav tm="100000">
                                          <p:val>
                                            <p:strVal val="#ppt_w"/>
                                          </p:val>
                                        </p:tav>
                                      </p:tavLst>
                                    </p:anim>
                                    <p:anim calcmode="lin" valueType="num">
                                      <p:cBhvr>
                                        <p:cTn id="14" dur="1000" fill="hold"/>
                                        <p:tgtEl>
                                          <p:spTgt spid="8"/>
                                        </p:tgtEl>
                                        <p:attrNameLst>
                                          <p:attrName>ppt_h</p:attrName>
                                        </p:attrNameLst>
                                      </p:cBhvr>
                                      <p:tavLst>
                                        <p:tav tm="0">
                                          <p:val>
                                            <p:fltVal val="0"/>
                                          </p:val>
                                        </p:tav>
                                        <p:tav tm="100000">
                                          <p:val>
                                            <p:strVal val="#ppt_h"/>
                                          </p:val>
                                        </p:tav>
                                      </p:tavLst>
                                    </p:anim>
                                    <p:animEffect transition="in" filter="fade">
                                      <p:cBhvr>
                                        <p:cTn id="15" dur="1000"/>
                                        <p:tgtEl>
                                          <p:spTgt spid="8"/>
                                        </p:tgtEl>
                                      </p:cBhvr>
                                    </p:animEffect>
                                  </p:childTnLst>
                                </p:cTn>
                              </p:par>
                            </p:childTnLst>
                          </p:cTn>
                        </p:par>
                        <p:par>
                          <p:cTn id="16" fill="hold">
                            <p:stCondLst>
                              <p:cond delay="2000"/>
                            </p:stCondLst>
                            <p:childTnLst>
                              <p:par>
                                <p:cTn id="17" presetID="16" presetClass="entr" presetSubtype="21" fill="hold" grpId="0" nodeType="afterEffect">
                                  <p:stCondLst>
                                    <p:cond delay="0"/>
                                  </p:stCondLst>
                                  <p:childTnLst>
                                    <p:set>
                                      <p:cBhvr>
                                        <p:cTn id="18" dur="1" fill="hold">
                                          <p:stCondLst>
                                            <p:cond delay="0"/>
                                          </p:stCondLst>
                                        </p:cTn>
                                        <p:tgtEl>
                                          <p:spTgt spid="11"/>
                                        </p:tgtEl>
                                        <p:attrNameLst>
                                          <p:attrName>style.visibility</p:attrName>
                                        </p:attrNameLst>
                                      </p:cBhvr>
                                      <p:to>
                                        <p:strVal val="visible"/>
                                      </p:to>
                                    </p:set>
                                    <p:animEffect transition="in" filter="barn(inVertical)">
                                      <p:cBhvr>
                                        <p:cTn id="19" dur="500"/>
                                        <p:tgtEl>
                                          <p:spTgt spid="11"/>
                                        </p:tgtEl>
                                      </p:cBhvr>
                                    </p:animEffect>
                                  </p:childTnLst>
                                </p:cTn>
                              </p:par>
                            </p:childTnLst>
                          </p:cTn>
                        </p:par>
                        <p:par>
                          <p:cTn id="20" fill="hold">
                            <p:stCondLst>
                              <p:cond delay="2500"/>
                            </p:stCondLst>
                            <p:childTnLst>
                              <p:par>
                                <p:cTn id="21" presetID="16" presetClass="entr" presetSubtype="21" fill="hold" grpId="0" nodeType="afterEffect">
                                  <p:stCondLst>
                                    <p:cond delay="0"/>
                                  </p:stCondLst>
                                  <p:childTnLst>
                                    <p:set>
                                      <p:cBhvr>
                                        <p:cTn id="22" dur="1" fill="hold">
                                          <p:stCondLst>
                                            <p:cond delay="0"/>
                                          </p:stCondLst>
                                        </p:cTn>
                                        <p:tgtEl>
                                          <p:spTgt spid="12"/>
                                        </p:tgtEl>
                                        <p:attrNameLst>
                                          <p:attrName>style.visibility</p:attrName>
                                        </p:attrNameLst>
                                      </p:cBhvr>
                                      <p:to>
                                        <p:strVal val="visible"/>
                                      </p:to>
                                    </p:set>
                                    <p:animEffect transition="in" filter="barn(inVertical)">
                                      <p:cBhvr>
                                        <p:cTn id="23" dur="500"/>
                                        <p:tgtEl>
                                          <p:spTgt spid="12"/>
                                        </p:tgtEl>
                                      </p:cBhvr>
                                    </p:animEffect>
                                  </p:childTnLst>
                                </p:cTn>
                              </p:par>
                            </p:childTnLst>
                          </p:cTn>
                        </p:par>
                        <p:par>
                          <p:cTn id="24" fill="hold">
                            <p:stCondLst>
                              <p:cond delay="3000"/>
                            </p:stCondLst>
                            <p:childTnLst>
                              <p:par>
                                <p:cTn id="25" presetID="53" presetClass="entr" presetSubtype="16" fill="hold" nodeType="afterEffect">
                                  <p:stCondLst>
                                    <p:cond delay="0"/>
                                  </p:stCondLst>
                                  <p:childTnLst>
                                    <p:set>
                                      <p:cBhvr>
                                        <p:cTn id="26" dur="1" fill="hold">
                                          <p:stCondLst>
                                            <p:cond delay="0"/>
                                          </p:stCondLst>
                                        </p:cTn>
                                        <p:tgtEl>
                                          <p:spTgt spid="13"/>
                                        </p:tgtEl>
                                        <p:attrNameLst>
                                          <p:attrName>style.visibility</p:attrName>
                                        </p:attrNameLst>
                                      </p:cBhvr>
                                      <p:to>
                                        <p:strVal val="visible"/>
                                      </p:to>
                                    </p:set>
                                    <p:anim calcmode="lin" valueType="num">
                                      <p:cBhvr>
                                        <p:cTn id="27" dur="1000" fill="hold"/>
                                        <p:tgtEl>
                                          <p:spTgt spid="13"/>
                                        </p:tgtEl>
                                        <p:attrNameLst>
                                          <p:attrName>ppt_w</p:attrName>
                                        </p:attrNameLst>
                                      </p:cBhvr>
                                      <p:tavLst>
                                        <p:tav tm="0">
                                          <p:val>
                                            <p:fltVal val="0"/>
                                          </p:val>
                                        </p:tav>
                                        <p:tav tm="100000">
                                          <p:val>
                                            <p:strVal val="#ppt_w"/>
                                          </p:val>
                                        </p:tav>
                                      </p:tavLst>
                                    </p:anim>
                                    <p:anim calcmode="lin" valueType="num">
                                      <p:cBhvr>
                                        <p:cTn id="28" dur="1000" fill="hold"/>
                                        <p:tgtEl>
                                          <p:spTgt spid="13"/>
                                        </p:tgtEl>
                                        <p:attrNameLst>
                                          <p:attrName>ppt_h</p:attrName>
                                        </p:attrNameLst>
                                      </p:cBhvr>
                                      <p:tavLst>
                                        <p:tav tm="0">
                                          <p:val>
                                            <p:fltVal val="0"/>
                                          </p:val>
                                        </p:tav>
                                        <p:tav tm="100000">
                                          <p:val>
                                            <p:strVal val="#ppt_h"/>
                                          </p:val>
                                        </p:tav>
                                      </p:tavLst>
                                    </p:anim>
                                    <p:animEffect transition="in" filter="fade">
                                      <p:cBhvr>
                                        <p:cTn id="29" dur="1000"/>
                                        <p:tgtEl>
                                          <p:spTgt spid="13"/>
                                        </p:tgtEl>
                                      </p:cBhvr>
                                    </p:animEffect>
                                  </p:childTnLst>
                                </p:cTn>
                              </p:par>
                            </p:childTnLst>
                          </p:cTn>
                        </p:par>
                        <p:par>
                          <p:cTn id="30" fill="hold">
                            <p:stCondLst>
                              <p:cond delay="4000"/>
                            </p:stCondLst>
                            <p:childTnLst>
                              <p:par>
                                <p:cTn id="31" presetID="16" presetClass="entr" presetSubtype="21" fill="hold" grpId="0" nodeType="afterEffect">
                                  <p:stCondLst>
                                    <p:cond delay="0"/>
                                  </p:stCondLst>
                                  <p:childTnLst>
                                    <p:set>
                                      <p:cBhvr>
                                        <p:cTn id="32" dur="1" fill="hold">
                                          <p:stCondLst>
                                            <p:cond delay="0"/>
                                          </p:stCondLst>
                                        </p:cTn>
                                        <p:tgtEl>
                                          <p:spTgt spid="16"/>
                                        </p:tgtEl>
                                        <p:attrNameLst>
                                          <p:attrName>style.visibility</p:attrName>
                                        </p:attrNameLst>
                                      </p:cBhvr>
                                      <p:to>
                                        <p:strVal val="visible"/>
                                      </p:to>
                                    </p:set>
                                    <p:animEffect transition="in" filter="barn(inVertical)">
                                      <p:cBhvr>
                                        <p:cTn id="33"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P spid="16"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矩形 17"/>
          <p:cNvSpPr/>
          <p:nvPr/>
        </p:nvSpPr>
        <p:spPr>
          <a:xfrm>
            <a:off x="9232900" y="1755775"/>
            <a:ext cx="1498600" cy="14986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defRPr/>
            </a:pPr>
            <a:endParaRPr lang="zh-CN" altLang="en-US" noProof="1">
              <a:latin typeface="字魂59号-创粗黑" panose="00000500000000000000" pitchFamily="2" charset="-122"/>
              <a:ea typeface="字魂59号-创粗黑" panose="00000500000000000000" pitchFamily="2" charset="-122"/>
            </a:endParaRPr>
          </a:p>
        </p:txBody>
      </p:sp>
      <p:sp>
        <p:nvSpPr>
          <p:cNvPr id="19" name="矩形 18"/>
          <p:cNvSpPr>
            <a:spLocks noChangeArrowheads="1"/>
          </p:cNvSpPr>
          <p:nvPr/>
        </p:nvSpPr>
        <p:spPr bwMode="auto">
          <a:xfrm>
            <a:off x="9428203" y="1905001"/>
            <a:ext cx="1107996"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r>
              <a:rPr lang="zh-CN" altLang="en-US" sz="3600">
                <a:latin typeface="字魂59号-创粗黑" panose="00000500000000000000" pitchFamily="2" charset="-122"/>
                <a:ea typeface="字魂59号-创粗黑" panose="00000500000000000000" pitchFamily="2" charset="-122"/>
              </a:rPr>
              <a:t>大雨</a:t>
            </a:r>
          </a:p>
          <a:p>
            <a:pPr algn="ctr" eaLnBrk="1" hangingPunct="1"/>
            <a:r>
              <a:rPr lang="zh-CN" altLang="en-US" sz="3600">
                <a:latin typeface="字魂59号-创粗黑" panose="00000500000000000000" pitchFamily="2" charset="-122"/>
                <a:ea typeface="字魂59号-创粗黑" panose="00000500000000000000" pitchFamily="2" charset="-122"/>
              </a:rPr>
              <a:t>之後</a:t>
            </a:r>
          </a:p>
        </p:txBody>
      </p:sp>
      <p:sp>
        <p:nvSpPr>
          <p:cNvPr id="21" name="矩形 20"/>
          <p:cNvSpPr/>
          <p:nvPr/>
        </p:nvSpPr>
        <p:spPr>
          <a:xfrm>
            <a:off x="9232900" y="3863975"/>
            <a:ext cx="1498600" cy="14986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defRPr/>
            </a:pPr>
            <a:endParaRPr lang="zh-CN" altLang="en-US" noProof="1">
              <a:latin typeface="字魂59号-创粗黑" panose="00000500000000000000" pitchFamily="2" charset="-122"/>
              <a:ea typeface="字魂59号-创粗黑" panose="00000500000000000000" pitchFamily="2" charset="-122"/>
            </a:endParaRPr>
          </a:p>
        </p:txBody>
      </p:sp>
      <p:sp>
        <p:nvSpPr>
          <p:cNvPr id="22" name="矩形 21"/>
          <p:cNvSpPr>
            <a:spLocks noChangeArrowheads="1"/>
          </p:cNvSpPr>
          <p:nvPr/>
        </p:nvSpPr>
        <p:spPr bwMode="auto">
          <a:xfrm>
            <a:off x="9428203" y="4013201"/>
            <a:ext cx="1107996"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r>
              <a:rPr lang="zh-CN" altLang="zh-CN" sz="3600">
                <a:latin typeface="字魂59号-创粗黑" panose="00000500000000000000" pitchFamily="2" charset="-122"/>
                <a:ea typeface="字魂59号-创粗黑" panose="00000500000000000000" pitchFamily="2" charset="-122"/>
              </a:rPr>
              <a:t>清风</a:t>
            </a:r>
          </a:p>
          <a:p>
            <a:pPr algn="ctr" eaLnBrk="1" hangingPunct="1"/>
            <a:r>
              <a:rPr lang="zh-CN" altLang="zh-CN" sz="3600">
                <a:latin typeface="字魂59号-创粗黑" panose="00000500000000000000" pitchFamily="2" charset="-122"/>
                <a:ea typeface="字魂59号-创粗黑" panose="00000500000000000000" pitchFamily="2" charset="-122"/>
              </a:rPr>
              <a:t>徐来</a:t>
            </a:r>
          </a:p>
        </p:txBody>
      </p:sp>
      <p:sp>
        <p:nvSpPr>
          <p:cNvPr id="12" name="矩形 11"/>
          <p:cNvSpPr/>
          <p:nvPr/>
        </p:nvSpPr>
        <p:spPr>
          <a:xfrm>
            <a:off x="4341819" y="1798640"/>
            <a:ext cx="4924421" cy="1455737"/>
          </a:xfrm>
          <a:prstGeom prst="rect">
            <a:avLst/>
          </a:prstGeom>
        </p:spPr>
        <p:txBody>
          <a:bodyPr vert="eaVert" lIns="91438" tIns="45719" rIns="91438" bIns="45719">
            <a:spAutoFit/>
          </a:bodyPr>
          <a:lstStyle/>
          <a:p>
            <a:pPr eaLnBrk="1" fontAlgn="auto" hangingPunct="1">
              <a:lnSpc>
                <a:spcPct val="200000"/>
              </a:lnSpc>
              <a:defRPr/>
            </a:pPr>
            <a:r>
              <a:rPr lang="zh-CN" altLang="en-US" sz="1400" spc="300" noProof="1">
                <a:solidFill>
                  <a:schemeClr val="tx1">
                    <a:lumMod val="85000"/>
                    <a:lumOff val="15000"/>
                  </a:schemeClr>
                </a:solidFill>
                <a:latin typeface="字魂59号-创粗黑" panose="00000500000000000000" pitchFamily="2" charset="-122"/>
                <a:ea typeface="字魂59号-创粗黑" panose="00000500000000000000" pitchFamily="2" charset="-122"/>
                <a:sym typeface="微软雅黑" panose="020B0503020204020204" pitchFamily="34" charset="-122"/>
              </a:rPr>
              <a:t>点击添加文本信息点击添加文本信息点击添加文本信息点击添加文本信息点击添加文本信息点击添加文本信息点击添加文本信息点击添加文本信息</a:t>
            </a:r>
          </a:p>
        </p:txBody>
      </p:sp>
      <p:sp>
        <p:nvSpPr>
          <p:cNvPr id="13" name="矩形 12"/>
          <p:cNvSpPr/>
          <p:nvPr/>
        </p:nvSpPr>
        <p:spPr>
          <a:xfrm>
            <a:off x="4341819" y="3932240"/>
            <a:ext cx="4924421" cy="1455737"/>
          </a:xfrm>
          <a:prstGeom prst="rect">
            <a:avLst/>
          </a:prstGeom>
        </p:spPr>
        <p:txBody>
          <a:bodyPr vert="eaVert" lIns="91438" tIns="45719" rIns="91438" bIns="45719">
            <a:spAutoFit/>
          </a:bodyPr>
          <a:lstStyle/>
          <a:p>
            <a:pPr eaLnBrk="1" fontAlgn="auto" hangingPunct="1">
              <a:lnSpc>
                <a:spcPct val="200000"/>
              </a:lnSpc>
              <a:defRPr/>
            </a:pPr>
            <a:r>
              <a:rPr lang="zh-CN" altLang="en-US" sz="1400" spc="300" noProof="1">
                <a:solidFill>
                  <a:schemeClr val="tx1">
                    <a:lumMod val="85000"/>
                    <a:lumOff val="15000"/>
                  </a:schemeClr>
                </a:solidFill>
                <a:latin typeface="字魂59号-创粗黑" panose="00000500000000000000" pitchFamily="2" charset="-122"/>
                <a:ea typeface="字魂59号-创粗黑" panose="00000500000000000000" pitchFamily="2" charset="-122"/>
                <a:sym typeface="微软雅黑" panose="020B0503020204020204" pitchFamily="34" charset="-122"/>
              </a:rPr>
              <a:t>点击添加文本信息点击添加文本信息点击添加文本信息点击添加文本信息点击添加文本信息点击添加文本信息点击添加文本信息点击添加文本信息</a:t>
            </a:r>
          </a:p>
        </p:txBody>
      </p:sp>
      <p:pic>
        <p:nvPicPr>
          <p:cNvPr id="2" name="图片 1"/>
          <p:cNvPicPr>
            <a:picLocks noChangeAspect="1" noChangeArrowheads="1"/>
          </p:cNvPicPr>
          <p:nvPr/>
        </p:nvPicPr>
        <p:blipFill>
          <a:blip r:embed="rId2"/>
          <a:srcRect/>
          <a:stretch>
            <a:fillRect/>
          </a:stretch>
        </p:blipFill>
        <p:spPr bwMode="auto">
          <a:xfrm>
            <a:off x="517526" y="1544640"/>
            <a:ext cx="3917951" cy="3768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advClick="0" advTm="0">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1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heckerboard(across)">
                                      <p:cBhvr>
                                        <p:cTn id="7" dur="500"/>
                                        <p:tgtEl>
                                          <p:spTgt spid="2"/>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wipe(down)">
                                      <p:cBhvr>
                                        <p:cTn id="11" dur="500"/>
                                        <p:tgtEl>
                                          <p:spTgt spid="19"/>
                                        </p:tgtEl>
                                      </p:cBhvr>
                                    </p:animEffect>
                                  </p:childTnLst>
                                </p:cTn>
                              </p:par>
                            </p:childTnLst>
                          </p:cTn>
                        </p:par>
                        <p:par>
                          <p:cTn id="12" fill="hold">
                            <p:stCondLst>
                              <p:cond delay="1000"/>
                            </p:stCondLst>
                            <p:childTnLst>
                              <p:par>
                                <p:cTn id="13" presetID="22" presetClass="entr" presetSubtype="4" fill="hold" grpId="0" nodeType="afterEffect">
                                  <p:stCondLst>
                                    <p:cond delay="0"/>
                                  </p:stCondLst>
                                  <p:childTnLst>
                                    <p:set>
                                      <p:cBhvr>
                                        <p:cTn id="14" dur="1" fill="hold">
                                          <p:stCondLst>
                                            <p:cond delay="0"/>
                                          </p:stCondLst>
                                        </p:cTn>
                                        <p:tgtEl>
                                          <p:spTgt spid="18"/>
                                        </p:tgtEl>
                                        <p:attrNameLst>
                                          <p:attrName>style.visibility</p:attrName>
                                        </p:attrNameLst>
                                      </p:cBhvr>
                                      <p:to>
                                        <p:strVal val="visible"/>
                                      </p:to>
                                    </p:set>
                                    <p:animEffect transition="in" filter="wipe(down)">
                                      <p:cBhvr>
                                        <p:cTn id="15" dur="500"/>
                                        <p:tgtEl>
                                          <p:spTgt spid="18"/>
                                        </p:tgtEl>
                                      </p:cBhvr>
                                    </p:animEffect>
                                  </p:childTnLst>
                                </p:cTn>
                              </p:par>
                            </p:childTnLst>
                          </p:cTn>
                        </p:par>
                        <p:par>
                          <p:cTn id="16" fill="hold">
                            <p:stCondLst>
                              <p:cond delay="1500"/>
                            </p:stCondLst>
                            <p:childTnLst>
                              <p:par>
                                <p:cTn id="17" presetID="22" presetClass="entr" presetSubtype="4" fill="hold" grpId="0" nodeType="after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wipe(down)">
                                      <p:cBhvr>
                                        <p:cTn id="19" dur="500"/>
                                        <p:tgtEl>
                                          <p:spTgt spid="12"/>
                                        </p:tgtEl>
                                      </p:cBhvr>
                                    </p:animEffect>
                                  </p:childTnLst>
                                </p:cTn>
                              </p:par>
                            </p:childTnLst>
                          </p:cTn>
                        </p:par>
                        <p:par>
                          <p:cTn id="20" fill="hold">
                            <p:stCondLst>
                              <p:cond delay="2000"/>
                            </p:stCondLst>
                            <p:childTnLst>
                              <p:par>
                                <p:cTn id="21" presetID="22" presetClass="entr" presetSubtype="4"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wipe(down)">
                                      <p:cBhvr>
                                        <p:cTn id="23" dur="500"/>
                                        <p:tgtEl>
                                          <p:spTgt spid="22"/>
                                        </p:tgtEl>
                                      </p:cBhvr>
                                    </p:animEffect>
                                  </p:childTnLst>
                                </p:cTn>
                              </p:par>
                            </p:childTnLst>
                          </p:cTn>
                        </p:par>
                        <p:par>
                          <p:cTn id="24" fill="hold">
                            <p:stCondLst>
                              <p:cond delay="2500"/>
                            </p:stCondLst>
                            <p:childTnLst>
                              <p:par>
                                <p:cTn id="25" presetID="22" presetClass="entr" presetSubtype="4" fill="hold" grpId="0" nodeType="afterEffect">
                                  <p:stCondLst>
                                    <p:cond delay="0"/>
                                  </p:stCondLst>
                                  <p:childTnLst>
                                    <p:set>
                                      <p:cBhvr>
                                        <p:cTn id="26" dur="1" fill="hold">
                                          <p:stCondLst>
                                            <p:cond delay="0"/>
                                          </p:stCondLst>
                                        </p:cTn>
                                        <p:tgtEl>
                                          <p:spTgt spid="21"/>
                                        </p:tgtEl>
                                        <p:attrNameLst>
                                          <p:attrName>style.visibility</p:attrName>
                                        </p:attrNameLst>
                                      </p:cBhvr>
                                      <p:to>
                                        <p:strVal val="visible"/>
                                      </p:to>
                                    </p:set>
                                    <p:animEffect transition="in" filter="wipe(down)">
                                      <p:cBhvr>
                                        <p:cTn id="27" dur="500"/>
                                        <p:tgtEl>
                                          <p:spTgt spid="21"/>
                                        </p:tgtEl>
                                      </p:cBhvr>
                                    </p:animEffect>
                                  </p:childTnLst>
                                </p:cTn>
                              </p:par>
                            </p:childTnLst>
                          </p:cTn>
                        </p:par>
                        <p:par>
                          <p:cTn id="28" fill="hold">
                            <p:stCondLst>
                              <p:cond delay="3000"/>
                            </p:stCondLst>
                            <p:childTnLst>
                              <p:par>
                                <p:cTn id="29" presetID="22" presetClass="entr" presetSubtype="4" fill="hold" grpId="0" nodeType="afterEffect">
                                  <p:stCondLst>
                                    <p:cond delay="0"/>
                                  </p:stCondLst>
                                  <p:childTnLst>
                                    <p:set>
                                      <p:cBhvr>
                                        <p:cTn id="30" dur="1" fill="hold">
                                          <p:stCondLst>
                                            <p:cond delay="0"/>
                                          </p:stCondLst>
                                        </p:cTn>
                                        <p:tgtEl>
                                          <p:spTgt spid="13"/>
                                        </p:tgtEl>
                                        <p:attrNameLst>
                                          <p:attrName>style.visibility</p:attrName>
                                        </p:attrNameLst>
                                      </p:cBhvr>
                                      <p:to>
                                        <p:strVal val="visible"/>
                                      </p:to>
                                    </p:set>
                                    <p:animEffect transition="in" filter="wipe(down)">
                                      <p:cBhvr>
                                        <p:cTn id="31"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bldLvl="0" animBg="1"/>
      <p:bldP spid="19" grpId="0"/>
      <p:bldP spid="21" grpId="0" bldLvl="0" animBg="1"/>
      <p:bldP spid="22" grpId="0"/>
      <p:bldP spid="12" grpId="0"/>
      <p:bldP spid="13"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8" name="组合 67"/>
          <p:cNvGrpSpPr/>
          <p:nvPr/>
        </p:nvGrpSpPr>
        <p:grpSpPr bwMode="auto">
          <a:xfrm>
            <a:off x="822325" y="1976439"/>
            <a:ext cx="10748963" cy="3127375"/>
            <a:chOff x="721490" y="1865760"/>
            <a:chExt cx="10749020" cy="3126481"/>
          </a:xfrm>
        </p:grpSpPr>
        <p:grpSp>
          <p:nvGrpSpPr>
            <p:cNvPr id="34" name="组合 33"/>
            <p:cNvGrpSpPr/>
            <p:nvPr/>
          </p:nvGrpSpPr>
          <p:grpSpPr>
            <a:xfrm>
              <a:off x="4546824" y="1865760"/>
              <a:ext cx="3098353" cy="3126481"/>
              <a:chOff x="7018338" y="5334002"/>
              <a:chExt cx="1223963" cy="1235075"/>
            </a:xfrm>
            <a:solidFill>
              <a:srgbClr val="ADB2B6"/>
            </a:solidFill>
          </p:grpSpPr>
          <p:sp>
            <p:nvSpPr>
              <p:cNvPr id="35" name="Freeform 5463"/>
              <p:cNvSpPr/>
              <p:nvPr/>
            </p:nvSpPr>
            <p:spPr bwMode="auto">
              <a:xfrm>
                <a:off x="7623176" y="5334002"/>
                <a:ext cx="19050" cy="14288"/>
              </a:xfrm>
              <a:custGeom>
                <a:avLst/>
                <a:gdLst>
                  <a:gd name="T0" fmla="*/ 5 w 5"/>
                  <a:gd name="T1" fmla="*/ 2 h 4"/>
                  <a:gd name="T2" fmla="*/ 3 w 5"/>
                  <a:gd name="T3" fmla="*/ 3 h 4"/>
                  <a:gd name="T4" fmla="*/ 2 w 5"/>
                  <a:gd name="T5" fmla="*/ 4 h 4"/>
                  <a:gd name="T6" fmla="*/ 0 w 5"/>
                  <a:gd name="T7" fmla="*/ 3 h 4"/>
                  <a:gd name="T8" fmla="*/ 5 w 5"/>
                  <a:gd name="T9" fmla="*/ 2 h 4"/>
                </a:gdLst>
                <a:ahLst/>
                <a:cxnLst>
                  <a:cxn ang="0">
                    <a:pos x="T0" y="T1"/>
                  </a:cxn>
                  <a:cxn ang="0">
                    <a:pos x="T2" y="T3"/>
                  </a:cxn>
                  <a:cxn ang="0">
                    <a:pos x="T4" y="T5"/>
                  </a:cxn>
                  <a:cxn ang="0">
                    <a:pos x="T6" y="T7"/>
                  </a:cxn>
                  <a:cxn ang="0">
                    <a:pos x="T8" y="T9"/>
                  </a:cxn>
                </a:cxnLst>
                <a:rect l="0" t="0" r="r" b="b"/>
                <a:pathLst>
                  <a:path w="5" h="4">
                    <a:moveTo>
                      <a:pt x="5" y="2"/>
                    </a:moveTo>
                    <a:cubicBezTo>
                      <a:pt x="5" y="3"/>
                      <a:pt x="4" y="3"/>
                      <a:pt x="3" y="3"/>
                    </a:cubicBezTo>
                    <a:cubicBezTo>
                      <a:pt x="5" y="3"/>
                      <a:pt x="2" y="2"/>
                      <a:pt x="2" y="4"/>
                    </a:cubicBezTo>
                    <a:cubicBezTo>
                      <a:pt x="1" y="3"/>
                      <a:pt x="2" y="3"/>
                      <a:pt x="0" y="3"/>
                    </a:cubicBezTo>
                    <a:cubicBezTo>
                      <a:pt x="0" y="0"/>
                      <a:pt x="4" y="3"/>
                      <a:pt x="5"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lIns="68580" tIns="34290" rIns="68580" bIns="34290"/>
              <a:lstStyle/>
              <a:p>
                <a:pPr eaLnBrk="1" fontAlgn="auto" hangingPunct="1">
                  <a:defRPr/>
                </a:pPr>
                <a:endParaRPr lang="zh-CN" altLang="en-US" sz="1350" noProof="1">
                  <a:solidFill>
                    <a:schemeClr val="bg2">
                      <a:lumMod val="10000"/>
                    </a:schemeClr>
                  </a:solidFill>
                  <a:latin typeface="字魂59号-创粗黑" panose="00000500000000000000" pitchFamily="2" charset="-122"/>
                  <a:ea typeface="字魂59号-创粗黑" panose="00000500000000000000" pitchFamily="2" charset="-122"/>
                </a:endParaRPr>
              </a:p>
            </p:txBody>
          </p:sp>
          <p:sp>
            <p:nvSpPr>
              <p:cNvPr id="36" name="Freeform 5464"/>
              <p:cNvSpPr/>
              <p:nvPr/>
            </p:nvSpPr>
            <p:spPr bwMode="auto">
              <a:xfrm>
                <a:off x="7656513" y="5341939"/>
                <a:ext cx="19050" cy="6350"/>
              </a:xfrm>
              <a:custGeom>
                <a:avLst/>
                <a:gdLst>
                  <a:gd name="T0" fmla="*/ 2 w 5"/>
                  <a:gd name="T1" fmla="*/ 1 h 2"/>
                  <a:gd name="T2" fmla="*/ 5 w 5"/>
                  <a:gd name="T3" fmla="*/ 0 h 2"/>
                  <a:gd name="T4" fmla="*/ 4 w 5"/>
                  <a:gd name="T5" fmla="*/ 2 h 2"/>
                  <a:gd name="T6" fmla="*/ 0 w 5"/>
                  <a:gd name="T7" fmla="*/ 1 h 2"/>
                  <a:gd name="T8" fmla="*/ 2 w 5"/>
                  <a:gd name="T9" fmla="*/ 1 h 2"/>
                </a:gdLst>
                <a:ahLst/>
                <a:cxnLst>
                  <a:cxn ang="0">
                    <a:pos x="T0" y="T1"/>
                  </a:cxn>
                  <a:cxn ang="0">
                    <a:pos x="T2" y="T3"/>
                  </a:cxn>
                  <a:cxn ang="0">
                    <a:pos x="T4" y="T5"/>
                  </a:cxn>
                  <a:cxn ang="0">
                    <a:pos x="T6" y="T7"/>
                  </a:cxn>
                  <a:cxn ang="0">
                    <a:pos x="T8" y="T9"/>
                  </a:cxn>
                </a:cxnLst>
                <a:rect l="0" t="0" r="r" b="b"/>
                <a:pathLst>
                  <a:path w="5" h="2">
                    <a:moveTo>
                      <a:pt x="2" y="1"/>
                    </a:moveTo>
                    <a:cubicBezTo>
                      <a:pt x="3" y="1"/>
                      <a:pt x="3" y="0"/>
                      <a:pt x="5" y="0"/>
                    </a:cubicBezTo>
                    <a:cubicBezTo>
                      <a:pt x="5" y="2"/>
                      <a:pt x="4" y="1"/>
                      <a:pt x="4" y="2"/>
                    </a:cubicBezTo>
                    <a:cubicBezTo>
                      <a:pt x="3" y="2"/>
                      <a:pt x="1" y="2"/>
                      <a:pt x="0" y="1"/>
                    </a:cubicBezTo>
                    <a:cubicBezTo>
                      <a:pt x="0" y="0"/>
                      <a:pt x="2" y="0"/>
                      <a:pt x="2"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lIns="68580" tIns="34290" rIns="68580" bIns="34290"/>
              <a:lstStyle/>
              <a:p>
                <a:pPr eaLnBrk="1" fontAlgn="auto" hangingPunct="1">
                  <a:defRPr/>
                </a:pPr>
                <a:endParaRPr lang="zh-CN" altLang="en-US" sz="1350" noProof="1">
                  <a:solidFill>
                    <a:schemeClr val="bg2">
                      <a:lumMod val="10000"/>
                    </a:schemeClr>
                  </a:solidFill>
                  <a:latin typeface="字魂59号-创粗黑" panose="00000500000000000000" pitchFamily="2" charset="-122"/>
                  <a:ea typeface="字魂59号-创粗黑" panose="00000500000000000000" pitchFamily="2" charset="-122"/>
                </a:endParaRPr>
              </a:p>
            </p:txBody>
          </p:sp>
          <p:sp>
            <p:nvSpPr>
              <p:cNvPr id="37" name="Freeform 5465"/>
              <p:cNvSpPr/>
              <p:nvPr/>
            </p:nvSpPr>
            <p:spPr bwMode="auto">
              <a:xfrm>
                <a:off x="7645401" y="5337177"/>
                <a:ext cx="7938" cy="15875"/>
              </a:xfrm>
              <a:custGeom>
                <a:avLst/>
                <a:gdLst>
                  <a:gd name="T0" fmla="*/ 0 w 2"/>
                  <a:gd name="T1" fmla="*/ 2 h 4"/>
                  <a:gd name="T2" fmla="*/ 0 w 2"/>
                  <a:gd name="T3" fmla="*/ 3 h 4"/>
                  <a:gd name="T4" fmla="*/ 0 w 2"/>
                  <a:gd name="T5" fmla="*/ 2 h 4"/>
                  <a:gd name="T6" fmla="*/ 1 w 2"/>
                  <a:gd name="T7" fmla="*/ 2 h 4"/>
                  <a:gd name="T8" fmla="*/ 0 w 2"/>
                  <a:gd name="T9" fmla="*/ 2 h 4"/>
                </a:gdLst>
                <a:ahLst/>
                <a:cxnLst>
                  <a:cxn ang="0">
                    <a:pos x="T0" y="T1"/>
                  </a:cxn>
                  <a:cxn ang="0">
                    <a:pos x="T2" y="T3"/>
                  </a:cxn>
                  <a:cxn ang="0">
                    <a:pos x="T4" y="T5"/>
                  </a:cxn>
                  <a:cxn ang="0">
                    <a:pos x="T6" y="T7"/>
                  </a:cxn>
                  <a:cxn ang="0">
                    <a:pos x="T8" y="T9"/>
                  </a:cxn>
                </a:cxnLst>
                <a:rect l="0" t="0" r="r" b="b"/>
                <a:pathLst>
                  <a:path w="2" h="4">
                    <a:moveTo>
                      <a:pt x="0" y="2"/>
                    </a:moveTo>
                    <a:cubicBezTo>
                      <a:pt x="1" y="0"/>
                      <a:pt x="2" y="4"/>
                      <a:pt x="0" y="3"/>
                    </a:cubicBezTo>
                    <a:cubicBezTo>
                      <a:pt x="1" y="3"/>
                      <a:pt x="0" y="2"/>
                      <a:pt x="0" y="2"/>
                    </a:cubicBezTo>
                    <a:cubicBezTo>
                      <a:pt x="0" y="2"/>
                      <a:pt x="1" y="2"/>
                      <a:pt x="1" y="2"/>
                    </a:cubicBezTo>
                    <a:cubicBezTo>
                      <a:pt x="1" y="2"/>
                      <a:pt x="1" y="2"/>
                      <a:pt x="0"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lIns="68580" tIns="34290" rIns="68580" bIns="34290"/>
              <a:lstStyle/>
              <a:p>
                <a:pPr eaLnBrk="1" fontAlgn="auto" hangingPunct="1">
                  <a:defRPr/>
                </a:pPr>
                <a:endParaRPr lang="zh-CN" altLang="en-US" sz="1350" noProof="1">
                  <a:solidFill>
                    <a:schemeClr val="bg2">
                      <a:lumMod val="10000"/>
                    </a:schemeClr>
                  </a:solidFill>
                  <a:latin typeface="字魂59号-创粗黑" panose="00000500000000000000" pitchFamily="2" charset="-122"/>
                  <a:ea typeface="字魂59号-创粗黑" panose="00000500000000000000" pitchFamily="2" charset="-122"/>
                </a:endParaRPr>
              </a:p>
            </p:txBody>
          </p:sp>
          <p:sp>
            <p:nvSpPr>
              <p:cNvPr id="38" name="Freeform 5466"/>
              <p:cNvSpPr/>
              <p:nvPr/>
            </p:nvSpPr>
            <p:spPr bwMode="auto">
              <a:xfrm>
                <a:off x="7526338" y="5353052"/>
                <a:ext cx="11113" cy="6350"/>
              </a:xfrm>
              <a:custGeom>
                <a:avLst/>
                <a:gdLst>
                  <a:gd name="T0" fmla="*/ 3 w 3"/>
                  <a:gd name="T1" fmla="*/ 0 h 2"/>
                  <a:gd name="T2" fmla="*/ 0 w 3"/>
                  <a:gd name="T3" fmla="*/ 1 h 2"/>
                  <a:gd name="T4" fmla="*/ 3 w 3"/>
                  <a:gd name="T5" fmla="*/ 0 h 2"/>
                </a:gdLst>
                <a:ahLst/>
                <a:cxnLst>
                  <a:cxn ang="0">
                    <a:pos x="T0" y="T1"/>
                  </a:cxn>
                  <a:cxn ang="0">
                    <a:pos x="T2" y="T3"/>
                  </a:cxn>
                  <a:cxn ang="0">
                    <a:pos x="T4" y="T5"/>
                  </a:cxn>
                </a:cxnLst>
                <a:rect l="0" t="0" r="r" b="b"/>
                <a:pathLst>
                  <a:path w="3" h="2">
                    <a:moveTo>
                      <a:pt x="3" y="0"/>
                    </a:moveTo>
                    <a:cubicBezTo>
                      <a:pt x="2" y="2"/>
                      <a:pt x="1" y="0"/>
                      <a:pt x="0" y="1"/>
                    </a:cubicBezTo>
                    <a:cubicBezTo>
                      <a:pt x="0" y="0"/>
                      <a:pt x="2" y="0"/>
                      <a:pt x="3"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lIns="68580" tIns="34290" rIns="68580" bIns="34290"/>
              <a:lstStyle/>
              <a:p>
                <a:pPr eaLnBrk="1" fontAlgn="auto" hangingPunct="1">
                  <a:defRPr/>
                </a:pPr>
                <a:endParaRPr lang="zh-CN" altLang="en-US" sz="1350" noProof="1">
                  <a:solidFill>
                    <a:schemeClr val="bg2">
                      <a:lumMod val="10000"/>
                    </a:schemeClr>
                  </a:solidFill>
                  <a:latin typeface="字魂59号-创粗黑" panose="00000500000000000000" pitchFamily="2" charset="-122"/>
                  <a:ea typeface="字魂59号-创粗黑" panose="00000500000000000000" pitchFamily="2" charset="-122"/>
                </a:endParaRPr>
              </a:p>
            </p:txBody>
          </p:sp>
          <p:sp>
            <p:nvSpPr>
              <p:cNvPr id="39" name="Line 5467"/>
              <p:cNvSpPr>
                <a:spLocks noChangeShapeType="1"/>
              </p:cNvSpPr>
              <p:nvPr/>
            </p:nvSpPr>
            <p:spPr bwMode="auto">
              <a:xfrm>
                <a:off x="8129588" y="6145214"/>
                <a:ext cx="0" cy="0"/>
              </a:xfrm>
              <a:prstGeom prst="line">
                <a:avLst/>
              </a:prstGeom>
              <a:grpFill/>
              <a:ln>
                <a:noFill/>
              </a:ln>
              <a:extLst>
                <a:ext uri="{91240B29-F687-4F45-9708-019B960494DF}">
                  <a14:hiddenLine xmlns:a14="http://schemas.microsoft.com/office/drawing/2010/main" w="9525">
                    <a:solidFill>
                      <a:srgbClr val="000000"/>
                    </a:solidFill>
                    <a:round/>
                  </a14:hiddenLine>
                </a:ext>
              </a:extLst>
            </p:spPr>
            <p:txBody>
              <a:bodyPr lIns="68580" tIns="34290" rIns="68580" bIns="34290"/>
              <a:lstStyle/>
              <a:p>
                <a:pPr eaLnBrk="1" fontAlgn="auto" hangingPunct="1">
                  <a:defRPr/>
                </a:pPr>
                <a:endParaRPr lang="zh-CN" altLang="en-US" sz="1350" noProof="1">
                  <a:solidFill>
                    <a:schemeClr val="bg2">
                      <a:lumMod val="10000"/>
                    </a:schemeClr>
                  </a:solidFill>
                  <a:latin typeface="字魂59号-创粗黑" panose="00000500000000000000" pitchFamily="2" charset="-122"/>
                  <a:ea typeface="字魂59号-创粗黑" panose="00000500000000000000" pitchFamily="2" charset="-122"/>
                </a:endParaRPr>
              </a:p>
            </p:txBody>
          </p:sp>
          <p:sp>
            <p:nvSpPr>
              <p:cNvPr id="40" name="Line 5468"/>
              <p:cNvSpPr>
                <a:spLocks noChangeShapeType="1"/>
              </p:cNvSpPr>
              <p:nvPr/>
            </p:nvSpPr>
            <p:spPr bwMode="auto">
              <a:xfrm>
                <a:off x="8129588" y="6145214"/>
                <a:ext cx="0" cy="0"/>
              </a:xfrm>
              <a:prstGeom prst="line">
                <a:avLst/>
              </a:prstGeom>
              <a:grpFill/>
              <a:ln>
                <a:noFill/>
              </a:ln>
              <a:extLst>
                <a:ext uri="{91240B29-F687-4F45-9708-019B960494DF}">
                  <a14:hiddenLine xmlns:a14="http://schemas.microsoft.com/office/drawing/2010/main" w="9525">
                    <a:solidFill>
                      <a:srgbClr val="000000"/>
                    </a:solidFill>
                    <a:round/>
                  </a14:hiddenLine>
                </a:ext>
              </a:extLst>
            </p:spPr>
            <p:txBody>
              <a:bodyPr lIns="68580" tIns="34290" rIns="68580" bIns="34290"/>
              <a:lstStyle/>
              <a:p>
                <a:pPr eaLnBrk="1" fontAlgn="auto" hangingPunct="1">
                  <a:defRPr/>
                </a:pPr>
                <a:endParaRPr lang="zh-CN" altLang="en-US" sz="1350" noProof="1">
                  <a:solidFill>
                    <a:schemeClr val="bg2">
                      <a:lumMod val="10000"/>
                    </a:schemeClr>
                  </a:solidFill>
                  <a:latin typeface="字魂59号-创粗黑" panose="00000500000000000000" pitchFamily="2" charset="-122"/>
                  <a:ea typeface="字魂59号-创粗黑" panose="00000500000000000000" pitchFamily="2" charset="-122"/>
                </a:endParaRPr>
              </a:p>
            </p:txBody>
          </p:sp>
          <p:sp>
            <p:nvSpPr>
              <p:cNvPr id="41" name="Freeform 5469"/>
              <p:cNvSpPr>
                <a:spLocks noEditPoints="1"/>
              </p:cNvSpPr>
              <p:nvPr/>
            </p:nvSpPr>
            <p:spPr bwMode="auto">
              <a:xfrm>
                <a:off x="7092951" y="5356227"/>
                <a:ext cx="403225" cy="311150"/>
              </a:xfrm>
              <a:custGeom>
                <a:avLst/>
                <a:gdLst>
                  <a:gd name="T0" fmla="*/ 92 w 107"/>
                  <a:gd name="T1" fmla="*/ 8 h 83"/>
                  <a:gd name="T2" fmla="*/ 92 w 107"/>
                  <a:gd name="T3" fmla="*/ 10 h 83"/>
                  <a:gd name="T4" fmla="*/ 90 w 107"/>
                  <a:gd name="T5" fmla="*/ 10 h 83"/>
                  <a:gd name="T6" fmla="*/ 72 w 107"/>
                  <a:gd name="T7" fmla="*/ 20 h 83"/>
                  <a:gd name="T8" fmla="*/ 69 w 107"/>
                  <a:gd name="T9" fmla="*/ 21 h 83"/>
                  <a:gd name="T10" fmla="*/ 47 w 107"/>
                  <a:gd name="T11" fmla="*/ 36 h 83"/>
                  <a:gd name="T12" fmla="*/ 36 w 107"/>
                  <a:gd name="T13" fmla="*/ 43 h 83"/>
                  <a:gd name="T14" fmla="*/ 28 w 107"/>
                  <a:gd name="T15" fmla="*/ 52 h 83"/>
                  <a:gd name="T16" fmla="*/ 20 w 107"/>
                  <a:gd name="T17" fmla="*/ 64 h 83"/>
                  <a:gd name="T18" fmla="*/ 19 w 107"/>
                  <a:gd name="T19" fmla="*/ 62 h 83"/>
                  <a:gd name="T20" fmla="*/ 18 w 107"/>
                  <a:gd name="T21" fmla="*/ 67 h 83"/>
                  <a:gd name="T22" fmla="*/ 16 w 107"/>
                  <a:gd name="T23" fmla="*/ 68 h 83"/>
                  <a:gd name="T24" fmla="*/ 17 w 107"/>
                  <a:gd name="T25" fmla="*/ 68 h 83"/>
                  <a:gd name="T26" fmla="*/ 13 w 107"/>
                  <a:gd name="T27" fmla="*/ 77 h 83"/>
                  <a:gd name="T28" fmla="*/ 12 w 107"/>
                  <a:gd name="T29" fmla="*/ 76 h 83"/>
                  <a:gd name="T30" fmla="*/ 13 w 107"/>
                  <a:gd name="T31" fmla="*/ 77 h 83"/>
                  <a:gd name="T32" fmla="*/ 10 w 107"/>
                  <a:gd name="T33" fmla="*/ 79 h 83"/>
                  <a:gd name="T34" fmla="*/ 11 w 107"/>
                  <a:gd name="T35" fmla="*/ 78 h 83"/>
                  <a:gd name="T36" fmla="*/ 8 w 107"/>
                  <a:gd name="T37" fmla="*/ 79 h 83"/>
                  <a:gd name="T38" fmla="*/ 7 w 107"/>
                  <a:gd name="T39" fmla="*/ 80 h 83"/>
                  <a:gd name="T40" fmla="*/ 5 w 107"/>
                  <a:gd name="T41" fmla="*/ 83 h 83"/>
                  <a:gd name="T42" fmla="*/ 5 w 107"/>
                  <a:gd name="T43" fmla="*/ 81 h 83"/>
                  <a:gd name="T44" fmla="*/ 3 w 107"/>
                  <a:gd name="T45" fmla="*/ 83 h 83"/>
                  <a:gd name="T46" fmla="*/ 1 w 107"/>
                  <a:gd name="T47" fmla="*/ 82 h 83"/>
                  <a:gd name="T48" fmla="*/ 3 w 107"/>
                  <a:gd name="T49" fmla="*/ 79 h 83"/>
                  <a:gd name="T50" fmla="*/ 5 w 107"/>
                  <a:gd name="T51" fmla="*/ 70 h 83"/>
                  <a:gd name="T52" fmla="*/ 8 w 107"/>
                  <a:gd name="T53" fmla="*/ 68 h 83"/>
                  <a:gd name="T54" fmla="*/ 13 w 107"/>
                  <a:gd name="T55" fmla="*/ 61 h 83"/>
                  <a:gd name="T56" fmla="*/ 14 w 107"/>
                  <a:gd name="T57" fmla="*/ 62 h 83"/>
                  <a:gd name="T58" fmla="*/ 16 w 107"/>
                  <a:gd name="T59" fmla="*/ 57 h 83"/>
                  <a:gd name="T60" fmla="*/ 18 w 107"/>
                  <a:gd name="T61" fmla="*/ 55 h 83"/>
                  <a:gd name="T62" fmla="*/ 18 w 107"/>
                  <a:gd name="T63" fmla="*/ 54 h 83"/>
                  <a:gd name="T64" fmla="*/ 19 w 107"/>
                  <a:gd name="T65" fmla="*/ 54 h 83"/>
                  <a:gd name="T66" fmla="*/ 19 w 107"/>
                  <a:gd name="T67" fmla="*/ 53 h 83"/>
                  <a:gd name="T68" fmla="*/ 30 w 107"/>
                  <a:gd name="T69" fmla="*/ 41 h 83"/>
                  <a:gd name="T70" fmla="*/ 31 w 107"/>
                  <a:gd name="T71" fmla="*/ 38 h 83"/>
                  <a:gd name="T72" fmla="*/ 42 w 107"/>
                  <a:gd name="T73" fmla="*/ 30 h 83"/>
                  <a:gd name="T74" fmla="*/ 65 w 107"/>
                  <a:gd name="T75" fmla="*/ 15 h 83"/>
                  <a:gd name="T76" fmla="*/ 65 w 107"/>
                  <a:gd name="T77" fmla="*/ 16 h 83"/>
                  <a:gd name="T78" fmla="*/ 68 w 107"/>
                  <a:gd name="T79" fmla="*/ 16 h 83"/>
                  <a:gd name="T80" fmla="*/ 69 w 107"/>
                  <a:gd name="T81" fmla="*/ 13 h 83"/>
                  <a:gd name="T82" fmla="*/ 76 w 107"/>
                  <a:gd name="T83" fmla="*/ 9 h 83"/>
                  <a:gd name="T84" fmla="*/ 80 w 107"/>
                  <a:gd name="T85" fmla="*/ 9 h 83"/>
                  <a:gd name="T86" fmla="*/ 81 w 107"/>
                  <a:gd name="T87" fmla="*/ 7 h 83"/>
                  <a:gd name="T88" fmla="*/ 87 w 107"/>
                  <a:gd name="T89" fmla="*/ 6 h 83"/>
                  <a:gd name="T90" fmla="*/ 96 w 107"/>
                  <a:gd name="T91" fmla="*/ 2 h 83"/>
                  <a:gd name="T92" fmla="*/ 106 w 107"/>
                  <a:gd name="T93" fmla="*/ 0 h 83"/>
                  <a:gd name="T94" fmla="*/ 106 w 107"/>
                  <a:gd name="T95" fmla="*/ 2 h 83"/>
                  <a:gd name="T96" fmla="*/ 103 w 107"/>
                  <a:gd name="T97" fmla="*/ 3 h 83"/>
                  <a:gd name="T98" fmla="*/ 97 w 107"/>
                  <a:gd name="T99" fmla="*/ 5 h 83"/>
                  <a:gd name="T100" fmla="*/ 95 w 107"/>
                  <a:gd name="T101" fmla="*/ 7 h 83"/>
                  <a:gd name="T102" fmla="*/ 95 w 107"/>
                  <a:gd name="T103" fmla="*/ 8 h 83"/>
                  <a:gd name="T104" fmla="*/ 95 w 107"/>
                  <a:gd name="T105" fmla="*/ 8 h 83"/>
                  <a:gd name="T106" fmla="*/ 92 w 107"/>
                  <a:gd name="T107" fmla="*/ 8 h 83"/>
                  <a:gd name="T108" fmla="*/ 14 w 107"/>
                  <a:gd name="T109" fmla="*/ 74 h 83"/>
                  <a:gd name="T110" fmla="*/ 15 w 107"/>
                  <a:gd name="T111" fmla="*/ 73 h 83"/>
                  <a:gd name="T112" fmla="*/ 14 w 107"/>
                  <a:gd name="T113" fmla="*/ 73 h 83"/>
                  <a:gd name="T114" fmla="*/ 14 w 107"/>
                  <a:gd name="T115" fmla="*/ 74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07" h="83">
                    <a:moveTo>
                      <a:pt x="92" y="8"/>
                    </a:moveTo>
                    <a:cubicBezTo>
                      <a:pt x="92" y="8"/>
                      <a:pt x="92" y="9"/>
                      <a:pt x="92" y="10"/>
                    </a:cubicBezTo>
                    <a:cubicBezTo>
                      <a:pt x="92" y="9"/>
                      <a:pt x="91" y="10"/>
                      <a:pt x="90" y="10"/>
                    </a:cubicBezTo>
                    <a:cubicBezTo>
                      <a:pt x="85" y="15"/>
                      <a:pt x="78" y="17"/>
                      <a:pt x="72" y="20"/>
                    </a:cubicBezTo>
                    <a:cubicBezTo>
                      <a:pt x="71" y="20"/>
                      <a:pt x="70" y="20"/>
                      <a:pt x="69" y="21"/>
                    </a:cubicBezTo>
                    <a:cubicBezTo>
                      <a:pt x="62" y="26"/>
                      <a:pt x="56" y="33"/>
                      <a:pt x="47" y="36"/>
                    </a:cubicBezTo>
                    <a:cubicBezTo>
                      <a:pt x="41" y="33"/>
                      <a:pt x="40" y="41"/>
                      <a:pt x="36" y="43"/>
                    </a:cubicBezTo>
                    <a:cubicBezTo>
                      <a:pt x="34" y="48"/>
                      <a:pt x="32" y="52"/>
                      <a:pt x="28" y="52"/>
                    </a:cubicBezTo>
                    <a:cubicBezTo>
                      <a:pt x="25" y="57"/>
                      <a:pt x="23" y="59"/>
                      <a:pt x="20" y="64"/>
                    </a:cubicBezTo>
                    <a:cubicBezTo>
                      <a:pt x="19" y="64"/>
                      <a:pt x="20" y="62"/>
                      <a:pt x="19" y="62"/>
                    </a:cubicBezTo>
                    <a:cubicBezTo>
                      <a:pt x="18" y="64"/>
                      <a:pt x="17" y="66"/>
                      <a:pt x="18" y="67"/>
                    </a:cubicBezTo>
                    <a:cubicBezTo>
                      <a:pt x="17" y="67"/>
                      <a:pt x="17" y="68"/>
                      <a:pt x="16" y="68"/>
                    </a:cubicBezTo>
                    <a:cubicBezTo>
                      <a:pt x="16" y="68"/>
                      <a:pt x="17" y="68"/>
                      <a:pt x="17" y="68"/>
                    </a:cubicBezTo>
                    <a:cubicBezTo>
                      <a:pt x="13" y="70"/>
                      <a:pt x="18" y="74"/>
                      <a:pt x="13" y="77"/>
                    </a:cubicBezTo>
                    <a:cubicBezTo>
                      <a:pt x="14" y="75"/>
                      <a:pt x="13" y="77"/>
                      <a:pt x="12" y="76"/>
                    </a:cubicBezTo>
                    <a:cubicBezTo>
                      <a:pt x="12" y="77"/>
                      <a:pt x="12" y="77"/>
                      <a:pt x="13" y="77"/>
                    </a:cubicBezTo>
                    <a:cubicBezTo>
                      <a:pt x="13" y="78"/>
                      <a:pt x="12" y="79"/>
                      <a:pt x="10" y="79"/>
                    </a:cubicBezTo>
                    <a:cubicBezTo>
                      <a:pt x="10" y="79"/>
                      <a:pt x="10" y="78"/>
                      <a:pt x="11" y="78"/>
                    </a:cubicBezTo>
                    <a:cubicBezTo>
                      <a:pt x="10" y="77"/>
                      <a:pt x="9" y="80"/>
                      <a:pt x="8" y="79"/>
                    </a:cubicBezTo>
                    <a:cubicBezTo>
                      <a:pt x="8" y="80"/>
                      <a:pt x="8" y="79"/>
                      <a:pt x="7" y="80"/>
                    </a:cubicBezTo>
                    <a:cubicBezTo>
                      <a:pt x="8" y="82"/>
                      <a:pt x="7" y="83"/>
                      <a:pt x="5" y="83"/>
                    </a:cubicBezTo>
                    <a:cubicBezTo>
                      <a:pt x="5" y="82"/>
                      <a:pt x="5" y="82"/>
                      <a:pt x="5" y="81"/>
                    </a:cubicBezTo>
                    <a:cubicBezTo>
                      <a:pt x="4" y="81"/>
                      <a:pt x="4" y="82"/>
                      <a:pt x="3" y="83"/>
                    </a:cubicBezTo>
                    <a:cubicBezTo>
                      <a:pt x="2" y="82"/>
                      <a:pt x="1" y="82"/>
                      <a:pt x="1" y="82"/>
                    </a:cubicBezTo>
                    <a:cubicBezTo>
                      <a:pt x="0" y="80"/>
                      <a:pt x="1" y="80"/>
                      <a:pt x="3" y="79"/>
                    </a:cubicBezTo>
                    <a:cubicBezTo>
                      <a:pt x="2" y="76"/>
                      <a:pt x="5" y="74"/>
                      <a:pt x="5" y="70"/>
                    </a:cubicBezTo>
                    <a:cubicBezTo>
                      <a:pt x="7" y="70"/>
                      <a:pt x="6" y="68"/>
                      <a:pt x="8" y="68"/>
                    </a:cubicBezTo>
                    <a:cubicBezTo>
                      <a:pt x="8" y="64"/>
                      <a:pt x="11" y="63"/>
                      <a:pt x="13" y="61"/>
                    </a:cubicBezTo>
                    <a:cubicBezTo>
                      <a:pt x="14" y="60"/>
                      <a:pt x="13" y="62"/>
                      <a:pt x="14" y="62"/>
                    </a:cubicBezTo>
                    <a:cubicBezTo>
                      <a:pt x="15" y="60"/>
                      <a:pt x="17" y="58"/>
                      <a:pt x="16" y="57"/>
                    </a:cubicBezTo>
                    <a:cubicBezTo>
                      <a:pt x="17" y="56"/>
                      <a:pt x="18" y="56"/>
                      <a:pt x="18" y="55"/>
                    </a:cubicBezTo>
                    <a:cubicBezTo>
                      <a:pt x="18" y="55"/>
                      <a:pt x="17" y="55"/>
                      <a:pt x="18" y="54"/>
                    </a:cubicBezTo>
                    <a:cubicBezTo>
                      <a:pt x="18" y="54"/>
                      <a:pt x="19" y="54"/>
                      <a:pt x="19" y="54"/>
                    </a:cubicBezTo>
                    <a:cubicBezTo>
                      <a:pt x="19" y="54"/>
                      <a:pt x="19" y="53"/>
                      <a:pt x="19" y="53"/>
                    </a:cubicBezTo>
                    <a:cubicBezTo>
                      <a:pt x="23" y="50"/>
                      <a:pt x="25" y="43"/>
                      <a:pt x="30" y="41"/>
                    </a:cubicBezTo>
                    <a:cubicBezTo>
                      <a:pt x="30" y="40"/>
                      <a:pt x="31" y="40"/>
                      <a:pt x="31" y="38"/>
                    </a:cubicBezTo>
                    <a:cubicBezTo>
                      <a:pt x="34" y="37"/>
                      <a:pt x="38" y="30"/>
                      <a:pt x="42" y="30"/>
                    </a:cubicBezTo>
                    <a:cubicBezTo>
                      <a:pt x="47" y="24"/>
                      <a:pt x="56" y="18"/>
                      <a:pt x="65" y="15"/>
                    </a:cubicBezTo>
                    <a:cubicBezTo>
                      <a:pt x="65" y="15"/>
                      <a:pt x="64" y="15"/>
                      <a:pt x="65" y="16"/>
                    </a:cubicBezTo>
                    <a:cubicBezTo>
                      <a:pt x="66" y="16"/>
                      <a:pt x="66" y="15"/>
                      <a:pt x="68" y="16"/>
                    </a:cubicBezTo>
                    <a:cubicBezTo>
                      <a:pt x="69" y="15"/>
                      <a:pt x="69" y="14"/>
                      <a:pt x="69" y="13"/>
                    </a:cubicBezTo>
                    <a:cubicBezTo>
                      <a:pt x="72" y="13"/>
                      <a:pt x="74" y="10"/>
                      <a:pt x="76" y="9"/>
                    </a:cubicBezTo>
                    <a:cubicBezTo>
                      <a:pt x="78" y="9"/>
                      <a:pt x="80" y="7"/>
                      <a:pt x="80" y="9"/>
                    </a:cubicBezTo>
                    <a:cubicBezTo>
                      <a:pt x="81" y="9"/>
                      <a:pt x="81" y="8"/>
                      <a:pt x="81" y="7"/>
                    </a:cubicBezTo>
                    <a:cubicBezTo>
                      <a:pt x="83" y="6"/>
                      <a:pt x="85" y="4"/>
                      <a:pt x="87" y="6"/>
                    </a:cubicBezTo>
                    <a:cubicBezTo>
                      <a:pt x="89" y="2"/>
                      <a:pt x="95" y="6"/>
                      <a:pt x="96" y="2"/>
                    </a:cubicBezTo>
                    <a:cubicBezTo>
                      <a:pt x="99" y="2"/>
                      <a:pt x="103" y="0"/>
                      <a:pt x="106" y="0"/>
                    </a:cubicBezTo>
                    <a:cubicBezTo>
                      <a:pt x="106" y="1"/>
                      <a:pt x="106" y="3"/>
                      <a:pt x="106" y="2"/>
                    </a:cubicBezTo>
                    <a:cubicBezTo>
                      <a:pt x="107" y="3"/>
                      <a:pt x="104" y="4"/>
                      <a:pt x="103" y="3"/>
                    </a:cubicBezTo>
                    <a:cubicBezTo>
                      <a:pt x="103" y="5"/>
                      <a:pt x="99" y="6"/>
                      <a:pt x="97" y="5"/>
                    </a:cubicBezTo>
                    <a:cubicBezTo>
                      <a:pt x="96" y="6"/>
                      <a:pt x="96" y="7"/>
                      <a:pt x="95" y="7"/>
                    </a:cubicBezTo>
                    <a:cubicBezTo>
                      <a:pt x="95" y="8"/>
                      <a:pt x="95" y="8"/>
                      <a:pt x="95" y="8"/>
                    </a:cubicBezTo>
                    <a:cubicBezTo>
                      <a:pt x="95" y="9"/>
                      <a:pt x="94" y="8"/>
                      <a:pt x="95" y="8"/>
                    </a:cubicBezTo>
                    <a:cubicBezTo>
                      <a:pt x="94" y="6"/>
                      <a:pt x="93" y="8"/>
                      <a:pt x="92" y="8"/>
                    </a:cubicBezTo>
                    <a:close/>
                    <a:moveTo>
                      <a:pt x="14" y="74"/>
                    </a:moveTo>
                    <a:cubicBezTo>
                      <a:pt x="14" y="74"/>
                      <a:pt x="15" y="74"/>
                      <a:pt x="15" y="73"/>
                    </a:cubicBezTo>
                    <a:cubicBezTo>
                      <a:pt x="14" y="73"/>
                      <a:pt x="14" y="73"/>
                      <a:pt x="14" y="73"/>
                    </a:cubicBezTo>
                    <a:cubicBezTo>
                      <a:pt x="14" y="73"/>
                      <a:pt x="13" y="74"/>
                      <a:pt x="14" y="7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lIns="68580" tIns="34290" rIns="68580" bIns="34290"/>
              <a:lstStyle/>
              <a:p>
                <a:pPr eaLnBrk="1" fontAlgn="auto" hangingPunct="1">
                  <a:defRPr/>
                </a:pPr>
                <a:endParaRPr lang="zh-CN" altLang="en-US" sz="1350" noProof="1">
                  <a:solidFill>
                    <a:schemeClr val="bg2">
                      <a:lumMod val="10000"/>
                    </a:schemeClr>
                  </a:solidFill>
                  <a:latin typeface="字魂59号-创粗黑" panose="00000500000000000000" pitchFamily="2" charset="-122"/>
                  <a:ea typeface="字魂59号-创粗黑" panose="00000500000000000000" pitchFamily="2" charset="-122"/>
                </a:endParaRPr>
              </a:p>
            </p:txBody>
          </p:sp>
          <p:sp>
            <p:nvSpPr>
              <p:cNvPr id="42" name="Freeform 5470"/>
              <p:cNvSpPr/>
              <p:nvPr/>
            </p:nvSpPr>
            <p:spPr bwMode="auto">
              <a:xfrm>
                <a:off x="7499351" y="5356227"/>
                <a:ext cx="11113" cy="15875"/>
              </a:xfrm>
              <a:custGeom>
                <a:avLst/>
                <a:gdLst>
                  <a:gd name="T0" fmla="*/ 2 w 3"/>
                  <a:gd name="T1" fmla="*/ 0 h 4"/>
                  <a:gd name="T2" fmla="*/ 0 w 3"/>
                  <a:gd name="T3" fmla="*/ 3 h 4"/>
                  <a:gd name="T4" fmla="*/ 0 w 3"/>
                  <a:gd name="T5" fmla="*/ 1 h 4"/>
                  <a:gd name="T6" fmla="*/ 2 w 3"/>
                  <a:gd name="T7" fmla="*/ 0 h 4"/>
                </a:gdLst>
                <a:ahLst/>
                <a:cxnLst>
                  <a:cxn ang="0">
                    <a:pos x="T0" y="T1"/>
                  </a:cxn>
                  <a:cxn ang="0">
                    <a:pos x="T2" y="T3"/>
                  </a:cxn>
                  <a:cxn ang="0">
                    <a:pos x="T4" y="T5"/>
                  </a:cxn>
                  <a:cxn ang="0">
                    <a:pos x="T6" y="T7"/>
                  </a:cxn>
                </a:cxnLst>
                <a:rect l="0" t="0" r="r" b="b"/>
                <a:pathLst>
                  <a:path w="3" h="4">
                    <a:moveTo>
                      <a:pt x="2" y="0"/>
                    </a:moveTo>
                    <a:cubicBezTo>
                      <a:pt x="3" y="0"/>
                      <a:pt x="2" y="4"/>
                      <a:pt x="0" y="3"/>
                    </a:cubicBezTo>
                    <a:cubicBezTo>
                      <a:pt x="2" y="2"/>
                      <a:pt x="0" y="2"/>
                      <a:pt x="0" y="1"/>
                    </a:cubicBezTo>
                    <a:cubicBezTo>
                      <a:pt x="1" y="0"/>
                      <a:pt x="3" y="1"/>
                      <a:pt x="2"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lIns="68580" tIns="34290" rIns="68580" bIns="34290"/>
              <a:lstStyle/>
              <a:p>
                <a:pPr eaLnBrk="1" fontAlgn="auto" hangingPunct="1">
                  <a:defRPr/>
                </a:pPr>
                <a:endParaRPr lang="zh-CN" altLang="en-US" sz="1350" noProof="1">
                  <a:solidFill>
                    <a:schemeClr val="bg2">
                      <a:lumMod val="10000"/>
                    </a:schemeClr>
                  </a:solidFill>
                  <a:latin typeface="字魂59号-创粗黑" panose="00000500000000000000" pitchFamily="2" charset="-122"/>
                  <a:ea typeface="字魂59号-创粗黑" panose="00000500000000000000" pitchFamily="2" charset="-122"/>
                </a:endParaRPr>
              </a:p>
            </p:txBody>
          </p:sp>
          <p:sp>
            <p:nvSpPr>
              <p:cNvPr id="43" name="Freeform 5471"/>
              <p:cNvSpPr/>
              <p:nvPr/>
            </p:nvSpPr>
            <p:spPr bwMode="auto">
              <a:xfrm>
                <a:off x="7029451" y="5856289"/>
                <a:ext cx="30163" cy="71438"/>
              </a:xfrm>
              <a:custGeom>
                <a:avLst/>
                <a:gdLst>
                  <a:gd name="T0" fmla="*/ 1 w 8"/>
                  <a:gd name="T1" fmla="*/ 0 h 19"/>
                  <a:gd name="T2" fmla="*/ 3 w 8"/>
                  <a:gd name="T3" fmla="*/ 2 h 19"/>
                  <a:gd name="T4" fmla="*/ 7 w 8"/>
                  <a:gd name="T5" fmla="*/ 2 h 19"/>
                  <a:gd name="T6" fmla="*/ 6 w 8"/>
                  <a:gd name="T7" fmla="*/ 5 h 19"/>
                  <a:gd name="T8" fmla="*/ 7 w 8"/>
                  <a:gd name="T9" fmla="*/ 7 h 19"/>
                  <a:gd name="T10" fmla="*/ 5 w 8"/>
                  <a:gd name="T11" fmla="*/ 7 h 19"/>
                  <a:gd name="T12" fmla="*/ 5 w 8"/>
                  <a:gd name="T13" fmla="*/ 8 h 19"/>
                  <a:gd name="T14" fmla="*/ 7 w 8"/>
                  <a:gd name="T15" fmla="*/ 8 h 19"/>
                  <a:gd name="T16" fmla="*/ 3 w 8"/>
                  <a:gd name="T17" fmla="*/ 12 h 19"/>
                  <a:gd name="T18" fmla="*/ 3 w 8"/>
                  <a:gd name="T19" fmla="*/ 19 h 19"/>
                  <a:gd name="T20" fmla="*/ 3 w 8"/>
                  <a:gd name="T21" fmla="*/ 16 h 19"/>
                  <a:gd name="T22" fmla="*/ 4 w 8"/>
                  <a:gd name="T23" fmla="*/ 16 h 19"/>
                  <a:gd name="T24" fmla="*/ 1 w 8"/>
                  <a:gd name="T25" fmla="*/ 11 h 19"/>
                  <a:gd name="T26" fmla="*/ 1 w 8"/>
                  <a:gd name="T27" fmla="*/ 9 h 19"/>
                  <a:gd name="T28" fmla="*/ 3 w 8"/>
                  <a:gd name="T29" fmla="*/ 11 h 19"/>
                  <a:gd name="T30" fmla="*/ 4 w 8"/>
                  <a:gd name="T31" fmla="*/ 7 h 19"/>
                  <a:gd name="T32" fmla="*/ 1 w 8"/>
                  <a:gd name="T33" fmla="*/ 5 h 19"/>
                  <a:gd name="T34" fmla="*/ 1 w 8"/>
                  <a:gd name="T35" fmla="*/ 0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 h="19">
                    <a:moveTo>
                      <a:pt x="1" y="0"/>
                    </a:moveTo>
                    <a:cubicBezTo>
                      <a:pt x="2" y="1"/>
                      <a:pt x="3" y="0"/>
                      <a:pt x="3" y="2"/>
                    </a:cubicBezTo>
                    <a:cubicBezTo>
                      <a:pt x="5" y="2"/>
                      <a:pt x="6" y="2"/>
                      <a:pt x="7" y="2"/>
                    </a:cubicBezTo>
                    <a:cubicBezTo>
                      <a:pt x="6" y="4"/>
                      <a:pt x="8" y="3"/>
                      <a:pt x="6" y="5"/>
                    </a:cubicBezTo>
                    <a:cubicBezTo>
                      <a:pt x="5" y="6"/>
                      <a:pt x="7" y="6"/>
                      <a:pt x="7" y="7"/>
                    </a:cubicBezTo>
                    <a:cubicBezTo>
                      <a:pt x="6" y="7"/>
                      <a:pt x="5" y="6"/>
                      <a:pt x="5" y="7"/>
                    </a:cubicBezTo>
                    <a:cubicBezTo>
                      <a:pt x="5" y="8"/>
                      <a:pt x="7" y="8"/>
                      <a:pt x="5" y="8"/>
                    </a:cubicBezTo>
                    <a:cubicBezTo>
                      <a:pt x="6" y="9"/>
                      <a:pt x="6" y="8"/>
                      <a:pt x="7" y="8"/>
                    </a:cubicBezTo>
                    <a:cubicBezTo>
                      <a:pt x="5" y="10"/>
                      <a:pt x="6" y="12"/>
                      <a:pt x="3" y="12"/>
                    </a:cubicBezTo>
                    <a:cubicBezTo>
                      <a:pt x="5" y="14"/>
                      <a:pt x="5" y="16"/>
                      <a:pt x="3" y="19"/>
                    </a:cubicBezTo>
                    <a:cubicBezTo>
                      <a:pt x="3" y="18"/>
                      <a:pt x="2" y="18"/>
                      <a:pt x="3" y="16"/>
                    </a:cubicBezTo>
                    <a:cubicBezTo>
                      <a:pt x="3" y="16"/>
                      <a:pt x="3" y="16"/>
                      <a:pt x="4" y="16"/>
                    </a:cubicBezTo>
                    <a:cubicBezTo>
                      <a:pt x="2" y="15"/>
                      <a:pt x="4" y="11"/>
                      <a:pt x="1" y="11"/>
                    </a:cubicBezTo>
                    <a:cubicBezTo>
                      <a:pt x="1" y="10"/>
                      <a:pt x="0" y="9"/>
                      <a:pt x="1" y="9"/>
                    </a:cubicBezTo>
                    <a:cubicBezTo>
                      <a:pt x="1" y="10"/>
                      <a:pt x="3" y="9"/>
                      <a:pt x="3" y="11"/>
                    </a:cubicBezTo>
                    <a:cubicBezTo>
                      <a:pt x="4" y="9"/>
                      <a:pt x="2" y="8"/>
                      <a:pt x="4" y="7"/>
                    </a:cubicBezTo>
                    <a:cubicBezTo>
                      <a:pt x="3" y="6"/>
                      <a:pt x="2" y="5"/>
                      <a:pt x="1" y="5"/>
                    </a:cubicBezTo>
                    <a:cubicBezTo>
                      <a:pt x="0" y="3"/>
                      <a:pt x="0" y="0"/>
                      <a:pt x="1"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lIns="68580" tIns="34290" rIns="68580" bIns="34290"/>
              <a:lstStyle/>
              <a:p>
                <a:pPr eaLnBrk="1" fontAlgn="auto" hangingPunct="1">
                  <a:defRPr/>
                </a:pPr>
                <a:endParaRPr lang="zh-CN" altLang="en-US" sz="1350" noProof="1">
                  <a:solidFill>
                    <a:schemeClr val="bg2">
                      <a:lumMod val="10000"/>
                    </a:schemeClr>
                  </a:solidFill>
                  <a:latin typeface="字魂59号-创粗黑" panose="00000500000000000000" pitchFamily="2" charset="-122"/>
                  <a:ea typeface="字魂59号-创粗黑" panose="00000500000000000000" pitchFamily="2" charset="-122"/>
                </a:endParaRPr>
              </a:p>
            </p:txBody>
          </p:sp>
          <p:sp>
            <p:nvSpPr>
              <p:cNvPr id="44" name="Freeform 5472"/>
              <p:cNvSpPr/>
              <p:nvPr/>
            </p:nvSpPr>
            <p:spPr bwMode="auto">
              <a:xfrm>
                <a:off x="7743826" y="5348289"/>
                <a:ext cx="288925" cy="158750"/>
              </a:xfrm>
              <a:custGeom>
                <a:avLst/>
                <a:gdLst>
                  <a:gd name="T0" fmla="*/ 1 w 77"/>
                  <a:gd name="T1" fmla="*/ 0 h 42"/>
                  <a:gd name="T2" fmla="*/ 17 w 77"/>
                  <a:gd name="T3" fmla="*/ 5 h 42"/>
                  <a:gd name="T4" fmla="*/ 20 w 77"/>
                  <a:gd name="T5" fmla="*/ 5 h 42"/>
                  <a:gd name="T6" fmla="*/ 74 w 77"/>
                  <a:gd name="T7" fmla="*/ 37 h 42"/>
                  <a:gd name="T8" fmla="*/ 75 w 77"/>
                  <a:gd name="T9" fmla="*/ 40 h 42"/>
                  <a:gd name="T10" fmla="*/ 76 w 77"/>
                  <a:gd name="T11" fmla="*/ 42 h 42"/>
                  <a:gd name="T12" fmla="*/ 69 w 77"/>
                  <a:gd name="T13" fmla="*/ 36 h 42"/>
                  <a:gd name="T14" fmla="*/ 67 w 77"/>
                  <a:gd name="T15" fmla="*/ 36 h 42"/>
                  <a:gd name="T16" fmla="*/ 59 w 77"/>
                  <a:gd name="T17" fmla="*/ 30 h 42"/>
                  <a:gd name="T18" fmla="*/ 24 w 77"/>
                  <a:gd name="T19" fmla="*/ 14 h 42"/>
                  <a:gd name="T20" fmla="*/ 9 w 77"/>
                  <a:gd name="T21" fmla="*/ 7 h 42"/>
                  <a:gd name="T22" fmla="*/ 6 w 77"/>
                  <a:gd name="T23" fmla="*/ 4 h 42"/>
                  <a:gd name="T24" fmla="*/ 1 w 77"/>
                  <a:gd name="T25" fmla="*/ 2 h 42"/>
                  <a:gd name="T26" fmla="*/ 1 w 77"/>
                  <a:gd name="T27" fmla="*/ 0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7" h="42">
                    <a:moveTo>
                      <a:pt x="1" y="0"/>
                    </a:moveTo>
                    <a:cubicBezTo>
                      <a:pt x="6" y="3"/>
                      <a:pt x="12" y="2"/>
                      <a:pt x="17" y="5"/>
                    </a:cubicBezTo>
                    <a:cubicBezTo>
                      <a:pt x="18" y="5"/>
                      <a:pt x="18" y="5"/>
                      <a:pt x="20" y="5"/>
                    </a:cubicBezTo>
                    <a:cubicBezTo>
                      <a:pt x="41" y="12"/>
                      <a:pt x="60" y="22"/>
                      <a:pt x="74" y="37"/>
                    </a:cubicBezTo>
                    <a:cubicBezTo>
                      <a:pt x="74" y="39"/>
                      <a:pt x="75" y="39"/>
                      <a:pt x="75" y="40"/>
                    </a:cubicBezTo>
                    <a:cubicBezTo>
                      <a:pt x="76" y="40"/>
                      <a:pt x="77" y="41"/>
                      <a:pt x="76" y="42"/>
                    </a:cubicBezTo>
                    <a:cubicBezTo>
                      <a:pt x="73" y="41"/>
                      <a:pt x="70" y="39"/>
                      <a:pt x="69" y="36"/>
                    </a:cubicBezTo>
                    <a:cubicBezTo>
                      <a:pt x="68" y="35"/>
                      <a:pt x="68" y="37"/>
                      <a:pt x="67" y="36"/>
                    </a:cubicBezTo>
                    <a:cubicBezTo>
                      <a:pt x="64" y="34"/>
                      <a:pt x="62" y="33"/>
                      <a:pt x="59" y="30"/>
                    </a:cubicBezTo>
                    <a:cubicBezTo>
                      <a:pt x="47" y="25"/>
                      <a:pt x="37" y="18"/>
                      <a:pt x="24" y="14"/>
                    </a:cubicBezTo>
                    <a:cubicBezTo>
                      <a:pt x="21" y="9"/>
                      <a:pt x="15" y="9"/>
                      <a:pt x="9" y="7"/>
                    </a:cubicBezTo>
                    <a:cubicBezTo>
                      <a:pt x="9" y="5"/>
                      <a:pt x="6" y="6"/>
                      <a:pt x="6" y="4"/>
                    </a:cubicBezTo>
                    <a:cubicBezTo>
                      <a:pt x="4" y="4"/>
                      <a:pt x="2" y="3"/>
                      <a:pt x="1" y="2"/>
                    </a:cubicBezTo>
                    <a:cubicBezTo>
                      <a:pt x="0" y="1"/>
                      <a:pt x="1" y="1"/>
                      <a:pt x="1"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lIns="68580" tIns="34290" rIns="68580" bIns="34290"/>
              <a:lstStyle/>
              <a:p>
                <a:pPr eaLnBrk="1" fontAlgn="auto" hangingPunct="1">
                  <a:defRPr/>
                </a:pPr>
                <a:endParaRPr lang="zh-CN" altLang="en-US" sz="1350" noProof="1">
                  <a:solidFill>
                    <a:schemeClr val="bg2">
                      <a:lumMod val="10000"/>
                    </a:schemeClr>
                  </a:solidFill>
                  <a:latin typeface="字魂59号-创粗黑" panose="00000500000000000000" pitchFamily="2" charset="-122"/>
                  <a:ea typeface="字魂59号-创粗黑" panose="00000500000000000000" pitchFamily="2" charset="-122"/>
                </a:endParaRPr>
              </a:p>
            </p:txBody>
          </p:sp>
          <p:sp>
            <p:nvSpPr>
              <p:cNvPr id="45" name="Freeform 5473"/>
              <p:cNvSpPr>
                <a:spLocks noEditPoints="1"/>
              </p:cNvSpPr>
              <p:nvPr/>
            </p:nvSpPr>
            <p:spPr bwMode="auto">
              <a:xfrm>
                <a:off x="7018338" y="5584827"/>
                <a:ext cx="1223963" cy="984250"/>
              </a:xfrm>
              <a:custGeom>
                <a:avLst/>
                <a:gdLst>
                  <a:gd name="T0" fmla="*/ 293 w 326"/>
                  <a:gd name="T1" fmla="*/ 5 h 262"/>
                  <a:gd name="T2" fmla="*/ 300 w 326"/>
                  <a:gd name="T3" fmla="*/ 15 h 262"/>
                  <a:gd name="T4" fmla="*/ 313 w 326"/>
                  <a:gd name="T5" fmla="*/ 41 h 262"/>
                  <a:gd name="T6" fmla="*/ 315 w 326"/>
                  <a:gd name="T7" fmla="*/ 51 h 262"/>
                  <a:gd name="T8" fmla="*/ 321 w 326"/>
                  <a:gd name="T9" fmla="*/ 74 h 262"/>
                  <a:gd name="T10" fmla="*/ 324 w 326"/>
                  <a:gd name="T11" fmla="*/ 95 h 262"/>
                  <a:gd name="T12" fmla="*/ 326 w 326"/>
                  <a:gd name="T13" fmla="*/ 104 h 262"/>
                  <a:gd name="T14" fmla="*/ 317 w 326"/>
                  <a:gd name="T15" fmla="*/ 140 h 262"/>
                  <a:gd name="T16" fmla="*/ 305 w 326"/>
                  <a:gd name="T17" fmla="*/ 172 h 262"/>
                  <a:gd name="T18" fmla="*/ 276 w 326"/>
                  <a:gd name="T19" fmla="*/ 207 h 262"/>
                  <a:gd name="T20" fmla="*/ 221 w 326"/>
                  <a:gd name="T21" fmla="*/ 243 h 262"/>
                  <a:gd name="T22" fmla="*/ 206 w 326"/>
                  <a:gd name="T23" fmla="*/ 249 h 262"/>
                  <a:gd name="T24" fmla="*/ 194 w 326"/>
                  <a:gd name="T25" fmla="*/ 256 h 262"/>
                  <a:gd name="T26" fmla="*/ 187 w 326"/>
                  <a:gd name="T27" fmla="*/ 258 h 262"/>
                  <a:gd name="T28" fmla="*/ 170 w 326"/>
                  <a:gd name="T29" fmla="*/ 254 h 262"/>
                  <a:gd name="T30" fmla="*/ 118 w 326"/>
                  <a:gd name="T31" fmla="*/ 247 h 262"/>
                  <a:gd name="T32" fmla="*/ 74 w 326"/>
                  <a:gd name="T33" fmla="*/ 226 h 262"/>
                  <a:gd name="T34" fmla="*/ 48 w 326"/>
                  <a:gd name="T35" fmla="*/ 206 h 262"/>
                  <a:gd name="T36" fmla="*/ 33 w 326"/>
                  <a:gd name="T37" fmla="*/ 189 h 262"/>
                  <a:gd name="T38" fmla="*/ 12 w 326"/>
                  <a:gd name="T39" fmla="*/ 155 h 262"/>
                  <a:gd name="T40" fmla="*/ 3 w 326"/>
                  <a:gd name="T41" fmla="*/ 104 h 262"/>
                  <a:gd name="T42" fmla="*/ 3 w 326"/>
                  <a:gd name="T43" fmla="*/ 94 h 262"/>
                  <a:gd name="T44" fmla="*/ 6 w 326"/>
                  <a:gd name="T45" fmla="*/ 95 h 262"/>
                  <a:gd name="T46" fmla="*/ 10 w 326"/>
                  <a:gd name="T47" fmla="*/ 111 h 262"/>
                  <a:gd name="T48" fmla="*/ 22 w 326"/>
                  <a:gd name="T49" fmla="*/ 148 h 262"/>
                  <a:gd name="T50" fmla="*/ 34 w 326"/>
                  <a:gd name="T51" fmla="*/ 169 h 262"/>
                  <a:gd name="T52" fmla="*/ 43 w 326"/>
                  <a:gd name="T53" fmla="*/ 187 h 262"/>
                  <a:gd name="T54" fmla="*/ 61 w 326"/>
                  <a:gd name="T55" fmla="*/ 206 h 262"/>
                  <a:gd name="T56" fmla="*/ 90 w 326"/>
                  <a:gd name="T57" fmla="*/ 226 h 262"/>
                  <a:gd name="T58" fmla="*/ 113 w 326"/>
                  <a:gd name="T59" fmla="*/ 237 h 262"/>
                  <a:gd name="T60" fmla="*/ 141 w 326"/>
                  <a:gd name="T61" fmla="*/ 243 h 262"/>
                  <a:gd name="T62" fmla="*/ 154 w 326"/>
                  <a:gd name="T63" fmla="*/ 244 h 262"/>
                  <a:gd name="T64" fmla="*/ 187 w 326"/>
                  <a:gd name="T65" fmla="*/ 241 h 262"/>
                  <a:gd name="T66" fmla="*/ 213 w 326"/>
                  <a:gd name="T67" fmla="*/ 233 h 262"/>
                  <a:gd name="T68" fmla="*/ 236 w 326"/>
                  <a:gd name="T69" fmla="*/ 224 h 262"/>
                  <a:gd name="T70" fmla="*/ 244 w 326"/>
                  <a:gd name="T71" fmla="*/ 220 h 262"/>
                  <a:gd name="T72" fmla="*/ 266 w 326"/>
                  <a:gd name="T73" fmla="*/ 204 h 262"/>
                  <a:gd name="T74" fmla="*/ 286 w 326"/>
                  <a:gd name="T75" fmla="*/ 179 h 262"/>
                  <a:gd name="T76" fmla="*/ 289 w 326"/>
                  <a:gd name="T77" fmla="*/ 174 h 262"/>
                  <a:gd name="T78" fmla="*/ 302 w 326"/>
                  <a:gd name="T79" fmla="*/ 150 h 262"/>
                  <a:gd name="T80" fmla="*/ 309 w 326"/>
                  <a:gd name="T81" fmla="*/ 125 h 262"/>
                  <a:gd name="T82" fmla="*/ 312 w 326"/>
                  <a:gd name="T83" fmla="*/ 120 h 262"/>
                  <a:gd name="T84" fmla="*/ 314 w 326"/>
                  <a:gd name="T85" fmla="*/ 95 h 262"/>
                  <a:gd name="T86" fmla="*/ 315 w 326"/>
                  <a:gd name="T87" fmla="*/ 93 h 262"/>
                  <a:gd name="T88" fmla="*/ 317 w 326"/>
                  <a:gd name="T89" fmla="*/ 91 h 262"/>
                  <a:gd name="T90" fmla="*/ 315 w 326"/>
                  <a:gd name="T91" fmla="*/ 86 h 262"/>
                  <a:gd name="T92" fmla="*/ 315 w 326"/>
                  <a:gd name="T93" fmla="*/ 77 h 262"/>
                  <a:gd name="T94" fmla="*/ 313 w 326"/>
                  <a:gd name="T95" fmla="*/ 71 h 262"/>
                  <a:gd name="T96" fmla="*/ 313 w 326"/>
                  <a:gd name="T97" fmla="*/ 69 h 262"/>
                  <a:gd name="T98" fmla="*/ 311 w 326"/>
                  <a:gd name="T99" fmla="*/ 66 h 262"/>
                  <a:gd name="T100" fmla="*/ 312 w 326"/>
                  <a:gd name="T101" fmla="*/ 58 h 262"/>
                  <a:gd name="T102" fmla="*/ 310 w 326"/>
                  <a:gd name="T103" fmla="*/ 50 h 262"/>
                  <a:gd name="T104" fmla="*/ 301 w 326"/>
                  <a:gd name="T105" fmla="*/ 30 h 262"/>
                  <a:gd name="T106" fmla="*/ 298 w 326"/>
                  <a:gd name="T107" fmla="*/ 20 h 262"/>
                  <a:gd name="T108" fmla="*/ 296 w 326"/>
                  <a:gd name="T109" fmla="*/ 16 h 262"/>
                  <a:gd name="T110" fmla="*/ 288 w 326"/>
                  <a:gd name="T111" fmla="*/ 0 h 262"/>
                  <a:gd name="T112" fmla="*/ 299 w 326"/>
                  <a:gd name="T113" fmla="*/ 19 h 262"/>
                  <a:gd name="T114" fmla="*/ 311 w 326"/>
                  <a:gd name="T115" fmla="*/ 61 h 262"/>
                  <a:gd name="T116" fmla="*/ 312 w 326"/>
                  <a:gd name="T117" fmla="*/ 60 h 2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326" h="262">
                    <a:moveTo>
                      <a:pt x="288" y="0"/>
                    </a:moveTo>
                    <a:cubicBezTo>
                      <a:pt x="290" y="2"/>
                      <a:pt x="293" y="2"/>
                      <a:pt x="293" y="5"/>
                    </a:cubicBezTo>
                    <a:cubicBezTo>
                      <a:pt x="296" y="8"/>
                      <a:pt x="297" y="10"/>
                      <a:pt x="298" y="14"/>
                    </a:cubicBezTo>
                    <a:cubicBezTo>
                      <a:pt x="299" y="14"/>
                      <a:pt x="300" y="14"/>
                      <a:pt x="300" y="15"/>
                    </a:cubicBezTo>
                    <a:cubicBezTo>
                      <a:pt x="300" y="21"/>
                      <a:pt x="306" y="24"/>
                      <a:pt x="307" y="29"/>
                    </a:cubicBezTo>
                    <a:cubicBezTo>
                      <a:pt x="307" y="32"/>
                      <a:pt x="309" y="39"/>
                      <a:pt x="313" y="41"/>
                    </a:cubicBezTo>
                    <a:cubicBezTo>
                      <a:pt x="313" y="42"/>
                      <a:pt x="313" y="43"/>
                      <a:pt x="313" y="44"/>
                    </a:cubicBezTo>
                    <a:cubicBezTo>
                      <a:pt x="313" y="46"/>
                      <a:pt x="315" y="49"/>
                      <a:pt x="315" y="51"/>
                    </a:cubicBezTo>
                    <a:cubicBezTo>
                      <a:pt x="318" y="54"/>
                      <a:pt x="316" y="60"/>
                      <a:pt x="317" y="65"/>
                    </a:cubicBezTo>
                    <a:cubicBezTo>
                      <a:pt x="318" y="68"/>
                      <a:pt x="321" y="71"/>
                      <a:pt x="321" y="74"/>
                    </a:cubicBezTo>
                    <a:cubicBezTo>
                      <a:pt x="322" y="76"/>
                      <a:pt x="321" y="79"/>
                      <a:pt x="321" y="81"/>
                    </a:cubicBezTo>
                    <a:cubicBezTo>
                      <a:pt x="322" y="86"/>
                      <a:pt x="324" y="90"/>
                      <a:pt x="324" y="95"/>
                    </a:cubicBezTo>
                    <a:cubicBezTo>
                      <a:pt x="324" y="98"/>
                      <a:pt x="322" y="100"/>
                      <a:pt x="322" y="104"/>
                    </a:cubicBezTo>
                    <a:cubicBezTo>
                      <a:pt x="323" y="105"/>
                      <a:pt x="325" y="103"/>
                      <a:pt x="326" y="104"/>
                    </a:cubicBezTo>
                    <a:cubicBezTo>
                      <a:pt x="325" y="106"/>
                      <a:pt x="324" y="107"/>
                      <a:pt x="322" y="107"/>
                    </a:cubicBezTo>
                    <a:cubicBezTo>
                      <a:pt x="323" y="119"/>
                      <a:pt x="318" y="129"/>
                      <a:pt x="317" y="140"/>
                    </a:cubicBezTo>
                    <a:cubicBezTo>
                      <a:pt x="316" y="148"/>
                      <a:pt x="310" y="155"/>
                      <a:pt x="308" y="163"/>
                    </a:cubicBezTo>
                    <a:cubicBezTo>
                      <a:pt x="307" y="166"/>
                      <a:pt x="307" y="169"/>
                      <a:pt x="305" y="172"/>
                    </a:cubicBezTo>
                    <a:cubicBezTo>
                      <a:pt x="302" y="176"/>
                      <a:pt x="299" y="180"/>
                      <a:pt x="296" y="182"/>
                    </a:cubicBezTo>
                    <a:cubicBezTo>
                      <a:pt x="291" y="192"/>
                      <a:pt x="285" y="200"/>
                      <a:pt x="276" y="207"/>
                    </a:cubicBezTo>
                    <a:cubicBezTo>
                      <a:pt x="276" y="207"/>
                      <a:pt x="276" y="208"/>
                      <a:pt x="276" y="208"/>
                    </a:cubicBezTo>
                    <a:cubicBezTo>
                      <a:pt x="261" y="223"/>
                      <a:pt x="241" y="234"/>
                      <a:pt x="221" y="243"/>
                    </a:cubicBezTo>
                    <a:cubicBezTo>
                      <a:pt x="220" y="244"/>
                      <a:pt x="219" y="246"/>
                      <a:pt x="218" y="247"/>
                    </a:cubicBezTo>
                    <a:cubicBezTo>
                      <a:pt x="215" y="246"/>
                      <a:pt x="211" y="248"/>
                      <a:pt x="206" y="249"/>
                    </a:cubicBezTo>
                    <a:cubicBezTo>
                      <a:pt x="202" y="251"/>
                      <a:pt x="198" y="252"/>
                      <a:pt x="194" y="252"/>
                    </a:cubicBezTo>
                    <a:cubicBezTo>
                      <a:pt x="196" y="254"/>
                      <a:pt x="193" y="255"/>
                      <a:pt x="194" y="256"/>
                    </a:cubicBezTo>
                    <a:cubicBezTo>
                      <a:pt x="191" y="254"/>
                      <a:pt x="190" y="258"/>
                      <a:pt x="191" y="259"/>
                    </a:cubicBezTo>
                    <a:cubicBezTo>
                      <a:pt x="189" y="259"/>
                      <a:pt x="188" y="259"/>
                      <a:pt x="187" y="258"/>
                    </a:cubicBezTo>
                    <a:cubicBezTo>
                      <a:pt x="183" y="262"/>
                      <a:pt x="179" y="258"/>
                      <a:pt x="178" y="253"/>
                    </a:cubicBezTo>
                    <a:cubicBezTo>
                      <a:pt x="175" y="252"/>
                      <a:pt x="173" y="253"/>
                      <a:pt x="170" y="254"/>
                    </a:cubicBezTo>
                    <a:cubicBezTo>
                      <a:pt x="163" y="254"/>
                      <a:pt x="156" y="253"/>
                      <a:pt x="150" y="254"/>
                    </a:cubicBezTo>
                    <a:cubicBezTo>
                      <a:pt x="139" y="252"/>
                      <a:pt x="128" y="250"/>
                      <a:pt x="118" y="247"/>
                    </a:cubicBezTo>
                    <a:cubicBezTo>
                      <a:pt x="115" y="247"/>
                      <a:pt x="112" y="245"/>
                      <a:pt x="108" y="245"/>
                    </a:cubicBezTo>
                    <a:cubicBezTo>
                      <a:pt x="97" y="238"/>
                      <a:pt x="83" y="234"/>
                      <a:pt x="74" y="226"/>
                    </a:cubicBezTo>
                    <a:cubicBezTo>
                      <a:pt x="72" y="225"/>
                      <a:pt x="70" y="224"/>
                      <a:pt x="69" y="222"/>
                    </a:cubicBezTo>
                    <a:cubicBezTo>
                      <a:pt x="60" y="218"/>
                      <a:pt x="56" y="211"/>
                      <a:pt x="48" y="206"/>
                    </a:cubicBezTo>
                    <a:cubicBezTo>
                      <a:pt x="44" y="201"/>
                      <a:pt x="39" y="197"/>
                      <a:pt x="35" y="191"/>
                    </a:cubicBezTo>
                    <a:cubicBezTo>
                      <a:pt x="34" y="191"/>
                      <a:pt x="34" y="190"/>
                      <a:pt x="33" y="189"/>
                    </a:cubicBezTo>
                    <a:cubicBezTo>
                      <a:pt x="30" y="185"/>
                      <a:pt x="27" y="181"/>
                      <a:pt x="24" y="178"/>
                    </a:cubicBezTo>
                    <a:cubicBezTo>
                      <a:pt x="20" y="170"/>
                      <a:pt x="15" y="163"/>
                      <a:pt x="12" y="155"/>
                    </a:cubicBezTo>
                    <a:cubicBezTo>
                      <a:pt x="10" y="146"/>
                      <a:pt x="6" y="138"/>
                      <a:pt x="4" y="127"/>
                    </a:cubicBezTo>
                    <a:cubicBezTo>
                      <a:pt x="0" y="120"/>
                      <a:pt x="3" y="112"/>
                      <a:pt x="3" y="104"/>
                    </a:cubicBezTo>
                    <a:cubicBezTo>
                      <a:pt x="3" y="103"/>
                      <a:pt x="2" y="103"/>
                      <a:pt x="1" y="103"/>
                    </a:cubicBezTo>
                    <a:cubicBezTo>
                      <a:pt x="2" y="100"/>
                      <a:pt x="0" y="96"/>
                      <a:pt x="3" y="94"/>
                    </a:cubicBezTo>
                    <a:cubicBezTo>
                      <a:pt x="1" y="93"/>
                      <a:pt x="2" y="90"/>
                      <a:pt x="2" y="88"/>
                    </a:cubicBezTo>
                    <a:cubicBezTo>
                      <a:pt x="3" y="91"/>
                      <a:pt x="6" y="92"/>
                      <a:pt x="6" y="95"/>
                    </a:cubicBezTo>
                    <a:cubicBezTo>
                      <a:pt x="7" y="98"/>
                      <a:pt x="6" y="102"/>
                      <a:pt x="8" y="104"/>
                    </a:cubicBezTo>
                    <a:cubicBezTo>
                      <a:pt x="8" y="107"/>
                      <a:pt x="9" y="110"/>
                      <a:pt x="10" y="111"/>
                    </a:cubicBezTo>
                    <a:cubicBezTo>
                      <a:pt x="11" y="119"/>
                      <a:pt x="13" y="124"/>
                      <a:pt x="14" y="129"/>
                    </a:cubicBezTo>
                    <a:cubicBezTo>
                      <a:pt x="17" y="135"/>
                      <a:pt x="18" y="142"/>
                      <a:pt x="22" y="148"/>
                    </a:cubicBezTo>
                    <a:cubicBezTo>
                      <a:pt x="26" y="153"/>
                      <a:pt x="32" y="158"/>
                      <a:pt x="34" y="164"/>
                    </a:cubicBezTo>
                    <a:cubicBezTo>
                      <a:pt x="34" y="166"/>
                      <a:pt x="34" y="167"/>
                      <a:pt x="34" y="169"/>
                    </a:cubicBezTo>
                    <a:cubicBezTo>
                      <a:pt x="35" y="170"/>
                      <a:pt x="36" y="171"/>
                      <a:pt x="37" y="173"/>
                    </a:cubicBezTo>
                    <a:cubicBezTo>
                      <a:pt x="40" y="177"/>
                      <a:pt x="41" y="182"/>
                      <a:pt x="43" y="187"/>
                    </a:cubicBezTo>
                    <a:cubicBezTo>
                      <a:pt x="45" y="192"/>
                      <a:pt x="50" y="195"/>
                      <a:pt x="54" y="199"/>
                    </a:cubicBezTo>
                    <a:cubicBezTo>
                      <a:pt x="56" y="202"/>
                      <a:pt x="57" y="205"/>
                      <a:pt x="61" y="206"/>
                    </a:cubicBezTo>
                    <a:cubicBezTo>
                      <a:pt x="65" y="211"/>
                      <a:pt x="71" y="215"/>
                      <a:pt x="77" y="218"/>
                    </a:cubicBezTo>
                    <a:cubicBezTo>
                      <a:pt x="81" y="221"/>
                      <a:pt x="84" y="225"/>
                      <a:pt x="90" y="226"/>
                    </a:cubicBezTo>
                    <a:cubicBezTo>
                      <a:pt x="90" y="227"/>
                      <a:pt x="90" y="227"/>
                      <a:pt x="90" y="228"/>
                    </a:cubicBezTo>
                    <a:cubicBezTo>
                      <a:pt x="98" y="231"/>
                      <a:pt x="106" y="234"/>
                      <a:pt x="113" y="237"/>
                    </a:cubicBezTo>
                    <a:cubicBezTo>
                      <a:pt x="119" y="239"/>
                      <a:pt x="126" y="240"/>
                      <a:pt x="133" y="241"/>
                    </a:cubicBezTo>
                    <a:cubicBezTo>
                      <a:pt x="136" y="242"/>
                      <a:pt x="138" y="243"/>
                      <a:pt x="141" y="243"/>
                    </a:cubicBezTo>
                    <a:cubicBezTo>
                      <a:pt x="143" y="243"/>
                      <a:pt x="143" y="242"/>
                      <a:pt x="145" y="243"/>
                    </a:cubicBezTo>
                    <a:cubicBezTo>
                      <a:pt x="148" y="243"/>
                      <a:pt x="151" y="244"/>
                      <a:pt x="154" y="244"/>
                    </a:cubicBezTo>
                    <a:cubicBezTo>
                      <a:pt x="157" y="244"/>
                      <a:pt x="159" y="244"/>
                      <a:pt x="162" y="244"/>
                    </a:cubicBezTo>
                    <a:cubicBezTo>
                      <a:pt x="170" y="244"/>
                      <a:pt x="179" y="242"/>
                      <a:pt x="187" y="241"/>
                    </a:cubicBezTo>
                    <a:cubicBezTo>
                      <a:pt x="191" y="241"/>
                      <a:pt x="195" y="240"/>
                      <a:pt x="199" y="239"/>
                    </a:cubicBezTo>
                    <a:cubicBezTo>
                      <a:pt x="204" y="238"/>
                      <a:pt x="210" y="237"/>
                      <a:pt x="213" y="233"/>
                    </a:cubicBezTo>
                    <a:cubicBezTo>
                      <a:pt x="214" y="234"/>
                      <a:pt x="218" y="234"/>
                      <a:pt x="218" y="231"/>
                    </a:cubicBezTo>
                    <a:cubicBezTo>
                      <a:pt x="225" y="231"/>
                      <a:pt x="231" y="228"/>
                      <a:pt x="236" y="224"/>
                    </a:cubicBezTo>
                    <a:cubicBezTo>
                      <a:pt x="237" y="223"/>
                      <a:pt x="238" y="222"/>
                      <a:pt x="240" y="221"/>
                    </a:cubicBezTo>
                    <a:cubicBezTo>
                      <a:pt x="241" y="220"/>
                      <a:pt x="243" y="221"/>
                      <a:pt x="244" y="220"/>
                    </a:cubicBezTo>
                    <a:cubicBezTo>
                      <a:pt x="246" y="219"/>
                      <a:pt x="248" y="216"/>
                      <a:pt x="250" y="214"/>
                    </a:cubicBezTo>
                    <a:cubicBezTo>
                      <a:pt x="256" y="212"/>
                      <a:pt x="260" y="205"/>
                      <a:pt x="266" y="204"/>
                    </a:cubicBezTo>
                    <a:cubicBezTo>
                      <a:pt x="267" y="200"/>
                      <a:pt x="269" y="197"/>
                      <a:pt x="273" y="196"/>
                    </a:cubicBezTo>
                    <a:cubicBezTo>
                      <a:pt x="276" y="189"/>
                      <a:pt x="282" y="185"/>
                      <a:pt x="286" y="179"/>
                    </a:cubicBezTo>
                    <a:cubicBezTo>
                      <a:pt x="286" y="178"/>
                      <a:pt x="287" y="177"/>
                      <a:pt x="287" y="176"/>
                    </a:cubicBezTo>
                    <a:cubicBezTo>
                      <a:pt x="288" y="176"/>
                      <a:pt x="288" y="174"/>
                      <a:pt x="289" y="174"/>
                    </a:cubicBezTo>
                    <a:cubicBezTo>
                      <a:pt x="292" y="167"/>
                      <a:pt x="296" y="163"/>
                      <a:pt x="299" y="157"/>
                    </a:cubicBezTo>
                    <a:cubicBezTo>
                      <a:pt x="299" y="154"/>
                      <a:pt x="301" y="152"/>
                      <a:pt x="302" y="150"/>
                    </a:cubicBezTo>
                    <a:cubicBezTo>
                      <a:pt x="303" y="147"/>
                      <a:pt x="303" y="143"/>
                      <a:pt x="304" y="141"/>
                    </a:cubicBezTo>
                    <a:cubicBezTo>
                      <a:pt x="305" y="135"/>
                      <a:pt x="308" y="132"/>
                      <a:pt x="309" y="125"/>
                    </a:cubicBezTo>
                    <a:cubicBezTo>
                      <a:pt x="309" y="125"/>
                      <a:pt x="309" y="124"/>
                      <a:pt x="310" y="125"/>
                    </a:cubicBezTo>
                    <a:cubicBezTo>
                      <a:pt x="309" y="122"/>
                      <a:pt x="309" y="120"/>
                      <a:pt x="312" y="120"/>
                    </a:cubicBezTo>
                    <a:cubicBezTo>
                      <a:pt x="311" y="117"/>
                      <a:pt x="312" y="116"/>
                      <a:pt x="311" y="113"/>
                    </a:cubicBezTo>
                    <a:cubicBezTo>
                      <a:pt x="314" y="108"/>
                      <a:pt x="313" y="102"/>
                      <a:pt x="314" y="95"/>
                    </a:cubicBezTo>
                    <a:cubicBezTo>
                      <a:pt x="314" y="94"/>
                      <a:pt x="313" y="96"/>
                      <a:pt x="313" y="95"/>
                    </a:cubicBezTo>
                    <a:cubicBezTo>
                      <a:pt x="313" y="94"/>
                      <a:pt x="316" y="95"/>
                      <a:pt x="315" y="93"/>
                    </a:cubicBezTo>
                    <a:cubicBezTo>
                      <a:pt x="316" y="92"/>
                      <a:pt x="314" y="94"/>
                      <a:pt x="315" y="92"/>
                    </a:cubicBezTo>
                    <a:cubicBezTo>
                      <a:pt x="315" y="91"/>
                      <a:pt x="316" y="92"/>
                      <a:pt x="317" y="91"/>
                    </a:cubicBezTo>
                    <a:cubicBezTo>
                      <a:pt x="315" y="90"/>
                      <a:pt x="314" y="89"/>
                      <a:pt x="314" y="86"/>
                    </a:cubicBezTo>
                    <a:cubicBezTo>
                      <a:pt x="314" y="87"/>
                      <a:pt x="316" y="87"/>
                      <a:pt x="315" y="86"/>
                    </a:cubicBezTo>
                    <a:cubicBezTo>
                      <a:pt x="315" y="85"/>
                      <a:pt x="315" y="87"/>
                      <a:pt x="314" y="86"/>
                    </a:cubicBezTo>
                    <a:cubicBezTo>
                      <a:pt x="315" y="82"/>
                      <a:pt x="314" y="80"/>
                      <a:pt x="315" y="77"/>
                    </a:cubicBezTo>
                    <a:cubicBezTo>
                      <a:pt x="314" y="76"/>
                      <a:pt x="312" y="78"/>
                      <a:pt x="312" y="77"/>
                    </a:cubicBezTo>
                    <a:cubicBezTo>
                      <a:pt x="314" y="75"/>
                      <a:pt x="312" y="73"/>
                      <a:pt x="313" y="71"/>
                    </a:cubicBezTo>
                    <a:cubicBezTo>
                      <a:pt x="312" y="70"/>
                      <a:pt x="313" y="69"/>
                      <a:pt x="312" y="68"/>
                    </a:cubicBezTo>
                    <a:cubicBezTo>
                      <a:pt x="312" y="67"/>
                      <a:pt x="313" y="68"/>
                      <a:pt x="313" y="69"/>
                    </a:cubicBezTo>
                    <a:cubicBezTo>
                      <a:pt x="314" y="69"/>
                      <a:pt x="312" y="67"/>
                      <a:pt x="314" y="67"/>
                    </a:cubicBezTo>
                    <a:cubicBezTo>
                      <a:pt x="313" y="67"/>
                      <a:pt x="312" y="66"/>
                      <a:pt x="311" y="66"/>
                    </a:cubicBezTo>
                    <a:cubicBezTo>
                      <a:pt x="312" y="63"/>
                      <a:pt x="310" y="63"/>
                      <a:pt x="310" y="60"/>
                    </a:cubicBezTo>
                    <a:cubicBezTo>
                      <a:pt x="311" y="60"/>
                      <a:pt x="312" y="59"/>
                      <a:pt x="312" y="58"/>
                    </a:cubicBezTo>
                    <a:cubicBezTo>
                      <a:pt x="311" y="57"/>
                      <a:pt x="311" y="56"/>
                      <a:pt x="310" y="57"/>
                    </a:cubicBezTo>
                    <a:cubicBezTo>
                      <a:pt x="309" y="54"/>
                      <a:pt x="308" y="52"/>
                      <a:pt x="310" y="50"/>
                    </a:cubicBezTo>
                    <a:cubicBezTo>
                      <a:pt x="308" y="48"/>
                      <a:pt x="306" y="47"/>
                      <a:pt x="307" y="43"/>
                    </a:cubicBezTo>
                    <a:cubicBezTo>
                      <a:pt x="304" y="40"/>
                      <a:pt x="304" y="34"/>
                      <a:pt x="301" y="30"/>
                    </a:cubicBezTo>
                    <a:cubicBezTo>
                      <a:pt x="302" y="29"/>
                      <a:pt x="301" y="29"/>
                      <a:pt x="301" y="27"/>
                    </a:cubicBezTo>
                    <a:cubicBezTo>
                      <a:pt x="299" y="26"/>
                      <a:pt x="298" y="22"/>
                      <a:pt x="298" y="20"/>
                    </a:cubicBezTo>
                    <a:cubicBezTo>
                      <a:pt x="297" y="21"/>
                      <a:pt x="297" y="18"/>
                      <a:pt x="296" y="19"/>
                    </a:cubicBezTo>
                    <a:cubicBezTo>
                      <a:pt x="296" y="18"/>
                      <a:pt x="295" y="17"/>
                      <a:pt x="296" y="16"/>
                    </a:cubicBezTo>
                    <a:cubicBezTo>
                      <a:pt x="294" y="16"/>
                      <a:pt x="294" y="13"/>
                      <a:pt x="293" y="12"/>
                    </a:cubicBezTo>
                    <a:cubicBezTo>
                      <a:pt x="292" y="7"/>
                      <a:pt x="289" y="5"/>
                      <a:pt x="288" y="0"/>
                    </a:cubicBezTo>
                    <a:close/>
                    <a:moveTo>
                      <a:pt x="299" y="22"/>
                    </a:moveTo>
                    <a:cubicBezTo>
                      <a:pt x="300" y="21"/>
                      <a:pt x="300" y="20"/>
                      <a:pt x="299" y="19"/>
                    </a:cubicBezTo>
                    <a:cubicBezTo>
                      <a:pt x="299" y="20"/>
                      <a:pt x="299" y="21"/>
                      <a:pt x="299" y="22"/>
                    </a:cubicBezTo>
                    <a:close/>
                    <a:moveTo>
                      <a:pt x="311" y="61"/>
                    </a:moveTo>
                    <a:cubicBezTo>
                      <a:pt x="311" y="62"/>
                      <a:pt x="312" y="62"/>
                      <a:pt x="312" y="62"/>
                    </a:cubicBezTo>
                    <a:cubicBezTo>
                      <a:pt x="312" y="61"/>
                      <a:pt x="313" y="61"/>
                      <a:pt x="312" y="60"/>
                    </a:cubicBezTo>
                    <a:cubicBezTo>
                      <a:pt x="312" y="61"/>
                      <a:pt x="311" y="61"/>
                      <a:pt x="311" y="6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lIns="68580" tIns="34290" rIns="68580" bIns="34290"/>
              <a:lstStyle/>
              <a:p>
                <a:pPr eaLnBrk="1" fontAlgn="auto" hangingPunct="1">
                  <a:defRPr/>
                </a:pPr>
                <a:endParaRPr lang="zh-CN" altLang="en-US" sz="1350" noProof="1">
                  <a:solidFill>
                    <a:schemeClr val="bg2">
                      <a:lumMod val="10000"/>
                    </a:schemeClr>
                  </a:solidFill>
                  <a:latin typeface="字魂59号-创粗黑" panose="00000500000000000000" pitchFamily="2" charset="-122"/>
                  <a:ea typeface="字魂59号-创粗黑" panose="00000500000000000000" pitchFamily="2" charset="-122"/>
                </a:endParaRPr>
              </a:p>
            </p:txBody>
          </p:sp>
        </p:grpSp>
        <p:grpSp>
          <p:nvGrpSpPr>
            <p:cNvPr id="28677" name="组合 5"/>
            <p:cNvGrpSpPr/>
            <p:nvPr/>
          </p:nvGrpSpPr>
          <p:grpSpPr bwMode="auto">
            <a:xfrm>
              <a:off x="721490" y="2026153"/>
              <a:ext cx="10749020" cy="2822234"/>
              <a:chOff x="721490" y="2026153"/>
              <a:chExt cx="10749020" cy="2822234"/>
            </a:xfrm>
          </p:grpSpPr>
          <p:grpSp>
            <p:nvGrpSpPr>
              <p:cNvPr id="28678" name="组合 2"/>
              <p:cNvGrpSpPr/>
              <p:nvPr/>
            </p:nvGrpSpPr>
            <p:grpSpPr bwMode="auto">
              <a:xfrm>
                <a:off x="7896434" y="2026153"/>
                <a:ext cx="3574076" cy="2822234"/>
                <a:chOff x="7834053" y="1901926"/>
                <a:chExt cx="3574076" cy="2822234"/>
              </a:xfrm>
            </p:grpSpPr>
            <p:grpSp>
              <p:nvGrpSpPr>
                <p:cNvPr id="28684" name="组合 55"/>
                <p:cNvGrpSpPr/>
                <p:nvPr/>
              </p:nvGrpSpPr>
              <p:grpSpPr bwMode="auto">
                <a:xfrm>
                  <a:off x="7834053" y="1901926"/>
                  <a:ext cx="3574076" cy="977689"/>
                  <a:chOff x="6096000" y="1509685"/>
                  <a:chExt cx="3574076" cy="977689"/>
                </a:xfrm>
              </p:grpSpPr>
              <p:sp>
                <p:nvSpPr>
                  <p:cNvPr id="28688" name="矩形 56"/>
                  <p:cNvSpPr>
                    <a:spLocks noChangeArrowheads="1"/>
                  </p:cNvSpPr>
                  <p:nvPr/>
                </p:nvSpPr>
                <p:spPr bwMode="auto">
                  <a:xfrm>
                    <a:off x="6096000" y="1804305"/>
                    <a:ext cx="3574076" cy="6830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lnSpc>
                        <a:spcPct val="120000"/>
                      </a:lnSpc>
                    </a:pPr>
                    <a:r>
                      <a:rPr lang="zh-CN" altLang="en-US" sz="1600">
                        <a:solidFill>
                          <a:srgbClr val="767171"/>
                        </a:solidFill>
                        <a:latin typeface="字魂59号-创粗黑" panose="00000500000000000000" pitchFamily="2" charset="-122"/>
                        <a:ea typeface="字魂59号-创粗黑" panose="00000500000000000000" pitchFamily="2" charset="-122"/>
                      </a:rPr>
                      <a:t>您的内容输入在这里或通过复制您的文本后在此框中选择粘贴</a:t>
                    </a:r>
                  </a:p>
                </p:txBody>
              </p:sp>
              <p:sp>
                <p:nvSpPr>
                  <p:cNvPr id="28689" name="文本框 57"/>
                  <p:cNvSpPr txBox="1">
                    <a:spLocks noChangeArrowheads="1"/>
                  </p:cNvSpPr>
                  <p:nvPr/>
                </p:nvSpPr>
                <p:spPr bwMode="auto">
                  <a:xfrm>
                    <a:off x="6134775" y="1509685"/>
                    <a:ext cx="881977" cy="3692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r" eaLnBrk="1" hangingPunct="1"/>
                    <a:r>
                      <a:rPr lang="zh-CN" altLang="en-US" b="1">
                        <a:solidFill>
                          <a:srgbClr val="DA9D1A"/>
                        </a:solidFill>
                        <a:latin typeface="字魂59号-创粗黑" panose="00000500000000000000" pitchFamily="2" charset="-122"/>
                        <a:ea typeface="字魂59号-创粗黑" panose="00000500000000000000" pitchFamily="2" charset="-122"/>
                      </a:rPr>
                      <a:t>秋之意</a:t>
                    </a:r>
                    <a:endParaRPr lang="zh-CN" altLang="en-US">
                      <a:solidFill>
                        <a:srgbClr val="262626"/>
                      </a:solidFill>
                      <a:latin typeface="字魂59号-创粗黑" panose="00000500000000000000" pitchFamily="2" charset="-122"/>
                      <a:ea typeface="字魂59号-创粗黑" panose="00000500000000000000" pitchFamily="2" charset="-122"/>
                    </a:endParaRPr>
                  </a:p>
                </p:txBody>
              </p:sp>
            </p:grpSp>
            <p:grpSp>
              <p:nvGrpSpPr>
                <p:cNvPr id="28685" name="组合 58"/>
                <p:cNvGrpSpPr/>
                <p:nvPr/>
              </p:nvGrpSpPr>
              <p:grpSpPr bwMode="auto">
                <a:xfrm>
                  <a:off x="7834053" y="3746471"/>
                  <a:ext cx="3574076" cy="977689"/>
                  <a:chOff x="6096000" y="1509685"/>
                  <a:chExt cx="3574076" cy="977689"/>
                </a:xfrm>
              </p:grpSpPr>
              <p:sp>
                <p:nvSpPr>
                  <p:cNvPr id="28686" name="矩形 59"/>
                  <p:cNvSpPr>
                    <a:spLocks noChangeArrowheads="1"/>
                  </p:cNvSpPr>
                  <p:nvPr/>
                </p:nvSpPr>
                <p:spPr bwMode="auto">
                  <a:xfrm>
                    <a:off x="6096000" y="1804305"/>
                    <a:ext cx="3574076" cy="6830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lnSpc>
                        <a:spcPct val="120000"/>
                      </a:lnSpc>
                    </a:pPr>
                    <a:r>
                      <a:rPr lang="zh-CN" altLang="en-US" sz="1600">
                        <a:solidFill>
                          <a:srgbClr val="767171"/>
                        </a:solidFill>
                        <a:latin typeface="字魂59号-创粗黑" panose="00000500000000000000" pitchFamily="2" charset="-122"/>
                        <a:ea typeface="字魂59号-创粗黑" panose="00000500000000000000" pitchFamily="2" charset="-122"/>
                      </a:rPr>
                      <a:t>您的内容输入在这里或通过复制您的文本后在此框中选择粘贴</a:t>
                    </a:r>
                  </a:p>
                </p:txBody>
              </p:sp>
              <p:sp>
                <p:nvSpPr>
                  <p:cNvPr id="28687" name="文本框 60"/>
                  <p:cNvSpPr txBox="1">
                    <a:spLocks noChangeArrowheads="1"/>
                  </p:cNvSpPr>
                  <p:nvPr/>
                </p:nvSpPr>
                <p:spPr bwMode="auto">
                  <a:xfrm>
                    <a:off x="6134775" y="1509685"/>
                    <a:ext cx="881977" cy="3692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r" eaLnBrk="1" hangingPunct="1"/>
                    <a:r>
                      <a:rPr lang="zh-CN" altLang="en-US" b="1">
                        <a:solidFill>
                          <a:srgbClr val="DA9D1A"/>
                        </a:solidFill>
                        <a:latin typeface="字魂59号-创粗黑" panose="00000500000000000000" pitchFamily="2" charset="-122"/>
                        <a:ea typeface="字魂59号-创粗黑" panose="00000500000000000000" pitchFamily="2" charset="-122"/>
                      </a:rPr>
                      <a:t>秋之意</a:t>
                    </a:r>
                    <a:endParaRPr lang="zh-CN" altLang="en-US">
                      <a:solidFill>
                        <a:srgbClr val="262626"/>
                      </a:solidFill>
                      <a:latin typeface="字魂59号-创粗黑" panose="00000500000000000000" pitchFamily="2" charset="-122"/>
                      <a:ea typeface="字魂59号-创粗黑" panose="00000500000000000000" pitchFamily="2" charset="-122"/>
                    </a:endParaRPr>
                  </a:p>
                </p:txBody>
              </p:sp>
            </p:grpSp>
          </p:grpSp>
          <p:grpSp>
            <p:nvGrpSpPr>
              <p:cNvPr id="28679" name="组合 4"/>
              <p:cNvGrpSpPr/>
              <p:nvPr/>
            </p:nvGrpSpPr>
            <p:grpSpPr bwMode="auto">
              <a:xfrm>
                <a:off x="721490" y="2026153"/>
                <a:ext cx="3574076" cy="2822234"/>
                <a:chOff x="659109" y="1901926"/>
                <a:chExt cx="3574076" cy="2822234"/>
              </a:xfrm>
            </p:grpSpPr>
            <p:sp>
              <p:nvSpPr>
                <p:cNvPr id="28680" name="矩形 62"/>
                <p:cNvSpPr>
                  <a:spLocks noChangeArrowheads="1"/>
                </p:cNvSpPr>
                <p:nvPr/>
              </p:nvSpPr>
              <p:spPr bwMode="auto">
                <a:xfrm>
                  <a:off x="659109" y="2196546"/>
                  <a:ext cx="3574076" cy="6830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r" eaLnBrk="1" hangingPunct="1">
                    <a:lnSpc>
                      <a:spcPct val="120000"/>
                    </a:lnSpc>
                  </a:pPr>
                  <a:r>
                    <a:rPr lang="zh-CN" altLang="en-US" sz="1600">
                      <a:solidFill>
                        <a:srgbClr val="767171"/>
                      </a:solidFill>
                      <a:latin typeface="字魂59号-创粗黑" panose="00000500000000000000" pitchFamily="2" charset="-122"/>
                      <a:ea typeface="字魂59号-创粗黑" panose="00000500000000000000" pitchFamily="2" charset="-122"/>
                    </a:rPr>
                    <a:t>您的内容输入在这里或通过复制您的文本后在此框中选择粘贴</a:t>
                  </a:r>
                </a:p>
              </p:txBody>
            </p:sp>
            <p:sp>
              <p:nvSpPr>
                <p:cNvPr id="28681" name="文本框 63"/>
                <p:cNvSpPr txBox="1">
                  <a:spLocks noChangeArrowheads="1"/>
                </p:cNvSpPr>
                <p:nvPr/>
              </p:nvSpPr>
              <p:spPr bwMode="auto">
                <a:xfrm>
                  <a:off x="3351208" y="1901926"/>
                  <a:ext cx="881977" cy="3692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r" eaLnBrk="1" hangingPunct="1"/>
                  <a:r>
                    <a:rPr lang="zh-CN" altLang="en-US" b="1">
                      <a:solidFill>
                        <a:srgbClr val="DA9D1A"/>
                      </a:solidFill>
                      <a:latin typeface="字魂59号-创粗黑" panose="00000500000000000000" pitchFamily="2" charset="-122"/>
                      <a:ea typeface="字魂59号-创粗黑" panose="00000500000000000000" pitchFamily="2" charset="-122"/>
                    </a:rPr>
                    <a:t>秋之意</a:t>
                  </a:r>
                </a:p>
              </p:txBody>
            </p:sp>
            <p:sp>
              <p:nvSpPr>
                <p:cNvPr id="28682" name="矩形 65"/>
                <p:cNvSpPr>
                  <a:spLocks noChangeArrowheads="1"/>
                </p:cNvSpPr>
                <p:nvPr/>
              </p:nvSpPr>
              <p:spPr bwMode="auto">
                <a:xfrm>
                  <a:off x="659109" y="4041091"/>
                  <a:ext cx="3574076" cy="6830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r" eaLnBrk="1" hangingPunct="1">
                    <a:lnSpc>
                      <a:spcPct val="120000"/>
                    </a:lnSpc>
                  </a:pPr>
                  <a:r>
                    <a:rPr lang="zh-CN" altLang="en-US" sz="1600">
                      <a:solidFill>
                        <a:srgbClr val="767171"/>
                      </a:solidFill>
                      <a:latin typeface="字魂59号-创粗黑" panose="00000500000000000000" pitchFamily="2" charset="-122"/>
                      <a:ea typeface="字魂59号-创粗黑" panose="00000500000000000000" pitchFamily="2" charset="-122"/>
                    </a:rPr>
                    <a:t>您的内容输入在这里或通过复制您的文本后在此框中选择粘贴</a:t>
                  </a:r>
                </a:p>
              </p:txBody>
            </p:sp>
            <p:sp>
              <p:nvSpPr>
                <p:cNvPr id="28683" name="文本框 66"/>
                <p:cNvSpPr txBox="1">
                  <a:spLocks noChangeArrowheads="1"/>
                </p:cNvSpPr>
                <p:nvPr/>
              </p:nvSpPr>
              <p:spPr bwMode="auto">
                <a:xfrm>
                  <a:off x="3351208" y="3746471"/>
                  <a:ext cx="881977" cy="3692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r" eaLnBrk="1" hangingPunct="1"/>
                  <a:r>
                    <a:rPr lang="zh-CN" altLang="en-US" b="1">
                      <a:solidFill>
                        <a:srgbClr val="DA9D1A"/>
                      </a:solidFill>
                      <a:latin typeface="字魂59号-创粗黑" panose="00000500000000000000" pitchFamily="2" charset="-122"/>
                      <a:ea typeface="字魂59号-创粗黑" panose="00000500000000000000" pitchFamily="2" charset="-122"/>
                    </a:rPr>
                    <a:t>秋之意</a:t>
                  </a:r>
                  <a:endParaRPr lang="zh-CN" altLang="en-US">
                    <a:solidFill>
                      <a:srgbClr val="262626"/>
                    </a:solidFill>
                    <a:latin typeface="字魂59号-创粗黑" panose="00000500000000000000" pitchFamily="2" charset="-122"/>
                    <a:ea typeface="字魂59号-创粗黑" panose="00000500000000000000" pitchFamily="2" charset="-122"/>
                  </a:endParaRPr>
                </a:p>
              </p:txBody>
            </p:sp>
          </p:grpSp>
        </p:grpSp>
      </p:grpSp>
      <p:pic>
        <p:nvPicPr>
          <p:cNvPr id="4" name="图片 3"/>
          <p:cNvPicPr>
            <a:picLocks noChangeAspect="1" noChangeArrowheads="1"/>
          </p:cNvPicPr>
          <p:nvPr/>
        </p:nvPicPr>
        <p:blipFill>
          <a:blip r:embed="rId2" cstate="screen"/>
          <a:srcRect/>
          <a:stretch>
            <a:fillRect/>
          </a:stretch>
        </p:blipFill>
        <p:spPr bwMode="auto">
          <a:xfrm>
            <a:off x="5364165" y="2506663"/>
            <a:ext cx="1760537" cy="1909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advClick="0" advTm="0">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10" fill="hold" nodeType="afterEffect">
                                  <p:stCondLst>
                                    <p:cond delay="0"/>
                                  </p:stCondLst>
                                  <p:childTnLst>
                                    <p:set>
                                      <p:cBhvr>
                                        <p:cTn id="6" dur="1000" fill="hold">
                                          <p:stCondLst>
                                            <p:cond delay="0"/>
                                          </p:stCondLst>
                                        </p:cTn>
                                        <p:tgtEl>
                                          <p:spTgt spid="68"/>
                                        </p:tgtEl>
                                        <p:attrNameLst>
                                          <p:attrName>style.visibility</p:attrName>
                                        </p:attrNameLst>
                                      </p:cBhvr>
                                      <p:to>
                                        <p:strVal val="visible"/>
                                      </p:to>
                                    </p:set>
                                    <p:animEffect transition="in" filter="checkerboard(across)">
                                      <p:cBhvr>
                                        <p:cTn id="7" dur="1000"/>
                                        <p:tgtEl>
                                          <p:spTgt spid="68"/>
                                        </p:tgtEl>
                                      </p:cBhvr>
                                    </p:animEffect>
                                  </p:childTnLst>
                                </p:cTn>
                              </p:par>
                            </p:childTnLst>
                          </p:cTn>
                        </p:par>
                        <p:par>
                          <p:cTn id="8" fill="hold">
                            <p:stCondLst>
                              <p:cond delay="1000"/>
                            </p:stCondLst>
                            <p:childTnLst>
                              <p:par>
                                <p:cTn id="9" presetID="47" presetClass="entr" presetSubtype="0"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1000"/>
                                        <p:tgtEl>
                                          <p:spTgt spid="4"/>
                                        </p:tgtEl>
                                      </p:cBhvr>
                                    </p:animEffect>
                                    <p:anim calcmode="lin" valueType="num">
                                      <p:cBhvr>
                                        <p:cTn id="12" dur="1000" fill="hold"/>
                                        <p:tgtEl>
                                          <p:spTgt spid="4"/>
                                        </p:tgtEl>
                                        <p:attrNameLst>
                                          <p:attrName>ppt_x</p:attrName>
                                        </p:attrNameLst>
                                      </p:cBhvr>
                                      <p:tavLst>
                                        <p:tav tm="0">
                                          <p:val>
                                            <p:strVal val="#ppt_x"/>
                                          </p:val>
                                        </p:tav>
                                        <p:tav tm="100000">
                                          <p:val>
                                            <p:strVal val="#ppt_x"/>
                                          </p:val>
                                        </p:tav>
                                      </p:tavLst>
                                    </p:anim>
                                    <p:anim calcmode="lin" valueType="num">
                                      <p:cBhvr>
                                        <p:cTn id="13"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圆角矩形 4"/>
          <p:cNvSpPr/>
          <p:nvPr/>
        </p:nvSpPr>
        <p:spPr>
          <a:xfrm>
            <a:off x="4316095" y="1097915"/>
            <a:ext cx="3559811" cy="4015740"/>
          </a:xfrm>
          <a:prstGeom prst="roundRect">
            <a:avLst/>
          </a:prstGeom>
          <a:noFill/>
          <a:ln>
            <a:gradFill>
              <a:gsLst>
                <a:gs pos="0">
                  <a:srgbClr val="FD7C43"/>
                </a:gs>
                <a:gs pos="100000">
                  <a:srgbClr val="F9F7EB"/>
                </a:gs>
              </a:gsLst>
              <a:lin ang="13680000" scaled="1"/>
            </a:gra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defRPr/>
            </a:pPr>
            <a:endParaRPr lang="zh-CN" altLang="en-US" noProof="1">
              <a:latin typeface="字魂59号-创粗黑" panose="00000500000000000000" pitchFamily="2" charset="-122"/>
            </a:endParaRPr>
          </a:p>
        </p:txBody>
      </p:sp>
      <p:pic>
        <p:nvPicPr>
          <p:cNvPr id="3" name="图片 2"/>
          <p:cNvPicPr>
            <a:picLocks noChangeAspect="1" noChangeArrowheads="1"/>
          </p:cNvPicPr>
          <p:nvPr/>
        </p:nvPicPr>
        <p:blipFill>
          <a:blip r:embed="rId3" cstate="screen"/>
          <a:srcRect/>
          <a:stretch>
            <a:fillRect/>
          </a:stretch>
        </p:blipFill>
        <p:spPr bwMode="auto">
          <a:xfrm>
            <a:off x="3892551" y="801688"/>
            <a:ext cx="1843088" cy="1981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 name="文本框 25"/>
          <p:cNvSpPr txBox="1">
            <a:spLocks noChangeArrowheads="1"/>
          </p:cNvSpPr>
          <p:nvPr/>
        </p:nvSpPr>
        <p:spPr bwMode="auto">
          <a:xfrm>
            <a:off x="4824414" y="2324101"/>
            <a:ext cx="3417887" cy="1323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r>
              <a:rPr lang="zh-CN" altLang="en-US" sz="4000">
                <a:solidFill>
                  <a:srgbClr val="FD7C43"/>
                </a:solidFill>
                <a:latin typeface="字魂59号-创粗黑" panose="00000500000000000000" pitchFamily="2" charset="-122"/>
                <a:ea typeface="字魂59号-创粗黑" panose="00000500000000000000" pitchFamily="2" charset="-122"/>
              </a:rPr>
              <a:t>明月松间照</a:t>
            </a:r>
          </a:p>
          <a:p>
            <a:pPr eaLnBrk="1" hangingPunct="1"/>
            <a:r>
              <a:rPr lang="zh-CN" altLang="en-US" sz="4000">
                <a:solidFill>
                  <a:srgbClr val="FD7C43"/>
                </a:solidFill>
                <a:latin typeface="字魂59号-创粗黑" panose="00000500000000000000" pitchFamily="2" charset="-122"/>
                <a:ea typeface="字魂59号-创粗黑" panose="00000500000000000000" pitchFamily="2" charset="-122"/>
              </a:rPr>
              <a:t>清泉石上流</a:t>
            </a:r>
          </a:p>
        </p:txBody>
      </p:sp>
      <p:sp>
        <p:nvSpPr>
          <p:cNvPr id="7" name="文本框 6"/>
          <p:cNvSpPr txBox="1">
            <a:spLocks noChangeArrowheads="1"/>
          </p:cNvSpPr>
          <p:nvPr/>
        </p:nvSpPr>
        <p:spPr bwMode="auto">
          <a:xfrm>
            <a:off x="4013340" y="2568576"/>
            <a:ext cx="595035"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r>
              <a:rPr lang="zh-CN" altLang="en-US" sz="3200">
                <a:solidFill>
                  <a:srgbClr val="DA9D1A"/>
                </a:solidFill>
                <a:latin typeface="字魂59号-创粗黑" panose="00000500000000000000" pitchFamily="2" charset="-122"/>
                <a:ea typeface="字魂59号-创粗黑" panose="00000500000000000000" pitchFamily="2" charset="-122"/>
                <a:sym typeface="宋体" panose="02010600030101010101" pitchFamily="2" charset="-122"/>
              </a:rPr>
              <a:t>第</a:t>
            </a:r>
          </a:p>
        </p:txBody>
      </p:sp>
      <p:sp>
        <p:nvSpPr>
          <p:cNvPr id="9" name="文本框 8"/>
          <p:cNvSpPr txBox="1">
            <a:spLocks noChangeArrowheads="1"/>
          </p:cNvSpPr>
          <p:nvPr/>
        </p:nvSpPr>
        <p:spPr bwMode="auto">
          <a:xfrm>
            <a:off x="4013340" y="3062289"/>
            <a:ext cx="595035"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r>
              <a:rPr lang="zh-CN" altLang="en-US" sz="3200">
                <a:solidFill>
                  <a:srgbClr val="DA9D1A"/>
                </a:solidFill>
                <a:latin typeface="字魂59号-创粗黑" panose="00000500000000000000" pitchFamily="2" charset="-122"/>
                <a:ea typeface="字魂59号-创粗黑" panose="00000500000000000000" pitchFamily="2" charset="-122"/>
                <a:sym typeface="宋体" panose="02010600030101010101" pitchFamily="2" charset="-122"/>
              </a:rPr>
              <a:t>贰</a:t>
            </a:r>
          </a:p>
        </p:txBody>
      </p:sp>
      <p:sp>
        <p:nvSpPr>
          <p:cNvPr id="10" name="文本框 9"/>
          <p:cNvSpPr txBox="1">
            <a:spLocks noChangeArrowheads="1"/>
          </p:cNvSpPr>
          <p:nvPr/>
        </p:nvSpPr>
        <p:spPr bwMode="auto">
          <a:xfrm>
            <a:off x="4013340" y="3644900"/>
            <a:ext cx="595035"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r>
              <a:rPr lang="zh-CN" altLang="en-US" sz="3200">
                <a:solidFill>
                  <a:srgbClr val="DA9D1A"/>
                </a:solidFill>
                <a:latin typeface="字魂59号-创粗黑" panose="00000500000000000000" pitchFamily="2" charset="-122"/>
                <a:ea typeface="字魂59号-创粗黑" panose="00000500000000000000" pitchFamily="2" charset="-122"/>
                <a:sym typeface="宋体" panose="02010600030101010101" pitchFamily="2" charset="-122"/>
              </a:rPr>
              <a:t>章</a:t>
            </a:r>
          </a:p>
        </p:txBody>
      </p:sp>
      <p:sp>
        <p:nvSpPr>
          <p:cNvPr id="20" name="流程图: 决策 19"/>
          <p:cNvSpPr/>
          <p:nvPr/>
        </p:nvSpPr>
        <p:spPr>
          <a:xfrm>
            <a:off x="3987800" y="2500313"/>
            <a:ext cx="617539" cy="652462"/>
          </a:xfrm>
          <a:prstGeom prst="flowChartDecision">
            <a:avLst/>
          </a:prstGeom>
          <a:noFill/>
          <a:ln>
            <a:solidFill>
              <a:srgbClr val="DAA726"/>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defRPr/>
            </a:pPr>
            <a:endParaRPr lang="zh-CN" altLang="en-US" sz="2665" b="1" noProof="1">
              <a:solidFill>
                <a:schemeClr val="tx1">
                  <a:lumMod val="65000"/>
                  <a:lumOff val="35000"/>
                </a:schemeClr>
              </a:solidFill>
              <a:latin typeface="字魂59号-创粗黑" panose="00000500000000000000" pitchFamily="2" charset="-122"/>
              <a:cs typeface="+mn-ea"/>
              <a:sym typeface="+mn-lt"/>
            </a:endParaRPr>
          </a:p>
        </p:txBody>
      </p:sp>
      <p:sp>
        <p:nvSpPr>
          <p:cNvPr id="11" name="流程图: 决策 10"/>
          <p:cNvSpPr/>
          <p:nvPr/>
        </p:nvSpPr>
        <p:spPr>
          <a:xfrm>
            <a:off x="4002089" y="2994027"/>
            <a:ext cx="617537" cy="650875"/>
          </a:xfrm>
          <a:prstGeom prst="flowChartDecision">
            <a:avLst/>
          </a:prstGeom>
          <a:noFill/>
          <a:ln>
            <a:solidFill>
              <a:srgbClr val="DAA726"/>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defRPr/>
            </a:pPr>
            <a:endParaRPr lang="zh-CN" altLang="en-US" sz="2665" b="1" noProof="1">
              <a:solidFill>
                <a:schemeClr val="tx1">
                  <a:lumMod val="65000"/>
                  <a:lumOff val="35000"/>
                </a:schemeClr>
              </a:solidFill>
              <a:latin typeface="字魂59号-创粗黑" panose="00000500000000000000" pitchFamily="2" charset="-122"/>
              <a:cs typeface="+mn-ea"/>
              <a:sym typeface="+mn-lt"/>
            </a:endParaRPr>
          </a:p>
        </p:txBody>
      </p:sp>
      <p:sp>
        <p:nvSpPr>
          <p:cNvPr id="12" name="流程图: 决策 11"/>
          <p:cNvSpPr/>
          <p:nvPr/>
        </p:nvSpPr>
        <p:spPr>
          <a:xfrm>
            <a:off x="4016375" y="3576638"/>
            <a:ext cx="617539" cy="652462"/>
          </a:xfrm>
          <a:prstGeom prst="flowChartDecision">
            <a:avLst/>
          </a:prstGeom>
          <a:noFill/>
          <a:ln>
            <a:solidFill>
              <a:srgbClr val="DAA726"/>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defRPr/>
            </a:pPr>
            <a:endParaRPr lang="zh-CN" altLang="en-US" sz="2665" b="1" noProof="1">
              <a:solidFill>
                <a:schemeClr val="tx1">
                  <a:lumMod val="65000"/>
                  <a:lumOff val="35000"/>
                </a:schemeClr>
              </a:solidFill>
              <a:latin typeface="字魂59号-创粗黑" panose="00000500000000000000" pitchFamily="2" charset="-122"/>
              <a:cs typeface="+mn-ea"/>
              <a:sym typeface="+mn-lt"/>
            </a:endParaRPr>
          </a:p>
        </p:txBody>
      </p:sp>
      <p:pic>
        <p:nvPicPr>
          <p:cNvPr id="2" name="图片 1"/>
          <p:cNvPicPr>
            <a:picLocks noChangeAspect="1" noChangeArrowheads="1"/>
          </p:cNvPicPr>
          <p:nvPr/>
        </p:nvPicPr>
        <p:blipFill>
          <a:blip r:embed="rId4" cstate="screen"/>
          <a:srcRect/>
          <a:stretch>
            <a:fillRect/>
          </a:stretch>
        </p:blipFill>
        <p:spPr bwMode="auto">
          <a:xfrm>
            <a:off x="6307137" y="4056063"/>
            <a:ext cx="2036763" cy="1433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advClick="0" advTm="0">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1000"/>
                                        <p:tgtEl>
                                          <p:spTgt spid="9"/>
                                        </p:tgtEl>
                                      </p:cBhvr>
                                    </p:animEffect>
                                    <p:anim calcmode="lin" valueType="num">
                                      <p:cBhvr>
                                        <p:cTn id="13" dur="1000" fill="hold"/>
                                        <p:tgtEl>
                                          <p:spTgt spid="9"/>
                                        </p:tgtEl>
                                        <p:attrNameLst>
                                          <p:attrName>ppt_x</p:attrName>
                                        </p:attrNameLst>
                                      </p:cBhvr>
                                      <p:tavLst>
                                        <p:tav tm="0">
                                          <p:val>
                                            <p:strVal val="#ppt_x"/>
                                          </p:val>
                                        </p:tav>
                                        <p:tav tm="100000">
                                          <p:val>
                                            <p:strVal val="#ppt_x"/>
                                          </p:val>
                                        </p:tav>
                                      </p:tavLst>
                                    </p:anim>
                                    <p:anim calcmode="lin" valueType="num">
                                      <p:cBhvr>
                                        <p:cTn id="14" dur="1000" fill="hold"/>
                                        <p:tgtEl>
                                          <p:spTgt spid="9"/>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fade">
                                      <p:cBhvr>
                                        <p:cTn id="17" dur="1000"/>
                                        <p:tgtEl>
                                          <p:spTgt spid="10"/>
                                        </p:tgtEl>
                                      </p:cBhvr>
                                    </p:animEffect>
                                    <p:anim calcmode="lin" valueType="num">
                                      <p:cBhvr>
                                        <p:cTn id="18" dur="1000" fill="hold"/>
                                        <p:tgtEl>
                                          <p:spTgt spid="10"/>
                                        </p:tgtEl>
                                        <p:attrNameLst>
                                          <p:attrName>ppt_x</p:attrName>
                                        </p:attrNameLst>
                                      </p:cBhvr>
                                      <p:tavLst>
                                        <p:tav tm="0">
                                          <p:val>
                                            <p:strVal val="#ppt_x"/>
                                          </p:val>
                                        </p:tav>
                                        <p:tav tm="100000">
                                          <p:val>
                                            <p:strVal val="#ppt_x"/>
                                          </p:val>
                                        </p:tav>
                                      </p:tavLst>
                                    </p:anim>
                                    <p:anim calcmode="lin" valueType="num">
                                      <p:cBhvr>
                                        <p:cTn id="19" dur="1000" fill="hold"/>
                                        <p:tgtEl>
                                          <p:spTgt spid="10"/>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20"/>
                                        </p:tgtEl>
                                        <p:attrNameLst>
                                          <p:attrName>style.visibility</p:attrName>
                                        </p:attrNameLst>
                                      </p:cBhvr>
                                      <p:to>
                                        <p:strVal val="visible"/>
                                      </p:to>
                                    </p:set>
                                    <p:animEffect transition="in" filter="fade">
                                      <p:cBhvr>
                                        <p:cTn id="22" dur="1000"/>
                                        <p:tgtEl>
                                          <p:spTgt spid="20"/>
                                        </p:tgtEl>
                                      </p:cBhvr>
                                    </p:animEffect>
                                    <p:anim calcmode="lin" valueType="num">
                                      <p:cBhvr>
                                        <p:cTn id="23" dur="1000" fill="hold"/>
                                        <p:tgtEl>
                                          <p:spTgt spid="20"/>
                                        </p:tgtEl>
                                        <p:attrNameLst>
                                          <p:attrName>ppt_x</p:attrName>
                                        </p:attrNameLst>
                                      </p:cBhvr>
                                      <p:tavLst>
                                        <p:tav tm="0">
                                          <p:val>
                                            <p:strVal val="#ppt_x"/>
                                          </p:val>
                                        </p:tav>
                                        <p:tav tm="100000">
                                          <p:val>
                                            <p:strVal val="#ppt_x"/>
                                          </p:val>
                                        </p:tav>
                                      </p:tavLst>
                                    </p:anim>
                                    <p:anim calcmode="lin" valueType="num">
                                      <p:cBhvr>
                                        <p:cTn id="24" dur="1000" fill="hold"/>
                                        <p:tgtEl>
                                          <p:spTgt spid="20"/>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fade">
                                      <p:cBhvr>
                                        <p:cTn id="27" dur="1000"/>
                                        <p:tgtEl>
                                          <p:spTgt spid="11"/>
                                        </p:tgtEl>
                                      </p:cBhvr>
                                    </p:animEffect>
                                    <p:anim calcmode="lin" valueType="num">
                                      <p:cBhvr>
                                        <p:cTn id="28" dur="1000" fill="hold"/>
                                        <p:tgtEl>
                                          <p:spTgt spid="11"/>
                                        </p:tgtEl>
                                        <p:attrNameLst>
                                          <p:attrName>ppt_x</p:attrName>
                                        </p:attrNameLst>
                                      </p:cBhvr>
                                      <p:tavLst>
                                        <p:tav tm="0">
                                          <p:val>
                                            <p:strVal val="#ppt_x"/>
                                          </p:val>
                                        </p:tav>
                                        <p:tav tm="100000">
                                          <p:val>
                                            <p:strVal val="#ppt_x"/>
                                          </p:val>
                                        </p:tav>
                                      </p:tavLst>
                                    </p:anim>
                                    <p:anim calcmode="lin" valueType="num">
                                      <p:cBhvr>
                                        <p:cTn id="29" dur="1000" fill="hold"/>
                                        <p:tgtEl>
                                          <p:spTgt spid="11"/>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12"/>
                                        </p:tgtEl>
                                        <p:attrNameLst>
                                          <p:attrName>style.visibility</p:attrName>
                                        </p:attrNameLst>
                                      </p:cBhvr>
                                      <p:to>
                                        <p:strVal val="visible"/>
                                      </p:to>
                                    </p:set>
                                    <p:animEffect transition="in" filter="fade">
                                      <p:cBhvr>
                                        <p:cTn id="32" dur="1000"/>
                                        <p:tgtEl>
                                          <p:spTgt spid="12"/>
                                        </p:tgtEl>
                                      </p:cBhvr>
                                    </p:animEffect>
                                    <p:anim calcmode="lin" valueType="num">
                                      <p:cBhvr>
                                        <p:cTn id="33" dur="1000" fill="hold"/>
                                        <p:tgtEl>
                                          <p:spTgt spid="12"/>
                                        </p:tgtEl>
                                        <p:attrNameLst>
                                          <p:attrName>ppt_x</p:attrName>
                                        </p:attrNameLst>
                                      </p:cBhvr>
                                      <p:tavLst>
                                        <p:tav tm="0">
                                          <p:val>
                                            <p:strVal val="#ppt_x"/>
                                          </p:val>
                                        </p:tav>
                                        <p:tav tm="100000">
                                          <p:val>
                                            <p:strVal val="#ppt_x"/>
                                          </p:val>
                                        </p:tav>
                                      </p:tavLst>
                                    </p:anim>
                                    <p:anim calcmode="lin" valueType="num">
                                      <p:cBhvr>
                                        <p:cTn id="34" dur="1000" fill="hold"/>
                                        <p:tgtEl>
                                          <p:spTgt spid="12"/>
                                        </p:tgtEl>
                                        <p:attrNameLst>
                                          <p:attrName>ppt_y</p:attrName>
                                        </p:attrNameLst>
                                      </p:cBhvr>
                                      <p:tavLst>
                                        <p:tav tm="0">
                                          <p:val>
                                            <p:strVal val="#ppt_y+.1"/>
                                          </p:val>
                                        </p:tav>
                                        <p:tav tm="100000">
                                          <p:val>
                                            <p:strVal val="#ppt_y"/>
                                          </p:val>
                                        </p:tav>
                                      </p:tavLst>
                                    </p:anim>
                                  </p:childTnLst>
                                </p:cTn>
                              </p:par>
                            </p:childTnLst>
                          </p:cTn>
                        </p:par>
                        <p:par>
                          <p:cTn id="35" fill="hold">
                            <p:stCondLst>
                              <p:cond delay="1000"/>
                            </p:stCondLst>
                            <p:childTnLst>
                              <p:par>
                                <p:cTn id="36" presetID="55" presetClass="entr" presetSubtype="0" fill="hold" nodeType="afterEffect">
                                  <p:stCondLst>
                                    <p:cond delay="0"/>
                                  </p:stCondLst>
                                  <p:childTnLst>
                                    <p:set>
                                      <p:cBhvr>
                                        <p:cTn id="37" dur="1" fill="hold">
                                          <p:stCondLst>
                                            <p:cond delay="0"/>
                                          </p:stCondLst>
                                        </p:cTn>
                                        <p:tgtEl>
                                          <p:spTgt spid="3"/>
                                        </p:tgtEl>
                                        <p:attrNameLst>
                                          <p:attrName>style.visibility</p:attrName>
                                        </p:attrNameLst>
                                      </p:cBhvr>
                                      <p:to>
                                        <p:strVal val="visible"/>
                                      </p:to>
                                    </p:set>
                                    <p:anim calcmode="lin" valueType="num">
                                      <p:cBhvr>
                                        <p:cTn id="38" dur="1000" fill="hold"/>
                                        <p:tgtEl>
                                          <p:spTgt spid="3"/>
                                        </p:tgtEl>
                                        <p:attrNameLst>
                                          <p:attrName>ppt_w</p:attrName>
                                        </p:attrNameLst>
                                      </p:cBhvr>
                                      <p:tavLst>
                                        <p:tav tm="0">
                                          <p:val>
                                            <p:strVal val="#ppt_w*0.70"/>
                                          </p:val>
                                        </p:tav>
                                        <p:tav tm="100000">
                                          <p:val>
                                            <p:strVal val="#ppt_w"/>
                                          </p:val>
                                        </p:tav>
                                      </p:tavLst>
                                    </p:anim>
                                    <p:anim calcmode="lin" valueType="num">
                                      <p:cBhvr>
                                        <p:cTn id="39" dur="1000" fill="hold"/>
                                        <p:tgtEl>
                                          <p:spTgt spid="3"/>
                                        </p:tgtEl>
                                        <p:attrNameLst>
                                          <p:attrName>ppt_h</p:attrName>
                                        </p:attrNameLst>
                                      </p:cBhvr>
                                      <p:tavLst>
                                        <p:tav tm="0">
                                          <p:val>
                                            <p:strVal val="#ppt_h"/>
                                          </p:val>
                                        </p:tav>
                                        <p:tav tm="100000">
                                          <p:val>
                                            <p:strVal val="#ppt_h"/>
                                          </p:val>
                                        </p:tav>
                                      </p:tavLst>
                                    </p:anim>
                                    <p:animEffect transition="in" filter="fade">
                                      <p:cBhvr>
                                        <p:cTn id="40" dur="1000"/>
                                        <p:tgtEl>
                                          <p:spTgt spid="3"/>
                                        </p:tgtEl>
                                      </p:cBhvr>
                                    </p:animEffect>
                                  </p:childTnLst>
                                </p:cTn>
                              </p:par>
                              <p:par>
                                <p:cTn id="41" presetID="55" presetClass="entr" presetSubtype="0" fill="hold" nodeType="withEffect">
                                  <p:stCondLst>
                                    <p:cond delay="0"/>
                                  </p:stCondLst>
                                  <p:childTnLst>
                                    <p:set>
                                      <p:cBhvr>
                                        <p:cTn id="42" dur="1" fill="hold">
                                          <p:stCondLst>
                                            <p:cond delay="0"/>
                                          </p:stCondLst>
                                        </p:cTn>
                                        <p:tgtEl>
                                          <p:spTgt spid="5"/>
                                        </p:tgtEl>
                                        <p:attrNameLst>
                                          <p:attrName>style.visibility</p:attrName>
                                        </p:attrNameLst>
                                      </p:cBhvr>
                                      <p:to>
                                        <p:strVal val="visible"/>
                                      </p:to>
                                    </p:set>
                                    <p:anim calcmode="lin" valueType="num">
                                      <p:cBhvr>
                                        <p:cTn id="43" dur="1000" fill="hold"/>
                                        <p:tgtEl>
                                          <p:spTgt spid="5"/>
                                        </p:tgtEl>
                                        <p:attrNameLst>
                                          <p:attrName>ppt_w</p:attrName>
                                        </p:attrNameLst>
                                      </p:cBhvr>
                                      <p:tavLst>
                                        <p:tav tm="0">
                                          <p:val>
                                            <p:strVal val="#ppt_w*0.70"/>
                                          </p:val>
                                        </p:tav>
                                        <p:tav tm="100000">
                                          <p:val>
                                            <p:strVal val="#ppt_w"/>
                                          </p:val>
                                        </p:tav>
                                      </p:tavLst>
                                    </p:anim>
                                    <p:anim calcmode="lin" valueType="num">
                                      <p:cBhvr>
                                        <p:cTn id="44" dur="1000" fill="hold"/>
                                        <p:tgtEl>
                                          <p:spTgt spid="5"/>
                                        </p:tgtEl>
                                        <p:attrNameLst>
                                          <p:attrName>ppt_h</p:attrName>
                                        </p:attrNameLst>
                                      </p:cBhvr>
                                      <p:tavLst>
                                        <p:tav tm="0">
                                          <p:val>
                                            <p:strVal val="#ppt_h"/>
                                          </p:val>
                                        </p:tav>
                                        <p:tav tm="100000">
                                          <p:val>
                                            <p:strVal val="#ppt_h"/>
                                          </p:val>
                                        </p:tav>
                                      </p:tavLst>
                                    </p:anim>
                                    <p:animEffect transition="in" filter="fade">
                                      <p:cBhvr>
                                        <p:cTn id="45" dur="1000"/>
                                        <p:tgtEl>
                                          <p:spTgt spid="5"/>
                                        </p:tgtEl>
                                      </p:cBhvr>
                                    </p:animEffect>
                                  </p:childTnLst>
                                </p:cTn>
                              </p:par>
                              <p:par>
                                <p:cTn id="46" presetID="55" presetClass="entr" presetSubtype="0" fill="hold" nodeType="withEffect">
                                  <p:stCondLst>
                                    <p:cond delay="0"/>
                                  </p:stCondLst>
                                  <p:childTnLst>
                                    <p:set>
                                      <p:cBhvr>
                                        <p:cTn id="47" dur="1" fill="hold">
                                          <p:stCondLst>
                                            <p:cond delay="0"/>
                                          </p:stCondLst>
                                        </p:cTn>
                                        <p:tgtEl>
                                          <p:spTgt spid="2"/>
                                        </p:tgtEl>
                                        <p:attrNameLst>
                                          <p:attrName>style.visibility</p:attrName>
                                        </p:attrNameLst>
                                      </p:cBhvr>
                                      <p:to>
                                        <p:strVal val="visible"/>
                                      </p:to>
                                    </p:set>
                                    <p:anim calcmode="lin" valueType="num">
                                      <p:cBhvr>
                                        <p:cTn id="48" dur="1000" fill="hold"/>
                                        <p:tgtEl>
                                          <p:spTgt spid="2"/>
                                        </p:tgtEl>
                                        <p:attrNameLst>
                                          <p:attrName>ppt_w</p:attrName>
                                        </p:attrNameLst>
                                      </p:cBhvr>
                                      <p:tavLst>
                                        <p:tav tm="0">
                                          <p:val>
                                            <p:strVal val="#ppt_w*0.70"/>
                                          </p:val>
                                        </p:tav>
                                        <p:tav tm="100000">
                                          <p:val>
                                            <p:strVal val="#ppt_w"/>
                                          </p:val>
                                        </p:tav>
                                      </p:tavLst>
                                    </p:anim>
                                    <p:anim calcmode="lin" valueType="num">
                                      <p:cBhvr>
                                        <p:cTn id="49" dur="1000" fill="hold"/>
                                        <p:tgtEl>
                                          <p:spTgt spid="2"/>
                                        </p:tgtEl>
                                        <p:attrNameLst>
                                          <p:attrName>ppt_h</p:attrName>
                                        </p:attrNameLst>
                                      </p:cBhvr>
                                      <p:tavLst>
                                        <p:tav tm="0">
                                          <p:val>
                                            <p:strVal val="#ppt_h"/>
                                          </p:val>
                                        </p:tav>
                                        <p:tav tm="100000">
                                          <p:val>
                                            <p:strVal val="#ppt_h"/>
                                          </p:val>
                                        </p:tav>
                                      </p:tavLst>
                                    </p:anim>
                                    <p:animEffect transition="in" filter="fade">
                                      <p:cBhvr>
                                        <p:cTn id="50" dur="1000"/>
                                        <p:tgtEl>
                                          <p:spTgt spid="2"/>
                                        </p:tgtEl>
                                      </p:cBhvr>
                                    </p:animEffect>
                                  </p:childTnLst>
                                </p:cTn>
                              </p:par>
                              <p:par>
                                <p:cTn id="51" presetID="55" presetClass="entr" presetSubtype="0" fill="hold" grpId="0" nodeType="withEffect">
                                  <p:stCondLst>
                                    <p:cond delay="0"/>
                                  </p:stCondLst>
                                  <p:childTnLst>
                                    <p:set>
                                      <p:cBhvr>
                                        <p:cTn id="52" dur="1" fill="hold">
                                          <p:stCondLst>
                                            <p:cond delay="0"/>
                                          </p:stCondLst>
                                        </p:cTn>
                                        <p:tgtEl>
                                          <p:spTgt spid="26"/>
                                        </p:tgtEl>
                                        <p:attrNameLst>
                                          <p:attrName>style.visibility</p:attrName>
                                        </p:attrNameLst>
                                      </p:cBhvr>
                                      <p:to>
                                        <p:strVal val="visible"/>
                                      </p:to>
                                    </p:set>
                                    <p:anim calcmode="lin" valueType="num">
                                      <p:cBhvr>
                                        <p:cTn id="53" dur="1000" fill="hold"/>
                                        <p:tgtEl>
                                          <p:spTgt spid="26"/>
                                        </p:tgtEl>
                                        <p:attrNameLst>
                                          <p:attrName>ppt_w</p:attrName>
                                        </p:attrNameLst>
                                      </p:cBhvr>
                                      <p:tavLst>
                                        <p:tav tm="0">
                                          <p:val>
                                            <p:strVal val="#ppt_w*0.70"/>
                                          </p:val>
                                        </p:tav>
                                        <p:tav tm="100000">
                                          <p:val>
                                            <p:strVal val="#ppt_w"/>
                                          </p:val>
                                        </p:tav>
                                      </p:tavLst>
                                    </p:anim>
                                    <p:anim calcmode="lin" valueType="num">
                                      <p:cBhvr>
                                        <p:cTn id="54" dur="1000" fill="hold"/>
                                        <p:tgtEl>
                                          <p:spTgt spid="26"/>
                                        </p:tgtEl>
                                        <p:attrNameLst>
                                          <p:attrName>ppt_h</p:attrName>
                                        </p:attrNameLst>
                                      </p:cBhvr>
                                      <p:tavLst>
                                        <p:tav tm="0">
                                          <p:val>
                                            <p:strVal val="#ppt_h"/>
                                          </p:val>
                                        </p:tav>
                                        <p:tav tm="100000">
                                          <p:val>
                                            <p:strVal val="#ppt_h"/>
                                          </p:val>
                                        </p:tav>
                                      </p:tavLst>
                                    </p:anim>
                                    <p:animEffect transition="in" filter="fade">
                                      <p:cBhvr>
                                        <p:cTn id="55" dur="10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p:bldP spid="7" grpId="0"/>
      <p:bldP spid="9" grpId="0"/>
      <p:bldP spid="10" grpId="0"/>
      <p:bldP spid="20" grpId="0" bldLvl="0" animBg="1"/>
      <p:bldP spid="11" grpId="0" bldLvl="0" animBg="1"/>
      <p:bldP spid="12" grpId="0" bldLvl="0" animBg="1"/>
    </p:bldLst>
  </p:timing>
</p:sld>
</file>

<file path=ppt/theme/theme1.xml><?xml version="1.0" encoding="utf-8"?>
<a:theme xmlns:a="http://schemas.openxmlformats.org/drawingml/2006/main" name=" www.2ppt.com">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1377</Words>
  <Application>Microsoft Office PowerPoint</Application>
  <PresentationFormat>宽屏</PresentationFormat>
  <Paragraphs>127</Paragraphs>
  <Slides>24</Slides>
  <Notes>7</Notes>
  <HiddenSlides>0</HiddenSlides>
  <MMClips>0</MMClips>
  <ScaleCrop>false</ScaleCrop>
  <HeadingPairs>
    <vt:vector size="6" baseType="variant">
      <vt:variant>
        <vt:lpstr>已用的字体</vt:lpstr>
      </vt:variant>
      <vt:variant>
        <vt:i4>9</vt:i4>
      </vt:variant>
      <vt:variant>
        <vt:lpstr>主题</vt:lpstr>
      </vt:variant>
      <vt:variant>
        <vt:i4>1</vt:i4>
      </vt:variant>
      <vt:variant>
        <vt:lpstr>幻灯片标题</vt:lpstr>
      </vt:variant>
      <vt:variant>
        <vt:i4>24</vt:i4>
      </vt:variant>
    </vt:vector>
  </HeadingPairs>
  <TitlesOfParts>
    <vt:vector size="34" baseType="lpstr">
      <vt:lpstr>汉仪细行楷简</vt:lpstr>
      <vt:lpstr>宋体</vt:lpstr>
      <vt:lpstr>微软雅黑</vt:lpstr>
      <vt:lpstr>字魂59号-创粗黑</vt:lpstr>
      <vt:lpstr>Arial</vt:lpstr>
      <vt:lpstr>Calibri</vt:lpstr>
      <vt:lpstr>Calibri Light</vt:lpstr>
      <vt:lpstr>Segoe UI</vt:lpstr>
      <vt:lpstr>Wingdings</vt:lpstr>
      <vt:lpstr> www.2ppt.com</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www.ppt818.com</dc:title>
  <dc:subject>www.ppt818.com</dc:subject>
  <dc:creator>www.ppt818.com</dc:creator>
  <dc:description>www.ppt818.com-提供资源下载</dc:description>
  <cp:lastModifiedBy>Windows 用户</cp:lastModifiedBy>
  <cp:revision>2</cp:revision>
  <dcterms:created xsi:type="dcterms:W3CDTF">2022-03-04T03:31:47Z</dcterms:created>
  <dcterms:modified xsi:type="dcterms:W3CDTF">2023-01-10T06:26:47Z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2052-11.1.0.10495</vt:lpwstr>
  </property>
  <property fmtid="{D5CDD505-2E9C-101B-9397-08002B2CF9AE}" pid="3" name="ICV">
    <vt:lpwstr>33BD1863FF7A42509E745A1AD6EDD88A</vt:lpwstr>
  </property>
  <property fmtid="{A09F084E-AD41-489F-8076-AA5BE3082BCA}" pid="100">
    <vt:ui4>5</vt:ui4>
  </property>
  <property fmtid="{64440492-4C8B-11D1-8B70-080036B11A03}" pid="11">
    <vt:lpwstr>www.2ppt.com-爱PPT提供资源下载</vt:lpwstr>
  </property>
</Properties>
</file>