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78" r:id="rId21"/>
    <p:sldId id="277" r:id="rId22"/>
    <p:sldId id="279" r:id="rId23"/>
    <p:sldId id="280" r:id="rId24"/>
    <p:sldId id="281" r:id="rId25"/>
    <p:sldId id="282" r:id="rId26"/>
  </p:sldIdLst>
  <p:sldSz cx="8959850" cy="5040313"/>
  <p:notesSz cx="6858000" cy="9144000"/>
  <p:custDataLst>
    <p:tags r:id="rId28"/>
  </p:custDataLst>
  <p:defaultTextStyle>
    <a:defPPr>
      <a:defRPr lang="zh-CN"/>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7745"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7955" algn="l" defTabSz="671830" rtl="0" eaLnBrk="1" latinLnBrk="0" hangingPunct="1">
      <a:defRPr sz="132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8">
          <p15:clr>
            <a:srgbClr val="A4A3A4"/>
          </p15:clr>
        </p15:guide>
        <p15:guide id="2" pos="29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FF"/>
    <a:srgbClr val="FF8AD8"/>
    <a:srgbClr val="FF94E9"/>
    <a:srgbClr val="FF40FF"/>
    <a:srgbClr val="DB9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7" autoAdjust="0"/>
    <p:restoredTop sz="94660"/>
  </p:normalViewPr>
  <p:slideViewPr>
    <p:cSldViewPr snapToGrid="0" showGuides="1">
      <p:cViewPr>
        <p:scale>
          <a:sx n="75" d="100"/>
          <a:sy n="75" d="100"/>
        </p:scale>
        <p:origin x="-2940" y="-1362"/>
      </p:cViewPr>
      <p:guideLst>
        <p:guide orient="horz" pos="1588"/>
        <p:guide pos="2958"/>
      </p:guideLst>
    </p:cSldViewPr>
  </p:slideViewPr>
  <p:notesTextViewPr>
    <p:cViewPr>
      <p:scale>
        <a:sx n="1" d="1"/>
        <a:sy n="1" d="1"/>
      </p:scale>
      <p:origin x="0" y="0"/>
    </p:cViewPr>
  </p:notesTextViewPr>
  <p:sorterViewPr>
    <p:cViewPr>
      <p:scale>
        <a:sx n="189" d="100"/>
        <a:sy n="18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4087E-21DD-43BE-A6A8-BC711089352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BE938-05D3-4B73-A80B-E3D4821B1FE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5BE938-05D3-4B73-A80B-E3D4821B1FE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19981" y="824885"/>
            <a:ext cx="6719888" cy="1754776"/>
          </a:xfrm>
        </p:spPr>
        <p:txBody>
          <a:bodyPr anchor="b"/>
          <a:lstStyle>
            <a:lvl1pPr algn="ctr">
              <a:defRPr sz="441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19981" y="2647331"/>
            <a:ext cx="6719888" cy="1216909"/>
          </a:xfrm>
        </p:spPr>
        <p:txBody>
          <a:bodyPr/>
          <a:lstStyle>
            <a:lvl1pPr marL="0" indent="0" algn="ctr">
              <a:buNone/>
              <a:defRPr sz="1765"/>
            </a:lvl1pPr>
            <a:lvl2pPr marL="335915" indent="0" algn="ctr">
              <a:buNone/>
              <a:defRPr sz="1470"/>
            </a:lvl2pPr>
            <a:lvl3pPr marL="671830" indent="0" algn="ctr">
              <a:buNone/>
              <a:defRPr sz="1325"/>
            </a:lvl3pPr>
            <a:lvl4pPr marL="1007745" indent="0" algn="ctr">
              <a:buNone/>
              <a:defRPr sz="1175"/>
            </a:lvl4pPr>
            <a:lvl5pPr marL="1344295" indent="0" algn="ctr">
              <a:buNone/>
              <a:defRPr sz="1175"/>
            </a:lvl5pPr>
            <a:lvl6pPr marL="1680210" indent="0" algn="ctr">
              <a:buNone/>
              <a:defRPr sz="1175"/>
            </a:lvl6pPr>
            <a:lvl7pPr marL="2016125" indent="0" algn="ctr">
              <a:buNone/>
              <a:defRPr sz="1175"/>
            </a:lvl7pPr>
            <a:lvl8pPr marL="2352040" indent="0" algn="ctr">
              <a:buNone/>
              <a:defRPr sz="1175"/>
            </a:lvl8pPr>
            <a:lvl9pPr marL="2687955" indent="0" algn="ctr">
              <a:buNone/>
              <a:defRPr sz="1175"/>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DBDB359-0144-4BDB-8281-C9A477062FA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DCD29F-E223-49EB-8C86-A5F3542733C6}" type="slidenum">
              <a:rPr lang="zh-CN" altLang="en-US" smtClean="0"/>
              <a:t>‹#›</a:t>
            </a:fld>
            <a:endParaRPr lang="zh-CN" altLang="en-US"/>
          </a:p>
        </p:txBody>
      </p:sp>
      <p:pic>
        <p:nvPicPr>
          <p:cNvPr id="7" name="图片 6"/>
          <p:cNvPicPr>
            <a:picLocks noChangeAspect="1"/>
          </p:cNvPicPr>
          <p:nvPr userDrawn="1"/>
        </p:nvPicPr>
        <p:blipFill>
          <a:blip r:embed="rId2"/>
          <a:stretch>
            <a:fillRect/>
          </a:stretch>
        </p:blipFill>
        <p:spPr>
          <a:xfrm>
            <a:off x="0" y="0"/>
            <a:ext cx="8959850" cy="503991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DBDB359-0144-4BDB-8281-C9A477062FA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DCD29F-E223-49EB-8C86-A5F3542733C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892" y="268350"/>
            <a:ext cx="1931968" cy="4271432"/>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15990" y="268350"/>
            <a:ext cx="5683905" cy="427143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DBDB359-0144-4BDB-8281-C9A477062FA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DCD29F-E223-49EB-8C86-A5F3542733C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DBDB359-0144-4BDB-8281-C9A477062FA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DCD29F-E223-49EB-8C86-A5F3542733C6}"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l="-1000" r="-1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15990" y="1341750"/>
            <a:ext cx="3807936" cy="31980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535924" y="1341750"/>
            <a:ext cx="3807936" cy="31980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DBDB359-0144-4BDB-8281-C9A477062FA4}"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DCD29F-E223-49EB-8C86-A5F3542733C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17157" y="268350"/>
            <a:ext cx="7727871" cy="974228"/>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17157" y="1235577"/>
            <a:ext cx="3790436" cy="605537"/>
          </a:xfrm>
        </p:spPr>
        <p:txBody>
          <a:bodyPr anchor="b"/>
          <a:lstStyle>
            <a:lvl1pPr marL="0" indent="0">
              <a:buNone/>
              <a:defRPr sz="1765" b="1"/>
            </a:lvl1pPr>
            <a:lvl2pPr marL="335915" indent="0">
              <a:buNone/>
              <a:defRPr sz="1470" b="1"/>
            </a:lvl2pPr>
            <a:lvl3pPr marL="671830" indent="0">
              <a:buNone/>
              <a:defRPr sz="1325" b="1"/>
            </a:lvl3pPr>
            <a:lvl4pPr marL="1007745" indent="0">
              <a:buNone/>
              <a:defRPr sz="1175" b="1"/>
            </a:lvl4pPr>
            <a:lvl5pPr marL="1344295" indent="0">
              <a:buNone/>
              <a:defRPr sz="1175" b="1"/>
            </a:lvl5pPr>
            <a:lvl6pPr marL="1680210" indent="0">
              <a:buNone/>
              <a:defRPr sz="1175" b="1"/>
            </a:lvl6pPr>
            <a:lvl7pPr marL="2016125" indent="0">
              <a:buNone/>
              <a:defRPr sz="1175" b="1"/>
            </a:lvl7pPr>
            <a:lvl8pPr marL="2352040" indent="0">
              <a:buNone/>
              <a:defRPr sz="1175" b="1"/>
            </a:lvl8pPr>
            <a:lvl9pPr marL="2687955" indent="0">
              <a:buNone/>
              <a:defRPr sz="1175" b="1"/>
            </a:lvl9pPr>
          </a:lstStyle>
          <a:p>
            <a:pPr lvl="0"/>
            <a:r>
              <a:rPr lang="zh-CN" altLang="en-US" smtClean="0"/>
              <a:t>单击此处编辑母版文本样式</a:t>
            </a:r>
          </a:p>
        </p:txBody>
      </p:sp>
      <p:sp>
        <p:nvSpPr>
          <p:cNvPr id="4" name="Content Placeholder 3"/>
          <p:cNvSpPr>
            <a:spLocks noGrp="1"/>
          </p:cNvSpPr>
          <p:nvPr>
            <p:ph sz="half" idx="2"/>
          </p:nvPr>
        </p:nvSpPr>
        <p:spPr>
          <a:xfrm>
            <a:off x="617157" y="1841114"/>
            <a:ext cx="3790436" cy="27080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535924" y="1235577"/>
            <a:ext cx="3809103" cy="605537"/>
          </a:xfrm>
        </p:spPr>
        <p:txBody>
          <a:bodyPr anchor="b"/>
          <a:lstStyle>
            <a:lvl1pPr marL="0" indent="0">
              <a:buNone/>
              <a:defRPr sz="1765" b="1"/>
            </a:lvl1pPr>
            <a:lvl2pPr marL="335915" indent="0">
              <a:buNone/>
              <a:defRPr sz="1470" b="1"/>
            </a:lvl2pPr>
            <a:lvl3pPr marL="671830" indent="0">
              <a:buNone/>
              <a:defRPr sz="1325" b="1"/>
            </a:lvl3pPr>
            <a:lvl4pPr marL="1007745" indent="0">
              <a:buNone/>
              <a:defRPr sz="1175" b="1"/>
            </a:lvl4pPr>
            <a:lvl5pPr marL="1344295" indent="0">
              <a:buNone/>
              <a:defRPr sz="1175" b="1"/>
            </a:lvl5pPr>
            <a:lvl6pPr marL="1680210" indent="0">
              <a:buNone/>
              <a:defRPr sz="1175" b="1"/>
            </a:lvl6pPr>
            <a:lvl7pPr marL="2016125" indent="0">
              <a:buNone/>
              <a:defRPr sz="1175" b="1"/>
            </a:lvl7pPr>
            <a:lvl8pPr marL="2352040" indent="0">
              <a:buNone/>
              <a:defRPr sz="1175" b="1"/>
            </a:lvl8pPr>
            <a:lvl9pPr marL="2687955" indent="0">
              <a:buNone/>
              <a:defRPr sz="1175" b="1"/>
            </a:lvl9pPr>
          </a:lstStyle>
          <a:p>
            <a:pPr lvl="0"/>
            <a:r>
              <a:rPr lang="zh-CN" altLang="en-US" smtClean="0"/>
              <a:t>单击此处编辑母版文本样式</a:t>
            </a:r>
          </a:p>
        </p:txBody>
      </p:sp>
      <p:sp>
        <p:nvSpPr>
          <p:cNvPr id="6" name="Content Placeholder 5"/>
          <p:cNvSpPr>
            <a:spLocks noGrp="1"/>
          </p:cNvSpPr>
          <p:nvPr>
            <p:ph sz="quarter" idx="4"/>
          </p:nvPr>
        </p:nvSpPr>
        <p:spPr>
          <a:xfrm>
            <a:off x="4535924" y="1841114"/>
            <a:ext cx="3809103" cy="27080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DBDB359-0144-4BDB-8281-C9A477062FA4}"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8DCD29F-E223-49EB-8C86-A5F3542733C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DBDB359-0144-4BDB-8281-C9A477062FA4}"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8DCD29F-E223-49EB-8C86-A5F3542733C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DB359-0144-4BDB-8281-C9A477062FA4}"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8DCD29F-E223-49EB-8C86-A5F3542733C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17157" y="336021"/>
            <a:ext cx="2889785" cy="1176073"/>
          </a:xfrm>
        </p:spPr>
        <p:txBody>
          <a:bodyPr anchor="b"/>
          <a:lstStyle>
            <a:lvl1pPr>
              <a:defRPr sz="235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09103" y="725712"/>
            <a:ext cx="4535924" cy="3581889"/>
          </a:xfrm>
        </p:spPr>
        <p:txBody>
          <a:bodyPr/>
          <a:lstStyle>
            <a:lvl1pPr>
              <a:defRPr sz="2350"/>
            </a:lvl1pPr>
            <a:lvl2pPr>
              <a:defRPr sz="2060"/>
            </a:lvl2pPr>
            <a:lvl3pPr>
              <a:defRPr sz="1765"/>
            </a:lvl3pPr>
            <a:lvl4pPr>
              <a:defRPr sz="1470"/>
            </a:lvl4pPr>
            <a:lvl5pPr>
              <a:defRPr sz="1470"/>
            </a:lvl5pPr>
            <a:lvl6pPr>
              <a:defRPr sz="1470"/>
            </a:lvl6pPr>
            <a:lvl7pPr>
              <a:defRPr sz="1470"/>
            </a:lvl7pPr>
            <a:lvl8pPr>
              <a:defRPr sz="1470"/>
            </a:lvl8pPr>
            <a:lvl9pPr>
              <a:defRPr sz="147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17157" y="1512094"/>
            <a:ext cx="2889785" cy="2801341"/>
          </a:xfrm>
        </p:spPr>
        <p:txBody>
          <a:bodyPr/>
          <a:lstStyle>
            <a:lvl1pPr marL="0" indent="0">
              <a:buNone/>
              <a:defRPr sz="1175"/>
            </a:lvl1pPr>
            <a:lvl2pPr marL="335915" indent="0">
              <a:buNone/>
              <a:defRPr sz="1030"/>
            </a:lvl2pPr>
            <a:lvl3pPr marL="671830" indent="0">
              <a:buNone/>
              <a:defRPr sz="880"/>
            </a:lvl3pPr>
            <a:lvl4pPr marL="1007745" indent="0">
              <a:buNone/>
              <a:defRPr sz="735"/>
            </a:lvl4pPr>
            <a:lvl5pPr marL="1344295" indent="0">
              <a:buNone/>
              <a:defRPr sz="735"/>
            </a:lvl5pPr>
            <a:lvl6pPr marL="1680210" indent="0">
              <a:buNone/>
              <a:defRPr sz="735"/>
            </a:lvl6pPr>
            <a:lvl7pPr marL="2016125" indent="0">
              <a:buNone/>
              <a:defRPr sz="735"/>
            </a:lvl7pPr>
            <a:lvl8pPr marL="2352040" indent="0">
              <a:buNone/>
              <a:defRPr sz="735"/>
            </a:lvl8pPr>
            <a:lvl9pPr marL="2687955" indent="0">
              <a:buNone/>
              <a:defRPr sz="73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DBDB359-0144-4BDB-8281-C9A477062FA4}"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DCD29F-E223-49EB-8C86-A5F3542733C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17157" y="336021"/>
            <a:ext cx="2889785" cy="1176073"/>
          </a:xfrm>
        </p:spPr>
        <p:txBody>
          <a:bodyPr anchor="b"/>
          <a:lstStyle>
            <a:lvl1pPr>
              <a:defRPr sz="235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09103" y="725712"/>
            <a:ext cx="4535924" cy="3581889"/>
          </a:xfrm>
        </p:spPr>
        <p:txBody>
          <a:bodyPr anchor="t"/>
          <a:lstStyle>
            <a:lvl1pPr marL="0" indent="0">
              <a:buNone/>
              <a:defRPr sz="2350"/>
            </a:lvl1pPr>
            <a:lvl2pPr marL="335915" indent="0">
              <a:buNone/>
              <a:defRPr sz="2060"/>
            </a:lvl2pPr>
            <a:lvl3pPr marL="671830" indent="0">
              <a:buNone/>
              <a:defRPr sz="1765"/>
            </a:lvl3pPr>
            <a:lvl4pPr marL="1007745" indent="0">
              <a:buNone/>
              <a:defRPr sz="1470"/>
            </a:lvl4pPr>
            <a:lvl5pPr marL="1344295" indent="0">
              <a:buNone/>
              <a:defRPr sz="1470"/>
            </a:lvl5pPr>
            <a:lvl6pPr marL="1680210" indent="0">
              <a:buNone/>
              <a:defRPr sz="1470"/>
            </a:lvl6pPr>
            <a:lvl7pPr marL="2016125" indent="0">
              <a:buNone/>
              <a:defRPr sz="1470"/>
            </a:lvl7pPr>
            <a:lvl8pPr marL="2352040" indent="0">
              <a:buNone/>
              <a:defRPr sz="1470"/>
            </a:lvl8pPr>
            <a:lvl9pPr marL="2687955" indent="0">
              <a:buNone/>
              <a:defRPr sz="147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17157" y="1512094"/>
            <a:ext cx="2889785" cy="2801341"/>
          </a:xfrm>
        </p:spPr>
        <p:txBody>
          <a:bodyPr/>
          <a:lstStyle>
            <a:lvl1pPr marL="0" indent="0">
              <a:buNone/>
              <a:defRPr sz="1175"/>
            </a:lvl1pPr>
            <a:lvl2pPr marL="335915" indent="0">
              <a:buNone/>
              <a:defRPr sz="1030"/>
            </a:lvl2pPr>
            <a:lvl3pPr marL="671830" indent="0">
              <a:buNone/>
              <a:defRPr sz="880"/>
            </a:lvl3pPr>
            <a:lvl4pPr marL="1007745" indent="0">
              <a:buNone/>
              <a:defRPr sz="735"/>
            </a:lvl4pPr>
            <a:lvl5pPr marL="1344295" indent="0">
              <a:buNone/>
              <a:defRPr sz="735"/>
            </a:lvl5pPr>
            <a:lvl6pPr marL="1680210" indent="0">
              <a:buNone/>
              <a:defRPr sz="735"/>
            </a:lvl6pPr>
            <a:lvl7pPr marL="2016125" indent="0">
              <a:buNone/>
              <a:defRPr sz="735"/>
            </a:lvl7pPr>
            <a:lvl8pPr marL="2352040" indent="0">
              <a:buNone/>
              <a:defRPr sz="735"/>
            </a:lvl8pPr>
            <a:lvl9pPr marL="2687955" indent="0">
              <a:buNone/>
              <a:defRPr sz="73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DBDB359-0144-4BDB-8281-C9A477062FA4}"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DCD29F-E223-49EB-8C86-A5F3542733C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990" y="268350"/>
            <a:ext cx="7727871" cy="9742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15990" y="1341750"/>
            <a:ext cx="7727871" cy="319803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15990" y="4671624"/>
            <a:ext cx="2015966" cy="268350"/>
          </a:xfrm>
          <a:prstGeom prst="rect">
            <a:avLst/>
          </a:prstGeom>
        </p:spPr>
        <p:txBody>
          <a:bodyPr vert="horz" lIns="91440" tIns="45720" rIns="91440" bIns="45720" rtlCol="0" anchor="ctr"/>
          <a:lstStyle>
            <a:lvl1pPr algn="l">
              <a:defRPr sz="880">
                <a:solidFill>
                  <a:schemeClr val="tx1">
                    <a:tint val="75000"/>
                  </a:schemeClr>
                </a:solidFill>
              </a:defRPr>
            </a:lvl1pPr>
          </a:lstStyle>
          <a:p>
            <a:fld id="{C764DE79-268F-4C1A-8933-263129D2AF90}" type="datetimeFigureOut">
              <a:rPr lang="en-US" dirty="0"/>
              <a:t>1/10/2023</a:t>
            </a:fld>
            <a:endParaRPr lang="en-US" dirty="0"/>
          </a:p>
        </p:txBody>
      </p:sp>
      <p:sp>
        <p:nvSpPr>
          <p:cNvPr id="5" name="Footer Placeholder 4"/>
          <p:cNvSpPr>
            <a:spLocks noGrp="1"/>
          </p:cNvSpPr>
          <p:nvPr>
            <p:ph type="ftr" sz="quarter" idx="3"/>
          </p:nvPr>
        </p:nvSpPr>
        <p:spPr>
          <a:xfrm>
            <a:off x="2967951" y="4671624"/>
            <a:ext cx="3023949" cy="268350"/>
          </a:xfrm>
          <a:prstGeom prst="rect">
            <a:avLst/>
          </a:prstGeom>
        </p:spPr>
        <p:txBody>
          <a:bodyPr vert="horz" lIns="91440" tIns="45720" rIns="91440" bIns="45720" rtlCol="0" anchor="ctr"/>
          <a:lstStyle>
            <a:lvl1pPr algn="ctr">
              <a:defRPr sz="8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327894" y="4671624"/>
            <a:ext cx="2015966" cy="268350"/>
          </a:xfrm>
          <a:prstGeom prst="rect">
            <a:avLst/>
          </a:prstGeom>
        </p:spPr>
        <p:txBody>
          <a:bodyPr vert="horz" lIns="91440" tIns="45720" rIns="91440" bIns="45720" rtlCol="0" anchor="ctr"/>
          <a:lstStyle>
            <a:lvl1pPr algn="r">
              <a:defRPr sz="880">
                <a:solidFill>
                  <a:schemeClr val="tx1">
                    <a:tint val="75000"/>
                  </a:schemeClr>
                </a:solidFill>
              </a:defRPr>
            </a:lvl1pPr>
          </a:lstStyle>
          <a:p>
            <a:fld id="{48F63A3B-78C7-47BE-AE5E-E10140E04643}" type="slidenum">
              <a:rPr lang="en-US" dirty="0"/>
              <a:t>‹#›</a:t>
            </a:fld>
            <a:endParaRPr lang="en-US" dirty="0"/>
          </a:p>
        </p:txBody>
      </p:sp>
      <p:pic>
        <p:nvPicPr>
          <p:cNvPr id="8" name="图片 7"/>
          <p:cNvPicPr>
            <a:picLocks noChangeAspect="1"/>
          </p:cNvPicPr>
          <p:nvPr userDrawn="1"/>
        </p:nvPicPr>
        <p:blipFill>
          <a:blip r:embed="rId13"/>
          <a:stretch>
            <a:fillRect/>
          </a:stretch>
        </p:blipFill>
        <p:spPr>
          <a:xfrm>
            <a:off x="0" y="0"/>
            <a:ext cx="8959850" cy="50399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71830" rtl="0" eaLnBrk="1" latinLnBrk="0" hangingPunct="1">
        <a:lnSpc>
          <a:spcPct val="90000"/>
        </a:lnSpc>
        <a:spcBef>
          <a:spcPct val="0"/>
        </a:spcBef>
        <a:buNone/>
        <a:defRPr sz="3235" kern="1200">
          <a:solidFill>
            <a:schemeClr val="tx1"/>
          </a:solidFill>
          <a:latin typeface="+mj-lt"/>
          <a:ea typeface="+mj-ea"/>
          <a:cs typeface="+mj-cs"/>
        </a:defRPr>
      </a:lvl1pPr>
    </p:titleStyle>
    <p:bodyStyle>
      <a:lvl1pPr marL="168275" indent="-168275" algn="l" defTabSz="671830" rtl="0" eaLnBrk="1" latinLnBrk="0" hangingPunct="1">
        <a:lnSpc>
          <a:spcPct val="90000"/>
        </a:lnSpc>
        <a:spcBef>
          <a:spcPts val="735"/>
        </a:spcBef>
        <a:buFont typeface="Arial" panose="020B0604020202020204" pitchFamily="34" charset="0"/>
        <a:buChar char="•"/>
        <a:defRPr sz="2060" kern="1200">
          <a:solidFill>
            <a:schemeClr val="tx1"/>
          </a:solidFill>
          <a:latin typeface="+mn-lt"/>
          <a:ea typeface="+mn-ea"/>
          <a:cs typeface="+mn-cs"/>
        </a:defRPr>
      </a:lvl1pPr>
      <a:lvl2pPr marL="504190" indent="-168275" algn="l" defTabSz="671830" rtl="0" eaLnBrk="1" latinLnBrk="0" hangingPunct="1">
        <a:lnSpc>
          <a:spcPct val="90000"/>
        </a:lnSpc>
        <a:spcBef>
          <a:spcPts val="365"/>
        </a:spcBef>
        <a:buFont typeface="Arial" panose="020B0604020202020204" pitchFamily="34" charset="0"/>
        <a:buChar char="•"/>
        <a:defRPr sz="1765" kern="1200">
          <a:solidFill>
            <a:schemeClr val="tx1"/>
          </a:solidFill>
          <a:latin typeface="+mn-lt"/>
          <a:ea typeface="+mn-ea"/>
          <a:cs typeface="+mn-cs"/>
        </a:defRPr>
      </a:lvl2pPr>
      <a:lvl3pPr marL="840105" indent="-168275" algn="l" defTabSz="671830" rtl="0" eaLnBrk="1" latinLnBrk="0" hangingPunct="1">
        <a:lnSpc>
          <a:spcPct val="90000"/>
        </a:lnSpc>
        <a:spcBef>
          <a:spcPts val="365"/>
        </a:spcBef>
        <a:buFont typeface="Arial" panose="020B0604020202020204" pitchFamily="34" charset="0"/>
        <a:buChar char="•"/>
        <a:defRPr sz="1470" kern="1200">
          <a:solidFill>
            <a:schemeClr val="tx1"/>
          </a:solidFill>
          <a:latin typeface="+mn-lt"/>
          <a:ea typeface="+mn-ea"/>
          <a:cs typeface="+mn-cs"/>
        </a:defRPr>
      </a:lvl3pPr>
      <a:lvl4pPr marL="1176020"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4pPr>
      <a:lvl5pPr marL="1511935"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5pPr>
      <a:lvl6pPr marL="1847850"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6pPr>
      <a:lvl7pPr marL="2183765"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7pPr>
      <a:lvl8pPr marL="2519680"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8pPr>
      <a:lvl9pPr marL="2856230"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9pPr>
    </p:bodyStyle>
    <p:otherStyle>
      <a:defPPr>
        <a:defRPr lang="en-US"/>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7745"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7955" algn="l" defTabSz="671830" rtl="0" eaLnBrk="1" latinLnBrk="0" hangingPunct="1">
        <a:defRPr sz="13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0"/>
            <a:ext cx="8959850" cy="5039916"/>
          </a:xfrm>
          <a:prstGeom prst="rect">
            <a:avLst/>
          </a:prstGeom>
        </p:spPr>
      </p:pic>
      <p:pic>
        <p:nvPicPr>
          <p:cNvPr id="8" name="图片 7"/>
          <p:cNvPicPr>
            <a:picLocks noChangeAspect="1"/>
          </p:cNvPicPr>
          <p:nvPr/>
        </p:nvPicPr>
        <p:blipFill rotWithShape="1">
          <a:blip r:embed="rId4" cstate="screen"/>
          <a:srcRect/>
          <a:stretch>
            <a:fillRect/>
          </a:stretch>
        </p:blipFill>
        <p:spPr>
          <a:xfrm>
            <a:off x="6397219" y="13212"/>
            <a:ext cx="1051324" cy="2506746"/>
          </a:xfrm>
          <a:prstGeom prst="rect">
            <a:avLst/>
          </a:prstGeom>
        </p:spPr>
      </p:pic>
      <p:pic>
        <p:nvPicPr>
          <p:cNvPr id="15" name="图片 14"/>
          <p:cNvPicPr>
            <a:picLocks noChangeAspect="1"/>
          </p:cNvPicPr>
          <p:nvPr/>
        </p:nvPicPr>
        <p:blipFill rotWithShape="1">
          <a:blip r:embed="rId5" cstate="screen"/>
          <a:srcRect l="12473" t="12473" r="12473" b="12473"/>
          <a:stretch>
            <a:fillRect/>
          </a:stretch>
        </p:blipFill>
        <p:spPr>
          <a:xfrm>
            <a:off x="1964881" y="886769"/>
            <a:ext cx="4599780" cy="2299890"/>
          </a:xfrm>
          <a:prstGeom prst="rect">
            <a:avLst/>
          </a:prstGeom>
        </p:spPr>
      </p:pic>
      <p:pic>
        <p:nvPicPr>
          <p:cNvPr id="16" name="图片 15"/>
          <p:cNvPicPr>
            <a:picLocks noChangeAspect="1"/>
          </p:cNvPicPr>
          <p:nvPr/>
        </p:nvPicPr>
        <p:blipFill rotWithShape="1">
          <a:blip r:embed="rId6" cstate="screen"/>
          <a:srcRect/>
          <a:stretch>
            <a:fillRect/>
          </a:stretch>
        </p:blipFill>
        <p:spPr>
          <a:xfrm>
            <a:off x="7160436" y="-34870"/>
            <a:ext cx="695840" cy="1659140"/>
          </a:xfrm>
          <a:prstGeom prst="rect">
            <a:avLst/>
          </a:prstGeom>
        </p:spPr>
      </p:pic>
      <p:pic>
        <p:nvPicPr>
          <p:cNvPr id="17" name="图片 16"/>
          <p:cNvPicPr>
            <a:picLocks noChangeAspect="1"/>
          </p:cNvPicPr>
          <p:nvPr/>
        </p:nvPicPr>
        <p:blipFill rotWithShape="1">
          <a:blip r:embed="rId4" cstate="screen"/>
          <a:srcRect/>
          <a:stretch>
            <a:fillRect/>
          </a:stretch>
        </p:blipFill>
        <p:spPr>
          <a:xfrm>
            <a:off x="666457" y="-34870"/>
            <a:ext cx="1051324" cy="2506746"/>
          </a:xfrm>
          <a:prstGeom prst="rect">
            <a:avLst/>
          </a:prstGeom>
        </p:spPr>
      </p:pic>
      <p:pic>
        <p:nvPicPr>
          <p:cNvPr id="18" name="图片 17"/>
          <p:cNvPicPr>
            <a:picLocks noChangeAspect="1"/>
          </p:cNvPicPr>
          <p:nvPr/>
        </p:nvPicPr>
        <p:blipFill rotWithShape="1">
          <a:blip r:embed="rId6" cstate="screen"/>
          <a:srcRect/>
          <a:stretch>
            <a:fillRect/>
          </a:stretch>
        </p:blipFill>
        <p:spPr>
          <a:xfrm>
            <a:off x="282679" y="141970"/>
            <a:ext cx="695840" cy="1659140"/>
          </a:xfrm>
          <a:prstGeom prst="rect">
            <a:avLst/>
          </a:prstGeom>
        </p:spPr>
      </p:pic>
      <p:sp>
        <p:nvSpPr>
          <p:cNvPr id="13" name="文本框 12"/>
          <p:cNvSpPr txBox="1"/>
          <p:nvPr/>
        </p:nvSpPr>
        <p:spPr>
          <a:xfrm>
            <a:off x="2495629" y="2974104"/>
            <a:ext cx="3857625"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华文楷体" panose="02010600040101010101" charset="-122"/>
              </a:rPr>
              <a:t>活</a:t>
            </a:r>
            <a:r>
              <a:rPr lang="zh-CN" altLang="en-US" sz="1400" dirty="0" smtClean="0">
                <a:solidFill>
                  <a:schemeClr val="bg1"/>
                </a:solidFill>
                <a:latin typeface="微软雅黑" panose="020B0503020204020204" pitchFamily="34" charset="-122"/>
                <a:ea typeface="微软雅黑" panose="020B0503020204020204" pitchFamily="34" charset="-122"/>
                <a:cs typeface="华文楷体" panose="02010600040101010101" charset="-122"/>
              </a:rPr>
              <a:t>动策划  中秋活动  中秋介绍 中秋</a:t>
            </a:r>
            <a:r>
              <a:rPr lang="en-US" altLang="zh-CN" sz="1400" dirty="0" smtClean="0">
                <a:solidFill>
                  <a:schemeClr val="bg1"/>
                </a:solidFill>
                <a:latin typeface="微软雅黑" panose="020B0503020204020204" pitchFamily="34" charset="-122"/>
                <a:ea typeface="微软雅黑" panose="020B0503020204020204" pitchFamily="34" charset="-122"/>
                <a:cs typeface="华文楷体" panose="02010600040101010101" charset="-122"/>
              </a:rPr>
              <a:t>PPT</a:t>
            </a:r>
            <a:r>
              <a:rPr lang="zh-CN" altLang="en-US" sz="1400" dirty="0" smtClean="0">
                <a:solidFill>
                  <a:schemeClr val="bg1"/>
                </a:solidFill>
                <a:latin typeface="微软雅黑" panose="020B0503020204020204" pitchFamily="34" charset="-122"/>
                <a:ea typeface="微软雅黑" panose="020B0503020204020204" pitchFamily="34" charset="-122"/>
                <a:cs typeface="华文楷体" panose="02010600040101010101" charset="-122"/>
              </a:rPr>
              <a:t>模板 </a:t>
            </a:r>
            <a:endParaRPr lang="zh-CN" altLang="en-US" sz="1400" dirty="0">
              <a:solidFill>
                <a:schemeClr val="bg1"/>
              </a:solidFill>
              <a:latin typeface="微软雅黑" panose="020B0503020204020204" pitchFamily="34" charset="-122"/>
              <a:ea typeface="微软雅黑" panose="020B0503020204020204" pitchFamily="34" charset="-122"/>
              <a:cs typeface="华文楷体"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0475" y="1656143"/>
            <a:ext cx="4479925" cy="515526"/>
          </a:xfrm>
          <a:prstGeom prst="rect">
            <a:avLst/>
          </a:prstGeom>
        </p:spPr>
        <p:txBody>
          <a:bodyPr>
            <a:spAutoFit/>
          </a:bodyPr>
          <a:lstStyle/>
          <a:p>
            <a:pPr>
              <a:lnSpc>
                <a:spcPct val="150000"/>
              </a:lnSpc>
            </a:pPr>
            <a:r>
              <a:rPr lang="zh-CN" altLang="en-US" sz="2000" spc="300" dirty="0" smtClean="0">
                <a:solidFill>
                  <a:schemeClr val="bg1"/>
                </a:solidFill>
                <a:latin typeface="Lantinghei SC Extralight" charset="-122"/>
                <a:ea typeface="Lantinghei SC Extralight" charset="-122"/>
                <a:cs typeface="Lantinghei SC Extralight" charset="-122"/>
              </a:rPr>
              <a:t>农历八月十四或者十五</a:t>
            </a:r>
          </a:p>
        </p:txBody>
      </p:sp>
      <p:sp>
        <p:nvSpPr>
          <p:cNvPr id="9" name="Text Box 7"/>
          <p:cNvSpPr txBox="1">
            <a:spLocks noChangeArrowheads="1"/>
          </p:cNvSpPr>
          <p:nvPr/>
        </p:nvSpPr>
        <p:spPr bwMode="auto">
          <a:xfrm>
            <a:off x="1236096" y="704830"/>
            <a:ext cx="1166199" cy="140093"/>
          </a:xfrm>
          <a:prstGeom prst="rect">
            <a:avLst/>
          </a:prstGeom>
          <a:noFill/>
          <a:ln w="9525">
            <a:noFill/>
            <a:miter lim="800000"/>
          </a:ln>
        </p:spPr>
        <p:txBody>
          <a:bodyPr wrap="none" lIns="25200" tIns="12600" rIns="25200" bIns="12600">
            <a:spAutoFit/>
          </a:bodyPr>
          <a:lstStyle/>
          <a:p>
            <a:pPr algn="ctr" defTabSz="599440"/>
            <a:r>
              <a:rPr lang="en-CA" sz="745" spc="331" smtClean="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TIME , PLACE</a:t>
            </a:r>
            <a:endPar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endParaRPr>
          </a:p>
        </p:txBody>
      </p:sp>
      <p:pic>
        <p:nvPicPr>
          <p:cNvPr id="10" name="图片 9"/>
          <p:cNvPicPr>
            <a:picLocks noChangeAspect="1"/>
          </p:cNvPicPr>
          <p:nvPr/>
        </p:nvPicPr>
        <p:blipFill>
          <a:blip r:embed="rId3" cstate="screen"/>
          <a:stretch>
            <a:fillRect/>
          </a:stretch>
        </p:blipFill>
        <p:spPr>
          <a:xfrm>
            <a:off x="133067" y="138857"/>
            <a:ext cx="1050488" cy="623171"/>
          </a:xfrm>
          <a:prstGeom prst="rect">
            <a:avLst/>
          </a:prstGeom>
        </p:spPr>
      </p:pic>
      <p:pic>
        <p:nvPicPr>
          <p:cNvPr id="11" name="图片 10"/>
          <p:cNvPicPr>
            <a:picLocks noChangeAspect="1"/>
          </p:cNvPicPr>
          <p:nvPr/>
        </p:nvPicPr>
        <p:blipFill>
          <a:blip r:embed="rId4" cstate="screen"/>
          <a:stretch>
            <a:fillRect/>
          </a:stretch>
        </p:blipFill>
        <p:spPr>
          <a:xfrm flipH="1">
            <a:off x="6294120" y="-20342"/>
            <a:ext cx="2752134" cy="2119729"/>
          </a:xfrm>
          <a:prstGeom prst="rect">
            <a:avLst/>
          </a:prstGeom>
        </p:spPr>
      </p:pic>
      <p:pic>
        <p:nvPicPr>
          <p:cNvPr id="12" name="图片 11"/>
          <p:cNvPicPr>
            <a:picLocks noChangeAspect="1"/>
          </p:cNvPicPr>
          <p:nvPr/>
        </p:nvPicPr>
        <p:blipFill>
          <a:blip r:embed="rId5" cstate="screen"/>
          <a:stretch>
            <a:fillRect/>
          </a:stretch>
        </p:blipFill>
        <p:spPr>
          <a:xfrm>
            <a:off x="-1" y="3648298"/>
            <a:ext cx="9032399" cy="1403448"/>
          </a:xfrm>
          <a:prstGeom prst="rect">
            <a:avLst/>
          </a:prstGeom>
        </p:spPr>
      </p:pic>
      <p:sp>
        <p:nvSpPr>
          <p:cNvPr id="13" name="矩形 12"/>
          <p:cNvSpPr/>
          <p:nvPr/>
        </p:nvSpPr>
        <p:spPr>
          <a:xfrm>
            <a:off x="1145660" y="200379"/>
            <a:ext cx="1773562" cy="461665"/>
          </a:xfrm>
          <a:prstGeom prst="rect">
            <a:avLst/>
          </a:prstGeom>
        </p:spPr>
        <p:txBody>
          <a:bodyPr wrap="none">
            <a:spAutoFit/>
          </a:bodyPr>
          <a:lstStyle/>
          <a:p>
            <a:pPr algn="ctr" defTabSz="599440"/>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时间</a:t>
            </a:r>
            <a:r>
              <a:rPr lang="en-US" altLang="zh-CN" sz="2400" b="1" spc="165" dirty="0" smtClean="0">
                <a:solidFill>
                  <a:schemeClr val="bg1"/>
                </a:solidFill>
                <a:latin typeface="华文宋体" panose="02010600040101010101" charset="-122"/>
                <a:ea typeface="华文宋体" panose="02010600040101010101" charset="-122"/>
                <a:cs typeface="华文宋体" panose="02010600040101010101" charset="-122"/>
              </a:rPr>
              <a:t>/</a:t>
            </a:r>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地点 </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sp>
        <p:nvSpPr>
          <p:cNvPr id="14" name="椭圆 13"/>
          <p:cNvSpPr/>
          <p:nvPr/>
        </p:nvSpPr>
        <p:spPr>
          <a:xfrm>
            <a:off x="1366883" y="1532544"/>
            <a:ext cx="843027" cy="843027"/>
          </a:xfrm>
          <a:prstGeom prst="ellipse">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Lantinghei SC Demibold" charset="-122"/>
                <a:ea typeface="Lantinghei SC Demibold" charset="-122"/>
                <a:cs typeface="Lantinghei SC Demibold" charset="-122"/>
              </a:rPr>
              <a:t>时间</a:t>
            </a:r>
            <a:endParaRPr lang="zh-CN" altLang="en-US" sz="1600" dirty="0">
              <a:solidFill>
                <a:schemeClr val="tx1"/>
              </a:solidFill>
              <a:latin typeface="Lantinghei SC Demibold" charset="-122"/>
              <a:ea typeface="Lantinghei SC Demibold" charset="-122"/>
              <a:cs typeface="Lantinghei SC Demibold" charset="-122"/>
            </a:endParaRPr>
          </a:p>
        </p:txBody>
      </p:sp>
      <p:sp>
        <p:nvSpPr>
          <p:cNvPr id="15" name="椭圆 14"/>
          <p:cNvSpPr/>
          <p:nvPr/>
        </p:nvSpPr>
        <p:spPr>
          <a:xfrm>
            <a:off x="1366883" y="2548763"/>
            <a:ext cx="843027" cy="843027"/>
          </a:xfrm>
          <a:prstGeom prst="ellipse">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Lantinghei SC Demibold" charset="-122"/>
                <a:ea typeface="Lantinghei SC Demibold" charset="-122"/>
                <a:cs typeface="Lantinghei SC Demibold" charset="-122"/>
              </a:rPr>
              <a:t>地点</a:t>
            </a:r>
            <a:endParaRPr lang="zh-CN" altLang="en-US" sz="1600" dirty="0">
              <a:solidFill>
                <a:schemeClr val="tx1"/>
              </a:solidFill>
              <a:latin typeface="Lantinghei SC Demibold" charset="-122"/>
              <a:ea typeface="Lantinghei SC Demibold" charset="-122"/>
              <a:cs typeface="Lantinghei SC Demibold" charset="-122"/>
            </a:endParaRPr>
          </a:p>
        </p:txBody>
      </p:sp>
      <p:sp>
        <p:nvSpPr>
          <p:cNvPr id="4" name="矩形 3"/>
          <p:cNvSpPr/>
          <p:nvPr/>
        </p:nvSpPr>
        <p:spPr>
          <a:xfrm>
            <a:off x="2452652" y="2652844"/>
            <a:ext cx="4479925" cy="515526"/>
          </a:xfrm>
          <a:prstGeom prst="rect">
            <a:avLst/>
          </a:prstGeom>
        </p:spPr>
        <p:txBody>
          <a:bodyPr>
            <a:spAutoFit/>
          </a:bodyPr>
          <a:lstStyle/>
          <a:p>
            <a:pPr>
              <a:lnSpc>
                <a:spcPct val="150000"/>
              </a:lnSpc>
            </a:pPr>
            <a:r>
              <a:rPr lang="zh-CN" altLang="en-US" sz="2000" spc="300" smtClean="0">
                <a:solidFill>
                  <a:schemeClr val="bg1"/>
                </a:solidFill>
                <a:latin typeface="Lantinghei SC Extralight" charset="-122"/>
                <a:ea typeface="Lantinghei SC Extralight" charset="-122"/>
                <a:cs typeface="Lantinghei SC Extralight" charset="-122"/>
              </a:rPr>
              <a:t>酒店</a:t>
            </a:r>
            <a:r>
              <a:rPr lang="zh-CN" altLang="en-US" sz="2000" spc="300" dirty="0">
                <a:solidFill>
                  <a:schemeClr val="bg1"/>
                </a:solidFill>
                <a:latin typeface="Lantinghei SC Extralight" charset="-122"/>
                <a:ea typeface="Lantinghei SC Extralight" charset="-122"/>
                <a:cs typeface="Lantinghei SC Extralight" charset="-122"/>
              </a:rPr>
              <a:t>培训室</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2000"/>
                            </p:stCondLst>
                            <p:childTnLst>
                              <p:par>
                                <p:cTn id="19" presetID="2" presetClass="entr" presetSubtype="2" decel="10000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1+#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2" decel="10000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000" fill="hold"/>
                                        <p:tgtEl>
                                          <p:spTgt spid="15"/>
                                        </p:tgtEl>
                                        <p:attrNameLst>
                                          <p:attrName>ppt_x</p:attrName>
                                        </p:attrNameLst>
                                      </p:cBhvr>
                                      <p:tavLst>
                                        <p:tav tm="0">
                                          <p:val>
                                            <p:strVal val="1+#ppt_w/2"/>
                                          </p:val>
                                        </p:tav>
                                        <p:tav tm="100000">
                                          <p:val>
                                            <p:strVal val="#ppt_x"/>
                                          </p:val>
                                        </p:tav>
                                      </p:tavLst>
                                    </p:anim>
                                    <p:anim calcmode="lin" valueType="num">
                                      <p:cBhvr additive="base">
                                        <p:cTn id="2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7"/>
          <p:cNvSpPr txBox="1">
            <a:spLocks noChangeArrowheads="1"/>
          </p:cNvSpPr>
          <p:nvPr/>
        </p:nvSpPr>
        <p:spPr bwMode="auto">
          <a:xfrm>
            <a:off x="1236096" y="704830"/>
            <a:ext cx="1166199" cy="140093"/>
          </a:xfrm>
          <a:prstGeom prst="rect">
            <a:avLst/>
          </a:prstGeom>
          <a:noFill/>
          <a:ln w="9525">
            <a:noFill/>
            <a:miter lim="800000"/>
          </a:ln>
        </p:spPr>
        <p:txBody>
          <a:bodyPr wrap="none" lIns="25200" tIns="12600" rIns="25200" bIns="12600">
            <a:spAutoFit/>
          </a:bodyPr>
          <a:lstStyle/>
          <a:p>
            <a:pPr algn="ctr" defTabSz="599440"/>
            <a:r>
              <a:rPr lang="en-CA" sz="745" spc="331" smtClean="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TIME , PLACE</a:t>
            </a:r>
            <a:endPar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endParaRPr>
          </a:p>
        </p:txBody>
      </p:sp>
      <p:pic>
        <p:nvPicPr>
          <p:cNvPr id="18" name="图片 17"/>
          <p:cNvPicPr>
            <a:picLocks noChangeAspect="1"/>
          </p:cNvPicPr>
          <p:nvPr/>
        </p:nvPicPr>
        <p:blipFill>
          <a:blip r:embed="rId3" cstate="screen"/>
          <a:stretch>
            <a:fillRect/>
          </a:stretch>
        </p:blipFill>
        <p:spPr>
          <a:xfrm>
            <a:off x="133067" y="138857"/>
            <a:ext cx="1050488" cy="623171"/>
          </a:xfrm>
          <a:prstGeom prst="rect">
            <a:avLst/>
          </a:prstGeom>
        </p:spPr>
      </p:pic>
      <p:pic>
        <p:nvPicPr>
          <p:cNvPr id="19" name="图片 18"/>
          <p:cNvPicPr>
            <a:picLocks noChangeAspect="1"/>
          </p:cNvPicPr>
          <p:nvPr/>
        </p:nvPicPr>
        <p:blipFill>
          <a:blip r:embed="rId4" cstate="screen"/>
          <a:stretch>
            <a:fillRect/>
          </a:stretch>
        </p:blipFill>
        <p:spPr>
          <a:xfrm flipH="1">
            <a:off x="6294120" y="-20342"/>
            <a:ext cx="2752134" cy="2119729"/>
          </a:xfrm>
          <a:prstGeom prst="rect">
            <a:avLst/>
          </a:prstGeom>
        </p:spPr>
      </p:pic>
      <p:pic>
        <p:nvPicPr>
          <p:cNvPr id="20" name="图片 19"/>
          <p:cNvPicPr>
            <a:picLocks noChangeAspect="1"/>
          </p:cNvPicPr>
          <p:nvPr/>
        </p:nvPicPr>
        <p:blipFill>
          <a:blip r:embed="rId5" cstate="screen"/>
          <a:stretch>
            <a:fillRect/>
          </a:stretch>
        </p:blipFill>
        <p:spPr>
          <a:xfrm>
            <a:off x="-1" y="3648298"/>
            <a:ext cx="9032399" cy="1403448"/>
          </a:xfrm>
          <a:prstGeom prst="rect">
            <a:avLst/>
          </a:prstGeom>
        </p:spPr>
      </p:pic>
      <p:sp>
        <p:nvSpPr>
          <p:cNvPr id="21" name="矩形 20"/>
          <p:cNvSpPr/>
          <p:nvPr/>
        </p:nvSpPr>
        <p:spPr>
          <a:xfrm>
            <a:off x="1145660" y="200379"/>
            <a:ext cx="1773562" cy="461665"/>
          </a:xfrm>
          <a:prstGeom prst="rect">
            <a:avLst/>
          </a:prstGeom>
        </p:spPr>
        <p:txBody>
          <a:bodyPr wrap="none">
            <a:spAutoFit/>
          </a:bodyPr>
          <a:lstStyle/>
          <a:p>
            <a:pPr algn="ctr" defTabSz="599440"/>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时间</a:t>
            </a:r>
            <a:r>
              <a:rPr lang="en-US" altLang="zh-CN" sz="2400" b="1" spc="165" dirty="0" smtClean="0">
                <a:solidFill>
                  <a:schemeClr val="bg1"/>
                </a:solidFill>
                <a:latin typeface="华文宋体" panose="02010600040101010101" charset="-122"/>
                <a:ea typeface="华文宋体" panose="02010600040101010101" charset="-122"/>
                <a:cs typeface="华文宋体" panose="02010600040101010101" charset="-122"/>
              </a:rPr>
              <a:t>/</a:t>
            </a:r>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地点 </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sp>
        <p:nvSpPr>
          <p:cNvPr id="29" name="圆角矩形 28"/>
          <p:cNvSpPr/>
          <p:nvPr/>
        </p:nvSpPr>
        <p:spPr>
          <a:xfrm>
            <a:off x="4653353" y="1772105"/>
            <a:ext cx="2981053" cy="629532"/>
          </a:xfrm>
          <a:prstGeom prst="round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5">
              <a:solidFill>
                <a:schemeClr val="tx1"/>
              </a:solidFill>
            </a:endParaRPr>
          </a:p>
        </p:txBody>
      </p:sp>
      <p:sp>
        <p:nvSpPr>
          <p:cNvPr id="30" name="圆角矩形 29"/>
          <p:cNvSpPr/>
          <p:nvPr/>
        </p:nvSpPr>
        <p:spPr>
          <a:xfrm>
            <a:off x="4653353" y="2710201"/>
            <a:ext cx="2981053" cy="629532"/>
          </a:xfrm>
          <a:prstGeom prst="round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5">
              <a:solidFill>
                <a:schemeClr val="tx1"/>
              </a:solidFill>
            </a:endParaRPr>
          </a:p>
        </p:txBody>
      </p:sp>
      <p:grpSp>
        <p:nvGrpSpPr>
          <p:cNvPr id="32" name="组合 31"/>
          <p:cNvGrpSpPr/>
          <p:nvPr/>
        </p:nvGrpSpPr>
        <p:grpSpPr>
          <a:xfrm>
            <a:off x="4546022" y="1939101"/>
            <a:ext cx="255753" cy="255753"/>
            <a:chOff x="3683368" y="2342383"/>
            <a:chExt cx="351046" cy="351046"/>
          </a:xfrm>
          <a:solidFill>
            <a:srgbClr val="0070C0"/>
          </a:solidFill>
          <a:effectLst>
            <a:outerShdw blurRad="50800" dist="38100" dir="5400000" algn="t" rotWithShape="0">
              <a:prstClr val="black">
                <a:alpha val="40000"/>
              </a:prstClr>
            </a:outerShdw>
          </a:effectLst>
        </p:grpSpPr>
        <p:sp>
          <p:nvSpPr>
            <p:cNvPr id="33" name="椭圆 32"/>
            <p:cNvSpPr/>
            <p:nvPr/>
          </p:nvSpPr>
          <p:spPr>
            <a:xfrm>
              <a:off x="3683368" y="2342383"/>
              <a:ext cx="351046" cy="351046"/>
            </a:xfrm>
            <a:prstGeom prst="ellipse">
              <a:avLst/>
            </a:prstGeom>
            <a:solidFill>
              <a:srgbClr val="FF8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5">
                <a:solidFill>
                  <a:schemeClr val="bg1"/>
                </a:solidFill>
              </a:endParaRPr>
            </a:p>
          </p:txBody>
        </p:sp>
        <p:sp>
          <p:nvSpPr>
            <p:cNvPr id="34" name="TextBox 70"/>
            <p:cNvSpPr txBox="1"/>
            <p:nvPr/>
          </p:nvSpPr>
          <p:spPr>
            <a:xfrm>
              <a:off x="3786883" y="2348630"/>
              <a:ext cx="144016" cy="344002"/>
            </a:xfrm>
            <a:prstGeom prst="rect">
              <a:avLst/>
            </a:prstGeom>
            <a:noFill/>
            <a:ln>
              <a:noFill/>
            </a:ln>
          </p:spPr>
          <p:txBody>
            <a:bodyPr wrap="square" lIns="0" tIns="0" rIns="0" bIns="0" rtlCol="0">
              <a:spAutoFit/>
            </a:bodyPr>
            <a:lstStyle/>
            <a:p>
              <a:pPr algn="ctr"/>
              <a:r>
                <a:rPr lang="en-US" altLang="zh-CN" sz="1605" b="1" dirty="0">
                  <a:solidFill>
                    <a:schemeClr val="bg1"/>
                  </a:solidFill>
                  <a:latin typeface="微软雅黑" panose="020B0503020204020204" pitchFamily="34" charset="-122"/>
                  <a:ea typeface="微软雅黑" panose="020B0503020204020204" pitchFamily="34" charset="-122"/>
                </a:rPr>
                <a:t>1</a:t>
              </a:r>
              <a:endParaRPr lang="zh-CN" altLang="en-US" sz="1605" b="1"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4546022" y="2897091"/>
            <a:ext cx="255753" cy="255753"/>
            <a:chOff x="3683368" y="2342383"/>
            <a:chExt cx="351046" cy="351046"/>
          </a:xfrm>
          <a:solidFill>
            <a:srgbClr val="0070C0"/>
          </a:solidFill>
          <a:effectLst>
            <a:outerShdw blurRad="50800" dist="38100" dir="5400000" algn="t" rotWithShape="0">
              <a:prstClr val="black">
                <a:alpha val="40000"/>
              </a:prstClr>
            </a:outerShdw>
          </a:effectLst>
        </p:grpSpPr>
        <p:sp>
          <p:nvSpPr>
            <p:cNvPr id="36" name="椭圆 35"/>
            <p:cNvSpPr/>
            <p:nvPr/>
          </p:nvSpPr>
          <p:spPr>
            <a:xfrm>
              <a:off x="3683368" y="2342383"/>
              <a:ext cx="351046" cy="351046"/>
            </a:xfrm>
            <a:prstGeom prst="ellipse">
              <a:avLst/>
            </a:prstGeom>
            <a:solidFill>
              <a:srgbClr val="FF8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5">
                <a:solidFill>
                  <a:schemeClr val="bg1"/>
                </a:solidFill>
              </a:endParaRPr>
            </a:p>
          </p:txBody>
        </p:sp>
        <p:sp>
          <p:nvSpPr>
            <p:cNvPr id="37" name="TextBox 73"/>
            <p:cNvSpPr txBox="1"/>
            <p:nvPr/>
          </p:nvSpPr>
          <p:spPr>
            <a:xfrm>
              <a:off x="3786883" y="2348630"/>
              <a:ext cx="144016" cy="344002"/>
            </a:xfrm>
            <a:prstGeom prst="rect">
              <a:avLst/>
            </a:prstGeom>
            <a:noFill/>
          </p:spPr>
          <p:txBody>
            <a:bodyPr wrap="square" lIns="0" tIns="0" rIns="0" bIns="0" rtlCol="0">
              <a:spAutoFit/>
            </a:bodyPr>
            <a:lstStyle/>
            <a:p>
              <a:pPr algn="ctr"/>
              <a:r>
                <a:rPr lang="en-US" altLang="zh-CN" sz="1605" b="1" dirty="0">
                  <a:solidFill>
                    <a:schemeClr val="bg1"/>
                  </a:solidFill>
                  <a:latin typeface="微软雅黑" panose="020B0503020204020204" pitchFamily="34" charset="-122"/>
                  <a:ea typeface="微软雅黑" panose="020B0503020204020204" pitchFamily="34" charset="-122"/>
                </a:rPr>
                <a:t>2</a:t>
              </a:r>
              <a:endParaRPr lang="zh-CN" altLang="en-US" sz="1605" b="1" dirty="0">
                <a:solidFill>
                  <a:schemeClr val="bg1"/>
                </a:solidFill>
                <a:latin typeface="微软雅黑" panose="020B0503020204020204" pitchFamily="34" charset="-122"/>
                <a:ea typeface="微软雅黑" panose="020B0503020204020204" pitchFamily="34" charset="-122"/>
              </a:endParaRPr>
            </a:p>
          </p:txBody>
        </p:sp>
      </p:grpSp>
      <p:sp>
        <p:nvSpPr>
          <p:cNvPr id="41" name="TextBox 77"/>
          <p:cNvSpPr txBox="1"/>
          <p:nvPr/>
        </p:nvSpPr>
        <p:spPr>
          <a:xfrm>
            <a:off x="4909106" y="1902053"/>
            <a:ext cx="2574846"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800" b="1" dirty="0">
                <a:solidFill>
                  <a:schemeClr val="tx1"/>
                </a:solidFill>
                <a:latin typeface="Lantinghei SC Demibold" charset="-122"/>
                <a:ea typeface="Lantinghei SC Demibold" charset="-122"/>
                <a:cs typeface="Lantinghei SC Demibold" charset="-122"/>
              </a:rPr>
              <a:t>产品说明</a:t>
            </a:r>
            <a:r>
              <a:rPr lang="zh-CN" altLang="en-US" sz="800" b="1" dirty="0" smtClean="0">
                <a:solidFill>
                  <a:schemeClr val="tx1"/>
                </a:solidFill>
                <a:latin typeface="Lantinghei SC Demibold" charset="-122"/>
                <a:ea typeface="Lantinghei SC Demibold" charset="-122"/>
                <a:cs typeface="Lantinghei SC Demibold" charset="-122"/>
              </a:rPr>
              <a:t>一：点击</a:t>
            </a:r>
            <a:r>
              <a:rPr lang="zh-CN" altLang="en-US" sz="800" b="1" dirty="0">
                <a:solidFill>
                  <a:schemeClr val="tx1"/>
                </a:solidFill>
                <a:latin typeface="Lantinghei SC Demibold" charset="-122"/>
                <a:ea typeface="Lantinghei SC Demibold" charset="-122"/>
                <a:cs typeface="Lantinghei SC Demibold" charset="-122"/>
              </a:rPr>
              <a:t>输入本栏的具体文字，简明扼要的说明分项内容，此为概念图解，请根据您的具体内容酌情修改</a:t>
            </a:r>
            <a:endParaRPr lang="en-US" altLang="zh-CN" sz="800" b="1" dirty="0">
              <a:solidFill>
                <a:schemeClr val="tx1"/>
              </a:solidFill>
              <a:latin typeface="Lantinghei SC Demibold" charset="-122"/>
              <a:ea typeface="Lantinghei SC Demibold" charset="-122"/>
              <a:cs typeface="Lantinghei SC Demibold" charset="-122"/>
            </a:endParaRPr>
          </a:p>
        </p:txBody>
      </p:sp>
      <p:sp>
        <p:nvSpPr>
          <p:cNvPr id="42" name="TextBox 78"/>
          <p:cNvSpPr txBox="1"/>
          <p:nvPr/>
        </p:nvSpPr>
        <p:spPr>
          <a:xfrm>
            <a:off x="4908170" y="2858255"/>
            <a:ext cx="2575782"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800" b="1" dirty="0">
                <a:solidFill>
                  <a:schemeClr val="tx1"/>
                </a:solidFill>
                <a:latin typeface="Lantinghei SC Demibold" charset="-122"/>
                <a:ea typeface="Lantinghei SC Demibold" charset="-122"/>
                <a:cs typeface="Lantinghei SC Demibold" charset="-122"/>
              </a:rPr>
              <a:t>产品</a:t>
            </a:r>
            <a:r>
              <a:rPr lang="zh-CN" altLang="en-US" sz="800" b="1">
                <a:solidFill>
                  <a:schemeClr val="tx1"/>
                </a:solidFill>
                <a:latin typeface="Lantinghei SC Demibold" charset="-122"/>
                <a:ea typeface="Lantinghei SC Demibold" charset="-122"/>
                <a:cs typeface="Lantinghei SC Demibold" charset="-122"/>
              </a:rPr>
              <a:t>说明</a:t>
            </a:r>
            <a:r>
              <a:rPr lang="zh-CN" altLang="en-US" sz="800" b="1" smtClean="0">
                <a:solidFill>
                  <a:schemeClr val="tx1"/>
                </a:solidFill>
                <a:latin typeface="Lantinghei SC Demibold" charset="-122"/>
                <a:ea typeface="Lantinghei SC Demibold" charset="-122"/>
                <a:cs typeface="Lantinghei SC Demibold" charset="-122"/>
              </a:rPr>
              <a:t>二：点击</a:t>
            </a:r>
            <a:r>
              <a:rPr lang="zh-CN" altLang="en-US" sz="800" b="1" dirty="0">
                <a:solidFill>
                  <a:schemeClr val="tx1"/>
                </a:solidFill>
                <a:latin typeface="Lantinghei SC Demibold" charset="-122"/>
                <a:ea typeface="Lantinghei SC Demibold" charset="-122"/>
                <a:cs typeface="Lantinghei SC Demibold" charset="-122"/>
              </a:rPr>
              <a:t>输入本栏的具体文字，简明扼要的说明分项内容，此为概念图解，请根据您的具体内容酌情修改</a:t>
            </a:r>
            <a:endParaRPr lang="en-US" altLang="zh-CN" sz="800" b="1" dirty="0">
              <a:solidFill>
                <a:schemeClr val="tx1"/>
              </a:solidFill>
              <a:latin typeface="Lantinghei SC Demibold" charset="-122"/>
              <a:ea typeface="Lantinghei SC Demibold" charset="-122"/>
              <a:cs typeface="Lantinghei SC Demibold" charset="-122"/>
            </a:endParaRPr>
          </a:p>
        </p:txBody>
      </p:sp>
      <p:pic>
        <p:nvPicPr>
          <p:cNvPr id="3" name="图片 2"/>
          <p:cNvPicPr>
            <a:picLocks noChangeAspect="1"/>
          </p:cNvPicPr>
          <p:nvPr/>
        </p:nvPicPr>
        <p:blipFill rotWithShape="1">
          <a:blip r:embed="rId6" cstate="screen"/>
          <a:srcRect t="4787" r="8280" b="38413"/>
          <a:stretch>
            <a:fillRect/>
          </a:stretch>
        </p:blipFill>
        <p:spPr>
          <a:xfrm>
            <a:off x="460980" y="887709"/>
            <a:ext cx="3798528" cy="307592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1+#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1+#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1+#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1+#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fade">
                                      <p:cBhvr>
                                        <p:cTn id="4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animBg="1"/>
      <p:bldP spid="30" grpId="0" animBg="1"/>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 7"/>
          <p:cNvGrpSpPr/>
          <p:nvPr/>
        </p:nvGrpSpPr>
        <p:grpSpPr>
          <a:xfrm>
            <a:off x="-1" y="-20342"/>
            <a:ext cx="9046255" cy="5072088"/>
            <a:chOff x="-1" y="-20342"/>
            <a:chExt cx="9046255" cy="5072088"/>
          </a:xfrm>
        </p:grpSpPr>
        <p:pic>
          <p:nvPicPr>
            <p:cNvPr id="20" name="图片 19"/>
            <p:cNvPicPr>
              <a:picLocks noChangeAspect="1"/>
            </p:cNvPicPr>
            <p:nvPr/>
          </p:nvPicPr>
          <p:blipFill>
            <a:blip r:embed="rId3" cstate="screen"/>
            <a:stretch>
              <a:fillRect/>
            </a:stretch>
          </p:blipFill>
          <p:spPr>
            <a:xfrm flipH="1">
              <a:off x="6294120" y="-20342"/>
              <a:ext cx="2752134" cy="2119729"/>
            </a:xfrm>
            <a:prstGeom prst="rect">
              <a:avLst/>
            </a:prstGeom>
          </p:spPr>
        </p:pic>
        <p:pic>
          <p:nvPicPr>
            <p:cNvPr id="21" name="图片 20"/>
            <p:cNvPicPr>
              <a:picLocks noChangeAspect="1"/>
            </p:cNvPicPr>
            <p:nvPr/>
          </p:nvPicPr>
          <p:blipFill>
            <a:blip r:embed="rId4" cstate="screen"/>
            <a:stretch>
              <a:fillRect/>
            </a:stretch>
          </p:blipFill>
          <p:spPr>
            <a:xfrm>
              <a:off x="-1" y="3648298"/>
              <a:ext cx="9032399" cy="1403448"/>
            </a:xfrm>
            <a:prstGeom prst="rect">
              <a:avLst/>
            </a:prstGeom>
          </p:spPr>
        </p:pic>
        <p:sp>
          <p:nvSpPr>
            <p:cNvPr id="18" name="Text Box 7"/>
            <p:cNvSpPr txBox="1">
              <a:spLocks noChangeArrowheads="1"/>
            </p:cNvSpPr>
            <p:nvPr/>
          </p:nvSpPr>
          <p:spPr bwMode="auto">
            <a:xfrm>
              <a:off x="1236096" y="704830"/>
              <a:ext cx="1166199" cy="140093"/>
            </a:xfrm>
            <a:prstGeom prst="rect">
              <a:avLst/>
            </a:prstGeom>
            <a:noFill/>
            <a:ln w="9525">
              <a:noFill/>
              <a:miter lim="800000"/>
            </a:ln>
          </p:spPr>
          <p:txBody>
            <a:bodyPr wrap="none" lIns="25200" tIns="12600" rIns="25200" bIns="12600">
              <a:spAutoFit/>
            </a:bodyPr>
            <a:lstStyle/>
            <a:p>
              <a:pPr algn="ctr" defTabSz="599440"/>
              <a:r>
                <a:rPr lang="en-CA" sz="745" spc="331" smtClean="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TIME , PLACE</a:t>
              </a:r>
              <a:endPar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endParaRPr>
            </a:p>
          </p:txBody>
        </p:sp>
        <p:pic>
          <p:nvPicPr>
            <p:cNvPr id="19" name="图片 18"/>
            <p:cNvPicPr>
              <a:picLocks noChangeAspect="1"/>
            </p:cNvPicPr>
            <p:nvPr/>
          </p:nvPicPr>
          <p:blipFill>
            <a:blip r:embed="rId5" cstate="screen"/>
            <a:stretch>
              <a:fillRect/>
            </a:stretch>
          </p:blipFill>
          <p:spPr>
            <a:xfrm>
              <a:off x="133067" y="138857"/>
              <a:ext cx="1050488" cy="623171"/>
            </a:xfrm>
            <a:prstGeom prst="rect">
              <a:avLst/>
            </a:prstGeom>
          </p:spPr>
        </p:pic>
        <p:sp>
          <p:nvSpPr>
            <p:cNvPr id="24" name="矩形 23"/>
            <p:cNvSpPr/>
            <p:nvPr/>
          </p:nvSpPr>
          <p:spPr>
            <a:xfrm>
              <a:off x="1145660" y="200379"/>
              <a:ext cx="1773562" cy="461665"/>
            </a:xfrm>
            <a:prstGeom prst="rect">
              <a:avLst/>
            </a:prstGeom>
          </p:spPr>
          <p:txBody>
            <a:bodyPr wrap="none">
              <a:spAutoFit/>
            </a:bodyPr>
            <a:lstStyle/>
            <a:p>
              <a:pPr algn="ctr" defTabSz="599440"/>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时间</a:t>
              </a:r>
              <a:r>
                <a:rPr lang="en-US" altLang="zh-CN" sz="2400" b="1" spc="165" dirty="0" smtClean="0">
                  <a:solidFill>
                    <a:schemeClr val="bg1"/>
                  </a:solidFill>
                  <a:latin typeface="华文宋体" panose="02010600040101010101" charset="-122"/>
                  <a:ea typeface="华文宋体" panose="02010600040101010101" charset="-122"/>
                  <a:cs typeface="华文宋体" panose="02010600040101010101" charset="-122"/>
                </a:rPr>
                <a:t>/</a:t>
              </a:r>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地点 </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grpSp>
      <p:grpSp>
        <p:nvGrpSpPr>
          <p:cNvPr id="9" name="组 8"/>
          <p:cNvGrpSpPr/>
          <p:nvPr/>
        </p:nvGrpSpPr>
        <p:grpSpPr>
          <a:xfrm>
            <a:off x="979423" y="1295353"/>
            <a:ext cx="6422968" cy="2013676"/>
            <a:chOff x="792480" y="1363193"/>
            <a:chExt cx="6705414" cy="2102226"/>
          </a:xfrm>
        </p:grpSpPr>
        <p:pic>
          <p:nvPicPr>
            <p:cNvPr id="2" name="图片 1"/>
            <p:cNvPicPr>
              <a:picLocks noChangeAspect="1"/>
            </p:cNvPicPr>
            <p:nvPr/>
          </p:nvPicPr>
          <p:blipFill rotWithShape="1">
            <a:blip r:embed="rId6" cstate="screen"/>
            <a:srcRect l="6943"/>
            <a:stretch>
              <a:fillRect/>
            </a:stretch>
          </p:blipFill>
          <p:spPr>
            <a:xfrm>
              <a:off x="792480" y="1363193"/>
              <a:ext cx="3479216" cy="2102226"/>
            </a:xfrm>
            <a:prstGeom prst="rect">
              <a:avLst/>
            </a:prstGeom>
            <a:effectLst/>
          </p:spPr>
        </p:pic>
        <p:sp>
          <p:nvSpPr>
            <p:cNvPr id="25" name="圆角矩形 24"/>
            <p:cNvSpPr/>
            <p:nvPr/>
          </p:nvSpPr>
          <p:spPr>
            <a:xfrm>
              <a:off x="2754533" y="1363193"/>
              <a:ext cx="1517164" cy="2093803"/>
            </a:xfrm>
            <a:prstGeom prst="roundRect">
              <a:avLst>
                <a:gd name="adj" fmla="val 0"/>
              </a:avLst>
            </a:prstGeom>
            <a:solidFill>
              <a:srgbClr val="FF85FF">
                <a:alpha val="5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5">
                <a:solidFill>
                  <a:schemeClr val="tx1"/>
                </a:solidFill>
              </a:endParaRPr>
            </a:p>
          </p:txBody>
        </p:sp>
        <p:sp>
          <p:nvSpPr>
            <p:cNvPr id="62" name="Rectangle 19"/>
            <p:cNvSpPr/>
            <p:nvPr/>
          </p:nvSpPr>
          <p:spPr bwMode="auto">
            <a:xfrm>
              <a:off x="2959849" y="1934981"/>
              <a:ext cx="11953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zh-CN" altLang="en-US" sz="1400" b="1" u="sng" dirty="0">
                  <a:latin typeface="Lantinghei SC Demibold" charset="-122"/>
                  <a:ea typeface="Lantinghei SC Demibold" charset="-122"/>
                  <a:cs typeface="Lantinghei SC Demibold" charset="-122"/>
                  <a:sym typeface="Open Sans Light" panose="020B0306030504020204" charset="0"/>
                </a:rPr>
                <a:t>插入标题</a:t>
              </a:r>
              <a:endParaRPr lang="en-US" sz="1400" b="1" u="sng" dirty="0">
                <a:latin typeface="Lantinghei SC Demibold" charset="-122"/>
                <a:ea typeface="Lantinghei SC Demibold" charset="-122"/>
                <a:cs typeface="Lantinghei SC Demibold" charset="-122"/>
                <a:sym typeface="Open Sans Light" panose="020B0306030504020204" charset="0"/>
              </a:endParaRPr>
            </a:p>
          </p:txBody>
        </p:sp>
        <p:sp>
          <p:nvSpPr>
            <p:cNvPr id="63" name="Rectangle 20"/>
            <p:cNvSpPr/>
            <p:nvPr/>
          </p:nvSpPr>
          <p:spPr bwMode="auto">
            <a:xfrm>
              <a:off x="2944609" y="2345087"/>
              <a:ext cx="1144135" cy="73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0" tIns="0" rIns="0" bIns="0"/>
            <a:lstStyle/>
            <a:p>
              <a:r>
                <a:rPr lang="zh-CN" altLang="en-US" sz="800" dirty="0" smtClean="0">
                  <a:solidFill>
                    <a:schemeClr val="tx1"/>
                  </a:solidFill>
                  <a:latin typeface="Lantinghei SC Extralight" charset="-122"/>
                  <a:ea typeface="Lantinghei SC Extralight" charset="-122"/>
                  <a:cs typeface="Lantinghei SC Extralight" charset="-122"/>
                </a:rPr>
                <a:t>点击输入本栏的具体文字，简明扼要的说明分项内容，此为概念图解，请根据您的具体内容酌情修改</a:t>
              </a:r>
              <a:endParaRPr lang="en-US" altLang="zh-CN" sz="800" dirty="0">
                <a:solidFill>
                  <a:schemeClr val="tx1"/>
                </a:solidFill>
                <a:latin typeface="Lantinghei SC Extralight" charset="-122"/>
                <a:ea typeface="Lantinghei SC Extralight" charset="-122"/>
                <a:cs typeface="Lantinghei SC Extralight" charset="-122"/>
              </a:endParaRPr>
            </a:p>
          </p:txBody>
        </p:sp>
        <p:pic>
          <p:nvPicPr>
            <p:cNvPr id="3" name="图片 2"/>
            <p:cNvPicPr>
              <a:picLocks noChangeAspect="1"/>
            </p:cNvPicPr>
            <p:nvPr/>
          </p:nvPicPr>
          <p:blipFill rotWithShape="1">
            <a:blip r:embed="rId7" cstate="screen"/>
            <a:srcRect l="2929"/>
            <a:stretch>
              <a:fillRect/>
            </a:stretch>
          </p:blipFill>
          <p:spPr>
            <a:xfrm>
              <a:off x="4349960" y="1363193"/>
              <a:ext cx="3147934" cy="2093804"/>
            </a:xfrm>
            <a:prstGeom prst="rect">
              <a:avLst/>
            </a:prstGeom>
            <a:effectLst/>
          </p:spPr>
        </p:pic>
        <p:sp>
          <p:nvSpPr>
            <p:cNvPr id="26" name="圆角矩形 25"/>
            <p:cNvSpPr/>
            <p:nvPr/>
          </p:nvSpPr>
          <p:spPr>
            <a:xfrm>
              <a:off x="5980730" y="1363193"/>
              <a:ext cx="1517164" cy="2093803"/>
            </a:xfrm>
            <a:prstGeom prst="roundRect">
              <a:avLst>
                <a:gd name="adj" fmla="val 0"/>
              </a:avLst>
            </a:prstGeom>
            <a:solidFill>
              <a:srgbClr val="FF85FF">
                <a:alpha val="5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5">
                <a:solidFill>
                  <a:schemeClr val="tx1"/>
                </a:solidFill>
              </a:endParaRPr>
            </a:p>
          </p:txBody>
        </p:sp>
        <p:sp>
          <p:nvSpPr>
            <p:cNvPr id="27" name="Rectangle 19"/>
            <p:cNvSpPr/>
            <p:nvPr/>
          </p:nvSpPr>
          <p:spPr bwMode="auto">
            <a:xfrm>
              <a:off x="6186046" y="1934981"/>
              <a:ext cx="11953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zh-CN" altLang="en-US" sz="1400" b="1" u="sng" dirty="0">
                  <a:latin typeface="Lantinghei SC Demibold" charset="-122"/>
                  <a:ea typeface="Lantinghei SC Demibold" charset="-122"/>
                  <a:cs typeface="Lantinghei SC Demibold" charset="-122"/>
                  <a:sym typeface="Open Sans Light" panose="020B0306030504020204" charset="0"/>
                </a:rPr>
                <a:t>插入标题</a:t>
              </a:r>
              <a:endParaRPr lang="en-US" sz="1400" b="1" u="sng" dirty="0">
                <a:latin typeface="Lantinghei SC Demibold" charset="-122"/>
                <a:ea typeface="Lantinghei SC Demibold" charset="-122"/>
                <a:cs typeface="Lantinghei SC Demibold" charset="-122"/>
                <a:sym typeface="Open Sans Light" panose="020B0306030504020204" charset="0"/>
              </a:endParaRPr>
            </a:p>
          </p:txBody>
        </p:sp>
        <p:sp>
          <p:nvSpPr>
            <p:cNvPr id="28" name="Rectangle 20"/>
            <p:cNvSpPr/>
            <p:nvPr/>
          </p:nvSpPr>
          <p:spPr bwMode="auto">
            <a:xfrm>
              <a:off x="6170806" y="2345087"/>
              <a:ext cx="1144135" cy="73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0" tIns="0" rIns="0" bIns="0"/>
            <a:lstStyle/>
            <a:p>
              <a:r>
                <a:rPr lang="zh-CN" altLang="en-US" sz="800" dirty="0" smtClean="0">
                  <a:solidFill>
                    <a:schemeClr val="tx1"/>
                  </a:solidFill>
                  <a:latin typeface="Lantinghei SC Extralight" charset="-122"/>
                  <a:ea typeface="Lantinghei SC Extralight" charset="-122"/>
                  <a:cs typeface="Lantinghei SC Extralight" charset="-122"/>
                </a:rPr>
                <a:t>点击输入本栏的具体文字，简明扼要的说明分项内容，此为概念图解，请根据您的具体内容酌情修改</a:t>
              </a:r>
              <a:endParaRPr lang="en-US" altLang="zh-CN" sz="800" dirty="0">
                <a:solidFill>
                  <a:schemeClr val="tx1"/>
                </a:solidFill>
                <a:latin typeface="Lantinghei SC Extralight" charset="-122"/>
                <a:ea typeface="Lantinghei SC Extralight" charset="-122"/>
                <a:cs typeface="Lantinghei SC Extralight" charset="-122"/>
              </a:endParaRPr>
            </a:p>
          </p:txBody>
        </p:sp>
      </p:grpSp>
      <p:grpSp>
        <p:nvGrpSpPr>
          <p:cNvPr id="10" name="组 9"/>
          <p:cNvGrpSpPr/>
          <p:nvPr/>
        </p:nvGrpSpPr>
        <p:grpSpPr>
          <a:xfrm>
            <a:off x="830350" y="3429453"/>
            <a:ext cx="6896330" cy="526029"/>
            <a:chOff x="723670" y="3444693"/>
            <a:chExt cx="6896330" cy="526029"/>
          </a:xfrm>
        </p:grpSpPr>
        <p:sp>
          <p:nvSpPr>
            <p:cNvPr id="29" name="圆角矩形 28"/>
            <p:cNvSpPr/>
            <p:nvPr/>
          </p:nvSpPr>
          <p:spPr>
            <a:xfrm>
              <a:off x="831001" y="3444693"/>
              <a:ext cx="6712613" cy="526029"/>
            </a:xfrm>
            <a:prstGeom prst="round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5">
                <a:solidFill>
                  <a:schemeClr val="tx1"/>
                </a:solidFill>
              </a:endParaRPr>
            </a:p>
          </p:txBody>
        </p:sp>
        <p:grpSp>
          <p:nvGrpSpPr>
            <p:cNvPr id="30" name="组合 34"/>
            <p:cNvGrpSpPr/>
            <p:nvPr/>
          </p:nvGrpSpPr>
          <p:grpSpPr>
            <a:xfrm>
              <a:off x="723670" y="3585863"/>
              <a:ext cx="255753" cy="255753"/>
              <a:chOff x="3683368" y="2342383"/>
              <a:chExt cx="351046" cy="351046"/>
            </a:xfrm>
            <a:solidFill>
              <a:srgbClr val="0070C0"/>
            </a:solidFill>
            <a:effectLst>
              <a:outerShdw blurRad="50800" dist="38100" dir="5400000" algn="t" rotWithShape="0">
                <a:prstClr val="black">
                  <a:alpha val="40000"/>
                </a:prstClr>
              </a:outerShdw>
            </a:effectLst>
          </p:grpSpPr>
          <p:sp>
            <p:nvSpPr>
              <p:cNvPr id="31" name="椭圆 30"/>
              <p:cNvSpPr/>
              <p:nvPr/>
            </p:nvSpPr>
            <p:spPr>
              <a:xfrm>
                <a:off x="3683368" y="2342383"/>
                <a:ext cx="351046" cy="351046"/>
              </a:xfrm>
              <a:prstGeom prst="ellipse">
                <a:avLst/>
              </a:prstGeom>
              <a:solidFill>
                <a:srgbClr val="FF8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5">
                  <a:solidFill>
                    <a:schemeClr val="bg1"/>
                  </a:solidFill>
                </a:endParaRPr>
              </a:p>
            </p:txBody>
          </p:sp>
          <p:sp>
            <p:nvSpPr>
              <p:cNvPr id="32" name="TextBox 73"/>
              <p:cNvSpPr txBox="1"/>
              <p:nvPr/>
            </p:nvSpPr>
            <p:spPr>
              <a:xfrm>
                <a:off x="3786883" y="2348630"/>
                <a:ext cx="144016" cy="344002"/>
              </a:xfrm>
              <a:prstGeom prst="rect">
                <a:avLst/>
              </a:prstGeom>
              <a:noFill/>
            </p:spPr>
            <p:txBody>
              <a:bodyPr wrap="square" lIns="0" tIns="0" rIns="0" bIns="0" rtlCol="0">
                <a:spAutoFit/>
              </a:bodyPr>
              <a:lstStyle/>
              <a:p>
                <a:pPr algn="ctr"/>
                <a:r>
                  <a:rPr lang="en-US" altLang="zh-CN" sz="1605" b="1" dirty="0">
                    <a:solidFill>
                      <a:schemeClr val="bg1"/>
                    </a:solidFill>
                    <a:latin typeface="微软雅黑" panose="020B0503020204020204" pitchFamily="34" charset="-122"/>
                    <a:ea typeface="微软雅黑" panose="020B0503020204020204" pitchFamily="34" charset="-122"/>
                  </a:rPr>
                  <a:t>3</a:t>
                </a:r>
                <a:endParaRPr lang="zh-CN" altLang="en-US" sz="1605" b="1" dirty="0">
                  <a:solidFill>
                    <a:schemeClr val="bg1"/>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980074" y="3601092"/>
              <a:ext cx="6639926" cy="246221"/>
            </a:xfrm>
            <a:prstGeom prst="rect">
              <a:avLst/>
            </a:prstGeom>
          </p:spPr>
          <p:txBody>
            <a:bodyPr wrap="square">
              <a:spAutoFit/>
            </a:bodyPr>
            <a:lstStyle/>
            <a:p>
              <a:r>
                <a:rPr lang="zh-CN" altLang="en-US" sz="1000" b="1" dirty="0">
                  <a:latin typeface="Lantinghei SC Demibold" charset="-122"/>
                  <a:ea typeface="Lantinghei SC Demibold" charset="-122"/>
                  <a:cs typeface="Lantinghei SC Demibold" charset="-122"/>
                </a:rPr>
                <a:t>产品说明</a:t>
              </a:r>
              <a:r>
                <a:rPr lang="zh-CN" altLang="en-US" sz="1000" b="1" dirty="0" smtClean="0">
                  <a:latin typeface="Lantinghei SC Demibold" charset="-122"/>
                  <a:ea typeface="Lantinghei SC Demibold" charset="-122"/>
                  <a:cs typeface="Lantinghei SC Demibold" charset="-122"/>
                </a:rPr>
                <a:t>一：点击</a:t>
              </a:r>
              <a:r>
                <a:rPr lang="zh-CN" altLang="en-US" sz="1000" b="1" dirty="0">
                  <a:latin typeface="Lantinghei SC Demibold" charset="-122"/>
                  <a:ea typeface="Lantinghei SC Demibold" charset="-122"/>
                  <a:cs typeface="Lantinghei SC Demibold" charset="-122"/>
                </a:rPr>
                <a:t>输入本栏的具体文字，简明扼要的说明分项内容，此为概念图解，请根据您的具体内容酌情修改</a:t>
              </a:r>
              <a:endParaRPr lang="en-US" altLang="zh-CN" sz="1000" b="1" dirty="0">
                <a:latin typeface="Lantinghei SC Demibold" charset="-122"/>
                <a:ea typeface="Lantinghei SC Demibold" charset="-122"/>
                <a:cs typeface="Lantinghei SC Demibold" charset="-122"/>
              </a:endParaRPr>
            </a:p>
          </p:txBody>
        </p:sp>
      </p:grpSp>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stretch>
            <a:fillRect/>
          </a:stretch>
        </p:blipFill>
        <p:spPr>
          <a:xfrm>
            <a:off x="0" y="1879600"/>
            <a:ext cx="8959850" cy="1274560"/>
          </a:xfrm>
          <a:prstGeom prst="rect">
            <a:avLst/>
          </a:prstGeom>
        </p:spPr>
      </p:pic>
      <p:sp>
        <p:nvSpPr>
          <p:cNvPr id="10" name="矩形 9"/>
          <p:cNvSpPr/>
          <p:nvPr/>
        </p:nvSpPr>
        <p:spPr>
          <a:xfrm>
            <a:off x="3580727" y="2064924"/>
            <a:ext cx="2159245" cy="559512"/>
          </a:xfrm>
          <a:prstGeom prst="rect">
            <a:avLst/>
          </a:prstGeom>
        </p:spPr>
        <p:txBody>
          <a:bodyPr wrap="none">
            <a:spAutoFit/>
          </a:bodyPr>
          <a:lstStyle/>
          <a:p>
            <a:pPr>
              <a:lnSpc>
                <a:spcPct val="150000"/>
              </a:lnSpc>
            </a:pPr>
            <a:r>
              <a:rPr lang="zh-CN" altLang="en-US" sz="2400" spc="165" dirty="0">
                <a:latin typeface="华文宋体" panose="02010600040101010101" charset="-122"/>
                <a:ea typeface="华文宋体" panose="02010600040101010101" charset="-122"/>
                <a:cs typeface="华文宋体" panose="02010600040101010101" charset="-122"/>
              </a:rPr>
              <a:t>策划</a:t>
            </a:r>
            <a:r>
              <a:rPr lang="zh-CN" altLang="en-US" sz="2400" spc="165" dirty="0" smtClean="0">
                <a:latin typeface="华文宋体" panose="02010600040101010101" charset="-122"/>
                <a:ea typeface="华文宋体" panose="02010600040101010101" charset="-122"/>
                <a:cs typeface="华文宋体" panose="02010600040101010101" charset="-122"/>
              </a:rPr>
              <a:t>方案特色</a:t>
            </a:r>
            <a:endParaRPr lang="en-US" altLang="zh-CN" sz="2400" spc="165" dirty="0">
              <a:latin typeface="华文宋体" panose="02010600040101010101" charset="-122"/>
              <a:ea typeface="华文宋体" panose="02010600040101010101" charset="-122"/>
              <a:cs typeface="华文宋体" panose="02010600040101010101" charset="-122"/>
            </a:endParaRPr>
          </a:p>
        </p:txBody>
      </p:sp>
      <p:sp>
        <p:nvSpPr>
          <p:cNvPr id="11" name="矩形 10"/>
          <p:cNvSpPr/>
          <p:nvPr/>
        </p:nvSpPr>
        <p:spPr>
          <a:xfrm>
            <a:off x="3628884" y="2561298"/>
            <a:ext cx="2687595" cy="241605"/>
          </a:xfrm>
          <a:prstGeom prst="rect">
            <a:avLst/>
          </a:prstGeom>
        </p:spPr>
        <p:txBody>
          <a:bodyPr wrap="none">
            <a:spAutoFit/>
          </a:bodyPr>
          <a:lstStyle/>
          <a:p>
            <a:r>
              <a:rPr lang="en-US" altLang="zh-CN" sz="970" spc="220" dirty="0">
                <a:solidFill>
                  <a:srgbClr val="2B2B2B"/>
                </a:solidFill>
                <a:latin typeface="方正清刻本悦宋简体" panose="02000000000000000000" pitchFamily="2" charset="-122"/>
                <a:ea typeface="方正清刻本悦宋简体" panose="02000000000000000000" pitchFamily="2" charset="-122"/>
              </a:rPr>
              <a:t>PLANNING SCHEME </a:t>
            </a:r>
            <a:r>
              <a:rPr lang="en-US" altLang="zh-CN" sz="970" spc="220" dirty="0" smtClean="0">
                <a:solidFill>
                  <a:srgbClr val="2B2B2B"/>
                </a:solidFill>
                <a:latin typeface="方正清刻本悦宋简体" panose="02000000000000000000" pitchFamily="2" charset="-122"/>
                <a:ea typeface="方正清刻本悦宋简体" panose="02000000000000000000" pitchFamily="2" charset="-122"/>
              </a:rPr>
              <a:t>PEATURES</a:t>
            </a:r>
            <a:endParaRPr lang="zh-CN" altLang="en-US" sz="970" spc="220" dirty="0">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99434" y="1834941"/>
            <a:ext cx="3012892" cy="1846659"/>
          </a:xfrm>
          <a:prstGeom prst="rect">
            <a:avLst/>
          </a:prstGeom>
        </p:spPr>
        <p:txBody>
          <a:bodyPr wrap="square">
            <a:spAutoFit/>
          </a:bodyPr>
          <a:lstStyle/>
          <a:p>
            <a:pPr algn="just">
              <a:lnSpc>
                <a:spcPct val="150000"/>
              </a:lnSpc>
            </a:pPr>
            <a:r>
              <a:rPr lang="zh-CN" altLang="en-US" sz="1000" dirty="0" smtClean="0">
                <a:solidFill>
                  <a:schemeClr val="bg1"/>
                </a:solidFill>
                <a:latin typeface="方正清刻本悦宋简体" panose="02000000000000000000" pitchFamily="2" charset="-122"/>
                <a:ea typeface="方正清刻本悦宋简体" panose="02000000000000000000" pitchFamily="2" charset="-122"/>
              </a:rPr>
              <a:t>1</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、现场主持人要有很强的控制能力、言语表达能力，节目设计必须合理、有趣，让员工能够很好的理解参与。</a:t>
            </a:r>
            <a:endPar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endParaRPr>
          </a:p>
          <a:p>
            <a:pPr algn="just">
              <a:lnSpc>
                <a:spcPct val="150000"/>
              </a:lnSpc>
            </a:pPr>
            <a:r>
              <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rPr>
              <a:t>2</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、制作一些精美卡片，上面印刷中秋节来历、典故、赏月、诗词等内容，发给员工作为此次活动的纪念，既能让员工长时间记住此次活动又能更好的了解中国文化。</a:t>
            </a:r>
          </a:p>
          <a:p>
            <a:pPr algn="just"/>
            <a:endPar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grpSp>
        <p:nvGrpSpPr>
          <p:cNvPr id="9" name="组 8"/>
          <p:cNvGrpSpPr/>
          <p:nvPr/>
        </p:nvGrpSpPr>
        <p:grpSpPr>
          <a:xfrm>
            <a:off x="-1" y="-20342"/>
            <a:ext cx="9046255" cy="5072088"/>
            <a:chOff x="-1" y="-20342"/>
            <a:chExt cx="9046255" cy="5072088"/>
          </a:xfrm>
        </p:grpSpPr>
        <p:pic>
          <p:nvPicPr>
            <p:cNvPr id="10" name="图片 9"/>
            <p:cNvPicPr>
              <a:picLocks noChangeAspect="1"/>
            </p:cNvPicPr>
            <p:nvPr/>
          </p:nvPicPr>
          <p:blipFill>
            <a:blip r:embed="rId3" cstate="screen"/>
            <a:stretch>
              <a:fillRect/>
            </a:stretch>
          </p:blipFill>
          <p:spPr>
            <a:xfrm flipH="1">
              <a:off x="6294120" y="-20342"/>
              <a:ext cx="2752134" cy="2119729"/>
            </a:xfrm>
            <a:prstGeom prst="rect">
              <a:avLst/>
            </a:prstGeom>
          </p:spPr>
        </p:pic>
        <p:pic>
          <p:nvPicPr>
            <p:cNvPr id="11" name="图片 10"/>
            <p:cNvPicPr>
              <a:picLocks noChangeAspect="1"/>
            </p:cNvPicPr>
            <p:nvPr/>
          </p:nvPicPr>
          <p:blipFill>
            <a:blip r:embed="rId4" cstate="screen"/>
            <a:stretch>
              <a:fillRect/>
            </a:stretch>
          </p:blipFill>
          <p:spPr>
            <a:xfrm>
              <a:off x="-1" y="3648298"/>
              <a:ext cx="9032399" cy="1403448"/>
            </a:xfrm>
            <a:prstGeom prst="rect">
              <a:avLst/>
            </a:prstGeom>
          </p:spPr>
        </p:pic>
        <p:sp>
          <p:nvSpPr>
            <p:cNvPr id="12" name="Text Box 7"/>
            <p:cNvSpPr txBox="1">
              <a:spLocks noChangeArrowheads="1"/>
            </p:cNvSpPr>
            <p:nvPr/>
          </p:nvSpPr>
          <p:spPr bwMode="auto">
            <a:xfrm>
              <a:off x="1236209" y="704830"/>
              <a:ext cx="2472261" cy="140093"/>
            </a:xfrm>
            <a:prstGeom prst="rect">
              <a:avLst/>
            </a:prstGeom>
            <a:noFill/>
            <a:ln w="9525">
              <a:noFill/>
              <a:miter lim="800000"/>
            </a:ln>
          </p:spPr>
          <p:txBody>
            <a:bodyPr wrap="none" lIns="25200" tIns="12600" rIns="25200" bIns="12600">
              <a:spAutoFit/>
            </a:bodyPr>
            <a:lstStyle/>
            <a:p>
              <a:pPr algn="ctr" defTabSz="599440"/>
              <a:r>
                <a:rPr lang="en-US" sz="745" spc="331" smtClean="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PLANNING SCHEME FEATURES</a:t>
              </a:r>
              <a:endPar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endParaRPr>
            </a:p>
          </p:txBody>
        </p:sp>
        <p:pic>
          <p:nvPicPr>
            <p:cNvPr id="13" name="图片 12"/>
            <p:cNvPicPr>
              <a:picLocks noChangeAspect="1"/>
            </p:cNvPicPr>
            <p:nvPr/>
          </p:nvPicPr>
          <p:blipFill>
            <a:blip r:embed="rId5" cstate="screen"/>
            <a:stretch>
              <a:fillRect/>
            </a:stretch>
          </p:blipFill>
          <p:spPr>
            <a:xfrm>
              <a:off x="133067" y="138857"/>
              <a:ext cx="1050488" cy="623171"/>
            </a:xfrm>
            <a:prstGeom prst="rect">
              <a:avLst/>
            </a:prstGeom>
          </p:spPr>
        </p:pic>
        <p:sp>
          <p:nvSpPr>
            <p:cNvPr id="14" name="矩形 13"/>
            <p:cNvSpPr/>
            <p:nvPr/>
          </p:nvSpPr>
          <p:spPr>
            <a:xfrm>
              <a:off x="1135701" y="200379"/>
              <a:ext cx="2159245" cy="461665"/>
            </a:xfrm>
            <a:prstGeom prst="rect">
              <a:avLst/>
            </a:prstGeom>
          </p:spPr>
          <p:txBody>
            <a:bodyPr wrap="none">
              <a:spAutoFit/>
            </a:bodyPr>
            <a:lstStyle/>
            <a:p>
              <a:pPr algn="ctr" defTabSz="599440"/>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策划方案特色</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grpSp>
      <p:pic>
        <p:nvPicPr>
          <p:cNvPr id="2" name="图片 1"/>
          <p:cNvPicPr>
            <a:picLocks noChangeAspect="1"/>
          </p:cNvPicPr>
          <p:nvPr/>
        </p:nvPicPr>
        <p:blipFill>
          <a:blip r:embed="rId6"/>
          <a:stretch>
            <a:fillRect/>
          </a:stretch>
        </p:blipFill>
        <p:spPr>
          <a:xfrm>
            <a:off x="776347" y="531930"/>
            <a:ext cx="3391984" cy="4519816"/>
          </a:xfrm>
          <a:prstGeom prst="rect">
            <a:avLst/>
          </a:prstGeom>
        </p:spPr>
      </p:pic>
      <p:pic>
        <p:nvPicPr>
          <p:cNvPr id="17" name="图片 16"/>
          <p:cNvPicPr>
            <a:picLocks noChangeAspect="1"/>
          </p:cNvPicPr>
          <p:nvPr/>
        </p:nvPicPr>
        <p:blipFill>
          <a:blip r:embed="rId7" cstate="screen"/>
          <a:stretch>
            <a:fillRect/>
          </a:stretch>
        </p:blipFill>
        <p:spPr>
          <a:xfrm>
            <a:off x="4516198" y="1479260"/>
            <a:ext cx="543994" cy="604834"/>
          </a:xfrm>
          <a:prstGeom prst="rect">
            <a:avLst/>
          </a:prstGeom>
        </p:spPr>
      </p:pic>
      <p:pic>
        <p:nvPicPr>
          <p:cNvPr id="18" name="图片 17"/>
          <p:cNvPicPr>
            <a:picLocks noChangeAspect="1"/>
          </p:cNvPicPr>
          <p:nvPr/>
        </p:nvPicPr>
        <p:blipFill>
          <a:blip r:embed="rId7" cstate="screen"/>
          <a:stretch>
            <a:fillRect/>
          </a:stretch>
        </p:blipFill>
        <p:spPr>
          <a:xfrm flipH="1" flipV="1">
            <a:off x="7614764" y="3130030"/>
            <a:ext cx="543994" cy="6048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37574" y="1381147"/>
            <a:ext cx="4258300" cy="2191369"/>
          </a:xfrm>
          <a:prstGeom prst="rect">
            <a:avLst/>
          </a:prstGeom>
        </p:spPr>
        <p:txBody>
          <a:bodyPr wrap="square">
            <a:spAutoFit/>
          </a:bodyPr>
          <a:lstStyle/>
          <a:p>
            <a:pPr>
              <a:lnSpc>
                <a:spcPct val="200000"/>
              </a:lnSpc>
            </a:pPr>
            <a:r>
              <a:rPr lang="zh-CN" altLang="en-US" sz="1000" b="1" spc="165" dirty="0" smtClean="0">
                <a:solidFill>
                  <a:schemeClr val="bg1"/>
                </a:solidFill>
                <a:latin typeface="华文宋体" panose="02010600040101010101" charset="-122"/>
                <a:ea typeface="华文宋体" panose="02010600040101010101" charset="-122"/>
                <a:cs typeface="华文宋体" panose="02010600040101010101" charset="-122"/>
              </a:rPr>
              <a:t>动态</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或者静态影像资料播放，由主持人讲解</a:t>
            </a:r>
          </a:p>
          <a:p>
            <a:pPr>
              <a:lnSpc>
                <a:spcPct val="200000"/>
              </a:lnSpc>
            </a:pPr>
            <a:endPar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000" b="1" spc="165" dirty="0" smtClean="0">
                <a:solidFill>
                  <a:schemeClr val="bg1"/>
                </a:solidFill>
                <a:latin typeface="华文宋体" panose="02010600040101010101" charset="-122"/>
                <a:ea typeface="华文宋体" panose="02010600040101010101" charset="-122"/>
                <a:cs typeface="华文宋体" panose="02010600040101010101" charset="-122"/>
              </a:rPr>
              <a:t>中秋</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，你知道吗</a:t>
            </a:r>
            <a:r>
              <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rPr>
              <a:t>?</a:t>
            </a:r>
          </a:p>
          <a:p>
            <a:pPr>
              <a:lnSpc>
                <a:spcPct val="200000"/>
              </a:lnSpc>
            </a:pPr>
            <a:endPar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000" b="1" spc="165" dirty="0" smtClean="0">
                <a:solidFill>
                  <a:schemeClr val="bg1"/>
                </a:solidFill>
                <a:latin typeface="华文宋体" panose="02010600040101010101" charset="-122"/>
                <a:ea typeface="华文宋体" panose="02010600040101010101" charset="-122"/>
                <a:cs typeface="华文宋体" panose="02010600040101010101" charset="-122"/>
              </a:rPr>
              <a:t>中秋节</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来历、典故、赏月、诗词等</a:t>
            </a:r>
            <a:r>
              <a:rPr lang="zh-CN" altLang="en-US" sz="1000" b="1" spc="165" dirty="0" smtClean="0">
                <a:solidFill>
                  <a:schemeClr val="bg1"/>
                </a:solidFill>
                <a:latin typeface="华文宋体" panose="02010600040101010101" charset="-122"/>
                <a:ea typeface="华文宋体" panose="02010600040101010101" charset="-122"/>
                <a:cs typeface="华文宋体" panose="02010600040101010101" charset="-122"/>
              </a:rPr>
              <a:t>。如</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：典故</a:t>
            </a:r>
            <a:r>
              <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嫦娥奔月、吴刚折桂、玉兔捣药等</a:t>
            </a:r>
            <a:r>
              <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赏月</a:t>
            </a:r>
            <a:r>
              <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追月、行月、望月</a:t>
            </a:r>
            <a:r>
              <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rPr>
              <a:t>……</a:t>
            </a:r>
          </a:p>
          <a:p>
            <a:pPr>
              <a:lnSpc>
                <a:spcPct val="200000"/>
              </a:lnSpc>
            </a:pP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图文并茂，增强感染力。理解程度计较难。</a:t>
            </a:r>
          </a:p>
        </p:txBody>
      </p:sp>
      <p:pic>
        <p:nvPicPr>
          <p:cNvPr id="3" name="图片 2"/>
          <p:cNvPicPr>
            <a:picLocks noChangeAspect="1"/>
          </p:cNvPicPr>
          <p:nvPr/>
        </p:nvPicPr>
        <p:blipFill>
          <a:blip r:embed="rId3" cstate="screen"/>
          <a:stretch>
            <a:fillRect/>
          </a:stretch>
        </p:blipFill>
        <p:spPr>
          <a:xfrm>
            <a:off x="183401" y="1067716"/>
            <a:ext cx="3431189" cy="3230282"/>
          </a:xfrm>
          <a:prstGeom prst="rect">
            <a:avLst/>
          </a:prstGeom>
        </p:spPr>
      </p:pic>
      <p:grpSp>
        <p:nvGrpSpPr>
          <p:cNvPr id="8" name="组 7"/>
          <p:cNvGrpSpPr/>
          <p:nvPr/>
        </p:nvGrpSpPr>
        <p:grpSpPr>
          <a:xfrm>
            <a:off x="-1" y="-20342"/>
            <a:ext cx="9046255" cy="5072088"/>
            <a:chOff x="-1" y="-20342"/>
            <a:chExt cx="9046255" cy="5072088"/>
          </a:xfrm>
        </p:grpSpPr>
        <p:pic>
          <p:nvPicPr>
            <p:cNvPr id="9" name="图片 8"/>
            <p:cNvPicPr>
              <a:picLocks noChangeAspect="1"/>
            </p:cNvPicPr>
            <p:nvPr/>
          </p:nvPicPr>
          <p:blipFill>
            <a:blip r:embed="rId4" cstate="screen"/>
            <a:stretch>
              <a:fillRect/>
            </a:stretch>
          </p:blipFill>
          <p:spPr>
            <a:xfrm flipH="1">
              <a:off x="6294120" y="-20342"/>
              <a:ext cx="2752134" cy="2119729"/>
            </a:xfrm>
            <a:prstGeom prst="rect">
              <a:avLst/>
            </a:prstGeom>
          </p:spPr>
        </p:pic>
        <p:pic>
          <p:nvPicPr>
            <p:cNvPr id="10" name="图片 9"/>
            <p:cNvPicPr>
              <a:picLocks noChangeAspect="1"/>
            </p:cNvPicPr>
            <p:nvPr/>
          </p:nvPicPr>
          <p:blipFill>
            <a:blip r:embed="rId5" cstate="screen"/>
            <a:stretch>
              <a:fillRect/>
            </a:stretch>
          </p:blipFill>
          <p:spPr>
            <a:xfrm>
              <a:off x="-1" y="3648298"/>
              <a:ext cx="9032399" cy="1403448"/>
            </a:xfrm>
            <a:prstGeom prst="rect">
              <a:avLst/>
            </a:prstGeom>
          </p:spPr>
        </p:pic>
        <p:sp>
          <p:nvSpPr>
            <p:cNvPr id="11" name="Text Box 7"/>
            <p:cNvSpPr txBox="1">
              <a:spLocks noChangeArrowheads="1"/>
            </p:cNvSpPr>
            <p:nvPr/>
          </p:nvSpPr>
          <p:spPr bwMode="auto">
            <a:xfrm>
              <a:off x="1236209" y="704830"/>
              <a:ext cx="2472261" cy="140093"/>
            </a:xfrm>
            <a:prstGeom prst="rect">
              <a:avLst/>
            </a:prstGeom>
            <a:noFill/>
            <a:ln w="9525">
              <a:noFill/>
              <a:miter lim="800000"/>
            </a:ln>
          </p:spPr>
          <p:txBody>
            <a:bodyPr wrap="none" lIns="25200" tIns="12600" rIns="25200" bIns="12600">
              <a:spAutoFit/>
            </a:bodyPr>
            <a:lstStyle/>
            <a:p>
              <a:pPr algn="ctr" defTabSz="599440"/>
              <a:r>
                <a:rPr lang="en-US" sz="745" spc="331" smtClean="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PLANNING SCHEME FEATURES</a:t>
              </a:r>
              <a:endPar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endParaRPr>
            </a:p>
          </p:txBody>
        </p:sp>
        <p:pic>
          <p:nvPicPr>
            <p:cNvPr id="12" name="图片 11"/>
            <p:cNvPicPr>
              <a:picLocks noChangeAspect="1"/>
            </p:cNvPicPr>
            <p:nvPr/>
          </p:nvPicPr>
          <p:blipFill>
            <a:blip r:embed="rId6" cstate="screen"/>
            <a:stretch>
              <a:fillRect/>
            </a:stretch>
          </p:blipFill>
          <p:spPr>
            <a:xfrm>
              <a:off x="133067" y="138857"/>
              <a:ext cx="1050488" cy="623171"/>
            </a:xfrm>
            <a:prstGeom prst="rect">
              <a:avLst/>
            </a:prstGeom>
          </p:spPr>
        </p:pic>
        <p:sp>
          <p:nvSpPr>
            <p:cNvPr id="13" name="矩形 12"/>
            <p:cNvSpPr/>
            <p:nvPr/>
          </p:nvSpPr>
          <p:spPr>
            <a:xfrm>
              <a:off x="1135701" y="200379"/>
              <a:ext cx="2159245" cy="461665"/>
            </a:xfrm>
            <a:prstGeom prst="rect">
              <a:avLst/>
            </a:prstGeom>
          </p:spPr>
          <p:txBody>
            <a:bodyPr wrap="none">
              <a:spAutoFit/>
            </a:bodyPr>
            <a:lstStyle/>
            <a:p>
              <a:pPr algn="ctr" defTabSz="599440"/>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策划方案特色</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grpSp>
      <p:grpSp>
        <p:nvGrpSpPr>
          <p:cNvPr id="18" name="组 17"/>
          <p:cNvGrpSpPr/>
          <p:nvPr/>
        </p:nvGrpSpPr>
        <p:grpSpPr>
          <a:xfrm>
            <a:off x="3831847" y="1198510"/>
            <a:ext cx="918442" cy="276999"/>
            <a:chOff x="902382" y="1287662"/>
            <a:chExt cx="918442" cy="276999"/>
          </a:xfrm>
        </p:grpSpPr>
        <p:sp>
          <p:nvSpPr>
            <p:cNvPr id="19" name="剪去单角的矩形 18"/>
            <p:cNvSpPr/>
            <p:nvPr/>
          </p:nvSpPr>
          <p:spPr>
            <a:xfrm>
              <a:off x="905323" y="1298814"/>
              <a:ext cx="915501" cy="237879"/>
            </a:xfrm>
            <a:prstGeom prst="snip1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b="1">
                <a:latin typeface="Lantinghei SC Demibold" charset="-122"/>
                <a:ea typeface="Lantinghei SC Demibold" charset="-122"/>
                <a:cs typeface="Lantinghei SC Demibold" charset="-122"/>
              </a:endParaRPr>
            </a:p>
          </p:txBody>
        </p:sp>
        <p:sp>
          <p:nvSpPr>
            <p:cNvPr id="20" name="文本框 18"/>
            <p:cNvSpPr txBox="1"/>
            <p:nvPr/>
          </p:nvSpPr>
          <p:spPr>
            <a:xfrm>
              <a:off x="902382" y="1287662"/>
              <a:ext cx="903819" cy="276999"/>
            </a:xfrm>
            <a:prstGeom prst="rect">
              <a:avLst/>
            </a:prstGeom>
            <a:noFill/>
          </p:spPr>
          <p:txBody>
            <a:bodyPr wrap="square" rtlCol="0">
              <a:spAutoFit/>
            </a:bodyPr>
            <a:lstStyle/>
            <a:p>
              <a:r>
                <a:rPr lang="zh-CN" altLang="en-US" sz="1200" b="1" spc="165" dirty="0" smtClean="0">
                  <a:latin typeface="Lantinghei SC Demibold" charset="-122"/>
                  <a:ea typeface="Lantinghei SC Demibold" charset="-122"/>
                  <a:cs typeface="Lantinghei SC Demibold" charset="-122"/>
                </a:rPr>
                <a:t>活动形式</a:t>
              </a:r>
              <a:endParaRPr lang="en-US" altLang="zh-CN" sz="1200" b="1" spc="165" dirty="0">
                <a:latin typeface="Lantinghei SC Demibold" charset="-122"/>
                <a:ea typeface="Lantinghei SC Demibold" charset="-122"/>
                <a:cs typeface="Lantinghei SC Demibold" charset="-122"/>
              </a:endParaRPr>
            </a:p>
          </p:txBody>
        </p:sp>
      </p:grpSp>
      <p:grpSp>
        <p:nvGrpSpPr>
          <p:cNvPr id="21" name="组 20"/>
          <p:cNvGrpSpPr/>
          <p:nvPr/>
        </p:nvGrpSpPr>
        <p:grpSpPr>
          <a:xfrm>
            <a:off x="3824535" y="1821366"/>
            <a:ext cx="918442" cy="276999"/>
            <a:chOff x="1395192" y="1222005"/>
            <a:chExt cx="918442" cy="276999"/>
          </a:xfrm>
        </p:grpSpPr>
        <p:sp>
          <p:nvSpPr>
            <p:cNvPr id="24" name="剪去单角的矩形 23"/>
            <p:cNvSpPr/>
            <p:nvPr/>
          </p:nvSpPr>
          <p:spPr>
            <a:xfrm>
              <a:off x="1398133" y="1247905"/>
              <a:ext cx="915501" cy="237879"/>
            </a:xfrm>
            <a:prstGeom prst="snip1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b="1">
                <a:latin typeface="Lantinghei SC Demibold" charset="-122"/>
                <a:ea typeface="Lantinghei SC Demibold" charset="-122"/>
                <a:cs typeface="Lantinghei SC Demibold" charset="-122"/>
              </a:endParaRPr>
            </a:p>
          </p:txBody>
        </p:sp>
        <p:sp>
          <p:nvSpPr>
            <p:cNvPr id="25" name="文本框 18"/>
            <p:cNvSpPr txBox="1"/>
            <p:nvPr/>
          </p:nvSpPr>
          <p:spPr>
            <a:xfrm>
              <a:off x="1395192" y="1222005"/>
              <a:ext cx="903819" cy="276999"/>
            </a:xfrm>
            <a:prstGeom prst="rect">
              <a:avLst/>
            </a:prstGeom>
            <a:noFill/>
          </p:spPr>
          <p:txBody>
            <a:bodyPr wrap="square" rtlCol="0">
              <a:spAutoFit/>
            </a:bodyPr>
            <a:lstStyle/>
            <a:p>
              <a:r>
                <a:rPr lang="zh-CN" altLang="en-US" sz="1200" b="1" spc="165" dirty="0" smtClean="0">
                  <a:latin typeface="Lantinghei SC Demibold" charset="-122"/>
                  <a:ea typeface="Lantinghei SC Demibold" charset="-122"/>
                  <a:cs typeface="Lantinghei SC Demibold" charset="-122"/>
                </a:rPr>
                <a:t>活动名称</a:t>
              </a:r>
              <a:endParaRPr lang="en-US" altLang="zh-CN" sz="1200" b="1" spc="165" dirty="0">
                <a:latin typeface="Lantinghei SC Demibold" charset="-122"/>
                <a:ea typeface="Lantinghei SC Demibold" charset="-122"/>
                <a:cs typeface="Lantinghei SC Demibold" charset="-122"/>
              </a:endParaRPr>
            </a:p>
          </p:txBody>
        </p:sp>
      </p:grpSp>
      <p:grpSp>
        <p:nvGrpSpPr>
          <p:cNvPr id="26" name="组 25"/>
          <p:cNvGrpSpPr/>
          <p:nvPr/>
        </p:nvGrpSpPr>
        <p:grpSpPr>
          <a:xfrm>
            <a:off x="3833317" y="2422498"/>
            <a:ext cx="918442" cy="276999"/>
            <a:chOff x="1395192" y="1236753"/>
            <a:chExt cx="918442" cy="276999"/>
          </a:xfrm>
        </p:grpSpPr>
        <p:sp>
          <p:nvSpPr>
            <p:cNvPr id="27" name="剪去单角的矩形 26"/>
            <p:cNvSpPr/>
            <p:nvPr/>
          </p:nvSpPr>
          <p:spPr>
            <a:xfrm>
              <a:off x="1398133" y="1247905"/>
              <a:ext cx="915501" cy="237879"/>
            </a:xfrm>
            <a:prstGeom prst="snip1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b="1">
                <a:latin typeface="Lantinghei SC Demibold" charset="-122"/>
                <a:ea typeface="Lantinghei SC Demibold" charset="-122"/>
                <a:cs typeface="Lantinghei SC Demibold" charset="-122"/>
              </a:endParaRPr>
            </a:p>
          </p:txBody>
        </p:sp>
        <p:sp>
          <p:nvSpPr>
            <p:cNvPr id="28" name="文本框 18"/>
            <p:cNvSpPr txBox="1"/>
            <p:nvPr/>
          </p:nvSpPr>
          <p:spPr>
            <a:xfrm>
              <a:off x="1395192" y="1236753"/>
              <a:ext cx="903819" cy="276999"/>
            </a:xfrm>
            <a:prstGeom prst="rect">
              <a:avLst/>
            </a:prstGeom>
            <a:noFill/>
          </p:spPr>
          <p:txBody>
            <a:bodyPr wrap="square" rtlCol="0">
              <a:spAutoFit/>
            </a:bodyPr>
            <a:lstStyle/>
            <a:p>
              <a:r>
                <a:rPr lang="zh-CN" altLang="en-US" sz="1200" b="1" spc="165" dirty="0" smtClean="0">
                  <a:latin typeface="Lantinghei SC Demibold" charset="-122"/>
                  <a:ea typeface="Lantinghei SC Demibold" charset="-122"/>
                  <a:cs typeface="Lantinghei SC Demibold" charset="-122"/>
                </a:rPr>
                <a:t>宣传内容</a:t>
              </a:r>
              <a:endParaRPr lang="en-US" altLang="zh-CN" sz="1200" b="1" spc="165" dirty="0">
                <a:latin typeface="Lantinghei SC Demibold" charset="-122"/>
                <a:ea typeface="Lantinghei SC Demibold" charset="-122"/>
                <a:cs typeface="Lantinghei SC Demibold"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cstate="screen"/>
          <a:stretch>
            <a:fillRect/>
          </a:stretch>
        </p:blipFill>
        <p:spPr>
          <a:xfrm>
            <a:off x="900838" y="954786"/>
            <a:ext cx="2371136" cy="3548490"/>
          </a:xfrm>
          <a:prstGeom prst="rect">
            <a:avLst/>
          </a:prstGeom>
        </p:spPr>
      </p:pic>
      <p:sp>
        <p:nvSpPr>
          <p:cNvPr id="5" name="矩形 4"/>
          <p:cNvSpPr/>
          <p:nvPr/>
        </p:nvSpPr>
        <p:spPr>
          <a:xfrm>
            <a:off x="3488977" y="1780267"/>
            <a:ext cx="4373906" cy="2246769"/>
          </a:xfrm>
          <a:prstGeom prst="rect">
            <a:avLst/>
          </a:prstGeom>
        </p:spPr>
        <p:txBody>
          <a:bodyPr wrap="square">
            <a:spAutoFit/>
          </a:bodyPr>
          <a:lstStyle/>
          <a:p>
            <a:pPr>
              <a:lnSpc>
                <a:spcPct val="200000"/>
              </a:lnSpc>
            </a:pP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月饼圆，月儿圆</a:t>
            </a:r>
          </a:p>
          <a:p>
            <a:pPr>
              <a:lnSpc>
                <a:spcPct val="200000"/>
              </a:lnSpc>
            </a:pPr>
            <a:endPar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000" b="1" spc="165" dirty="0" smtClean="0">
                <a:solidFill>
                  <a:schemeClr val="bg1"/>
                </a:solidFill>
                <a:latin typeface="华文宋体" panose="02010600040101010101" charset="-122"/>
                <a:ea typeface="华文宋体" panose="02010600040101010101" charset="-122"/>
                <a:cs typeface="华文宋体" panose="02010600040101010101" charset="-122"/>
              </a:rPr>
              <a:t>由</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面点师表演并指导有兴趣的员工制作月饼</a:t>
            </a:r>
            <a:r>
              <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可以以组为单位进行</a:t>
            </a:r>
            <a:r>
              <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，并评选出最有创意奖最受欢迎奖最正宗奖等给予奖励</a:t>
            </a:r>
            <a:r>
              <a:rPr lang="zh-CN" altLang="en-US" sz="1000" b="1" spc="165" dirty="0" smtClean="0">
                <a:solidFill>
                  <a:schemeClr val="bg1"/>
                </a:solidFill>
                <a:latin typeface="华文宋体" panose="02010600040101010101" charset="-122"/>
                <a:ea typeface="华文宋体" panose="02010600040101010101" charset="-122"/>
                <a:cs typeface="华文宋体" panose="02010600040101010101" charset="-122"/>
              </a:rPr>
              <a:t>。</a:t>
            </a:r>
            <a:endPar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000" b="1" spc="165" dirty="0" smtClean="0">
                <a:solidFill>
                  <a:schemeClr val="bg1"/>
                </a:solidFill>
                <a:latin typeface="华文宋体" panose="02010600040101010101" charset="-122"/>
                <a:ea typeface="华文宋体" panose="02010600040101010101" charset="-122"/>
                <a:cs typeface="华文宋体" panose="02010600040101010101" charset="-122"/>
              </a:rPr>
              <a:t>品月</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饼、赏月亮</a:t>
            </a:r>
            <a:r>
              <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员工相互讨论。</a:t>
            </a:r>
          </a:p>
          <a:p>
            <a:pPr>
              <a:lnSpc>
                <a:spcPct val="200000"/>
              </a:lnSpc>
            </a:pPr>
            <a:endPar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　</a:t>
            </a:r>
          </a:p>
        </p:txBody>
      </p:sp>
      <p:grpSp>
        <p:nvGrpSpPr>
          <p:cNvPr id="7" name="组 6"/>
          <p:cNvGrpSpPr/>
          <p:nvPr/>
        </p:nvGrpSpPr>
        <p:grpSpPr>
          <a:xfrm>
            <a:off x="-1" y="-20342"/>
            <a:ext cx="9046255" cy="5072088"/>
            <a:chOff x="-1" y="-20342"/>
            <a:chExt cx="9046255" cy="5072088"/>
          </a:xfrm>
        </p:grpSpPr>
        <p:pic>
          <p:nvPicPr>
            <p:cNvPr id="8" name="图片 7"/>
            <p:cNvPicPr>
              <a:picLocks noChangeAspect="1"/>
            </p:cNvPicPr>
            <p:nvPr/>
          </p:nvPicPr>
          <p:blipFill>
            <a:blip r:embed="rId4" cstate="screen"/>
            <a:stretch>
              <a:fillRect/>
            </a:stretch>
          </p:blipFill>
          <p:spPr>
            <a:xfrm flipH="1">
              <a:off x="6294120" y="-20342"/>
              <a:ext cx="2752134" cy="2119729"/>
            </a:xfrm>
            <a:prstGeom prst="rect">
              <a:avLst/>
            </a:prstGeom>
          </p:spPr>
        </p:pic>
        <p:pic>
          <p:nvPicPr>
            <p:cNvPr id="9" name="图片 8"/>
            <p:cNvPicPr>
              <a:picLocks noChangeAspect="1"/>
            </p:cNvPicPr>
            <p:nvPr/>
          </p:nvPicPr>
          <p:blipFill>
            <a:blip r:embed="rId5" cstate="screen"/>
            <a:stretch>
              <a:fillRect/>
            </a:stretch>
          </p:blipFill>
          <p:spPr>
            <a:xfrm>
              <a:off x="-1" y="3648298"/>
              <a:ext cx="9032399" cy="1403448"/>
            </a:xfrm>
            <a:prstGeom prst="rect">
              <a:avLst/>
            </a:prstGeom>
          </p:spPr>
        </p:pic>
        <p:sp>
          <p:nvSpPr>
            <p:cNvPr id="10" name="Text Box 7"/>
            <p:cNvSpPr txBox="1">
              <a:spLocks noChangeArrowheads="1"/>
            </p:cNvSpPr>
            <p:nvPr/>
          </p:nvSpPr>
          <p:spPr bwMode="auto">
            <a:xfrm>
              <a:off x="1236209" y="704830"/>
              <a:ext cx="2472261" cy="140093"/>
            </a:xfrm>
            <a:prstGeom prst="rect">
              <a:avLst/>
            </a:prstGeom>
            <a:noFill/>
            <a:ln w="9525">
              <a:noFill/>
              <a:miter lim="800000"/>
            </a:ln>
          </p:spPr>
          <p:txBody>
            <a:bodyPr wrap="none" lIns="25200" tIns="12600" rIns="25200" bIns="12600">
              <a:spAutoFit/>
            </a:bodyPr>
            <a:lstStyle/>
            <a:p>
              <a:pPr algn="ctr" defTabSz="599440"/>
              <a:r>
                <a:rPr lang="en-US" sz="745" spc="331" smtClean="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PLANNING SCHEME FEATURES</a:t>
              </a:r>
              <a:endPar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endParaRPr>
            </a:p>
          </p:txBody>
        </p:sp>
        <p:pic>
          <p:nvPicPr>
            <p:cNvPr id="11" name="图片 10"/>
            <p:cNvPicPr>
              <a:picLocks noChangeAspect="1"/>
            </p:cNvPicPr>
            <p:nvPr/>
          </p:nvPicPr>
          <p:blipFill>
            <a:blip r:embed="rId6" cstate="screen"/>
            <a:stretch>
              <a:fillRect/>
            </a:stretch>
          </p:blipFill>
          <p:spPr>
            <a:xfrm>
              <a:off x="133067" y="138857"/>
              <a:ext cx="1050488" cy="623171"/>
            </a:xfrm>
            <a:prstGeom prst="rect">
              <a:avLst/>
            </a:prstGeom>
          </p:spPr>
        </p:pic>
        <p:sp>
          <p:nvSpPr>
            <p:cNvPr id="12" name="矩形 11"/>
            <p:cNvSpPr/>
            <p:nvPr/>
          </p:nvSpPr>
          <p:spPr>
            <a:xfrm>
              <a:off x="1135701" y="200379"/>
              <a:ext cx="2159245" cy="461665"/>
            </a:xfrm>
            <a:prstGeom prst="rect">
              <a:avLst/>
            </a:prstGeom>
          </p:spPr>
          <p:txBody>
            <a:bodyPr wrap="none">
              <a:spAutoFit/>
            </a:bodyPr>
            <a:lstStyle/>
            <a:p>
              <a:pPr algn="ctr" defTabSz="599440"/>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策划方案特色</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grpSp>
      <p:grpSp>
        <p:nvGrpSpPr>
          <p:cNvPr id="14" name="组 13"/>
          <p:cNvGrpSpPr/>
          <p:nvPr/>
        </p:nvGrpSpPr>
        <p:grpSpPr>
          <a:xfrm>
            <a:off x="3488977" y="1532764"/>
            <a:ext cx="918442" cy="276999"/>
            <a:chOff x="1395192" y="1222005"/>
            <a:chExt cx="918442" cy="276999"/>
          </a:xfrm>
        </p:grpSpPr>
        <p:sp>
          <p:nvSpPr>
            <p:cNvPr id="15" name="剪去单角的矩形 14"/>
            <p:cNvSpPr/>
            <p:nvPr/>
          </p:nvSpPr>
          <p:spPr>
            <a:xfrm>
              <a:off x="1398133" y="1247905"/>
              <a:ext cx="915501" cy="237879"/>
            </a:xfrm>
            <a:prstGeom prst="snip1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b="1">
                <a:latin typeface="Lantinghei SC Demibold" charset="-122"/>
                <a:ea typeface="Lantinghei SC Demibold" charset="-122"/>
                <a:cs typeface="Lantinghei SC Demibold" charset="-122"/>
              </a:endParaRPr>
            </a:p>
          </p:txBody>
        </p:sp>
        <p:sp>
          <p:nvSpPr>
            <p:cNvPr id="16" name="文本框 18"/>
            <p:cNvSpPr txBox="1"/>
            <p:nvPr/>
          </p:nvSpPr>
          <p:spPr>
            <a:xfrm>
              <a:off x="1395192" y="1222005"/>
              <a:ext cx="903819" cy="276999"/>
            </a:xfrm>
            <a:prstGeom prst="rect">
              <a:avLst/>
            </a:prstGeom>
            <a:noFill/>
          </p:spPr>
          <p:txBody>
            <a:bodyPr wrap="square" rtlCol="0">
              <a:spAutoFit/>
            </a:bodyPr>
            <a:lstStyle/>
            <a:p>
              <a:r>
                <a:rPr lang="zh-CN" altLang="en-US" sz="1200" b="1" spc="165" dirty="0" smtClean="0">
                  <a:latin typeface="Lantinghei SC Demibold" charset="-122"/>
                  <a:ea typeface="Lantinghei SC Demibold" charset="-122"/>
                  <a:cs typeface="Lantinghei SC Demibold" charset="-122"/>
                </a:rPr>
                <a:t>活动名称</a:t>
              </a:r>
              <a:endParaRPr lang="en-US" altLang="zh-CN" sz="1200" b="1" spc="165" dirty="0">
                <a:latin typeface="Lantinghei SC Demibold" charset="-122"/>
                <a:ea typeface="Lantinghei SC Demibold" charset="-122"/>
                <a:cs typeface="Lantinghei SC Demibold" charset="-122"/>
              </a:endParaRPr>
            </a:p>
          </p:txBody>
        </p:sp>
      </p:grpSp>
      <p:grpSp>
        <p:nvGrpSpPr>
          <p:cNvPr id="18" name="组 17"/>
          <p:cNvGrpSpPr/>
          <p:nvPr/>
        </p:nvGrpSpPr>
        <p:grpSpPr>
          <a:xfrm>
            <a:off x="3494452" y="2214467"/>
            <a:ext cx="918442" cy="276999"/>
            <a:chOff x="1395192" y="1222005"/>
            <a:chExt cx="918442" cy="276999"/>
          </a:xfrm>
        </p:grpSpPr>
        <p:sp>
          <p:nvSpPr>
            <p:cNvPr id="19" name="剪去单角的矩形 18"/>
            <p:cNvSpPr/>
            <p:nvPr/>
          </p:nvSpPr>
          <p:spPr>
            <a:xfrm>
              <a:off x="1398133" y="1247905"/>
              <a:ext cx="915501" cy="237879"/>
            </a:xfrm>
            <a:prstGeom prst="snip1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b="1">
                <a:latin typeface="Lantinghei SC Demibold" charset="-122"/>
                <a:ea typeface="Lantinghei SC Demibold" charset="-122"/>
                <a:cs typeface="Lantinghei SC Demibold" charset="-122"/>
              </a:endParaRPr>
            </a:p>
          </p:txBody>
        </p:sp>
        <p:sp>
          <p:nvSpPr>
            <p:cNvPr id="20" name="文本框 18"/>
            <p:cNvSpPr txBox="1"/>
            <p:nvPr/>
          </p:nvSpPr>
          <p:spPr>
            <a:xfrm>
              <a:off x="1395192" y="1222005"/>
              <a:ext cx="903819" cy="276999"/>
            </a:xfrm>
            <a:prstGeom prst="rect">
              <a:avLst/>
            </a:prstGeom>
            <a:noFill/>
          </p:spPr>
          <p:txBody>
            <a:bodyPr wrap="square" rtlCol="0">
              <a:spAutoFit/>
            </a:bodyPr>
            <a:lstStyle/>
            <a:p>
              <a:r>
                <a:rPr lang="zh-CN" altLang="en-US" sz="1200" b="1" spc="165" dirty="0" smtClean="0">
                  <a:latin typeface="Lantinghei SC Demibold" charset="-122"/>
                  <a:ea typeface="Lantinghei SC Demibold" charset="-122"/>
                  <a:cs typeface="Lantinghei SC Demibold" charset="-122"/>
                </a:rPr>
                <a:t>活动形式</a:t>
              </a:r>
              <a:endParaRPr lang="en-US" altLang="zh-CN" sz="1200" b="1" spc="165" dirty="0">
                <a:latin typeface="Lantinghei SC Demibold" charset="-122"/>
                <a:ea typeface="Lantinghei SC Demibold" charset="-122"/>
                <a:cs typeface="Lantinghei SC Demibold" charset="-122"/>
              </a:endParaRPr>
            </a:p>
          </p:txBody>
        </p:sp>
      </p:grpSp>
      <p:sp>
        <p:nvSpPr>
          <p:cNvPr id="29" name="矩形 28"/>
          <p:cNvSpPr/>
          <p:nvPr/>
        </p:nvSpPr>
        <p:spPr>
          <a:xfrm>
            <a:off x="1524095" y="1519544"/>
            <a:ext cx="1071758" cy="276999"/>
          </a:xfrm>
          <a:prstGeom prst="rect">
            <a:avLst/>
          </a:prstGeom>
          <a:ln>
            <a:solidFill>
              <a:schemeClr val="accent4">
                <a:lumMod val="60000"/>
                <a:lumOff val="40000"/>
              </a:schemeClr>
            </a:solidFill>
          </a:ln>
        </p:spPr>
        <p:txBody>
          <a:bodyPr wrap="square">
            <a:spAutoFit/>
          </a:bodyPr>
          <a:lstStyle/>
          <a:p>
            <a:pPr algn="ctr"/>
            <a:r>
              <a:rPr lang="en-US" altLang="zh-CN" sz="1200">
                <a:solidFill>
                  <a:schemeClr val="accent4">
                    <a:lumMod val="60000"/>
                    <a:lumOff val="40000"/>
                  </a:schemeClr>
                </a:solidFill>
                <a:latin typeface="Lantinghei SC Demibold" charset="-122"/>
                <a:ea typeface="Lantinghei SC Demibold" charset="-122"/>
                <a:cs typeface="Lantinghei SC Demibold" charset="-122"/>
              </a:rPr>
              <a:t>1.</a:t>
            </a:r>
            <a:r>
              <a:rPr lang="zh-CN" altLang="en-US" sz="1200" dirty="0">
                <a:solidFill>
                  <a:schemeClr val="accent4">
                    <a:lumMod val="60000"/>
                    <a:lumOff val="40000"/>
                  </a:schemeClr>
                </a:solidFill>
                <a:latin typeface="Lantinghei SC Demibold" charset="-122"/>
                <a:ea typeface="Lantinghei SC Demibold" charset="-122"/>
                <a:cs typeface="Lantinghei SC Demibold" charset="-122"/>
              </a:rPr>
              <a:t> 月饼</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 9"/>
          <p:cNvGrpSpPr/>
          <p:nvPr/>
        </p:nvGrpSpPr>
        <p:grpSpPr>
          <a:xfrm>
            <a:off x="-1" y="-20342"/>
            <a:ext cx="9046255" cy="5072088"/>
            <a:chOff x="-1" y="-20342"/>
            <a:chExt cx="9046255" cy="5072088"/>
          </a:xfrm>
        </p:grpSpPr>
        <p:pic>
          <p:nvPicPr>
            <p:cNvPr id="11" name="图片 10"/>
            <p:cNvPicPr>
              <a:picLocks noChangeAspect="1"/>
            </p:cNvPicPr>
            <p:nvPr/>
          </p:nvPicPr>
          <p:blipFill>
            <a:blip r:embed="rId3" cstate="screen"/>
            <a:stretch>
              <a:fillRect/>
            </a:stretch>
          </p:blipFill>
          <p:spPr>
            <a:xfrm flipH="1">
              <a:off x="6294120" y="-20342"/>
              <a:ext cx="2752134" cy="2119729"/>
            </a:xfrm>
            <a:prstGeom prst="rect">
              <a:avLst/>
            </a:prstGeom>
          </p:spPr>
        </p:pic>
        <p:pic>
          <p:nvPicPr>
            <p:cNvPr id="12" name="图片 11"/>
            <p:cNvPicPr>
              <a:picLocks noChangeAspect="1"/>
            </p:cNvPicPr>
            <p:nvPr/>
          </p:nvPicPr>
          <p:blipFill>
            <a:blip r:embed="rId4" cstate="screen"/>
            <a:stretch>
              <a:fillRect/>
            </a:stretch>
          </p:blipFill>
          <p:spPr>
            <a:xfrm>
              <a:off x="-1" y="3648298"/>
              <a:ext cx="9032399" cy="1403448"/>
            </a:xfrm>
            <a:prstGeom prst="rect">
              <a:avLst/>
            </a:prstGeom>
          </p:spPr>
        </p:pic>
        <p:sp>
          <p:nvSpPr>
            <p:cNvPr id="13" name="Text Box 7"/>
            <p:cNvSpPr txBox="1">
              <a:spLocks noChangeArrowheads="1"/>
            </p:cNvSpPr>
            <p:nvPr/>
          </p:nvSpPr>
          <p:spPr bwMode="auto">
            <a:xfrm>
              <a:off x="1236209" y="704830"/>
              <a:ext cx="2472261" cy="140093"/>
            </a:xfrm>
            <a:prstGeom prst="rect">
              <a:avLst/>
            </a:prstGeom>
            <a:noFill/>
            <a:ln w="9525">
              <a:noFill/>
              <a:miter lim="800000"/>
            </a:ln>
          </p:spPr>
          <p:txBody>
            <a:bodyPr wrap="none" lIns="25200" tIns="12600" rIns="25200" bIns="12600">
              <a:spAutoFit/>
            </a:bodyPr>
            <a:lstStyle/>
            <a:p>
              <a:pPr algn="ctr" defTabSz="599440"/>
              <a:r>
                <a:rPr lang="en-US" sz="745" spc="331" smtClean="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PLANNING SCHEME FEATURES</a:t>
              </a:r>
              <a:endPar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endParaRPr>
            </a:p>
          </p:txBody>
        </p:sp>
        <p:pic>
          <p:nvPicPr>
            <p:cNvPr id="14" name="图片 13"/>
            <p:cNvPicPr>
              <a:picLocks noChangeAspect="1"/>
            </p:cNvPicPr>
            <p:nvPr/>
          </p:nvPicPr>
          <p:blipFill>
            <a:blip r:embed="rId5" cstate="screen"/>
            <a:stretch>
              <a:fillRect/>
            </a:stretch>
          </p:blipFill>
          <p:spPr>
            <a:xfrm>
              <a:off x="133067" y="138857"/>
              <a:ext cx="1050488" cy="623171"/>
            </a:xfrm>
            <a:prstGeom prst="rect">
              <a:avLst/>
            </a:prstGeom>
          </p:spPr>
        </p:pic>
        <p:sp>
          <p:nvSpPr>
            <p:cNvPr id="15" name="矩形 14"/>
            <p:cNvSpPr/>
            <p:nvPr/>
          </p:nvSpPr>
          <p:spPr>
            <a:xfrm>
              <a:off x="1135701" y="200379"/>
              <a:ext cx="2159245" cy="461665"/>
            </a:xfrm>
            <a:prstGeom prst="rect">
              <a:avLst/>
            </a:prstGeom>
          </p:spPr>
          <p:txBody>
            <a:bodyPr wrap="none">
              <a:spAutoFit/>
            </a:bodyPr>
            <a:lstStyle/>
            <a:p>
              <a:pPr algn="ctr" defTabSz="599440"/>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策划方案特色</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grpSp>
      <p:pic>
        <p:nvPicPr>
          <p:cNvPr id="2" name="图片 1"/>
          <p:cNvPicPr>
            <a:picLocks noChangeAspect="1"/>
          </p:cNvPicPr>
          <p:nvPr/>
        </p:nvPicPr>
        <p:blipFill>
          <a:blip r:embed="rId6" cstate="screen"/>
          <a:stretch>
            <a:fillRect/>
          </a:stretch>
        </p:blipFill>
        <p:spPr>
          <a:xfrm>
            <a:off x="658311" y="1709514"/>
            <a:ext cx="3392568" cy="1970142"/>
          </a:xfrm>
          <a:prstGeom prst="rect">
            <a:avLst/>
          </a:prstGeom>
          <a:ln>
            <a:noFill/>
          </a:ln>
          <a:effectLst>
            <a:outerShdw blurRad="292100" dist="139700" dir="2700000" algn="tl" rotWithShape="0">
              <a:srgbClr val="333333">
                <a:alpha val="65000"/>
              </a:srgbClr>
            </a:outerShdw>
          </a:effectLst>
        </p:spPr>
      </p:pic>
      <p:sp>
        <p:nvSpPr>
          <p:cNvPr id="9" name="矩形 8"/>
          <p:cNvSpPr/>
          <p:nvPr/>
        </p:nvSpPr>
        <p:spPr>
          <a:xfrm>
            <a:off x="1775198" y="1257137"/>
            <a:ext cx="1071758" cy="276999"/>
          </a:xfrm>
          <a:prstGeom prst="rect">
            <a:avLst/>
          </a:prstGeom>
          <a:ln>
            <a:solidFill>
              <a:schemeClr val="accent4">
                <a:lumMod val="60000"/>
                <a:lumOff val="40000"/>
              </a:schemeClr>
            </a:solidFill>
          </a:ln>
        </p:spPr>
        <p:txBody>
          <a:bodyPr wrap="square">
            <a:spAutoFit/>
          </a:bodyPr>
          <a:lstStyle/>
          <a:p>
            <a:pPr algn="ctr"/>
            <a:r>
              <a:rPr lang="en-US" altLang="zh-CN" sz="1200" dirty="0" smtClean="0">
                <a:solidFill>
                  <a:schemeClr val="accent4">
                    <a:lumMod val="60000"/>
                    <a:lumOff val="40000"/>
                  </a:schemeClr>
                </a:solidFill>
                <a:latin typeface="Lantinghei SC Demibold" charset="-122"/>
                <a:ea typeface="Lantinghei SC Demibold" charset="-122"/>
                <a:cs typeface="Lantinghei SC Demibold" charset="-122"/>
              </a:rPr>
              <a:t>2.</a:t>
            </a:r>
            <a:r>
              <a:rPr lang="zh-CN" altLang="en-US" sz="1200" dirty="0" smtClean="0">
                <a:solidFill>
                  <a:schemeClr val="accent4">
                    <a:lumMod val="60000"/>
                    <a:lumOff val="40000"/>
                  </a:schemeClr>
                </a:solidFill>
                <a:latin typeface="Lantinghei SC Demibold" charset="-122"/>
                <a:ea typeface="Lantinghei SC Demibold" charset="-122"/>
                <a:cs typeface="Lantinghei SC Demibold" charset="-122"/>
              </a:rPr>
              <a:t> 孔明灯</a:t>
            </a:r>
            <a:endParaRPr lang="zh-CN" altLang="en-US" sz="1200" dirty="0">
              <a:solidFill>
                <a:schemeClr val="accent4">
                  <a:lumMod val="60000"/>
                  <a:lumOff val="40000"/>
                </a:schemeClr>
              </a:solidFill>
              <a:latin typeface="Lantinghei SC Demibold" charset="-122"/>
              <a:ea typeface="Lantinghei SC Demibold" charset="-122"/>
              <a:cs typeface="Lantinghei SC Demibold" charset="-122"/>
            </a:endParaRPr>
          </a:p>
        </p:txBody>
      </p:sp>
      <p:grpSp>
        <p:nvGrpSpPr>
          <p:cNvPr id="6" name="组 5"/>
          <p:cNvGrpSpPr/>
          <p:nvPr/>
        </p:nvGrpSpPr>
        <p:grpSpPr>
          <a:xfrm>
            <a:off x="4388484" y="1260661"/>
            <a:ext cx="4306309" cy="2503585"/>
            <a:chOff x="4202691" y="1372285"/>
            <a:chExt cx="4306309" cy="2503585"/>
          </a:xfrm>
        </p:grpSpPr>
        <p:sp>
          <p:nvSpPr>
            <p:cNvPr id="5" name="矩形 4"/>
            <p:cNvSpPr/>
            <p:nvPr/>
          </p:nvSpPr>
          <p:spPr>
            <a:xfrm>
              <a:off x="4202691" y="1658930"/>
              <a:ext cx="4306309" cy="553998"/>
            </a:xfrm>
            <a:prstGeom prst="rect">
              <a:avLst/>
            </a:prstGeom>
          </p:spPr>
          <p:txBody>
            <a:bodyPr wrap="square">
              <a:spAutoFit/>
            </a:bodyPr>
            <a:lstStyle/>
            <a:p>
              <a:pPr>
                <a:lnSpc>
                  <a:spcPct val="150000"/>
                </a:lnSpc>
              </a:pP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孔明灯，</a:t>
              </a:r>
              <a:r>
                <a:rPr lang="zh-CN" altLang="en-US" sz="1000" b="1" spc="165" dirty="0" smtClean="0">
                  <a:solidFill>
                    <a:schemeClr val="bg1"/>
                  </a:solidFill>
                  <a:latin typeface="华文宋体" panose="02010600040101010101" charset="-122"/>
                  <a:ea typeface="华文宋体" panose="02010600040101010101" charset="-122"/>
                  <a:cs typeface="华文宋体" panose="02010600040101010101" charset="-122"/>
                </a:rPr>
                <a:t>月儿明</a:t>
              </a:r>
            </a:p>
            <a:p>
              <a:pPr>
                <a:lnSpc>
                  <a:spcPct val="150000"/>
                </a:lnSpc>
              </a:pPr>
              <a:r>
                <a:rPr lang="zh-CN" altLang="en-US" sz="1000" b="1" spc="165" dirty="0" smtClean="0">
                  <a:solidFill>
                    <a:schemeClr val="bg1"/>
                  </a:solidFill>
                  <a:latin typeface="华文宋体" panose="02010600040101010101" charset="-122"/>
                  <a:ea typeface="华文宋体" panose="02010600040101010101" charset="-122"/>
                  <a:cs typeface="华文宋体" panose="02010600040101010101" charset="-122"/>
                </a:rPr>
                <a:t>　  </a:t>
              </a:r>
              <a:endPar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grpSp>
          <p:nvGrpSpPr>
            <p:cNvPr id="16" name="组 15"/>
            <p:cNvGrpSpPr/>
            <p:nvPr/>
          </p:nvGrpSpPr>
          <p:grpSpPr>
            <a:xfrm>
              <a:off x="4202691" y="1372285"/>
              <a:ext cx="918442" cy="276999"/>
              <a:chOff x="1395192" y="1222005"/>
              <a:chExt cx="918442" cy="276999"/>
            </a:xfrm>
          </p:grpSpPr>
          <p:sp>
            <p:nvSpPr>
              <p:cNvPr id="17" name="剪去单角的矩形 16"/>
              <p:cNvSpPr/>
              <p:nvPr/>
            </p:nvSpPr>
            <p:spPr>
              <a:xfrm>
                <a:off x="1398133" y="1247905"/>
                <a:ext cx="915501" cy="237879"/>
              </a:xfrm>
              <a:prstGeom prst="snip1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b="1">
                  <a:latin typeface="Lantinghei SC Demibold" charset="-122"/>
                  <a:ea typeface="Lantinghei SC Demibold" charset="-122"/>
                  <a:cs typeface="Lantinghei SC Demibold" charset="-122"/>
                </a:endParaRPr>
              </a:p>
            </p:txBody>
          </p:sp>
          <p:sp>
            <p:nvSpPr>
              <p:cNvPr id="18" name="文本框 18"/>
              <p:cNvSpPr txBox="1"/>
              <p:nvPr/>
            </p:nvSpPr>
            <p:spPr>
              <a:xfrm>
                <a:off x="1395192" y="1222005"/>
                <a:ext cx="903819" cy="276999"/>
              </a:xfrm>
              <a:prstGeom prst="rect">
                <a:avLst/>
              </a:prstGeom>
              <a:noFill/>
            </p:spPr>
            <p:txBody>
              <a:bodyPr wrap="square" rtlCol="0">
                <a:spAutoFit/>
              </a:bodyPr>
              <a:lstStyle/>
              <a:p>
                <a:r>
                  <a:rPr lang="zh-CN" altLang="en-US" sz="1200" b="1" spc="165" dirty="0" smtClean="0">
                    <a:latin typeface="Lantinghei SC Demibold" charset="-122"/>
                    <a:ea typeface="Lantinghei SC Demibold" charset="-122"/>
                    <a:cs typeface="Lantinghei SC Demibold" charset="-122"/>
                  </a:rPr>
                  <a:t>活动名称</a:t>
                </a:r>
                <a:endParaRPr lang="en-US" altLang="zh-CN" sz="1200" b="1" spc="165" dirty="0">
                  <a:latin typeface="Lantinghei SC Demibold" charset="-122"/>
                  <a:ea typeface="Lantinghei SC Demibold" charset="-122"/>
                  <a:cs typeface="Lantinghei SC Demibold" charset="-122"/>
                </a:endParaRPr>
              </a:p>
            </p:txBody>
          </p:sp>
        </p:grpSp>
        <p:grpSp>
          <p:nvGrpSpPr>
            <p:cNvPr id="20" name="组 19"/>
            <p:cNvGrpSpPr/>
            <p:nvPr/>
          </p:nvGrpSpPr>
          <p:grpSpPr>
            <a:xfrm>
              <a:off x="4204161" y="1992756"/>
              <a:ext cx="918442" cy="276999"/>
              <a:chOff x="1395192" y="1222005"/>
              <a:chExt cx="918442" cy="276999"/>
            </a:xfrm>
          </p:grpSpPr>
          <p:sp>
            <p:nvSpPr>
              <p:cNvPr id="21" name="剪去单角的矩形 20"/>
              <p:cNvSpPr/>
              <p:nvPr/>
            </p:nvSpPr>
            <p:spPr>
              <a:xfrm>
                <a:off x="1398133" y="1247905"/>
                <a:ext cx="915501" cy="237879"/>
              </a:xfrm>
              <a:prstGeom prst="snip1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b="1">
                  <a:latin typeface="Lantinghei SC Demibold" charset="-122"/>
                  <a:ea typeface="Lantinghei SC Demibold" charset="-122"/>
                  <a:cs typeface="Lantinghei SC Demibold" charset="-122"/>
                </a:endParaRPr>
              </a:p>
            </p:txBody>
          </p:sp>
          <p:sp>
            <p:nvSpPr>
              <p:cNvPr id="24" name="文本框 18"/>
              <p:cNvSpPr txBox="1"/>
              <p:nvPr/>
            </p:nvSpPr>
            <p:spPr>
              <a:xfrm>
                <a:off x="1395192" y="1222005"/>
                <a:ext cx="903819" cy="276999"/>
              </a:xfrm>
              <a:prstGeom prst="rect">
                <a:avLst/>
              </a:prstGeom>
              <a:noFill/>
            </p:spPr>
            <p:txBody>
              <a:bodyPr wrap="square" rtlCol="0">
                <a:spAutoFit/>
              </a:bodyPr>
              <a:lstStyle/>
              <a:p>
                <a:r>
                  <a:rPr lang="zh-CN" altLang="en-US" sz="1200" b="1" spc="165" dirty="0" smtClean="0">
                    <a:latin typeface="Lantinghei SC Demibold" charset="-122"/>
                    <a:ea typeface="Lantinghei SC Demibold" charset="-122"/>
                    <a:cs typeface="Lantinghei SC Demibold" charset="-122"/>
                  </a:rPr>
                  <a:t>活动形式</a:t>
                </a:r>
                <a:endParaRPr lang="en-US" altLang="zh-CN" sz="1200" b="1" spc="165" dirty="0">
                  <a:latin typeface="Lantinghei SC Demibold" charset="-122"/>
                  <a:ea typeface="Lantinghei SC Demibold" charset="-122"/>
                  <a:cs typeface="Lantinghei SC Demibold" charset="-122"/>
                </a:endParaRPr>
              </a:p>
            </p:txBody>
          </p:sp>
        </p:grpSp>
        <p:sp>
          <p:nvSpPr>
            <p:cNvPr id="3" name="矩形 2"/>
            <p:cNvSpPr/>
            <p:nvPr/>
          </p:nvSpPr>
          <p:spPr>
            <a:xfrm>
              <a:off x="4202692" y="2260043"/>
              <a:ext cx="3953166" cy="1615827"/>
            </a:xfrm>
            <a:prstGeom prst="rect">
              <a:avLst/>
            </a:prstGeom>
          </p:spPr>
          <p:txBody>
            <a:bodyPr wrap="square">
              <a:spAutoFit/>
            </a:bodyPr>
            <a:lstStyle/>
            <a:p>
              <a:endParaRPr lang="en-US" altLang="zh-CN" sz="900" b="1" spc="165" dirty="0">
                <a:solidFill>
                  <a:schemeClr val="bg1"/>
                </a:solidFill>
                <a:latin typeface="华文宋体" panose="02010600040101010101" charset="-122"/>
                <a:ea typeface="华文宋体" panose="02010600040101010101" charset="-122"/>
                <a:cs typeface="华文宋体" panose="02010600040101010101" charset="-122"/>
              </a:endParaRPr>
            </a:p>
            <a:p>
              <a:r>
                <a:rPr lang="zh-CN" altLang="en-US" sz="900" b="1" spc="165" dirty="0" smtClean="0">
                  <a:solidFill>
                    <a:schemeClr val="bg1"/>
                  </a:solidFill>
                  <a:latin typeface="华文宋体" panose="02010600040101010101" charset="-122"/>
                  <a:ea typeface="华文宋体" panose="02010600040101010101" charset="-122"/>
                  <a:cs typeface="华文宋体" panose="02010600040101010101" charset="-122"/>
                </a:rPr>
                <a:t>     由</a:t>
              </a:r>
              <a:r>
                <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rPr>
                <a:t>专门技师现场表演和有兴趣的员工制作</a:t>
              </a:r>
              <a:r>
                <a:rPr lang="en-US" altLang="zh-CN" sz="900" b="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rPr>
                <a:t>可以以组为单位进行</a:t>
              </a:r>
              <a:r>
                <a:rPr lang="en-US" altLang="zh-CN" sz="900" b="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rPr>
                <a:t>，为以后放飞做准备。</a:t>
              </a:r>
            </a:p>
            <a:p>
              <a:endPar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endParaRPr>
            </a:p>
            <a:p>
              <a:r>
                <a:rPr lang="zh-CN" altLang="en-US" sz="900" b="1" spc="165" dirty="0" smtClean="0">
                  <a:solidFill>
                    <a:schemeClr val="bg1"/>
                  </a:solidFill>
                  <a:latin typeface="华文宋体" panose="02010600040101010101" charset="-122"/>
                  <a:ea typeface="华文宋体" panose="02010600040101010101" charset="-122"/>
                  <a:cs typeface="华文宋体" panose="02010600040101010101" charset="-122"/>
                </a:rPr>
                <a:t>     与</a:t>
              </a:r>
              <a:r>
                <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rPr>
                <a:t>员工互动，调动员工的积极性与热情度。签字</a:t>
              </a:r>
              <a:r>
                <a:rPr lang="en-US" altLang="zh-CN" sz="900" b="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rPr>
                <a:t>员工在公司提前做好的大的孔明灯上签下愿望祝福等。放飞孔明灯</a:t>
              </a:r>
              <a:r>
                <a:rPr lang="en-US" altLang="zh-CN" sz="900" b="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rPr>
                <a:t>放飞心情。</a:t>
              </a:r>
            </a:p>
            <a:p>
              <a:endPar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endParaRPr>
            </a:p>
            <a:p>
              <a:r>
                <a:rPr lang="zh-CN" altLang="en-US" sz="900" b="1" spc="165" dirty="0" smtClean="0">
                  <a:solidFill>
                    <a:schemeClr val="bg1"/>
                  </a:solidFill>
                  <a:latin typeface="华文宋体" panose="02010600040101010101" charset="-122"/>
                  <a:ea typeface="华文宋体" panose="02010600040101010101" charset="-122"/>
                  <a:cs typeface="华文宋体" panose="02010600040101010101" charset="-122"/>
                </a:rPr>
                <a:t>     孔明灯</a:t>
              </a:r>
              <a:r>
                <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rPr>
                <a:t>又称天灯、祈福灯或者平安灯，当精彩的节目演出后，大家将中秋心愿写在孔明灯上，看着挂在夜空里圆圆的月亮，趁着月色，一起点燃放飞。将节目拉向高潮。</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stretch>
            <a:fillRect/>
          </a:stretch>
        </p:blipFill>
        <p:spPr>
          <a:xfrm>
            <a:off x="0" y="1879600"/>
            <a:ext cx="8959850" cy="1274560"/>
          </a:xfrm>
          <a:prstGeom prst="rect">
            <a:avLst/>
          </a:prstGeom>
        </p:spPr>
      </p:pic>
      <p:sp>
        <p:nvSpPr>
          <p:cNvPr id="10" name="矩形 9"/>
          <p:cNvSpPr/>
          <p:nvPr/>
        </p:nvSpPr>
        <p:spPr>
          <a:xfrm>
            <a:off x="3580727" y="2064924"/>
            <a:ext cx="1500411" cy="559512"/>
          </a:xfrm>
          <a:prstGeom prst="rect">
            <a:avLst/>
          </a:prstGeom>
        </p:spPr>
        <p:txBody>
          <a:bodyPr wrap="none">
            <a:spAutoFit/>
          </a:bodyPr>
          <a:lstStyle/>
          <a:p>
            <a:pPr>
              <a:lnSpc>
                <a:spcPct val="150000"/>
              </a:lnSpc>
            </a:pPr>
            <a:r>
              <a:rPr lang="zh-CN" altLang="en-US" sz="2400" spc="165" dirty="0" smtClean="0">
                <a:latin typeface="华文宋体" panose="02010600040101010101" charset="-122"/>
                <a:ea typeface="华文宋体" panose="02010600040101010101" charset="-122"/>
                <a:cs typeface="华文宋体" panose="02010600040101010101" charset="-122"/>
              </a:rPr>
              <a:t>现场布置</a:t>
            </a:r>
            <a:endParaRPr lang="en-US" altLang="zh-CN" sz="2400" spc="165" dirty="0">
              <a:latin typeface="华文宋体" panose="02010600040101010101" charset="-122"/>
              <a:ea typeface="华文宋体" panose="02010600040101010101" charset="-122"/>
              <a:cs typeface="华文宋体" panose="02010600040101010101" charset="-122"/>
            </a:endParaRPr>
          </a:p>
        </p:txBody>
      </p:sp>
      <p:sp>
        <p:nvSpPr>
          <p:cNvPr id="11" name="矩形 10"/>
          <p:cNvSpPr/>
          <p:nvPr/>
        </p:nvSpPr>
        <p:spPr>
          <a:xfrm>
            <a:off x="3628884" y="2561298"/>
            <a:ext cx="1296509" cy="241605"/>
          </a:xfrm>
          <a:prstGeom prst="rect">
            <a:avLst/>
          </a:prstGeom>
        </p:spPr>
        <p:txBody>
          <a:bodyPr wrap="none">
            <a:spAutoFit/>
          </a:bodyPr>
          <a:lstStyle/>
          <a:p>
            <a:r>
              <a:rPr lang="en-US" altLang="zh-CN" sz="970" spc="220" dirty="0" smtClean="0">
                <a:solidFill>
                  <a:srgbClr val="2B2B2B"/>
                </a:solidFill>
                <a:latin typeface="方正清刻本悦宋简体" panose="02000000000000000000" pitchFamily="2" charset="-122"/>
                <a:ea typeface="方正清刻本悦宋简体" panose="02000000000000000000" pitchFamily="2" charset="-122"/>
              </a:rPr>
              <a:t>SITE LAYOUT</a:t>
            </a:r>
            <a:endParaRPr lang="zh-CN" altLang="en-US" sz="970" spc="220" dirty="0">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75214" y="2515399"/>
            <a:ext cx="2956180" cy="646331"/>
          </a:xfrm>
          <a:prstGeom prst="rect">
            <a:avLst/>
          </a:prstGeom>
        </p:spPr>
        <p:txBody>
          <a:bodyPr wrap="square">
            <a:spAutoFit/>
          </a:bodyPr>
          <a:lstStyle/>
          <a:p>
            <a:pPr>
              <a:lnSpc>
                <a:spcPct val="150000"/>
              </a:lnSpc>
            </a:pPr>
            <a:r>
              <a:rPr lang="zh-CN" altLang="en-US" sz="1200" b="1" spc="165" dirty="0">
                <a:solidFill>
                  <a:schemeClr val="bg1"/>
                </a:solidFill>
                <a:latin typeface="华文宋体" panose="02010600040101010101" charset="-122"/>
                <a:ea typeface="华文宋体" panose="02010600040101010101" charset="-122"/>
                <a:cs typeface="华文宋体" panose="02010600040101010101" charset="-122"/>
              </a:rPr>
              <a:t>包括一个大型的背景屏，以供故事讲解是播放投影。</a:t>
            </a:r>
          </a:p>
        </p:txBody>
      </p:sp>
      <p:pic>
        <p:nvPicPr>
          <p:cNvPr id="2" name="图片 1"/>
          <p:cNvPicPr>
            <a:picLocks noChangeAspect="1"/>
          </p:cNvPicPr>
          <p:nvPr/>
        </p:nvPicPr>
        <p:blipFill rotWithShape="1">
          <a:blip r:embed="rId3" cstate="screen"/>
          <a:srcRect l="3601" r="6815"/>
          <a:stretch>
            <a:fillRect/>
          </a:stretch>
        </p:blipFill>
        <p:spPr>
          <a:xfrm>
            <a:off x="775396" y="1549226"/>
            <a:ext cx="3760838" cy="2099072"/>
          </a:xfrm>
          <a:prstGeom prst="rect">
            <a:avLst/>
          </a:prstGeom>
          <a:ln>
            <a:noFill/>
          </a:ln>
          <a:effectLst>
            <a:outerShdw blurRad="292100" dist="139700" dir="2700000" algn="tl" rotWithShape="0">
              <a:srgbClr val="333333">
                <a:alpha val="65000"/>
              </a:srgbClr>
            </a:outerShdw>
          </a:effectLst>
        </p:spPr>
      </p:pic>
      <p:grpSp>
        <p:nvGrpSpPr>
          <p:cNvPr id="9" name="组 8"/>
          <p:cNvGrpSpPr/>
          <p:nvPr/>
        </p:nvGrpSpPr>
        <p:grpSpPr>
          <a:xfrm>
            <a:off x="-1" y="-20342"/>
            <a:ext cx="9046255" cy="5072088"/>
            <a:chOff x="-1" y="-20342"/>
            <a:chExt cx="9046255" cy="5072088"/>
          </a:xfrm>
        </p:grpSpPr>
        <p:pic>
          <p:nvPicPr>
            <p:cNvPr id="10" name="图片 9"/>
            <p:cNvPicPr>
              <a:picLocks noChangeAspect="1"/>
            </p:cNvPicPr>
            <p:nvPr/>
          </p:nvPicPr>
          <p:blipFill>
            <a:blip r:embed="rId4" cstate="screen"/>
            <a:stretch>
              <a:fillRect/>
            </a:stretch>
          </p:blipFill>
          <p:spPr>
            <a:xfrm flipH="1">
              <a:off x="6294120" y="-20342"/>
              <a:ext cx="2752134" cy="2119729"/>
            </a:xfrm>
            <a:prstGeom prst="rect">
              <a:avLst/>
            </a:prstGeom>
          </p:spPr>
        </p:pic>
        <p:pic>
          <p:nvPicPr>
            <p:cNvPr id="11" name="图片 10"/>
            <p:cNvPicPr>
              <a:picLocks noChangeAspect="1"/>
            </p:cNvPicPr>
            <p:nvPr/>
          </p:nvPicPr>
          <p:blipFill>
            <a:blip r:embed="rId5" cstate="screen"/>
            <a:stretch>
              <a:fillRect/>
            </a:stretch>
          </p:blipFill>
          <p:spPr>
            <a:xfrm>
              <a:off x="-1" y="3648298"/>
              <a:ext cx="9032399" cy="1403448"/>
            </a:xfrm>
            <a:prstGeom prst="rect">
              <a:avLst/>
            </a:prstGeom>
          </p:spPr>
        </p:pic>
        <p:sp>
          <p:nvSpPr>
            <p:cNvPr id="12" name="Text Box 7"/>
            <p:cNvSpPr txBox="1">
              <a:spLocks noChangeArrowheads="1"/>
            </p:cNvSpPr>
            <p:nvPr/>
          </p:nvSpPr>
          <p:spPr bwMode="auto">
            <a:xfrm>
              <a:off x="1256731" y="704830"/>
              <a:ext cx="1133369" cy="140093"/>
            </a:xfrm>
            <a:prstGeom prst="rect">
              <a:avLst/>
            </a:prstGeom>
            <a:noFill/>
            <a:ln w="9525">
              <a:noFill/>
              <a:miter lim="800000"/>
            </a:ln>
          </p:spPr>
          <p:txBody>
            <a:bodyPr wrap="none" lIns="25200" tIns="12600" rIns="25200" bIns="12600">
              <a:spAutoFit/>
            </a:bodyPr>
            <a:lstStyle/>
            <a:p>
              <a:pPr algn="ctr" defTabSz="599440"/>
              <a:r>
                <a:rPr lang="en-US" sz="745" spc="331" dirty="0" smtClean="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SITE LAYOUT</a:t>
              </a:r>
              <a:endPar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endParaRPr>
            </a:p>
          </p:txBody>
        </p:sp>
        <p:pic>
          <p:nvPicPr>
            <p:cNvPr id="13" name="图片 12"/>
            <p:cNvPicPr>
              <a:picLocks noChangeAspect="1"/>
            </p:cNvPicPr>
            <p:nvPr/>
          </p:nvPicPr>
          <p:blipFill>
            <a:blip r:embed="rId6" cstate="screen"/>
            <a:stretch>
              <a:fillRect/>
            </a:stretch>
          </p:blipFill>
          <p:spPr>
            <a:xfrm>
              <a:off x="133067" y="138857"/>
              <a:ext cx="1050488" cy="623171"/>
            </a:xfrm>
            <a:prstGeom prst="rect">
              <a:avLst/>
            </a:prstGeom>
          </p:spPr>
        </p:pic>
        <p:sp>
          <p:nvSpPr>
            <p:cNvPr id="14" name="矩形 13"/>
            <p:cNvSpPr/>
            <p:nvPr/>
          </p:nvSpPr>
          <p:spPr>
            <a:xfrm>
              <a:off x="1155404" y="200379"/>
              <a:ext cx="1500411" cy="461665"/>
            </a:xfrm>
            <a:prstGeom prst="rect">
              <a:avLst/>
            </a:prstGeom>
          </p:spPr>
          <p:txBody>
            <a:bodyPr wrap="none">
              <a:spAutoFit/>
            </a:bodyPr>
            <a:lstStyle/>
            <a:p>
              <a:pPr algn="ctr" defTabSz="599440"/>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现场布置</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grpSp>
      <p:sp>
        <p:nvSpPr>
          <p:cNvPr id="15" name="矩形 14"/>
          <p:cNvSpPr/>
          <p:nvPr/>
        </p:nvSpPr>
        <p:spPr>
          <a:xfrm>
            <a:off x="4990597" y="1973339"/>
            <a:ext cx="1675925" cy="369332"/>
          </a:xfrm>
          <a:prstGeom prst="rect">
            <a:avLst/>
          </a:prstGeom>
          <a:ln>
            <a:solidFill>
              <a:schemeClr val="accent4">
                <a:lumMod val="60000"/>
                <a:lumOff val="40000"/>
              </a:schemeClr>
            </a:solidFill>
          </a:ln>
        </p:spPr>
        <p:txBody>
          <a:bodyPr wrap="square">
            <a:spAutoFit/>
          </a:bodyPr>
          <a:lstStyle/>
          <a:p>
            <a:pPr algn="ctr" defTabSz="599440"/>
            <a:r>
              <a:rPr lang="zh-CN" altLang="en-US" sz="1800" b="1" spc="165" dirty="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舞台布置</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83555" y="1439739"/>
            <a:ext cx="3340631" cy="2723823"/>
          </a:xfrm>
          <a:prstGeom prst="rect">
            <a:avLst/>
          </a:prstGeom>
        </p:spPr>
        <p:txBody>
          <a:bodyPr wrap="square">
            <a:spAutoFit/>
          </a:bodyPr>
          <a:lstStyle/>
          <a:p>
            <a:pPr algn="just" defTabSz="599440"/>
            <a:r>
              <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rPr>
              <a:t>     </a:t>
            </a:r>
            <a:r>
              <a:rPr lang="zh-CN" altLang="en-US" sz="900" b="1" spc="165" dirty="0" smtClean="0">
                <a:solidFill>
                  <a:schemeClr val="bg1"/>
                </a:solidFill>
                <a:latin typeface="华文宋体" panose="02010600040101010101" charset="-122"/>
                <a:ea typeface="华文宋体" panose="02010600040101010101" charset="-122"/>
                <a:cs typeface="华文宋体" panose="02010600040101010101" charset="-122"/>
              </a:rPr>
              <a:t> 八月</a:t>
            </a:r>
            <a:r>
              <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rPr>
              <a:t>十五中秋节是一个温馨、团圆的美好日子，一个具有悠久历史文化的传统节日，同时也是各企业增加销售，接近员工与员工、员工与企业之间的距离，达到一种和平友好的精神，更好的促进企业经济发展。</a:t>
            </a:r>
          </a:p>
          <a:p>
            <a:pPr algn="just" defTabSz="599440"/>
            <a:endPar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endParaRPr>
          </a:p>
          <a:p>
            <a:pPr algn="just" defTabSz="599440"/>
            <a:r>
              <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rPr>
              <a:t>　　在中秋节这一天，家家户户都吃团圆饭，品月饼，赏明月，到处洋溢着喜庆气氛。在这一天里也有很多在外工作的人因为工作的原因而不能回家陪自己的父母吃团圆饭、赏月品月饼，这就需要企业给予员工更多关注，那么企业该如何出高招，打造节日气氛，关注员工的情感需求，营造出一片“几处笙声留朗月，万家萧管乐中秋”的欢乐景象呢?既能颂扬中华民族的传统文化，又能丰富员工的精神物质生活，增强凝聚力和员工归宿感，更好地体现企业家庭般的和谐氛围。</a:t>
            </a:r>
          </a:p>
          <a:p>
            <a:pPr algn="just" defTabSz="599440"/>
            <a:endPar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endParaRPr>
          </a:p>
          <a:p>
            <a:pPr algn="just" defTabSz="599440"/>
            <a:r>
              <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rPr>
              <a:t>　　今天就以某酒店为与大家分享酒店中秋策划方案，看该酒店是如何令自己的</a:t>
            </a:r>
            <a:r>
              <a:rPr lang="zh-CN" altLang="en-US" sz="900" b="1" spc="165" dirty="0" smtClean="0">
                <a:solidFill>
                  <a:schemeClr val="bg1"/>
                </a:solidFill>
                <a:latin typeface="华文宋体" panose="02010600040101010101" charset="-122"/>
                <a:ea typeface="华文宋体" panose="02010600040101010101" charset="-122"/>
                <a:cs typeface="华文宋体" panose="02010600040101010101" charset="-122"/>
              </a:rPr>
              <a:t>员工</a:t>
            </a:r>
            <a:r>
              <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rPr>
              <a:t>在异彩纷呈的文化活动中，增强员工对中国悠久历史文化的认识，拉近员工与</a:t>
            </a:r>
            <a:r>
              <a:rPr lang="zh-CN" altLang="en-US" sz="900" b="1" spc="165" dirty="0" smtClean="0">
                <a:solidFill>
                  <a:schemeClr val="bg1"/>
                </a:solidFill>
                <a:latin typeface="华文宋体" panose="02010600040101010101" charset="-122"/>
                <a:ea typeface="华文宋体" panose="02010600040101010101" charset="-122"/>
                <a:cs typeface="华文宋体" panose="02010600040101010101" charset="-122"/>
              </a:rPr>
              <a:t>员工</a:t>
            </a:r>
            <a:r>
              <a:rPr lang="zh-CN" altLang="en-US" sz="900" b="1" spc="165" dirty="0">
                <a:solidFill>
                  <a:schemeClr val="bg1"/>
                </a:solidFill>
                <a:latin typeface="华文宋体" panose="02010600040101010101" charset="-122"/>
                <a:ea typeface="华文宋体" panose="02010600040101010101" charset="-122"/>
                <a:cs typeface="华文宋体" panose="02010600040101010101" charset="-122"/>
              </a:rPr>
              <a:t>、员工与企业之间的距离。</a:t>
            </a:r>
          </a:p>
        </p:txBody>
      </p:sp>
      <p:sp>
        <p:nvSpPr>
          <p:cNvPr id="11" name="Text Box 7"/>
          <p:cNvSpPr txBox="1">
            <a:spLocks noChangeArrowheads="1"/>
          </p:cNvSpPr>
          <p:nvPr/>
        </p:nvSpPr>
        <p:spPr bwMode="auto">
          <a:xfrm>
            <a:off x="1201484" y="704362"/>
            <a:ext cx="854575" cy="163946"/>
          </a:xfrm>
          <a:prstGeom prst="rect">
            <a:avLst/>
          </a:prstGeom>
          <a:noFill/>
          <a:ln w="9525">
            <a:noFill/>
            <a:miter lim="800000"/>
          </a:ln>
        </p:spPr>
        <p:txBody>
          <a:bodyPr wrap="none" lIns="25200" tIns="12600" rIns="25200" bIns="12600">
            <a:spAutoFit/>
          </a:bodyPr>
          <a:lstStyle/>
          <a:p>
            <a:pPr algn="ctr" defTabSz="599440"/>
            <a:r>
              <a:rPr lang="en-CA" sz="900"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PREFACE</a:t>
            </a:r>
          </a:p>
        </p:txBody>
      </p:sp>
      <p:sp>
        <p:nvSpPr>
          <p:cNvPr id="12" name="矩形 11"/>
          <p:cNvSpPr/>
          <p:nvPr/>
        </p:nvSpPr>
        <p:spPr>
          <a:xfrm>
            <a:off x="1111839" y="219608"/>
            <a:ext cx="842538" cy="461665"/>
          </a:xfrm>
          <a:prstGeom prst="rect">
            <a:avLst/>
          </a:prstGeom>
        </p:spPr>
        <p:txBody>
          <a:bodyPr wrap="none">
            <a:spAutoFit/>
          </a:bodyPr>
          <a:lstStyle/>
          <a:p>
            <a:pPr algn="ctr" defTabSz="599440"/>
            <a:r>
              <a:rPr lang="zh-CN" altLang="en-US" sz="2400" b="1" spc="165" dirty="0">
                <a:solidFill>
                  <a:schemeClr val="bg1"/>
                </a:solidFill>
                <a:latin typeface="华文宋体" panose="02010600040101010101" charset="-122"/>
                <a:ea typeface="华文宋体" panose="02010600040101010101" charset="-122"/>
                <a:cs typeface="华文宋体" panose="02010600040101010101" charset="-122"/>
              </a:rPr>
              <a:t>前言</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pic>
        <p:nvPicPr>
          <p:cNvPr id="6" name="图片 5"/>
          <p:cNvPicPr>
            <a:picLocks noChangeAspect="1"/>
          </p:cNvPicPr>
          <p:nvPr/>
        </p:nvPicPr>
        <p:blipFill>
          <a:blip r:embed="rId3" cstate="screen"/>
          <a:stretch>
            <a:fillRect/>
          </a:stretch>
        </p:blipFill>
        <p:spPr>
          <a:xfrm>
            <a:off x="133067" y="138857"/>
            <a:ext cx="1050488" cy="623171"/>
          </a:xfrm>
          <a:prstGeom prst="rect">
            <a:avLst/>
          </a:prstGeom>
        </p:spPr>
      </p:pic>
      <p:pic>
        <p:nvPicPr>
          <p:cNvPr id="8" name="图片 7"/>
          <p:cNvPicPr>
            <a:picLocks noChangeAspect="1"/>
          </p:cNvPicPr>
          <p:nvPr/>
        </p:nvPicPr>
        <p:blipFill>
          <a:blip r:embed="rId4"/>
          <a:stretch>
            <a:fillRect/>
          </a:stretch>
        </p:blipFill>
        <p:spPr>
          <a:xfrm>
            <a:off x="3790576" y="219608"/>
            <a:ext cx="5514788" cy="5393704"/>
          </a:xfrm>
          <a:prstGeom prst="rect">
            <a:avLst/>
          </a:prstGeom>
        </p:spPr>
      </p:pic>
      <p:pic>
        <p:nvPicPr>
          <p:cNvPr id="13" name="图片 12"/>
          <p:cNvPicPr>
            <a:picLocks noChangeAspect="1"/>
          </p:cNvPicPr>
          <p:nvPr/>
        </p:nvPicPr>
        <p:blipFill>
          <a:blip r:embed="rId5" cstate="screen"/>
          <a:stretch>
            <a:fillRect/>
          </a:stretch>
        </p:blipFill>
        <p:spPr>
          <a:xfrm>
            <a:off x="911558" y="1199239"/>
            <a:ext cx="543994" cy="604834"/>
          </a:xfrm>
          <a:prstGeom prst="rect">
            <a:avLst/>
          </a:prstGeom>
        </p:spPr>
      </p:pic>
      <p:pic>
        <p:nvPicPr>
          <p:cNvPr id="14" name="图片 13"/>
          <p:cNvPicPr>
            <a:picLocks noChangeAspect="1"/>
          </p:cNvPicPr>
          <p:nvPr/>
        </p:nvPicPr>
        <p:blipFill>
          <a:blip r:embed="rId5" cstate="screen"/>
          <a:stretch>
            <a:fillRect/>
          </a:stretch>
        </p:blipFill>
        <p:spPr>
          <a:xfrm flipH="1" flipV="1">
            <a:off x="4279153" y="3842307"/>
            <a:ext cx="543994" cy="6048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02697" y="2414254"/>
            <a:ext cx="3358401" cy="1477328"/>
          </a:xfrm>
          <a:prstGeom prst="rect">
            <a:avLst/>
          </a:prstGeom>
        </p:spPr>
        <p:txBody>
          <a:bodyPr wrap="square">
            <a:spAutoFit/>
          </a:bodyPr>
          <a:lstStyle/>
          <a:p>
            <a:r>
              <a:rPr lang="zh-CN" altLang="en-US" sz="1000" b="1" spc="165" dirty="0" smtClean="0">
                <a:solidFill>
                  <a:schemeClr val="bg1"/>
                </a:solidFill>
                <a:latin typeface="华文宋体" panose="02010600040101010101" charset="-122"/>
                <a:ea typeface="华文宋体" panose="02010600040101010101" charset="-122"/>
                <a:cs typeface="华文宋体" panose="02010600040101010101" charset="-122"/>
              </a:rPr>
              <a:t>产品</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说明一</a:t>
            </a:r>
            <a:r>
              <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点击输入本栏的具体文字，简明扼要的说明分项内容，此为概念图解，请根据您的具体内容酌情修改</a:t>
            </a:r>
            <a:endPar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endParaRPr>
          </a:p>
          <a:p>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产品说明一</a:t>
            </a:r>
            <a:r>
              <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点击输入本栏的具体文字，简明扼要的说明分项内容，此为概念图解，请根据您的具体内容酌情修改</a:t>
            </a:r>
            <a:endPar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endParaRPr>
          </a:p>
          <a:p>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产品说明一</a:t>
            </a:r>
            <a:r>
              <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点击输入本栏的具体文字，简明扼要的说明分项内容，此为概念图解，请根据您的具体内容酌情</a:t>
            </a:r>
            <a:r>
              <a:rPr lang="zh-CN" altLang="en-US" sz="1000" b="1" spc="165" dirty="0" smtClean="0">
                <a:solidFill>
                  <a:schemeClr val="bg1"/>
                </a:solidFill>
                <a:latin typeface="华文宋体" panose="02010600040101010101" charset="-122"/>
                <a:ea typeface="华文宋体" panose="02010600040101010101" charset="-122"/>
                <a:cs typeface="华文宋体" panose="02010600040101010101" charset="-122"/>
              </a:rPr>
              <a:t>修改</a:t>
            </a:r>
            <a:endPar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pic>
        <p:nvPicPr>
          <p:cNvPr id="2" name="图片 1"/>
          <p:cNvPicPr>
            <a:picLocks noChangeAspect="1"/>
          </p:cNvPicPr>
          <p:nvPr/>
        </p:nvPicPr>
        <p:blipFill>
          <a:blip r:embed="rId3" cstate="screen"/>
          <a:stretch>
            <a:fillRect/>
          </a:stretch>
        </p:blipFill>
        <p:spPr>
          <a:xfrm>
            <a:off x="836914" y="1485275"/>
            <a:ext cx="3637801" cy="2406307"/>
          </a:xfrm>
          <a:prstGeom prst="rect">
            <a:avLst/>
          </a:prstGeom>
          <a:ln>
            <a:noFill/>
          </a:ln>
          <a:effectLst>
            <a:outerShdw blurRad="292100" dist="139700" dir="2700000" algn="tl" rotWithShape="0">
              <a:srgbClr val="333333">
                <a:alpha val="65000"/>
              </a:srgbClr>
            </a:outerShdw>
          </a:effectLst>
        </p:spPr>
      </p:pic>
      <p:grpSp>
        <p:nvGrpSpPr>
          <p:cNvPr id="8" name="组 7"/>
          <p:cNvGrpSpPr/>
          <p:nvPr/>
        </p:nvGrpSpPr>
        <p:grpSpPr>
          <a:xfrm>
            <a:off x="-1" y="-20342"/>
            <a:ext cx="9046255" cy="5072088"/>
            <a:chOff x="-1" y="-20342"/>
            <a:chExt cx="9046255" cy="5072088"/>
          </a:xfrm>
        </p:grpSpPr>
        <p:pic>
          <p:nvPicPr>
            <p:cNvPr id="9" name="图片 8"/>
            <p:cNvPicPr>
              <a:picLocks noChangeAspect="1"/>
            </p:cNvPicPr>
            <p:nvPr/>
          </p:nvPicPr>
          <p:blipFill>
            <a:blip r:embed="rId4" cstate="screen"/>
            <a:stretch>
              <a:fillRect/>
            </a:stretch>
          </p:blipFill>
          <p:spPr>
            <a:xfrm flipH="1">
              <a:off x="6294120" y="-20342"/>
              <a:ext cx="2752134" cy="2119729"/>
            </a:xfrm>
            <a:prstGeom prst="rect">
              <a:avLst/>
            </a:prstGeom>
          </p:spPr>
        </p:pic>
        <p:pic>
          <p:nvPicPr>
            <p:cNvPr id="10" name="图片 9"/>
            <p:cNvPicPr>
              <a:picLocks noChangeAspect="1"/>
            </p:cNvPicPr>
            <p:nvPr/>
          </p:nvPicPr>
          <p:blipFill>
            <a:blip r:embed="rId5" cstate="screen"/>
            <a:stretch>
              <a:fillRect/>
            </a:stretch>
          </p:blipFill>
          <p:spPr>
            <a:xfrm>
              <a:off x="-1" y="3648298"/>
              <a:ext cx="9032399" cy="1403448"/>
            </a:xfrm>
            <a:prstGeom prst="rect">
              <a:avLst/>
            </a:prstGeom>
          </p:spPr>
        </p:pic>
        <p:sp>
          <p:nvSpPr>
            <p:cNvPr id="11" name="Text Box 7"/>
            <p:cNvSpPr txBox="1">
              <a:spLocks noChangeArrowheads="1"/>
            </p:cNvSpPr>
            <p:nvPr/>
          </p:nvSpPr>
          <p:spPr bwMode="auto">
            <a:xfrm>
              <a:off x="1256731" y="704830"/>
              <a:ext cx="1133369" cy="140093"/>
            </a:xfrm>
            <a:prstGeom prst="rect">
              <a:avLst/>
            </a:prstGeom>
            <a:noFill/>
            <a:ln w="9525">
              <a:noFill/>
              <a:miter lim="800000"/>
            </a:ln>
          </p:spPr>
          <p:txBody>
            <a:bodyPr wrap="none" lIns="25200" tIns="12600" rIns="25200" bIns="12600">
              <a:spAutoFit/>
            </a:bodyPr>
            <a:lstStyle/>
            <a:p>
              <a:pPr algn="ctr" defTabSz="599440"/>
              <a:r>
                <a:rPr lang="en-US" sz="745" spc="331" dirty="0" smtClean="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SITE LAYOUT</a:t>
              </a:r>
              <a:endPar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endParaRPr>
            </a:p>
          </p:txBody>
        </p:sp>
        <p:pic>
          <p:nvPicPr>
            <p:cNvPr id="12" name="图片 11"/>
            <p:cNvPicPr>
              <a:picLocks noChangeAspect="1"/>
            </p:cNvPicPr>
            <p:nvPr/>
          </p:nvPicPr>
          <p:blipFill>
            <a:blip r:embed="rId6" cstate="screen"/>
            <a:stretch>
              <a:fillRect/>
            </a:stretch>
          </p:blipFill>
          <p:spPr>
            <a:xfrm>
              <a:off x="133067" y="138857"/>
              <a:ext cx="1050488" cy="623171"/>
            </a:xfrm>
            <a:prstGeom prst="rect">
              <a:avLst/>
            </a:prstGeom>
          </p:spPr>
        </p:pic>
        <p:sp>
          <p:nvSpPr>
            <p:cNvPr id="13" name="矩形 12"/>
            <p:cNvSpPr/>
            <p:nvPr/>
          </p:nvSpPr>
          <p:spPr>
            <a:xfrm>
              <a:off x="1155404" y="200379"/>
              <a:ext cx="1500411" cy="461665"/>
            </a:xfrm>
            <a:prstGeom prst="rect">
              <a:avLst/>
            </a:prstGeom>
          </p:spPr>
          <p:txBody>
            <a:bodyPr wrap="none">
              <a:spAutoFit/>
            </a:bodyPr>
            <a:lstStyle/>
            <a:p>
              <a:pPr algn="ctr" defTabSz="599440"/>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现场布置</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grpSp>
      <p:sp>
        <p:nvSpPr>
          <p:cNvPr id="15" name="矩形 14"/>
          <p:cNvSpPr/>
          <p:nvPr/>
        </p:nvSpPr>
        <p:spPr>
          <a:xfrm>
            <a:off x="4990597" y="1973339"/>
            <a:ext cx="1675925" cy="369332"/>
          </a:xfrm>
          <a:prstGeom prst="rect">
            <a:avLst/>
          </a:prstGeom>
          <a:ln>
            <a:solidFill>
              <a:schemeClr val="accent4">
                <a:lumMod val="60000"/>
                <a:lumOff val="40000"/>
              </a:schemeClr>
            </a:solidFill>
          </a:ln>
        </p:spPr>
        <p:txBody>
          <a:bodyPr wrap="square">
            <a:spAutoFit/>
          </a:bodyPr>
          <a:lstStyle/>
          <a:p>
            <a:pPr algn="ctr" defTabSz="599440"/>
            <a:r>
              <a:rPr lang="zh-CN" altLang="en-US" sz="1800" b="1" spc="165" dirty="0" smtClean="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观众席布置</a:t>
            </a:r>
            <a:endParaRPr lang="zh-CN" altLang="en-US" sz="1800" b="1" spc="165" dirty="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 6"/>
          <p:cNvGrpSpPr/>
          <p:nvPr/>
        </p:nvGrpSpPr>
        <p:grpSpPr>
          <a:xfrm>
            <a:off x="-1" y="-20342"/>
            <a:ext cx="9046255" cy="5072088"/>
            <a:chOff x="-1" y="-20342"/>
            <a:chExt cx="9046255" cy="5072088"/>
          </a:xfrm>
        </p:grpSpPr>
        <p:pic>
          <p:nvPicPr>
            <p:cNvPr id="8" name="图片 7"/>
            <p:cNvPicPr>
              <a:picLocks noChangeAspect="1"/>
            </p:cNvPicPr>
            <p:nvPr/>
          </p:nvPicPr>
          <p:blipFill>
            <a:blip r:embed="rId3" cstate="screen"/>
            <a:stretch>
              <a:fillRect/>
            </a:stretch>
          </p:blipFill>
          <p:spPr>
            <a:xfrm flipH="1">
              <a:off x="6294120" y="-20342"/>
              <a:ext cx="2752134" cy="2119729"/>
            </a:xfrm>
            <a:prstGeom prst="rect">
              <a:avLst/>
            </a:prstGeom>
          </p:spPr>
        </p:pic>
        <p:pic>
          <p:nvPicPr>
            <p:cNvPr id="9" name="图片 8"/>
            <p:cNvPicPr>
              <a:picLocks noChangeAspect="1"/>
            </p:cNvPicPr>
            <p:nvPr/>
          </p:nvPicPr>
          <p:blipFill>
            <a:blip r:embed="rId4" cstate="screen"/>
            <a:stretch>
              <a:fillRect/>
            </a:stretch>
          </p:blipFill>
          <p:spPr>
            <a:xfrm>
              <a:off x="-1" y="3648298"/>
              <a:ext cx="9032399" cy="1403448"/>
            </a:xfrm>
            <a:prstGeom prst="rect">
              <a:avLst/>
            </a:prstGeom>
          </p:spPr>
        </p:pic>
        <p:sp>
          <p:nvSpPr>
            <p:cNvPr id="10" name="Text Box 7"/>
            <p:cNvSpPr txBox="1">
              <a:spLocks noChangeArrowheads="1"/>
            </p:cNvSpPr>
            <p:nvPr/>
          </p:nvSpPr>
          <p:spPr bwMode="auto">
            <a:xfrm>
              <a:off x="1256731" y="704830"/>
              <a:ext cx="1133369" cy="140093"/>
            </a:xfrm>
            <a:prstGeom prst="rect">
              <a:avLst/>
            </a:prstGeom>
            <a:noFill/>
            <a:ln w="9525">
              <a:noFill/>
              <a:miter lim="800000"/>
            </a:ln>
          </p:spPr>
          <p:txBody>
            <a:bodyPr wrap="none" lIns="25200" tIns="12600" rIns="25200" bIns="12600">
              <a:spAutoFit/>
            </a:bodyPr>
            <a:lstStyle/>
            <a:p>
              <a:pPr algn="ctr" defTabSz="599440"/>
              <a:r>
                <a:rPr lang="en-US" sz="745" spc="331" dirty="0" smtClean="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SITE LAYOUT</a:t>
              </a:r>
              <a:endPar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endParaRPr>
            </a:p>
          </p:txBody>
        </p:sp>
        <p:pic>
          <p:nvPicPr>
            <p:cNvPr id="11" name="图片 10"/>
            <p:cNvPicPr>
              <a:picLocks noChangeAspect="1"/>
            </p:cNvPicPr>
            <p:nvPr/>
          </p:nvPicPr>
          <p:blipFill>
            <a:blip r:embed="rId5" cstate="screen"/>
            <a:stretch>
              <a:fillRect/>
            </a:stretch>
          </p:blipFill>
          <p:spPr>
            <a:xfrm>
              <a:off x="133067" y="138857"/>
              <a:ext cx="1050488" cy="623171"/>
            </a:xfrm>
            <a:prstGeom prst="rect">
              <a:avLst/>
            </a:prstGeom>
          </p:spPr>
        </p:pic>
        <p:sp>
          <p:nvSpPr>
            <p:cNvPr id="12" name="矩形 11"/>
            <p:cNvSpPr/>
            <p:nvPr/>
          </p:nvSpPr>
          <p:spPr>
            <a:xfrm>
              <a:off x="1155404" y="200379"/>
              <a:ext cx="1500411" cy="461665"/>
            </a:xfrm>
            <a:prstGeom prst="rect">
              <a:avLst/>
            </a:prstGeom>
          </p:spPr>
          <p:txBody>
            <a:bodyPr wrap="none">
              <a:spAutoFit/>
            </a:bodyPr>
            <a:lstStyle/>
            <a:p>
              <a:pPr algn="ctr" defTabSz="599440"/>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现场布置</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grpSp>
      <p:sp>
        <p:nvSpPr>
          <p:cNvPr id="3" name="矩形 2"/>
          <p:cNvSpPr/>
          <p:nvPr/>
        </p:nvSpPr>
        <p:spPr>
          <a:xfrm>
            <a:off x="5889567" y="2497672"/>
            <a:ext cx="1704420" cy="656247"/>
          </a:xfrm>
          <a:prstGeom prst="rect">
            <a:avLst/>
          </a:prstGeom>
        </p:spPr>
        <p:txBody>
          <a:bodyPr wrap="square">
            <a:spAutoFit/>
          </a:bodyPr>
          <a:lstStyle/>
          <a:p>
            <a:r>
              <a:rPr lang="zh-CN" altLang="en-US" sz="1800" b="1" spc="165" dirty="0">
                <a:solidFill>
                  <a:schemeClr val="bg1"/>
                </a:solidFill>
                <a:latin typeface="华文宋体" panose="02010600040101010101" charset="-122"/>
                <a:ea typeface="华文宋体" panose="02010600040101010101" charset="-122"/>
                <a:cs typeface="华文宋体" panose="02010600040101010101" charset="-122"/>
              </a:rPr>
              <a:t>灯光照明布置   </a:t>
            </a:r>
            <a:endParaRPr lang="en-US" altLang="zh-CN" sz="1800" b="1" spc="165" dirty="0" smtClean="0">
              <a:solidFill>
                <a:schemeClr val="bg1"/>
              </a:solidFill>
              <a:latin typeface="华文宋体" panose="02010600040101010101" charset="-122"/>
              <a:ea typeface="华文宋体" panose="02010600040101010101" charset="-122"/>
              <a:cs typeface="华文宋体" panose="02010600040101010101" charset="-122"/>
            </a:endParaRPr>
          </a:p>
          <a:p>
            <a:r>
              <a:rPr lang="zh-CN" altLang="en-US" sz="1800" b="1" spc="165" dirty="0" smtClean="0">
                <a:solidFill>
                  <a:schemeClr val="bg1"/>
                </a:solidFill>
                <a:latin typeface="华文宋体" panose="02010600040101010101" charset="-122"/>
                <a:ea typeface="华文宋体" panose="02010600040101010101" charset="-122"/>
                <a:cs typeface="华文宋体" panose="02010600040101010101" charset="-122"/>
              </a:rPr>
              <a:t>音响</a:t>
            </a:r>
            <a:r>
              <a:rPr lang="zh-CN" altLang="en-US" sz="1800" b="1" spc="165" dirty="0">
                <a:solidFill>
                  <a:schemeClr val="bg1"/>
                </a:solidFill>
                <a:latin typeface="华文宋体" panose="02010600040101010101" charset="-122"/>
                <a:ea typeface="华文宋体" panose="02010600040101010101" charset="-122"/>
                <a:cs typeface="华文宋体" panose="02010600040101010101" charset="-122"/>
              </a:rPr>
              <a:t>设备布置</a:t>
            </a:r>
          </a:p>
        </p:txBody>
      </p:sp>
      <p:pic>
        <p:nvPicPr>
          <p:cNvPr id="2" name="图片 1"/>
          <p:cNvPicPr>
            <a:picLocks noChangeAspect="1"/>
          </p:cNvPicPr>
          <p:nvPr/>
        </p:nvPicPr>
        <p:blipFill>
          <a:blip r:embed="rId6"/>
          <a:stretch>
            <a:fillRect/>
          </a:stretch>
        </p:blipFill>
        <p:spPr>
          <a:xfrm>
            <a:off x="880624" y="1495028"/>
            <a:ext cx="4826239" cy="2189684"/>
          </a:xfrm>
          <a:prstGeom prst="rect">
            <a:avLst/>
          </a:prstGeom>
          <a:ln>
            <a:noFill/>
          </a:ln>
          <a:effectLst>
            <a:outerShdw blurRad="292100" dist="139700" dir="2700000" algn="tl" rotWithShape="0">
              <a:srgbClr val="333333">
                <a:alpha val="65000"/>
              </a:srgbClr>
            </a:outerShdw>
          </a:effectLst>
        </p:spPr>
      </p:pic>
      <p:sp>
        <p:nvSpPr>
          <p:cNvPr id="13" name="矩形 12"/>
          <p:cNvSpPr/>
          <p:nvPr/>
        </p:nvSpPr>
        <p:spPr>
          <a:xfrm>
            <a:off x="5889567" y="1926858"/>
            <a:ext cx="1675925" cy="369332"/>
          </a:xfrm>
          <a:prstGeom prst="rect">
            <a:avLst/>
          </a:prstGeom>
          <a:ln>
            <a:solidFill>
              <a:schemeClr val="accent4">
                <a:lumMod val="60000"/>
                <a:lumOff val="40000"/>
              </a:schemeClr>
            </a:solidFill>
          </a:ln>
        </p:spPr>
        <p:txBody>
          <a:bodyPr wrap="square">
            <a:spAutoFit/>
          </a:bodyPr>
          <a:lstStyle/>
          <a:p>
            <a:pPr algn="ctr" defTabSz="599440"/>
            <a:r>
              <a:rPr lang="zh-CN" altLang="en-US" sz="1800" b="1" spc="165" dirty="0" smtClean="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观众席布置</a:t>
            </a:r>
            <a:endParaRPr lang="zh-CN" altLang="en-US" sz="1800" b="1" spc="165" dirty="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50965" y="1179923"/>
            <a:ext cx="4848006" cy="3170099"/>
          </a:xfrm>
          <a:prstGeom prst="rect">
            <a:avLst/>
          </a:prstGeom>
        </p:spPr>
        <p:txBody>
          <a:bodyPr wrap="square">
            <a:spAutoFit/>
          </a:bodyPr>
          <a:lstStyle/>
          <a:p>
            <a:r>
              <a:rPr lang="zh-CN" altLang="en-US" sz="2000" b="1" spc="165" dirty="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舞台布置</a:t>
            </a:r>
            <a:r>
              <a:rPr lang="zh-CN" altLang="en-US" sz="2000" b="1" spc="165" dirty="0" smtClean="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a:t>
            </a:r>
            <a:endParaRPr lang="en-US" altLang="zh-CN" sz="2000" b="1" spc="165" dirty="0" smtClean="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endParaRPr>
          </a:p>
          <a:p>
            <a:r>
              <a:rPr lang="zh-CN" altLang="en-US" sz="2000" b="1" spc="165" dirty="0" smtClean="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包括</a:t>
            </a:r>
            <a:r>
              <a:rPr lang="zh-CN" altLang="en-US" sz="2000" b="1" spc="165" dirty="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一个大型的背景屏</a:t>
            </a:r>
            <a:r>
              <a:rPr lang="zh-CN" altLang="en-US" sz="2000" b="1" spc="165" dirty="0" smtClean="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a:t>
            </a:r>
            <a:endParaRPr lang="en-US" altLang="zh-CN" sz="2000" b="1" spc="165" dirty="0" smtClean="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endParaRPr>
          </a:p>
          <a:p>
            <a:r>
              <a:rPr lang="zh-CN" altLang="en-US" sz="2000" b="1" spc="165" dirty="0" smtClean="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以</a:t>
            </a:r>
            <a:r>
              <a:rPr lang="zh-CN" altLang="en-US" sz="2000" b="1" spc="165" dirty="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供故事讲解是播放投影。</a:t>
            </a:r>
            <a:endParaRPr lang="en-US" altLang="zh-CN" sz="2000" b="1" spc="165" dirty="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endParaRPr>
          </a:p>
          <a:p>
            <a:endParaRPr lang="en-US" altLang="zh-CN" sz="1000" b="1" dirty="0" smtClean="0"/>
          </a:p>
          <a:p>
            <a:pPr>
              <a:lnSpc>
                <a:spcPct val="150000"/>
              </a:lnSpc>
            </a:pPr>
            <a:r>
              <a:rPr lang="zh-CN" altLang="en-US" sz="1000" b="1" dirty="0" smtClean="0">
                <a:solidFill>
                  <a:schemeClr val="bg1"/>
                </a:solidFill>
              </a:rPr>
              <a:t>产</a:t>
            </a:r>
            <a:r>
              <a:rPr lang="zh-CN" altLang="en-US" sz="1000" b="1" dirty="0">
                <a:solidFill>
                  <a:schemeClr val="bg1"/>
                </a:solidFill>
              </a:rPr>
              <a:t>品说明一</a:t>
            </a:r>
            <a:r>
              <a:rPr lang="en-US" altLang="zh-CN" sz="1000" dirty="0">
                <a:solidFill>
                  <a:schemeClr val="bg1"/>
                </a:solidFill>
              </a:rPr>
              <a:t>……</a:t>
            </a:r>
            <a:r>
              <a:rPr lang="zh-CN" altLang="en-US" sz="1000" dirty="0">
                <a:solidFill>
                  <a:schemeClr val="bg1"/>
                </a:solidFill>
              </a:rPr>
              <a:t>点击输入本栏的具体文字，简明扼要的说明分项内容，此为概念图解，请根据您的具体内容酌情修改</a:t>
            </a:r>
            <a:endParaRPr lang="en-US" altLang="zh-CN" sz="1000" dirty="0">
              <a:solidFill>
                <a:schemeClr val="bg1"/>
              </a:solidFill>
            </a:endParaRPr>
          </a:p>
          <a:p>
            <a:pPr>
              <a:lnSpc>
                <a:spcPct val="150000"/>
              </a:lnSpc>
            </a:pPr>
            <a:r>
              <a:rPr lang="zh-CN" altLang="en-US" sz="1000" b="1" dirty="0">
                <a:solidFill>
                  <a:schemeClr val="bg1"/>
                </a:solidFill>
              </a:rPr>
              <a:t>产品说明一</a:t>
            </a:r>
            <a:r>
              <a:rPr lang="en-US" altLang="zh-CN" sz="1000" dirty="0">
                <a:solidFill>
                  <a:schemeClr val="bg1"/>
                </a:solidFill>
              </a:rPr>
              <a:t>……</a:t>
            </a:r>
            <a:r>
              <a:rPr lang="zh-CN" altLang="en-US" sz="1000" dirty="0">
                <a:solidFill>
                  <a:schemeClr val="bg1"/>
                </a:solidFill>
              </a:rPr>
              <a:t>点击输入本栏的具体文字，简明扼要的说明分项内容，此为概念图解，请根据您的具体内容酌情修改</a:t>
            </a:r>
            <a:endParaRPr lang="en-US" altLang="zh-CN" sz="1000" dirty="0">
              <a:solidFill>
                <a:schemeClr val="bg1"/>
              </a:solidFill>
            </a:endParaRPr>
          </a:p>
          <a:p>
            <a:pPr>
              <a:lnSpc>
                <a:spcPct val="150000"/>
              </a:lnSpc>
            </a:pPr>
            <a:r>
              <a:rPr lang="zh-CN" altLang="en-US" sz="1000" b="1" dirty="0">
                <a:solidFill>
                  <a:schemeClr val="bg1"/>
                </a:solidFill>
              </a:rPr>
              <a:t>产品说明一</a:t>
            </a:r>
            <a:r>
              <a:rPr lang="en-US" altLang="zh-CN" sz="1000" dirty="0">
                <a:solidFill>
                  <a:schemeClr val="bg1"/>
                </a:solidFill>
              </a:rPr>
              <a:t>……</a:t>
            </a:r>
            <a:r>
              <a:rPr lang="zh-CN" altLang="en-US" sz="1000" dirty="0">
                <a:solidFill>
                  <a:schemeClr val="bg1"/>
                </a:solidFill>
              </a:rPr>
              <a:t>点击输入本栏的具体文字，简明扼要的说明分项内容，此为概念图解，请根据您的具体内容酌情修改</a:t>
            </a:r>
            <a:endParaRPr lang="en-US" altLang="zh-CN" sz="1000" dirty="0">
              <a:solidFill>
                <a:schemeClr val="bg1"/>
              </a:solidFill>
            </a:endParaRPr>
          </a:p>
          <a:p>
            <a:endParaRPr lang="en-US" altLang="zh-CN" sz="2000" dirty="0" smtClean="0">
              <a:latin typeface="方正清刻本悦宋简体" panose="02000000000000000000" pitchFamily="2" charset="-122"/>
              <a:ea typeface="方正清刻本悦宋简体" panose="02000000000000000000" pitchFamily="2" charset="-122"/>
            </a:endParaRPr>
          </a:p>
          <a:p>
            <a:endParaRPr lang="zh-CN" altLang="en-US" sz="2000" dirty="0">
              <a:latin typeface="方正清刻本悦宋简体" panose="02000000000000000000" pitchFamily="2" charset="-122"/>
              <a:ea typeface="方正清刻本悦宋简体" panose="02000000000000000000" pitchFamily="2" charset="-122"/>
            </a:endParaRPr>
          </a:p>
        </p:txBody>
      </p:sp>
      <p:grpSp>
        <p:nvGrpSpPr>
          <p:cNvPr id="7" name="组 6"/>
          <p:cNvGrpSpPr/>
          <p:nvPr/>
        </p:nvGrpSpPr>
        <p:grpSpPr>
          <a:xfrm>
            <a:off x="-1" y="-20342"/>
            <a:ext cx="9046255" cy="5072088"/>
            <a:chOff x="-1" y="-20342"/>
            <a:chExt cx="9046255" cy="5072088"/>
          </a:xfrm>
        </p:grpSpPr>
        <p:pic>
          <p:nvPicPr>
            <p:cNvPr id="8" name="图片 7"/>
            <p:cNvPicPr>
              <a:picLocks noChangeAspect="1"/>
            </p:cNvPicPr>
            <p:nvPr/>
          </p:nvPicPr>
          <p:blipFill>
            <a:blip r:embed="rId3" cstate="screen"/>
            <a:stretch>
              <a:fillRect/>
            </a:stretch>
          </p:blipFill>
          <p:spPr>
            <a:xfrm flipH="1">
              <a:off x="6294120" y="-20342"/>
              <a:ext cx="2752134" cy="2119729"/>
            </a:xfrm>
            <a:prstGeom prst="rect">
              <a:avLst/>
            </a:prstGeom>
          </p:spPr>
        </p:pic>
        <p:pic>
          <p:nvPicPr>
            <p:cNvPr id="9" name="图片 8"/>
            <p:cNvPicPr>
              <a:picLocks noChangeAspect="1"/>
            </p:cNvPicPr>
            <p:nvPr/>
          </p:nvPicPr>
          <p:blipFill>
            <a:blip r:embed="rId4" cstate="screen"/>
            <a:stretch>
              <a:fillRect/>
            </a:stretch>
          </p:blipFill>
          <p:spPr>
            <a:xfrm>
              <a:off x="-1" y="3648298"/>
              <a:ext cx="9032399" cy="1403448"/>
            </a:xfrm>
            <a:prstGeom prst="rect">
              <a:avLst/>
            </a:prstGeom>
          </p:spPr>
        </p:pic>
        <p:sp>
          <p:nvSpPr>
            <p:cNvPr id="10" name="Text Box 7"/>
            <p:cNvSpPr txBox="1">
              <a:spLocks noChangeArrowheads="1"/>
            </p:cNvSpPr>
            <p:nvPr/>
          </p:nvSpPr>
          <p:spPr bwMode="auto">
            <a:xfrm>
              <a:off x="1256731" y="704830"/>
              <a:ext cx="1133369" cy="140093"/>
            </a:xfrm>
            <a:prstGeom prst="rect">
              <a:avLst/>
            </a:prstGeom>
            <a:noFill/>
            <a:ln w="9525">
              <a:noFill/>
              <a:miter lim="800000"/>
            </a:ln>
          </p:spPr>
          <p:txBody>
            <a:bodyPr wrap="none" lIns="25200" tIns="12600" rIns="25200" bIns="12600">
              <a:spAutoFit/>
            </a:bodyPr>
            <a:lstStyle/>
            <a:p>
              <a:pPr algn="ctr" defTabSz="599440"/>
              <a:r>
                <a:rPr lang="en-US" sz="745" spc="331" dirty="0" smtClean="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SITE LAYOUT</a:t>
              </a:r>
              <a:endPar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endParaRPr>
            </a:p>
          </p:txBody>
        </p:sp>
        <p:pic>
          <p:nvPicPr>
            <p:cNvPr id="11" name="图片 10"/>
            <p:cNvPicPr>
              <a:picLocks noChangeAspect="1"/>
            </p:cNvPicPr>
            <p:nvPr/>
          </p:nvPicPr>
          <p:blipFill>
            <a:blip r:embed="rId5" cstate="screen"/>
            <a:stretch>
              <a:fillRect/>
            </a:stretch>
          </p:blipFill>
          <p:spPr>
            <a:xfrm>
              <a:off x="133067" y="138857"/>
              <a:ext cx="1050488" cy="623171"/>
            </a:xfrm>
            <a:prstGeom prst="rect">
              <a:avLst/>
            </a:prstGeom>
          </p:spPr>
        </p:pic>
        <p:sp>
          <p:nvSpPr>
            <p:cNvPr id="12" name="矩形 11"/>
            <p:cNvSpPr/>
            <p:nvPr/>
          </p:nvSpPr>
          <p:spPr>
            <a:xfrm>
              <a:off x="1155404" y="200379"/>
              <a:ext cx="1500411" cy="461665"/>
            </a:xfrm>
            <a:prstGeom prst="rect">
              <a:avLst/>
            </a:prstGeom>
          </p:spPr>
          <p:txBody>
            <a:bodyPr wrap="none">
              <a:spAutoFit/>
            </a:bodyPr>
            <a:lstStyle/>
            <a:p>
              <a:pPr algn="ctr" defTabSz="599440"/>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现场布置</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1" end="1"/>
                                            </p:txEl>
                                          </p:spTgt>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2" end="2"/>
                                            </p:txEl>
                                          </p:spTgt>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4" end="4"/>
                                            </p:txEl>
                                          </p:spTgt>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38" dur="500"/>
                                        <p:tgtEl>
                                          <p:spTgt spid="3">
                                            <p:txEl>
                                              <p:pRg st="5" end="5"/>
                                            </p:txEl>
                                          </p:spTgt>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4"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stretch>
            <a:fillRect/>
          </a:stretch>
        </p:blipFill>
        <p:spPr>
          <a:xfrm>
            <a:off x="0" y="1879600"/>
            <a:ext cx="8959850" cy="1274560"/>
          </a:xfrm>
          <a:prstGeom prst="rect">
            <a:avLst/>
          </a:prstGeom>
        </p:spPr>
      </p:pic>
      <p:sp>
        <p:nvSpPr>
          <p:cNvPr id="10" name="矩形 9"/>
          <p:cNvSpPr/>
          <p:nvPr/>
        </p:nvSpPr>
        <p:spPr>
          <a:xfrm>
            <a:off x="3580727" y="2064924"/>
            <a:ext cx="1500411" cy="559512"/>
          </a:xfrm>
          <a:prstGeom prst="rect">
            <a:avLst/>
          </a:prstGeom>
        </p:spPr>
        <p:txBody>
          <a:bodyPr wrap="none">
            <a:spAutoFit/>
          </a:bodyPr>
          <a:lstStyle/>
          <a:p>
            <a:pPr>
              <a:lnSpc>
                <a:spcPct val="150000"/>
              </a:lnSpc>
            </a:pPr>
            <a:r>
              <a:rPr lang="zh-CN" altLang="en-US" sz="2400" spc="165" dirty="0" smtClean="0">
                <a:latin typeface="华文宋体" panose="02010600040101010101" charset="-122"/>
                <a:ea typeface="华文宋体" panose="02010600040101010101" charset="-122"/>
                <a:cs typeface="华文宋体" panose="02010600040101010101" charset="-122"/>
              </a:rPr>
              <a:t>活动结束</a:t>
            </a:r>
            <a:endParaRPr lang="en-US" altLang="zh-CN" sz="2400" spc="165" dirty="0">
              <a:latin typeface="华文宋体" panose="02010600040101010101" charset="-122"/>
              <a:ea typeface="华文宋体" panose="02010600040101010101" charset="-122"/>
              <a:cs typeface="华文宋体" panose="02010600040101010101" charset="-122"/>
            </a:endParaRPr>
          </a:p>
        </p:txBody>
      </p:sp>
      <p:sp>
        <p:nvSpPr>
          <p:cNvPr id="11" name="矩形 10"/>
          <p:cNvSpPr/>
          <p:nvPr/>
        </p:nvSpPr>
        <p:spPr>
          <a:xfrm>
            <a:off x="3628884" y="2561298"/>
            <a:ext cx="2052806" cy="241605"/>
          </a:xfrm>
          <a:prstGeom prst="rect">
            <a:avLst/>
          </a:prstGeom>
        </p:spPr>
        <p:txBody>
          <a:bodyPr wrap="none">
            <a:spAutoFit/>
          </a:bodyPr>
          <a:lstStyle/>
          <a:p>
            <a:r>
              <a:rPr lang="en-US" altLang="zh-CN" sz="970" spc="220" dirty="0" smtClean="0">
                <a:solidFill>
                  <a:srgbClr val="2B2B2B"/>
                </a:solidFill>
                <a:latin typeface="方正清刻本悦宋简体" panose="02000000000000000000" pitchFamily="2" charset="-122"/>
                <a:ea typeface="方正清刻本悦宋简体" panose="02000000000000000000" pitchFamily="2" charset="-122"/>
              </a:rPr>
              <a:t>END OF THE ACTIVITY</a:t>
            </a:r>
            <a:endParaRPr lang="zh-CN" altLang="en-US" sz="970" spc="220" dirty="0">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 4"/>
          <p:cNvGrpSpPr/>
          <p:nvPr/>
        </p:nvGrpSpPr>
        <p:grpSpPr>
          <a:xfrm>
            <a:off x="-1" y="-20342"/>
            <a:ext cx="9046255" cy="5072088"/>
            <a:chOff x="-1" y="-20342"/>
            <a:chExt cx="9046255" cy="5072088"/>
          </a:xfrm>
        </p:grpSpPr>
        <p:pic>
          <p:nvPicPr>
            <p:cNvPr id="6" name="图片 5"/>
            <p:cNvPicPr>
              <a:picLocks noChangeAspect="1"/>
            </p:cNvPicPr>
            <p:nvPr/>
          </p:nvPicPr>
          <p:blipFill>
            <a:blip r:embed="rId3" cstate="screen"/>
            <a:stretch>
              <a:fillRect/>
            </a:stretch>
          </p:blipFill>
          <p:spPr>
            <a:xfrm flipH="1">
              <a:off x="6294120" y="-20342"/>
              <a:ext cx="2752134" cy="2119729"/>
            </a:xfrm>
            <a:prstGeom prst="rect">
              <a:avLst/>
            </a:prstGeom>
          </p:spPr>
        </p:pic>
        <p:pic>
          <p:nvPicPr>
            <p:cNvPr id="9" name="图片 8"/>
            <p:cNvPicPr>
              <a:picLocks noChangeAspect="1"/>
            </p:cNvPicPr>
            <p:nvPr/>
          </p:nvPicPr>
          <p:blipFill>
            <a:blip r:embed="rId4" cstate="screen"/>
            <a:stretch>
              <a:fillRect/>
            </a:stretch>
          </p:blipFill>
          <p:spPr>
            <a:xfrm>
              <a:off x="-1" y="3648298"/>
              <a:ext cx="9032399" cy="1403448"/>
            </a:xfrm>
            <a:prstGeom prst="rect">
              <a:avLst/>
            </a:prstGeom>
          </p:spPr>
        </p:pic>
        <p:sp>
          <p:nvSpPr>
            <p:cNvPr id="10" name="Text Box 7"/>
            <p:cNvSpPr txBox="1">
              <a:spLocks noChangeArrowheads="1"/>
            </p:cNvSpPr>
            <p:nvPr/>
          </p:nvSpPr>
          <p:spPr bwMode="auto">
            <a:xfrm>
              <a:off x="1267599" y="704830"/>
              <a:ext cx="671062" cy="140093"/>
            </a:xfrm>
            <a:prstGeom prst="rect">
              <a:avLst/>
            </a:prstGeom>
            <a:noFill/>
            <a:ln w="9525">
              <a:noFill/>
              <a:miter lim="800000"/>
            </a:ln>
          </p:spPr>
          <p:txBody>
            <a:bodyPr wrap="none" lIns="25200" tIns="12600" rIns="25200" bIns="12600">
              <a:spAutoFit/>
            </a:bodyPr>
            <a:lstStyle/>
            <a:p>
              <a:pPr algn="ctr" defTabSz="599440"/>
              <a:r>
                <a:rPr lang="en-US" sz="745" spc="331" smtClean="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ENDING</a:t>
              </a:r>
              <a:endPar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endParaRPr>
            </a:p>
          </p:txBody>
        </p:sp>
        <p:pic>
          <p:nvPicPr>
            <p:cNvPr id="11" name="图片 10"/>
            <p:cNvPicPr>
              <a:picLocks noChangeAspect="1"/>
            </p:cNvPicPr>
            <p:nvPr/>
          </p:nvPicPr>
          <p:blipFill>
            <a:blip r:embed="rId5" cstate="screen"/>
            <a:stretch>
              <a:fillRect/>
            </a:stretch>
          </p:blipFill>
          <p:spPr>
            <a:xfrm>
              <a:off x="133067" y="138857"/>
              <a:ext cx="1050488" cy="623171"/>
            </a:xfrm>
            <a:prstGeom prst="rect">
              <a:avLst/>
            </a:prstGeom>
          </p:spPr>
        </p:pic>
        <p:sp>
          <p:nvSpPr>
            <p:cNvPr id="12" name="矩形 11"/>
            <p:cNvSpPr/>
            <p:nvPr/>
          </p:nvSpPr>
          <p:spPr>
            <a:xfrm>
              <a:off x="1155405" y="200379"/>
              <a:ext cx="1500411" cy="461665"/>
            </a:xfrm>
            <a:prstGeom prst="rect">
              <a:avLst/>
            </a:prstGeom>
          </p:spPr>
          <p:txBody>
            <a:bodyPr wrap="none">
              <a:spAutoFit/>
            </a:bodyPr>
            <a:lstStyle/>
            <a:p>
              <a:pPr algn="ctr" defTabSz="599440"/>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活动结束</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grpSp>
      <p:sp>
        <p:nvSpPr>
          <p:cNvPr id="7" name="矩形 6"/>
          <p:cNvSpPr/>
          <p:nvPr/>
        </p:nvSpPr>
        <p:spPr>
          <a:xfrm>
            <a:off x="3533560" y="1634025"/>
            <a:ext cx="3796330" cy="400110"/>
          </a:xfrm>
          <a:prstGeom prst="rect">
            <a:avLst/>
          </a:prstGeom>
        </p:spPr>
        <p:txBody>
          <a:bodyPr wrap="square">
            <a:spAutoFit/>
          </a:bodyPr>
          <a:lstStyle/>
          <a:p>
            <a:r>
              <a:rPr lang="zh-CN" altLang="en-US" sz="1000" b="1" spc="165" smtClean="0">
                <a:solidFill>
                  <a:schemeClr val="bg1"/>
                </a:solidFill>
                <a:latin typeface="华文宋体" panose="02010600040101010101" charset="-122"/>
                <a:ea typeface="华文宋体" panose="02010600040101010101" charset="-122"/>
                <a:cs typeface="华文宋体" panose="02010600040101010101" charset="-122"/>
              </a:rPr>
              <a:t>点击</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输入本栏的具体文字，简明扼要的说明分项内容，此为概念图解，请根据您的具体内容酌情修改</a:t>
            </a:r>
            <a:endPar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sp>
        <p:nvSpPr>
          <p:cNvPr id="4" name="矩形 3"/>
          <p:cNvSpPr/>
          <p:nvPr/>
        </p:nvSpPr>
        <p:spPr>
          <a:xfrm>
            <a:off x="1619174" y="1629330"/>
            <a:ext cx="1675925" cy="369332"/>
          </a:xfrm>
          <a:prstGeom prst="rect">
            <a:avLst/>
          </a:prstGeom>
          <a:ln>
            <a:solidFill>
              <a:schemeClr val="accent4">
                <a:lumMod val="60000"/>
                <a:lumOff val="40000"/>
              </a:schemeClr>
            </a:solidFill>
          </a:ln>
        </p:spPr>
        <p:txBody>
          <a:bodyPr wrap="square">
            <a:spAutoFit/>
          </a:bodyPr>
          <a:lstStyle/>
          <a:p>
            <a:pPr algn="ctr" defTabSz="599440"/>
            <a:r>
              <a:rPr lang="zh-CN" altLang="en-US" sz="1800" b="1" spc="165" dirty="0" smtClean="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观众席布置</a:t>
            </a:r>
            <a:endParaRPr lang="zh-CN" altLang="en-US" sz="1800" b="1" spc="165" dirty="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endParaRPr>
          </a:p>
        </p:txBody>
      </p:sp>
      <p:sp>
        <p:nvSpPr>
          <p:cNvPr id="13" name="矩形 12"/>
          <p:cNvSpPr/>
          <p:nvPr/>
        </p:nvSpPr>
        <p:spPr>
          <a:xfrm>
            <a:off x="1619173" y="2281200"/>
            <a:ext cx="1675925" cy="369332"/>
          </a:xfrm>
          <a:prstGeom prst="rect">
            <a:avLst/>
          </a:prstGeom>
          <a:ln>
            <a:solidFill>
              <a:schemeClr val="accent4">
                <a:lumMod val="60000"/>
                <a:lumOff val="40000"/>
              </a:schemeClr>
            </a:solidFill>
          </a:ln>
        </p:spPr>
        <p:txBody>
          <a:bodyPr wrap="square">
            <a:spAutoFit/>
          </a:bodyPr>
          <a:lstStyle/>
          <a:p>
            <a:pPr algn="ctr" defTabSz="599440"/>
            <a:r>
              <a:rPr lang="zh-CN" altLang="en-US" sz="1800" b="1" spc="165" dirty="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观众</a:t>
            </a:r>
            <a:r>
              <a:rPr lang="zh-CN" altLang="en-US" sz="1800" b="1" spc="165" dirty="0" smtClean="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撤离</a:t>
            </a:r>
            <a:endParaRPr lang="zh-CN" altLang="en-US" sz="1800" b="1" spc="165" dirty="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endParaRPr>
          </a:p>
        </p:txBody>
      </p:sp>
      <p:sp>
        <p:nvSpPr>
          <p:cNvPr id="14" name="矩形 13"/>
          <p:cNvSpPr/>
          <p:nvPr/>
        </p:nvSpPr>
        <p:spPr>
          <a:xfrm>
            <a:off x="1619172" y="2934326"/>
            <a:ext cx="1675925" cy="369332"/>
          </a:xfrm>
          <a:prstGeom prst="rect">
            <a:avLst/>
          </a:prstGeom>
          <a:ln>
            <a:solidFill>
              <a:schemeClr val="accent4">
                <a:lumMod val="60000"/>
                <a:lumOff val="40000"/>
              </a:schemeClr>
            </a:solidFill>
          </a:ln>
        </p:spPr>
        <p:txBody>
          <a:bodyPr wrap="square">
            <a:spAutoFit/>
          </a:bodyPr>
          <a:lstStyle/>
          <a:p>
            <a:pPr algn="ctr" defTabSz="599440"/>
            <a:r>
              <a:rPr lang="zh-CN" altLang="en-US" sz="1800" b="1" spc="165" dirty="0" smtClean="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结束</a:t>
            </a:r>
            <a:endParaRPr lang="zh-CN" altLang="en-US" sz="1800" b="1" spc="165" dirty="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endParaRPr>
          </a:p>
        </p:txBody>
      </p:sp>
      <p:sp>
        <p:nvSpPr>
          <p:cNvPr id="15" name="矩形 14"/>
          <p:cNvSpPr/>
          <p:nvPr/>
        </p:nvSpPr>
        <p:spPr>
          <a:xfrm>
            <a:off x="3533560" y="2249116"/>
            <a:ext cx="3796330" cy="400110"/>
          </a:xfrm>
          <a:prstGeom prst="rect">
            <a:avLst/>
          </a:prstGeom>
        </p:spPr>
        <p:txBody>
          <a:bodyPr wrap="square">
            <a:spAutoFit/>
          </a:bodyPr>
          <a:lstStyle/>
          <a:p>
            <a:r>
              <a:rPr lang="zh-CN" altLang="en-US" sz="1000" b="1" spc="165" dirty="0" smtClean="0">
                <a:solidFill>
                  <a:schemeClr val="bg1"/>
                </a:solidFill>
                <a:latin typeface="华文宋体" panose="02010600040101010101" charset="-122"/>
                <a:ea typeface="华文宋体" panose="02010600040101010101" charset="-122"/>
                <a:cs typeface="华文宋体" panose="02010600040101010101" charset="-122"/>
              </a:rPr>
              <a:t>点击</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输入本栏的具体文字，简明扼要的说明分项内容，此为概念图解，请根据您的具体内容酌情修改</a:t>
            </a:r>
            <a:endPar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sp>
        <p:nvSpPr>
          <p:cNvPr id="16" name="矩形 15"/>
          <p:cNvSpPr/>
          <p:nvPr/>
        </p:nvSpPr>
        <p:spPr>
          <a:xfrm>
            <a:off x="3533560" y="2932761"/>
            <a:ext cx="3796330" cy="400110"/>
          </a:xfrm>
          <a:prstGeom prst="rect">
            <a:avLst/>
          </a:prstGeom>
        </p:spPr>
        <p:txBody>
          <a:bodyPr wrap="square">
            <a:spAutoFit/>
          </a:bodyPr>
          <a:lstStyle/>
          <a:p>
            <a:r>
              <a:rPr lang="zh-CN" altLang="en-US" sz="1000" b="1" spc="165" dirty="0" smtClean="0">
                <a:solidFill>
                  <a:schemeClr val="bg1"/>
                </a:solidFill>
                <a:latin typeface="华文宋体" panose="02010600040101010101" charset="-122"/>
                <a:ea typeface="华文宋体" panose="02010600040101010101" charset="-122"/>
                <a:cs typeface="华文宋体" panose="02010600040101010101" charset="-122"/>
              </a:rPr>
              <a:t>点击</a:t>
            </a:r>
            <a:r>
              <a:rPr lang="zh-CN" altLang="en-US" sz="1000" b="1" spc="165" dirty="0">
                <a:solidFill>
                  <a:schemeClr val="bg1"/>
                </a:solidFill>
                <a:latin typeface="华文宋体" panose="02010600040101010101" charset="-122"/>
                <a:ea typeface="华文宋体" panose="02010600040101010101" charset="-122"/>
                <a:cs typeface="华文宋体" panose="02010600040101010101" charset="-122"/>
              </a:rPr>
              <a:t>输入本栏的具体文字，简明扼要的说明分项内容，此为概念图解，请根据您的具体内容酌情修改</a:t>
            </a:r>
            <a:endParaRPr lang="en-US" altLang="zh-CN" sz="10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0"/>
            <a:ext cx="8959850" cy="5039916"/>
          </a:xfrm>
          <a:prstGeom prst="rect">
            <a:avLst/>
          </a:prstGeom>
        </p:spPr>
      </p:pic>
      <p:pic>
        <p:nvPicPr>
          <p:cNvPr id="8" name="图片 7"/>
          <p:cNvPicPr>
            <a:picLocks noChangeAspect="1"/>
          </p:cNvPicPr>
          <p:nvPr/>
        </p:nvPicPr>
        <p:blipFill rotWithShape="1">
          <a:blip r:embed="rId4" cstate="screen"/>
          <a:srcRect/>
          <a:stretch>
            <a:fillRect/>
          </a:stretch>
        </p:blipFill>
        <p:spPr>
          <a:xfrm>
            <a:off x="6397219" y="13212"/>
            <a:ext cx="1051324" cy="2506746"/>
          </a:xfrm>
          <a:prstGeom prst="rect">
            <a:avLst/>
          </a:prstGeom>
        </p:spPr>
      </p:pic>
      <p:pic>
        <p:nvPicPr>
          <p:cNvPr id="16" name="图片 15"/>
          <p:cNvPicPr>
            <a:picLocks noChangeAspect="1"/>
          </p:cNvPicPr>
          <p:nvPr/>
        </p:nvPicPr>
        <p:blipFill rotWithShape="1">
          <a:blip r:embed="rId5" cstate="screen"/>
          <a:srcRect/>
          <a:stretch>
            <a:fillRect/>
          </a:stretch>
        </p:blipFill>
        <p:spPr>
          <a:xfrm>
            <a:off x="7160436" y="-34870"/>
            <a:ext cx="695840" cy="1659140"/>
          </a:xfrm>
          <a:prstGeom prst="rect">
            <a:avLst/>
          </a:prstGeom>
        </p:spPr>
      </p:pic>
      <p:pic>
        <p:nvPicPr>
          <p:cNvPr id="17" name="图片 16"/>
          <p:cNvPicPr>
            <a:picLocks noChangeAspect="1"/>
          </p:cNvPicPr>
          <p:nvPr/>
        </p:nvPicPr>
        <p:blipFill rotWithShape="1">
          <a:blip r:embed="rId4" cstate="screen"/>
          <a:srcRect/>
          <a:stretch>
            <a:fillRect/>
          </a:stretch>
        </p:blipFill>
        <p:spPr>
          <a:xfrm>
            <a:off x="666457" y="-34870"/>
            <a:ext cx="1051324" cy="2506746"/>
          </a:xfrm>
          <a:prstGeom prst="rect">
            <a:avLst/>
          </a:prstGeom>
        </p:spPr>
      </p:pic>
      <p:pic>
        <p:nvPicPr>
          <p:cNvPr id="18" name="图片 17"/>
          <p:cNvPicPr>
            <a:picLocks noChangeAspect="1"/>
          </p:cNvPicPr>
          <p:nvPr/>
        </p:nvPicPr>
        <p:blipFill rotWithShape="1">
          <a:blip r:embed="rId5" cstate="screen"/>
          <a:srcRect/>
          <a:stretch>
            <a:fillRect/>
          </a:stretch>
        </p:blipFill>
        <p:spPr>
          <a:xfrm>
            <a:off x="282679" y="141970"/>
            <a:ext cx="695840" cy="1659140"/>
          </a:xfrm>
          <a:prstGeom prst="rect">
            <a:avLst/>
          </a:prstGeom>
        </p:spPr>
      </p:pic>
      <p:sp>
        <p:nvSpPr>
          <p:cNvPr id="13" name="文本框 12"/>
          <p:cNvSpPr txBox="1"/>
          <p:nvPr/>
        </p:nvSpPr>
        <p:spPr>
          <a:xfrm>
            <a:off x="3810021" y="2010211"/>
            <a:ext cx="1371892" cy="461665"/>
          </a:xfrm>
          <a:prstGeom prst="rect">
            <a:avLst/>
          </a:prstGeom>
          <a:noFill/>
        </p:spPr>
        <p:txBody>
          <a:bodyPr wrap="square" rtlCol="0">
            <a:spAutoFit/>
          </a:bodyPr>
          <a:lstStyle/>
          <a:p>
            <a:pPr algn="ctr" defTabSz="599440"/>
            <a:r>
              <a:rPr lang="zh-CN" altLang="en-US" sz="2400" b="1" spc="165" smtClean="0">
                <a:solidFill>
                  <a:schemeClr val="bg1"/>
                </a:solidFill>
                <a:latin typeface="华文宋体" panose="02010600040101010101" charset="-122"/>
                <a:ea typeface="华文宋体" panose="02010600040101010101" charset="-122"/>
                <a:cs typeface="华文宋体" panose="02010600040101010101" charset="-122"/>
              </a:rPr>
              <a:t>谢谢</a:t>
            </a:r>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a:t>
            </a:r>
            <a:endParaRPr lang="zh-CN" altLang="en-US"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stretch>
            <a:fillRect/>
          </a:stretch>
        </p:blipFill>
        <p:spPr>
          <a:xfrm>
            <a:off x="1266082" y="1273713"/>
            <a:ext cx="2796988" cy="931277"/>
          </a:xfrm>
          <a:prstGeom prst="rect">
            <a:avLst/>
          </a:prstGeom>
        </p:spPr>
      </p:pic>
      <p:sp>
        <p:nvSpPr>
          <p:cNvPr id="7" name="Text Box 7"/>
          <p:cNvSpPr txBox="1">
            <a:spLocks noChangeArrowheads="1"/>
          </p:cNvSpPr>
          <p:nvPr/>
        </p:nvSpPr>
        <p:spPr bwMode="auto">
          <a:xfrm>
            <a:off x="1226632" y="673990"/>
            <a:ext cx="964347" cy="163946"/>
          </a:xfrm>
          <a:prstGeom prst="rect">
            <a:avLst/>
          </a:prstGeom>
          <a:noFill/>
          <a:ln w="9525">
            <a:noFill/>
            <a:miter lim="800000"/>
          </a:ln>
        </p:spPr>
        <p:txBody>
          <a:bodyPr wrap="none" lIns="25200" tIns="12600" rIns="25200" bIns="12600">
            <a:spAutoFit/>
          </a:bodyPr>
          <a:lstStyle/>
          <a:p>
            <a:pPr algn="ctr" defTabSz="599440"/>
            <a:r>
              <a:rPr lang="en-CA" sz="900"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ABOUT US</a:t>
            </a:r>
          </a:p>
        </p:txBody>
      </p:sp>
      <p:sp>
        <p:nvSpPr>
          <p:cNvPr id="10" name="矩形 9"/>
          <p:cNvSpPr/>
          <p:nvPr/>
        </p:nvSpPr>
        <p:spPr>
          <a:xfrm>
            <a:off x="1110717" y="219608"/>
            <a:ext cx="844783" cy="461665"/>
          </a:xfrm>
          <a:prstGeom prst="rect">
            <a:avLst/>
          </a:prstGeom>
        </p:spPr>
        <p:txBody>
          <a:bodyPr wrap="none">
            <a:spAutoFit/>
          </a:bodyPr>
          <a:lstStyle/>
          <a:p>
            <a:pPr algn="ctr" defTabSz="599440"/>
            <a:r>
              <a:rPr lang="zh-CN" altLang="en-US" sz="2400" b="1" spc="165" dirty="0" smtClean="0">
                <a:solidFill>
                  <a:schemeClr val="bg1"/>
                </a:solidFill>
                <a:latin typeface="华文宋体" panose="02010600040101010101" charset="-122"/>
                <a:ea typeface="华文宋体" panose="02010600040101010101" charset="-122"/>
                <a:cs typeface="华文宋体" panose="02010600040101010101" charset="-122"/>
              </a:rPr>
              <a:t>目录</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pic>
        <p:nvPicPr>
          <p:cNvPr id="11" name="图片 10"/>
          <p:cNvPicPr>
            <a:picLocks noChangeAspect="1"/>
          </p:cNvPicPr>
          <p:nvPr/>
        </p:nvPicPr>
        <p:blipFill>
          <a:blip r:embed="rId4" cstate="screen"/>
          <a:stretch>
            <a:fillRect/>
          </a:stretch>
        </p:blipFill>
        <p:spPr>
          <a:xfrm>
            <a:off x="133067" y="138857"/>
            <a:ext cx="1050488" cy="623171"/>
          </a:xfrm>
          <a:prstGeom prst="rect">
            <a:avLst/>
          </a:prstGeom>
        </p:spPr>
      </p:pic>
      <p:pic>
        <p:nvPicPr>
          <p:cNvPr id="15" name="图片 14"/>
          <p:cNvPicPr>
            <a:picLocks noChangeAspect="1"/>
          </p:cNvPicPr>
          <p:nvPr/>
        </p:nvPicPr>
        <p:blipFill>
          <a:blip r:embed="rId3" cstate="screen"/>
          <a:stretch>
            <a:fillRect/>
          </a:stretch>
        </p:blipFill>
        <p:spPr>
          <a:xfrm>
            <a:off x="4808047" y="1276820"/>
            <a:ext cx="2796988" cy="931277"/>
          </a:xfrm>
          <a:prstGeom prst="rect">
            <a:avLst/>
          </a:prstGeom>
        </p:spPr>
      </p:pic>
      <p:pic>
        <p:nvPicPr>
          <p:cNvPr id="17" name="图片 16"/>
          <p:cNvPicPr>
            <a:picLocks noChangeAspect="1"/>
          </p:cNvPicPr>
          <p:nvPr/>
        </p:nvPicPr>
        <p:blipFill>
          <a:blip r:embed="rId3" cstate="screen"/>
          <a:stretch>
            <a:fillRect/>
          </a:stretch>
        </p:blipFill>
        <p:spPr>
          <a:xfrm>
            <a:off x="1266082" y="2093451"/>
            <a:ext cx="2796988" cy="931277"/>
          </a:xfrm>
          <a:prstGeom prst="rect">
            <a:avLst/>
          </a:prstGeom>
        </p:spPr>
      </p:pic>
      <p:pic>
        <p:nvPicPr>
          <p:cNvPr id="19" name="图片 18"/>
          <p:cNvPicPr>
            <a:picLocks noChangeAspect="1"/>
          </p:cNvPicPr>
          <p:nvPr/>
        </p:nvPicPr>
        <p:blipFill>
          <a:blip r:embed="rId3" cstate="screen"/>
          <a:stretch>
            <a:fillRect/>
          </a:stretch>
        </p:blipFill>
        <p:spPr>
          <a:xfrm>
            <a:off x="1266082" y="2919652"/>
            <a:ext cx="2796988" cy="931277"/>
          </a:xfrm>
          <a:prstGeom prst="rect">
            <a:avLst/>
          </a:prstGeom>
        </p:spPr>
      </p:pic>
      <p:pic>
        <p:nvPicPr>
          <p:cNvPr id="21" name="图片 20"/>
          <p:cNvPicPr>
            <a:picLocks noChangeAspect="1"/>
          </p:cNvPicPr>
          <p:nvPr/>
        </p:nvPicPr>
        <p:blipFill>
          <a:blip r:embed="rId3" cstate="screen"/>
          <a:stretch>
            <a:fillRect/>
          </a:stretch>
        </p:blipFill>
        <p:spPr>
          <a:xfrm>
            <a:off x="4808047" y="2125913"/>
            <a:ext cx="2796988" cy="931277"/>
          </a:xfrm>
          <a:prstGeom prst="rect">
            <a:avLst/>
          </a:prstGeom>
        </p:spPr>
      </p:pic>
      <p:pic>
        <p:nvPicPr>
          <p:cNvPr id="23" name="图片 22"/>
          <p:cNvPicPr>
            <a:picLocks noChangeAspect="1"/>
          </p:cNvPicPr>
          <p:nvPr/>
        </p:nvPicPr>
        <p:blipFill>
          <a:blip r:embed="rId3" cstate="screen"/>
          <a:stretch>
            <a:fillRect/>
          </a:stretch>
        </p:blipFill>
        <p:spPr>
          <a:xfrm>
            <a:off x="4808047" y="2917484"/>
            <a:ext cx="2796988" cy="931277"/>
          </a:xfrm>
          <a:prstGeom prst="rect">
            <a:avLst/>
          </a:prstGeom>
        </p:spPr>
      </p:pic>
      <p:pic>
        <p:nvPicPr>
          <p:cNvPr id="5" name="图片 4"/>
          <p:cNvPicPr>
            <a:picLocks noChangeAspect="1"/>
          </p:cNvPicPr>
          <p:nvPr/>
        </p:nvPicPr>
        <p:blipFill>
          <a:blip r:embed="rId5" cstate="screen"/>
          <a:stretch>
            <a:fillRect/>
          </a:stretch>
        </p:blipFill>
        <p:spPr>
          <a:xfrm flipH="1">
            <a:off x="6294120" y="-20342"/>
            <a:ext cx="2752134" cy="2119729"/>
          </a:xfrm>
          <a:prstGeom prst="rect">
            <a:avLst/>
          </a:prstGeom>
        </p:spPr>
      </p:pic>
      <p:sp>
        <p:nvSpPr>
          <p:cNvPr id="14" name="矩形 13"/>
          <p:cNvSpPr/>
          <p:nvPr/>
        </p:nvSpPr>
        <p:spPr>
          <a:xfrm>
            <a:off x="1948921" y="1571593"/>
            <a:ext cx="1631857" cy="307777"/>
          </a:xfrm>
          <a:prstGeom prst="rect">
            <a:avLst/>
          </a:prstGeom>
        </p:spPr>
        <p:txBody>
          <a:bodyPr wrap="none">
            <a:spAutoFit/>
          </a:bodyPr>
          <a:lstStyle/>
          <a:p>
            <a:r>
              <a:rPr lang="en-US" altLang="zh-CN" sz="1400" b="1" spc="165" dirty="0">
                <a:solidFill>
                  <a:srgbClr val="002060"/>
                </a:solidFill>
                <a:latin typeface="华文宋体" panose="02010600040101010101" charset="-122"/>
                <a:ea typeface="华文宋体" panose="02010600040101010101" charset="-122"/>
                <a:cs typeface="华文宋体" panose="02010600040101010101" charset="-122"/>
              </a:rPr>
              <a:t>/ </a:t>
            </a:r>
            <a:r>
              <a:rPr lang="zh-CN" altLang="en-US" sz="1400" b="1" spc="165" dirty="0" smtClean="0">
                <a:solidFill>
                  <a:srgbClr val="002060"/>
                </a:solidFill>
                <a:latin typeface="华文宋体" panose="02010600040101010101" charset="-122"/>
                <a:ea typeface="华文宋体" panose="02010600040101010101" charset="-122"/>
                <a:cs typeface="华文宋体" panose="02010600040101010101" charset="-122"/>
              </a:rPr>
              <a:t>策划</a:t>
            </a:r>
            <a:r>
              <a:rPr lang="zh-CN" altLang="en-US" sz="1400" b="1" spc="165" dirty="0">
                <a:solidFill>
                  <a:srgbClr val="002060"/>
                </a:solidFill>
                <a:latin typeface="华文宋体" panose="02010600040101010101" charset="-122"/>
                <a:ea typeface="华文宋体" panose="02010600040101010101" charset="-122"/>
                <a:cs typeface="华文宋体" panose="02010600040101010101" charset="-122"/>
              </a:rPr>
              <a:t>方案主题 </a:t>
            </a:r>
            <a:endParaRPr lang="zh-CN" altLang="en-US" sz="1400" b="1" dirty="0">
              <a:solidFill>
                <a:srgbClr val="002060"/>
              </a:solidFill>
            </a:endParaRPr>
          </a:p>
        </p:txBody>
      </p:sp>
      <p:sp>
        <p:nvSpPr>
          <p:cNvPr id="16" name="矩形 15"/>
          <p:cNvSpPr/>
          <p:nvPr/>
        </p:nvSpPr>
        <p:spPr>
          <a:xfrm>
            <a:off x="5576851" y="1583928"/>
            <a:ext cx="1431161" cy="307777"/>
          </a:xfrm>
          <a:prstGeom prst="rect">
            <a:avLst/>
          </a:prstGeom>
        </p:spPr>
        <p:txBody>
          <a:bodyPr wrap="none">
            <a:spAutoFit/>
          </a:bodyPr>
          <a:lstStyle/>
          <a:p>
            <a:r>
              <a:rPr lang="zh-CN" altLang="en-US" sz="1400" b="1" spc="165" dirty="0" smtClean="0">
                <a:solidFill>
                  <a:srgbClr val="002060"/>
                </a:solidFill>
                <a:latin typeface="华文宋体" panose="02010600040101010101" charset="-122"/>
                <a:ea typeface="华文宋体" panose="02010600040101010101" charset="-122"/>
                <a:cs typeface="华文宋体" panose="02010600040101010101" charset="-122"/>
              </a:rPr>
              <a:t> </a:t>
            </a:r>
            <a:r>
              <a:rPr lang="en-US" altLang="zh-CN" sz="1400" b="1" spc="165" dirty="0" smtClean="0">
                <a:solidFill>
                  <a:srgbClr val="002060"/>
                </a:solidFill>
                <a:latin typeface="华文宋体" panose="02010600040101010101" charset="-122"/>
                <a:ea typeface="华文宋体" panose="02010600040101010101" charset="-122"/>
                <a:cs typeface="华文宋体" panose="02010600040101010101" charset="-122"/>
              </a:rPr>
              <a:t>/ </a:t>
            </a:r>
            <a:r>
              <a:rPr lang="zh-CN" altLang="en-US" sz="1400" b="1" spc="165" dirty="0" smtClean="0">
                <a:solidFill>
                  <a:srgbClr val="002060"/>
                </a:solidFill>
                <a:latin typeface="华文宋体" panose="02010600040101010101" charset="-122"/>
                <a:ea typeface="华文宋体" panose="02010600040101010101" charset="-122"/>
                <a:cs typeface="华文宋体" panose="02010600040101010101" charset="-122"/>
              </a:rPr>
              <a:t>时间、地点</a:t>
            </a:r>
            <a:endParaRPr lang="zh-CN" altLang="en-US" sz="1400" b="1" dirty="0">
              <a:solidFill>
                <a:srgbClr val="002060"/>
              </a:solidFill>
            </a:endParaRPr>
          </a:p>
        </p:txBody>
      </p:sp>
      <p:sp>
        <p:nvSpPr>
          <p:cNvPr id="18" name="矩形 17"/>
          <p:cNvSpPr/>
          <p:nvPr/>
        </p:nvSpPr>
        <p:spPr>
          <a:xfrm>
            <a:off x="1957509" y="2393418"/>
            <a:ext cx="1631857" cy="307777"/>
          </a:xfrm>
          <a:prstGeom prst="rect">
            <a:avLst/>
          </a:prstGeom>
        </p:spPr>
        <p:txBody>
          <a:bodyPr wrap="none">
            <a:spAutoFit/>
          </a:bodyPr>
          <a:lstStyle/>
          <a:p>
            <a:r>
              <a:rPr lang="en-US" altLang="zh-CN" sz="1400" b="1" spc="165" dirty="0" smtClean="0">
                <a:solidFill>
                  <a:srgbClr val="002060"/>
                </a:solidFill>
                <a:latin typeface="华文宋体" panose="02010600040101010101" charset="-122"/>
                <a:ea typeface="华文宋体" panose="02010600040101010101" charset="-122"/>
                <a:cs typeface="华文宋体" panose="02010600040101010101" charset="-122"/>
              </a:rPr>
              <a:t>/</a:t>
            </a:r>
            <a:r>
              <a:rPr lang="zh-CN" altLang="en-US" sz="1400" b="1" spc="165" dirty="0" smtClean="0">
                <a:solidFill>
                  <a:srgbClr val="002060"/>
                </a:solidFill>
                <a:latin typeface="华文宋体" panose="02010600040101010101" charset="-122"/>
                <a:ea typeface="华文宋体" panose="02010600040101010101" charset="-122"/>
                <a:cs typeface="华文宋体" panose="02010600040101010101" charset="-122"/>
              </a:rPr>
              <a:t> 策划方案特色 </a:t>
            </a:r>
            <a:endParaRPr lang="zh-CN" altLang="en-US" sz="1400" b="1" dirty="0">
              <a:solidFill>
                <a:srgbClr val="002060"/>
              </a:solidFill>
            </a:endParaRPr>
          </a:p>
        </p:txBody>
      </p:sp>
      <p:sp>
        <p:nvSpPr>
          <p:cNvPr id="22" name="矩形 21"/>
          <p:cNvSpPr/>
          <p:nvPr/>
        </p:nvSpPr>
        <p:spPr>
          <a:xfrm>
            <a:off x="5603866" y="2435709"/>
            <a:ext cx="1832553" cy="307777"/>
          </a:xfrm>
          <a:prstGeom prst="rect">
            <a:avLst/>
          </a:prstGeom>
        </p:spPr>
        <p:txBody>
          <a:bodyPr wrap="none">
            <a:spAutoFit/>
          </a:bodyPr>
          <a:lstStyle/>
          <a:p>
            <a:r>
              <a:rPr lang="en-US" altLang="zh-CN" sz="1400" b="1" spc="165" dirty="0" smtClean="0">
                <a:solidFill>
                  <a:srgbClr val="002060"/>
                </a:solidFill>
                <a:latin typeface="华文宋体" panose="02010600040101010101" charset="-122"/>
                <a:ea typeface="华文宋体" panose="02010600040101010101" charset="-122"/>
                <a:cs typeface="华文宋体" panose="02010600040101010101" charset="-122"/>
              </a:rPr>
              <a:t>/</a:t>
            </a:r>
            <a:r>
              <a:rPr lang="zh-CN" altLang="en-US" sz="1400" b="1" spc="165" dirty="0" smtClean="0">
                <a:solidFill>
                  <a:srgbClr val="002060"/>
                </a:solidFill>
                <a:latin typeface="华文宋体" panose="02010600040101010101" charset="-122"/>
                <a:ea typeface="华文宋体" panose="02010600040101010101" charset="-122"/>
                <a:cs typeface="华文宋体" panose="02010600040101010101" charset="-122"/>
              </a:rPr>
              <a:t> 方案活动一、二 </a:t>
            </a:r>
            <a:endParaRPr lang="zh-CN" altLang="en-US" sz="1400" b="1" dirty="0">
              <a:solidFill>
                <a:srgbClr val="002060"/>
              </a:solidFill>
            </a:endParaRPr>
          </a:p>
        </p:txBody>
      </p:sp>
      <p:sp>
        <p:nvSpPr>
          <p:cNvPr id="20" name="矩形 19"/>
          <p:cNvSpPr/>
          <p:nvPr/>
        </p:nvSpPr>
        <p:spPr>
          <a:xfrm>
            <a:off x="2102575" y="3218602"/>
            <a:ext cx="1164421" cy="307777"/>
          </a:xfrm>
          <a:prstGeom prst="rect">
            <a:avLst/>
          </a:prstGeom>
        </p:spPr>
        <p:txBody>
          <a:bodyPr wrap="none">
            <a:spAutoFit/>
          </a:bodyPr>
          <a:lstStyle/>
          <a:p>
            <a:r>
              <a:rPr lang="en-US" altLang="zh-CN" sz="1400" b="1" spc="165" dirty="0" smtClean="0">
                <a:solidFill>
                  <a:srgbClr val="002060"/>
                </a:solidFill>
                <a:latin typeface="华文宋体" panose="02010600040101010101" charset="-122"/>
                <a:ea typeface="华文宋体" panose="02010600040101010101" charset="-122"/>
                <a:cs typeface="华文宋体" panose="02010600040101010101" charset="-122"/>
              </a:rPr>
              <a:t>/</a:t>
            </a:r>
            <a:r>
              <a:rPr lang="zh-CN" altLang="en-US" sz="1400" b="1" spc="165" dirty="0" smtClean="0">
                <a:solidFill>
                  <a:srgbClr val="002060"/>
                </a:solidFill>
                <a:latin typeface="华文宋体" panose="02010600040101010101" charset="-122"/>
                <a:ea typeface="华文宋体" panose="02010600040101010101" charset="-122"/>
                <a:cs typeface="华文宋体" panose="02010600040101010101" charset="-122"/>
              </a:rPr>
              <a:t> 现场布置</a:t>
            </a:r>
            <a:endParaRPr lang="zh-CN" altLang="en-US" sz="1400" b="1" dirty="0">
              <a:solidFill>
                <a:srgbClr val="002060"/>
              </a:solidFill>
            </a:endParaRPr>
          </a:p>
        </p:txBody>
      </p:sp>
      <p:sp>
        <p:nvSpPr>
          <p:cNvPr id="24" name="矩形 23"/>
          <p:cNvSpPr/>
          <p:nvPr/>
        </p:nvSpPr>
        <p:spPr>
          <a:xfrm>
            <a:off x="5599211" y="3242660"/>
            <a:ext cx="1164421" cy="307777"/>
          </a:xfrm>
          <a:prstGeom prst="rect">
            <a:avLst/>
          </a:prstGeom>
        </p:spPr>
        <p:txBody>
          <a:bodyPr wrap="none">
            <a:spAutoFit/>
          </a:bodyPr>
          <a:lstStyle/>
          <a:p>
            <a:r>
              <a:rPr lang="en-US" altLang="zh-CN" sz="1400" b="1" spc="165" dirty="0" smtClean="0">
                <a:solidFill>
                  <a:srgbClr val="002060"/>
                </a:solidFill>
                <a:latin typeface="华文宋体" panose="02010600040101010101" charset="-122"/>
                <a:ea typeface="华文宋体" panose="02010600040101010101" charset="-122"/>
                <a:cs typeface="华文宋体" panose="02010600040101010101" charset="-122"/>
              </a:rPr>
              <a:t>/</a:t>
            </a:r>
            <a:r>
              <a:rPr lang="zh-CN" altLang="en-US" sz="1400" b="1" spc="165" dirty="0" smtClean="0">
                <a:solidFill>
                  <a:srgbClr val="002060"/>
                </a:solidFill>
                <a:latin typeface="华文宋体" panose="02010600040101010101" charset="-122"/>
                <a:ea typeface="华文宋体" panose="02010600040101010101" charset="-122"/>
                <a:cs typeface="华文宋体" panose="02010600040101010101" charset="-122"/>
              </a:rPr>
              <a:t> 活动结束</a:t>
            </a:r>
            <a:endParaRPr lang="zh-CN" altLang="en-US" sz="1400" b="1" dirty="0">
              <a:solidFill>
                <a:srgbClr val="002060"/>
              </a:solidFill>
            </a:endParaRPr>
          </a:p>
        </p:txBody>
      </p:sp>
      <p:sp>
        <p:nvSpPr>
          <p:cNvPr id="8" name="矩形 7"/>
          <p:cNvSpPr/>
          <p:nvPr/>
        </p:nvSpPr>
        <p:spPr>
          <a:xfrm>
            <a:off x="1582435" y="1560352"/>
            <a:ext cx="348493" cy="369332"/>
          </a:xfrm>
          <a:prstGeom prst="rect">
            <a:avLst/>
          </a:prstGeom>
        </p:spPr>
        <p:txBody>
          <a:bodyPr wrap="none">
            <a:spAutoFit/>
          </a:bodyPr>
          <a:lstStyle/>
          <a:p>
            <a:r>
              <a:rPr lang="en-US" altLang="zh-CN" sz="1800" b="1" spc="165" dirty="0" smtClean="0">
                <a:solidFill>
                  <a:srgbClr val="002060"/>
                </a:solidFill>
                <a:latin typeface="华文中宋" panose="02010600040101010101" charset="-122"/>
                <a:ea typeface="华文中宋" panose="02010600040101010101" charset="-122"/>
                <a:cs typeface="华文中宋" panose="02010600040101010101" charset="-122"/>
              </a:rPr>
              <a:t>1</a:t>
            </a:r>
            <a:endParaRPr lang="zh-CN" altLang="en-US" sz="1800" b="1" dirty="0">
              <a:solidFill>
                <a:srgbClr val="002060"/>
              </a:solidFill>
              <a:latin typeface="华文中宋" panose="02010600040101010101" charset="-122"/>
              <a:ea typeface="华文中宋" panose="02010600040101010101" charset="-122"/>
              <a:cs typeface="华文中宋" panose="02010600040101010101" charset="-122"/>
            </a:endParaRPr>
          </a:p>
        </p:txBody>
      </p:sp>
      <p:sp>
        <p:nvSpPr>
          <p:cNvPr id="31" name="矩形 30"/>
          <p:cNvSpPr/>
          <p:nvPr/>
        </p:nvSpPr>
        <p:spPr>
          <a:xfrm>
            <a:off x="5202847" y="1566650"/>
            <a:ext cx="593575" cy="369332"/>
          </a:xfrm>
          <a:prstGeom prst="rect">
            <a:avLst/>
          </a:prstGeom>
        </p:spPr>
        <p:txBody>
          <a:bodyPr wrap="square">
            <a:spAutoFit/>
          </a:bodyPr>
          <a:lstStyle/>
          <a:p>
            <a:r>
              <a:rPr lang="en-US" altLang="zh-CN" sz="1800" b="1" spc="165" dirty="0" smtClean="0">
                <a:solidFill>
                  <a:srgbClr val="002060"/>
                </a:solidFill>
                <a:latin typeface="华文中宋" panose="02010600040101010101" charset="-122"/>
                <a:ea typeface="华文中宋" panose="02010600040101010101" charset="-122"/>
                <a:cs typeface="华文中宋" panose="02010600040101010101" charset="-122"/>
              </a:rPr>
              <a:t>2</a:t>
            </a:r>
            <a:endParaRPr lang="zh-CN" altLang="en-US" sz="1800" dirty="0">
              <a:solidFill>
                <a:srgbClr val="002060"/>
              </a:solidFill>
              <a:latin typeface="华文中宋" panose="02010600040101010101" charset="-122"/>
              <a:ea typeface="华文中宋" panose="02010600040101010101" charset="-122"/>
              <a:cs typeface="华文中宋" panose="02010600040101010101" charset="-122"/>
            </a:endParaRPr>
          </a:p>
        </p:txBody>
      </p:sp>
      <p:sp>
        <p:nvSpPr>
          <p:cNvPr id="32" name="矩形 31"/>
          <p:cNvSpPr/>
          <p:nvPr/>
        </p:nvSpPr>
        <p:spPr>
          <a:xfrm>
            <a:off x="1606828" y="2381072"/>
            <a:ext cx="348493" cy="369332"/>
          </a:xfrm>
          <a:prstGeom prst="rect">
            <a:avLst/>
          </a:prstGeom>
        </p:spPr>
        <p:txBody>
          <a:bodyPr wrap="none">
            <a:spAutoFit/>
          </a:bodyPr>
          <a:lstStyle/>
          <a:p>
            <a:r>
              <a:rPr lang="en-US" altLang="zh-CN" sz="1800" b="1" spc="165" dirty="0" smtClean="0">
                <a:solidFill>
                  <a:srgbClr val="002060"/>
                </a:solidFill>
                <a:latin typeface="华文中宋" panose="02010600040101010101" charset="-122"/>
                <a:ea typeface="华文中宋" panose="02010600040101010101" charset="-122"/>
                <a:cs typeface="华文中宋" panose="02010600040101010101" charset="-122"/>
              </a:rPr>
              <a:t>3</a:t>
            </a:r>
            <a:endParaRPr lang="zh-CN" altLang="en-US" sz="1800" b="1" dirty="0">
              <a:solidFill>
                <a:srgbClr val="002060"/>
              </a:solidFill>
              <a:latin typeface="华文中宋" panose="02010600040101010101" charset="-122"/>
              <a:ea typeface="华文中宋" panose="02010600040101010101" charset="-122"/>
              <a:cs typeface="华文中宋" panose="02010600040101010101" charset="-122"/>
            </a:endParaRPr>
          </a:p>
        </p:txBody>
      </p:sp>
      <p:sp>
        <p:nvSpPr>
          <p:cNvPr id="33" name="矩形 32"/>
          <p:cNvSpPr/>
          <p:nvPr/>
        </p:nvSpPr>
        <p:spPr>
          <a:xfrm>
            <a:off x="5199530" y="2442790"/>
            <a:ext cx="593575" cy="369332"/>
          </a:xfrm>
          <a:prstGeom prst="rect">
            <a:avLst/>
          </a:prstGeom>
        </p:spPr>
        <p:txBody>
          <a:bodyPr wrap="square">
            <a:spAutoFit/>
          </a:bodyPr>
          <a:lstStyle/>
          <a:p>
            <a:r>
              <a:rPr lang="en-US" altLang="zh-CN" sz="1800" b="1" spc="165" smtClean="0">
                <a:solidFill>
                  <a:srgbClr val="002060"/>
                </a:solidFill>
                <a:latin typeface="华文中宋" panose="02010600040101010101" charset="-122"/>
                <a:ea typeface="华文中宋" panose="02010600040101010101" charset="-122"/>
                <a:cs typeface="华文中宋" panose="02010600040101010101" charset="-122"/>
              </a:rPr>
              <a:t>4</a:t>
            </a:r>
            <a:endParaRPr lang="zh-CN" altLang="en-US" sz="1800" dirty="0">
              <a:solidFill>
                <a:srgbClr val="002060"/>
              </a:solidFill>
              <a:latin typeface="华文中宋" panose="02010600040101010101" charset="-122"/>
              <a:ea typeface="华文中宋" panose="02010600040101010101" charset="-122"/>
              <a:cs typeface="华文中宋" panose="02010600040101010101" charset="-122"/>
            </a:endParaRPr>
          </a:p>
        </p:txBody>
      </p:sp>
      <p:sp>
        <p:nvSpPr>
          <p:cNvPr id="34" name="矩形 33"/>
          <p:cNvSpPr/>
          <p:nvPr/>
        </p:nvSpPr>
        <p:spPr>
          <a:xfrm>
            <a:off x="1606828" y="3199236"/>
            <a:ext cx="348493" cy="369332"/>
          </a:xfrm>
          <a:prstGeom prst="rect">
            <a:avLst/>
          </a:prstGeom>
        </p:spPr>
        <p:txBody>
          <a:bodyPr wrap="none">
            <a:spAutoFit/>
          </a:bodyPr>
          <a:lstStyle/>
          <a:p>
            <a:r>
              <a:rPr lang="en-US" altLang="zh-CN" sz="1800" b="1" spc="165" dirty="0" smtClean="0">
                <a:solidFill>
                  <a:srgbClr val="002060"/>
                </a:solidFill>
                <a:latin typeface="华文中宋" panose="02010600040101010101" charset="-122"/>
                <a:ea typeface="华文中宋" panose="02010600040101010101" charset="-122"/>
                <a:cs typeface="华文中宋" panose="02010600040101010101" charset="-122"/>
              </a:rPr>
              <a:t>5</a:t>
            </a:r>
            <a:endParaRPr lang="zh-CN" altLang="en-US" sz="1800" b="1" dirty="0">
              <a:solidFill>
                <a:srgbClr val="002060"/>
              </a:solidFill>
              <a:latin typeface="华文中宋" panose="02010600040101010101" charset="-122"/>
              <a:ea typeface="华文中宋" panose="02010600040101010101" charset="-122"/>
              <a:cs typeface="华文中宋" panose="02010600040101010101" charset="-122"/>
            </a:endParaRPr>
          </a:p>
        </p:txBody>
      </p:sp>
      <p:sp>
        <p:nvSpPr>
          <p:cNvPr id="35" name="矩形 34"/>
          <p:cNvSpPr/>
          <p:nvPr/>
        </p:nvSpPr>
        <p:spPr>
          <a:xfrm>
            <a:off x="5199530" y="3218878"/>
            <a:ext cx="593575" cy="369332"/>
          </a:xfrm>
          <a:prstGeom prst="rect">
            <a:avLst/>
          </a:prstGeom>
        </p:spPr>
        <p:txBody>
          <a:bodyPr wrap="square">
            <a:spAutoFit/>
          </a:bodyPr>
          <a:lstStyle/>
          <a:p>
            <a:r>
              <a:rPr lang="en-US" altLang="zh-CN" sz="1800" b="1" spc="165" dirty="0" smtClean="0">
                <a:solidFill>
                  <a:srgbClr val="002060"/>
                </a:solidFill>
                <a:latin typeface="华文中宋" panose="02010600040101010101" charset="-122"/>
                <a:ea typeface="华文中宋" panose="02010600040101010101" charset="-122"/>
                <a:cs typeface="华文中宋" panose="02010600040101010101" charset="-122"/>
              </a:rPr>
              <a:t>6</a:t>
            </a:r>
            <a:endParaRPr lang="zh-CN" altLang="en-US" sz="1800" dirty="0">
              <a:solidFill>
                <a:srgbClr val="002060"/>
              </a:solidFill>
              <a:latin typeface="华文中宋" panose="02010600040101010101" charset="-122"/>
              <a:ea typeface="华文中宋" panose="02010600040101010101" charset="-122"/>
              <a:cs typeface="华文中宋" panose="02010600040101010101" charset="-122"/>
            </a:endParaRPr>
          </a:p>
        </p:txBody>
      </p:sp>
      <p:pic>
        <p:nvPicPr>
          <p:cNvPr id="9" name="图片 8"/>
          <p:cNvPicPr>
            <a:picLocks noChangeAspect="1"/>
          </p:cNvPicPr>
          <p:nvPr/>
        </p:nvPicPr>
        <p:blipFill>
          <a:blip r:embed="rId6" cstate="screen"/>
          <a:stretch>
            <a:fillRect/>
          </a:stretch>
        </p:blipFill>
        <p:spPr>
          <a:xfrm>
            <a:off x="-1" y="3648298"/>
            <a:ext cx="9032399" cy="140344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0" y="1879600"/>
            <a:ext cx="8959850" cy="1274560"/>
          </a:xfrm>
          <a:prstGeom prst="rect">
            <a:avLst/>
          </a:prstGeom>
        </p:spPr>
      </p:pic>
      <p:sp>
        <p:nvSpPr>
          <p:cNvPr id="6" name="矩形 5"/>
          <p:cNvSpPr/>
          <p:nvPr/>
        </p:nvSpPr>
        <p:spPr>
          <a:xfrm>
            <a:off x="3580727" y="2064924"/>
            <a:ext cx="2158283" cy="559512"/>
          </a:xfrm>
          <a:prstGeom prst="rect">
            <a:avLst/>
          </a:prstGeom>
        </p:spPr>
        <p:txBody>
          <a:bodyPr wrap="none">
            <a:spAutoFit/>
          </a:bodyPr>
          <a:lstStyle/>
          <a:p>
            <a:pPr>
              <a:lnSpc>
                <a:spcPct val="150000"/>
              </a:lnSpc>
            </a:pPr>
            <a:r>
              <a:rPr lang="zh-CN" altLang="en-US" sz="2400" spc="165" dirty="0">
                <a:latin typeface="华文宋体" panose="02010600040101010101" charset="-122"/>
                <a:ea typeface="华文宋体" panose="02010600040101010101" charset="-122"/>
                <a:cs typeface="华文宋体" panose="02010600040101010101" charset="-122"/>
              </a:rPr>
              <a:t>策划方案主题</a:t>
            </a:r>
            <a:endParaRPr lang="en-US" altLang="zh-CN" sz="2400" spc="165" dirty="0">
              <a:latin typeface="华文宋体" panose="02010600040101010101" charset="-122"/>
              <a:ea typeface="华文宋体" panose="02010600040101010101" charset="-122"/>
              <a:cs typeface="华文宋体" panose="02010600040101010101" charset="-122"/>
            </a:endParaRPr>
          </a:p>
        </p:txBody>
      </p:sp>
      <p:sp>
        <p:nvSpPr>
          <p:cNvPr id="8" name="矩形 7"/>
          <p:cNvSpPr/>
          <p:nvPr/>
        </p:nvSpPr>
        <p:spPr>
          <a:xfrm>
            <a:off x="3628884" y="2561298"/>
            <a:ext cx="2163734" cy="241926"/>
          </a:xfrm>
          <a:prstGeom prst="rect">
            <a:avLst/>
          </a:prstGeom>
        </p:spPr>
        <p:txBody>
          <a:bodyPr wrap="none">
            <a:spAutoFit/>
          </a:bodyPr>
          <a:lstStyle/>
          <a:p>
            <a:r>
              <a:rPr lang="en-US" altLang="zh-CN" sz="970" spc="220" dirty="0">
                <a:solidFill>
                  <a:srgbClr val="2B2B2B"/>
                </a:solidFill>
                <a:latin typeface="方正清刻本悦宋简体" panose="02000000000000000000" pitchFamily="2" charset="-122"/>
                <a:ea typeface="方正清刻本悦宋简体" panose="02000000000000000000" pitchFamily="2" charset="-122"/>
              </a:rPr>
              <a:t>PLANNING SCHEME THEME</a:t>
            </a:r>
            <a:endParaRPr lang="zh-CN" altLang="en-US" sz="970" spc="220" dirty="0">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10717" y="200379"/>
            <a:ext cx="2256388" cy="461665"/>
          </a:xfrm>
          <a:prstGeom prst="rect">
            <a:avLst/>
          </a:prstGeom>
        </p:spPr>
        <p:txBody>
          <a:bodyPr wrap="none">
            <a:spAutoFit/>
          </a:bodyPr>
          <a:lstStyle/>
          <a:p>
            <a:pPr algn="ctr" defTabSz="599440"/>
            <a:r>
              <a:rPr lang="zh-CN" altLang="en-US" sz="2400" b="1" spc="165" dirty="0">
                <a:solidFill>
                  <a:schemeClr val="bg1"/>
                </a:solidFill>
                <a:latin typeface="华文宋体" panose="02010600040101010101" charset="-122"/>
                <a:ea typeface="华文宋体" panose="02010600040101010101" charset="-122"/>
                <a:cs typeface="华文宋体" panose="02010600040101010101" charset="-122"/>
              </a:rPr>
              <a:t>策划方案主题 </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sp>
        <p:nvSpPr>
          <p:cNvPr id="3" name="矩形 2"/>
          <p:cNvSpPr/>
          <p:nvPr/>
        </p:nvSpPr>
        <p:spPr>
          <a:xfrm>
            <a:off x="1646212" y="1659312"/>
            <a:ext cx="5961648" cy="1323439"/>
          </a:xfrm>
          <a:prstGeom prst="rect">
            <a:avLst/>
          </a:prstGeom>
        </p:spPr>
        <p:txBody>
          <a:bodyPr wrap="square">
            <a:spAutoFit/>
          </a:bodyPr>
          <a:lstStyle/>
          <a:p>
            <a:pPr algn="ctr">
              <a:lnSpc>
                <a:spcPct val="200000"/>
              </a:lnSpc>
            </a:pPr>
            <a:r>
              <a:rPr lang="zh-CN" altLang="en-US" sz="1600" b="1" spc="165" dirty="0">
                <a:solidFill>
                  <a:schemeClr val="bg1"/>
                </a:solidFill>
                <a:latin typeface="华文宋体" panose="02010600040101010101" charset="-122"/>
                <a:ea typeface="华文宋体" panose="02010600040101010101" charset="-122"/>
                <a:cs typeface="华文宋体" panose="02010600040101010101" charset="-122"/>
              </a:rPr>
              <a:t>以</a:t>
            </a:r>
            <a:r>
              <a:rPr lang="zh-CN" altLang="en-US" sz="2400" b="1" i="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2400" b="1" i="1" spc="165" dirty="0">
                <a:solidFill>
                  <a:schemeClr val="accent4">
                    <a:lumMod val="60000"/>
                    <a:lumOff val="40000"/>
                  </a:schemeClr>
                </a:solidFill>
                <a:latin typeface="华文宋体" panose="02010600040101010101" charset="-122"/>
                <a:ea typeface="华文宋体" panose="02010600040101010101" charset="-122"/>
                <a:cs typeface="华文宋体" panose="02010600040101010101" charset="-122"/>
              </a:rPr>
              <a:t>同一月饼，同一梦想</a:t>
            </a:r>
            <a:r>
              <a:rPr lang="zh-CN" altLang="en-US" sz="2400" b="1" i="1" spc="165" dirty="0">
                <a:solidFill>
                  <a:schemeClr val="bg1"/>
                </a:solidFill>
                <a:latin typeface="华文宋体" panose="02010600040101010101" charset="-122"/>
                <a:ea typeface="华文宋体" panose="02010600040101010101" charset="-122"/>
                <a:cs typeface="华文宋体" panose="02010600040101010101" charset="-122"/>
              </a:rPr>
              <a:t>”</a:t>
            </a:r>
            <a:r>
              <a:rPr lang="zh-CN" altLang="en-US" sz="1600" b="1" spc="165" dirty="0">
                <a:solidFill>
                  <a:schemeClr val="bg1"/>
                </a:solidFill>
                <a:latin typeface="华文宋体" panose="02010600040101010101" charset="-122"/>
                <a:ea typeface="华文宋体" panose="02010600040101010101" charset="-122"/>
                <a:cs typeface="华文宋体" panose="02010600040101010101" charset="-122"/>
              </a:rPr>
              <a:t>为主题，</a:t>
            </a:r>
            <a:endParaRPr lang="en-US" altLang="zh-CN" sz="1600" b="1" spc="165" dirty="0">
              <a:solidFill>
                <a:schemeClr val="bg1"/>
              </a:solidFill>
              <a:latin typeface="华文宋体" panose="02010600040101010101" charset="-122"/>
              <a:ea typeface="华文宋体" panose="02010600040101010101" charset="-122"/>
              <a:cs typeface="华文宋体" panose="02010600040101010101" charset="-122"/>
            </a:endParaRPr>
          </a:p>
          <a:p>
            <a:pPr algn="ctr">
              <a:lnSpc>
                <a:spcPct val="200000"/>
              </a:lnSpc>
            </a:pPr>
            <a:r>
              <a:rPr lang="zh-CN" altLang="en-US" sz="1600" spc="165" dirty="0">
                <a:solidFill>
                  <a:schemeClr val="bg1"/>
                </a:solidFill>
                <a:latin typeface="华文宋体" panose="02010600040101010101" charset="-122"/>
                <a:ea typeface="华文宋体" panose="02010600040101010101" charset="-122"/>
                <a:cs typeface="华文宋体" panose="02010600040101010101" charset="-122"/>
              </a:rPr>
              <a:t>营造</a:t>
            </a:r>
            <a:r>
              <a:rPr lang="zh-CN" altLang="en-US" sz="1600" spc="165" dirty="0" smtClean="0">
                <a:solidFill>
                  <a:schemeClr val="bg1"/>
                </a:solidFill>
                <a:latin typeface="华文宋体" panose="02010600040101010101" charset="-122"/>
                <a:ea typeface="华文宋体" panose="02010600040101010101" charset="-122"/>
                <a:cs typeface="华文宋体" panose="02010600040101010101" charset="-122"/>
              </a:rPr>
              <a:t>“ 欢乐</a:t>
            </a:r>
            <a:r>
              <a:rPr lang="zh-CN" altLang="en-US" sz="1600" spc="165" dirty="0">
                <a:solidFill>
                  <a:schemeClr val="bg1"/>
                </a:solidFill>
                <a:latin typeface="华文宋体" panose="02010600040101010101" charset="-122"/>
                <a:ea typeface="华文宋体" panose="02010600040101010101" charset="-122"/>
                <a:cs typeface="华文宋体" panose="02010600040101010101" charset="-122"/>
              </a:rPr>
              <a:t>和谐，</a:t>
            </a:r>
            <a:r>
              <a:rPr lang="zh-CN" altLang="en-US" sz="1600" spc="165" dirty="0" smtClean="0">
                <a:solidFill>
                  <a:schemeClr val="bg1"/>
                </a:solidFill>
                <a:latin typeface="华文宋体" panose="02010600040101010101" charset="-122"/>
                <a:ea typeface="华文宋体" panose="02010600040101010101" charset="-122"/>
                <a:cs typeface="华文宋体" panose="02010600040101010101" charset="-122"/>
              </a:rPr>
              <a:t>与时俱进 ”</a:t>
            </a:r>
            <a:r>
              <a:rPr lang="zh-CN" altLang="en-US" sz="1600" spc="165" dirty="0">
                <a:solidFill>
                  <a:schemeClr val="bg1"/>
                </a:solidFill>
                <a:latin typeface="华文宋体" panose="02010600040101010101" charset="-122"/>
                <a:ea typeface="华文宋体" panose="02010600040101010101" charset="-122"/>
                <a:cs typeface="华文宋体" panose="02010600040101010101" charset="-122"/>
              </a:rPr>
              <a:t>的公司气氛</a:t>
            </a:r>
            <a:r>
              <a:rPr lang="zh-CN" altLang="en-US" sz="1600" spc="165" dirty="0" smtClean="0">
                <a:solidFill>
                  <a:schemeClr val="bg1"/>
                </a:solidFill>
                <a:latin typeface="华文宋体" panose="02010600040101010101" charset="-122"/>
                <a:ea typeface="华文宋体" panose="02010600040101010101" charset="-122"/>
                <a:cs typeface="华文宋体" panose="02010600040101010101" charset="-122"/>
              </a:rPr>
              <a:t>，提升</a:t>
            </a:r>
            <a:r>
              <a:rPr lang="zh-CN" altLang="en-US" sz="1600" spc="165" dirty="0">
                <a:solidFill>
                  <a:schemeClr val="bg1"/>
                </a:solidFill>
                <a:latin typeface="华文宋体" panose="02010600040101010101" charset="-122"/>
                <a:ea typeface="华文宋体" panose="02010600040101010101" charset="-122"/>
                <a:cs typeface="华文宋体" panose="02010600040101010101" charset="-122"/>
              </a:rPr>
              <a:t>企业形象。</a:t>
            </a:r>
          </a:p>
        </p:txBody>
      </p:sp>
      <p:pic>
        <p:nvPicPr>
          <p:cNvPr id="11" name="图片 10"/>
          <p:cNvPicPr>
            <a:picLocks noChangeAspect="1"/>
          </p:cNvPicPr>
          <p:nvPr/>
        </p:nvPicPr>
        <p:blipFill>
          <a:blip r:embed="rId3" cstate="screen"/>
          <a:stretch>
            <a:fillRect/>
          </a:stretch>
        </p:blipFill>
        <p:spPr>
          <a:xfrm>
            <a:off x="133067" y="138857"/>
            <a:ext cx="1050488" cy="623171"/>
          </a:xfrm>
          <a:prstGeom prst="rect">
            <a:avLst/>
          </a:prstGeom>
        </p:spPr>
      </p:pic>
      <p:pic>
        <p:nvPicPr>
          <p:cNvPr id="12" name="图片 11"/>
          <p:cNvPicPr>
            <a:picLocks noChangeAspect="1"/>
          </p:cNvPicPr>
          <p:nvPr/>
        </p:nvPicPr>
        <p:blipFill>
          <a:blip r:embed="rId4" cstate="screen"/>
          <a:stretch>
            <a:fillRect/>
          </a:stretch>
        </p:blipFill>
        <p:spPr>
          <a:xfrm flipH="1">
            <a:off x="6294120" y="-20342"/>
            <a:ext cx="2752134" cy="2119729"/>
          </a:xfrm>
          <a:prstGeom prst="rect">
            <a:avLst/>
          </a:prstGeom>
        </p:spPr>
      </p:pic>
      <p:pic>
        <p:nvPicPr>
          <p:cNvPr id="13" name="图片 12"/>
          <p:cNvPicPr>
            <a:picLocks noChangeAspect="1"/>
          </p:cNvPicPr>
          <p:nvPr/>
        </p:nvPicPr>
        <p:blipFill>
          <a:blip r:embed="rId5" cstate="screen"/>
          <a:stretch>
            <a:fillRect/>
          </a:stretch>
        </p:blipFill>
        <p:spPr>
          <a:xfrm>
            <a:off x="-1" y="3648298"/>
            <a:ext cx="9032399" cy="1403448"/>
          </a:xfrm>
          <a:prstGeom prst="rect">
            <a:avLst/>
          </a:prstGeom>
        </p:spPr>
      </p:pic>
      <p:sp>
        <p:nvSpPr>
          <p:cNvPr id="16" name="Text Box 7"/>
          <p:cNvSpPr txBox="1">
            <a:spLocks noChangeArrowheads="1"/>
          </p:cNvSpPr>
          <p:nvPr/>
        </p:nvSpPr>
        <p:spPr bwMode="auto">
          <a:xfrm>
            <a:off x="1146569" y="704830"/>
            <a:ext cx="2257522" cy="140093"/>
          </a:xfrm>
          <a:prstGeom prst="rect">
            <a:avLst/>
          </a:prstGeom>
          <a:noFill/>
          <a:ln w="9525">
            <a:noFill/>
            <a:miter lim="800000"/>
          </a:ln>
        </p:spPr>
        <p:txBody>
          <a:bodyPr wrap="none" lIns="25200" tIns="12600" rIns="25200" bIns="12600">
            <a:spAutoFit/>
          </a:bodyPr>
          <a:lstStyle/>
          <a:p>
            <a:pPr algn="ctr" defTabSz="599440"/>
            <a:r>
              <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 PLANNING SCHEME THEME</a:t>
            </a:r>
          </a:p>
        </p:txBody>
      </p:sp>
      <p:cxnSp>
        <p:nvCxnSpPr>
          <p:cNvPr id="17" name="直线连接符 16"/>
          <p:cNvCxnSpPr/>
          <p:nvPr/>
        </p:nvCxnSpPr>
        <p:spPr>
          <a:xfrm>
            <a:off x="2798618" y="2396836"/>
            <a:ext cx="2937164" cy="0"/>
          </a:xfrm>
          <a:prstGeom prst="line">
            <a:avLst/>
          </a:prstGeom>
          <a:ln w="31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146569" y="704830"/>
            <a:ext cx="2257522" cy="140093"/>
          </a:xfrm>
          <a:prstGeom prst="rect">
            <a:avLst/>
          </a:prstGeom>
          <a:noFill/>
          <a:ln w="9525">
            <a:noFill/>
            <a:miter lim="800000"/>
          </a:ln>
        </p:spPr>
        <p:txBody>
          <a:bodyPr wrap="none" lIns="25200" tIns="12600" rIns="25200" bIns="12600">
            <a:spAutoFit/>
          </a:bodyPr>
          <a:lstStyle/>
          <a:p>
            <a:pPr algn="ctr" defTabSz="599440"/>
            <a:r>
              <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 PLANNING SCHEME THEME</a:t>
            </a:r>
          </a:p>
        </p:txBody>
      </p:sp>
      <p:sp>
        <p:nvSpPr>
          <p:cNvPr id="20" name="椭圆 19"/>
          <p:cNvSpPr/>
          <p:nvPr/>
        </p:nvSpPr>
        <p:spPr>
          <a:xfrm>
            <a:off x="4218602" y="1512823"/>
            <a:ext cx="843027" cy="843027"/>
          </a:xfrm>
          <a:prstGeom prst="ellipse">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40" dirty="0">
                <a:solidFill>
                  <a:schemeClr val="tx1"/>
                </a:solidFill>
                <a:latin typeface="方正清刻本悦宋简体" panose="02000000000000000000" pitchFamily="2" charset="-122"/>
                <a:ea typeface="方正清刻本悦宋简体" panose="02000000000000000000" pitchFamily="2" charset="-122"/>
              </a:rPr>
              <a:t>A</a:t>
            </a:r>
            <a:endParaRPr lang="zh-CN" altLang="en-US" sz="2340" dirty="0">
              <a:solidFill>
                <a:schemeClr val="tx1"/>
              </a:solidFill>
              <a:latin typeface="方正清刻本悦宋简体" panose="02000000000000000000" pitchFamily="2" charset="-122"/>
              <a:ea typeface="方正清刻本悦宋简体" panose="02000000000000000000" pitchFamily="2" charset="-122"/>
            </a:endParaRPr>
          </a:p>
        </p:txBody>
      </p:sp>
      <p:sp>
        <p:nvSpPr>
          <p:cNvPr id="21" name="椭圆 20"/>
          <p:cNvSpPr/>
          <p:nvPr/>
        </p:nvSpPr>
        <p:spPr>
          <a:xfrm>
            <a:off x="5652054" y="1512823"/>
            <a:ext cx="843027" cy="843027"/>
          </a:xfrm>
          <a:prstGeom prst="ellipse">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40" dirty="0">
                <a:solidFill>
                  <a:schemeClr val="tx1"/>
                </a:solidFill>
                <a:latin typeface="方正清刻本悦宋简体" panose="02000000000000000000" pitchFamily="2" charset="-122"/>
                <a:ea typeface="方正清刻本悦宋简体" panose="02000000000000000000" pitchFamily="2" charset="-122"/>
              </a:rPr>
              <a:t>B</a:t>
            </a:r>
            <a:endParaRPr lang="zh-CN" altLang="en-US" sz="2340" dirty="0">
              <a:solidFill>
                <a:schemeClr val="tx1"/>
              </a:solidFill>
              <a:latin typeface="方正清刻本悦宋简体" panose="02000000000000000000" pitchFamily="2" charset="-122"/>
              <a:ea typeface="方正清刻本悦宋简体" panose="02000000000000000000" pitchFamily="2" charset="-122"/>
            </a:endParaRPr>
          </a:p>
        </p:txBody>
      </p:sp>
      <p:sp>
        <p:nvSpPr>
          <p:cNvPr id="22" name="椭圆 21"/>
          <p:cNvSpPr/>
          <p:nvPr/>
        </p:nvSpPr>
        <p:spPr>
          <a:xfrm>
            <a:off x="7085504" y="1512823"/>
            <a:ext cx="843027" cy="843027"/>
          </a:xfrm>
          <a:prstGeom prst="ellipse">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40" dirty="0">
                <a:solidFill>
                  <a:schemeClr val="tx1"/>
                </a:solidFill>
                <a:latin typeface="方正清刻本悦宋简体" panose="02000000000000000000" pitchFamily="2" charset="-122"/>
                <a:ea typeface="方正清刻本悦宋简体" panose="02000000000000000000" pitchFamily="2" charset="-122"/>
              </a:rPr>
              <a:t>C</a:t>
            </a:r>
            <a:endParaRPr lang="zh-CN" altLang="en-US" sz="2340" dirty="0">
              <a:solidFill>
                <a:schemeClr val="tx1"/>
              </a:solidFill>
              <a:latin typeface="方正清刻本悦宋简体" panose="02000000000000000000" pitchFamily="2" charset="-122"/>
              <a:ea typeface="方正清刻本悦宋简体" panose="02000000000000000000" pitchFamily="2" charset="-122"/>
            </a:endParaRPr>
          </a:p>
        </p:txBody>
      </p:sp>
      <p:sp>
        <p:nvSpPr>
          <p:cNvPr id="23" name="矩形 22"/>
          <p:cNvSpPr/>
          <p:nvPr/>
        </p:nvSpPr>
        <p:spPr>
          <a:xfrm>
            <a:off x="4090066" y="2575023"/>
            <a:ext cx="1100100" cy="2297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195" b="1" dirty="0">
                <a:solidFill>
                  <a:schemeClr val="bg1"/>
                </a:solidFill>
                <a:latin typeface="方正清刻本悦宋简体" panose="02000000000000000000" pitchFamily="2" charset="-122"/>
                <a:ea typeface="方正清刻本悦宋简体" panose="02000000000000000000" pitchFamily="2" charset="-122"/>
              </a:rPr>
              <a:t>点击添加标题</a:t>
            </a:r>
          </a:p>
        </p:txBody>
      </p:sp>
      <p:sp>
        <p:nvSpPr>
          <p:cNvPr id="24" name="矩形 23"/>
          <p:cNvSpPr/>
          <p:nvPr/>
        </p:nvSpPr>
        <p:spPr>
          <a:xfrm>
            <a:off x="5523517" y="2575023"/>
            <a:ext cx="1100100" cy="2297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195" b="1" dirty="0">
                <a:solidFill>
                  <a:schemeClr val="bg1"/>
                </a:solidFill>
                <a:latin typeface="方正清刻本悦宋简体" panose="02000000000000000000" pitchFamily="2" charset="-122"/>
                <a:ea typeface="方正清刻本悦宋简体" panose="02000000000000000000" pitchFamily="2" charset="-122"/>
              </a:rPr>
              <a:t>点击添加标题</a:t>
            </a:r>
          </a:p>
        </p:txBody>
      </p:sp>
      <p:sp>
        <p:nvSpPr>
          <p:cNvPr id="25" name="矩形 24"/>
          <p:cNvSpPr/>
          <p:nvPr/>
        </p:nvSpPr>
        <p:spPr>
          <a:xfrm>
            <a:off x="6956968" y="2575060"/>
            <a:ext cx="1100100" cy="2297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195" b="1" dirty="0">
                <a:solidFill>
                  <a:schemeClr val="bg1"/>
                </a:solidFill>
                <a:latin typeface="方正清刻本悦宋简体" panose="02000000000000000000" pitchFamily="2" charset="-122"/>
                <a:ea typeface="方正清刻本悦宋简体" panose="02000000000000000000" pitchFamily="2" charset="-122"/>
              </a:rPr>
              <a:t>点击添加标题</a:t>
            </a:r>
          </a:p>
        </p:txBody>
      </p:sp>
      <p:sp>
        <p:nvSpPr>
          <p:cNvPr id="26" name="TextBox 16"/>
          <p:cNvSpPr txBox="1"/>
          <p:nvPr/>
        </p:nvSpPr>
        <p:spPr>
          <a:xfrm>
            <a:off x="4019705" y="2827537"/>
            <a:ext cx="1241070" cy="504369"/>
          </a:xfrm>
          <a:prstGeom prst="rect">
            <a:avLst/>
          </a:prstGeom>
          <a:noFill/>
        </p:spPr>
        <p:txBody>
          <a:bodyPr wrap="square" rtlCol="0">
            <a:spAutoFit/>
          </a:bodyPr>
          <a:lstStyle/>
          <a:p>
            <a:pPr algn="just">
              <a:lnSpc>
                <a:spcPct val="150000"/>
              </a:lnSpc>
            </a:pPr>
            <a:r>
              <a:rPr lang="zh-CN" altLang="en-US" sz="595" dirty="0">
                <a:solidFill>
                  <a:schemeClr val="bg1"/>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p>
        </p:txBody>
      </p:sp>
      <p:sp>
        <p:nvSpPr>
          <p:cNvPr id="27" name="TextBox 17"/>
          <p:cNvSpPr txBox="1"/>
          <p:nvPr/>
        </p:nvSpPr>
        <p:spPr>
          <a:xfrm>
            <a:off x="5506577" y="2827537"/>
            <a:ext cx="1189542" cy="505591"/>
          </a:xfrm>
          <a:prstGeom prst="rect">
            <a:avLst/>
          </a:prstGeom>
          <a:noFill/>
        </p:spPr>
        <p:txBody>
          <a:bodyPr wrap="square" rtlCol="0">
            <a:spAutoFit/>
          </a:bodyPr>
          <a:lstStyle/>
          <a:p>
            <a:pPr algn="just">
              <a:lnSpc>
                <a:spcPct val="150000"/>
              </a:lnSpc>
            </a:pPr>
            <a:r>
              <a:rPr lang="zh-CN" altLang="en-US" sz="595" dirty="0">
                <a:solidFill>
                  <a:schemeClr val="bg1"/>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p>
        </p:txBody>
      </p:sp>
      <p:sp>
        <p:nvSpPr>
          <p:cNvPr id="28" name="TextBox 18"/>
          <p:cNvSpPr txBox="1"/>
          <p:nvPr/>
        </p:nvSpPr>
        <p:spPr>
          <a:xfrm>
            <a:off x="6941921" y="2828229"/>
            <a:ext cx="1189542" cy="503677"/>
          </a:xfrm>
          <a:prstGeom prst="rect">
            <a:avLst/>
          </a:prstGeom>
          <a:noFill/>
        </p:spPr>
        <p:txBody>
          <a:bodyPr wrap="square" rtlCol="0">
            <a:spAutoFit/>
          </a:bodyPr>
          <a:lstStyle/>
          <a:p>
            <a:pPr algn="just">
              <a:lnSpc>
                <a:spcPct val="150000"/>
              </a:lnSpc>
            </a:pPr>
            <a:r>
              <a:rPr lang="zh-CN" altLang="en-US" sz="595" dirty="0">
                <a:solidFill>
                  <a:schemeClr val="bg1"/>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p>
        </p:txBody>
      </p:sp>
      <p:sp>
        <p:nvSpPr>
          <p:cNvPr id="29" name="TextBox 19"/>
          <p:cNvSpPr txBox="1"/>
          <p:nvPr/>
        </p:nvSpPr>
        <p:spPr>
          <a:xfrm>
            <a:off x="4019704" y="3457728"/>
            <a:ext cx="4037363" cy="367024"/>
          </a:xfrm>
          <a:prstGeom prst="rect">
            <a:avLst/>
          </a:prstGeom>
          <a:noFill/>
        </p:spPr>
        <p:txBody>
          <a:bodyPr wrap="square" rtlCol="0">
            <a:spAutoFit/>
          </a:bodyPr>
          <a:lstStyle/>
          <a:p>
            <a:pPr>
              <a:lnSpc>
                <a:spcPct val="150000"/>
              </a:lnSpc>
            </a:pPr>
            <a:r>
              <a:rPr lang="zh-CN" altLang="en-US" sz="595" dirty="0">
                <a:solidFill>
                  <a:schemeClr val="bg1"/>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您的内容打在这里，或者通过复制您的文本后，在此框中选择粘贴，并选择只保留文字。您的内容打在这里，或者通过复制您的文本后，在此框中选择粘贴，并选择只保留文字。</a:t>
            </a:r>
          </a:p>
        </p:txBody>
      </p:sp>
      <p:pic>
        <p:nvPicPr>
          <p:cNvPr id="30" name="图片 29"/>
          <p:cNvPicPr>
            <a:picLocks noChangeAspect="1"/>
          </p:cNvPicPr>
          <p:nvPr/>
        </p:nvPicPr>
        <p:blipFill>
          <a:blip r:embed="rId3" cstate="screen"/>
          <a:stretch>
            <a:fillRect/>
          </a:stretch>
        </p:blipFill>
        <p:spPr>
          <a:xfrm>
            <a:off x="133067" y="138857"/>
            <a:ext cx="1050488" cy="623171"/>
          </a:xfrm>
          <a:prstGeom prst="rect">
            <a:avLst/>
          </a:prstGeom>
        </p:spPr>
      </p:pic>
      <p:pic>
        <p:nvPicPr>
          <p:cNvPr id="31" name="图片 30"/>
          <p:cNvPicPr>
            <a:picLocks noChangeAspect="1"/>
          </p:cNvPicPr>
          <p:nvPr/>
        </p:nvPicPr>
        <p:blipFill>
          <a:blip r:embed="rId4" cstate="screen"/>
          <a:stretch>
            <a:fillRect/>
          </a:stretch>
        </p:blipFill>
        <p:spPr>
          <a:xfrm flipH="1">
            <a:off x="6294120" y="-20342"/>
            <a:ext cx="2752134" cy="2119729"/>
          </a:xfrm>
          <a:prstGeom prst="rect">
            <a:avLst/>
          </a:prstGeom>
        </p:spPr>
      </p:pic>
      <p:pic>
        <p:nvPicPr>
          <p:cNvPr id="32" name="图片 31"/>
          <p:cNvPicPr>
            <a:picLocks noChangeAspect="1"/>
          </p:cNvPicPr>
          <p:nvPr/>
        </p:nvPicPr>
        <p:blipFill>
          <a:blip r:embed="rId5" cstate="screen"/>
          <a:stretch>
            <a:fillRect/>
          </a:stretch>
        </p:blipFill>
        <p:spPr>
          <a:xfrm>
            <a:off x="0" y="3636865"/>
            <a:ext cx="9032399" cy="1403448"/>
          </a:xfrm>
          <a:prstGeom prst="rect">
            <a:avLst/>
          </a:prstGeom>
        </p:spPr>
      </p:pic>
      <p:sp>
        <p:nvSpPr>
          <p:cNvPr id="33" name="矩形 32"/>
          <p:cNvSpPr/>
          <p:nvPr/>
        </p:nvSpPr>
        <p:spPr>
          <a:xfrm>
            <a:off x="1110717" y="200379"/>
            <a:ext cx="2256388" cy="461665"/>
          </a:xfrm>
          <a:prstGeom prst="rect">
            <a:avLst/>
          </a:prstGeom>
        </p:spPr>
        <p:txBody>
          <a:bodyPr wrap="none">
            <a:spAutoFit/>
          </a:bodyPr>
          <a:lstStyle/>
          <a:p>
            <a:pPr algn="ctr" defTabSz="599440"/>
            <a:r>
              <a:rPr lang="zh-CN" altLang="en-US" sz="2400" b="1" spc="165" dirty="0">
                <a:solidFill>
                  <a:schemeClr val="bg1"/>
                </a:solidFill>
                <a:latin typeface="华文宋体" panose="02010600040101010101" charset="-122"/>
                <a:ea typeface="华文宋体" panose="02010600040101010101" charset="-122"/>
                <a:cs typeface="华文宋体" panose="02010600040101010101" charset="-122"/>
              </a:rPr>
              <a:t>策划方案主题 </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pic>
        <p:nvPicPr>
          <p:cNvPr id="3" name="图片 2"/>
          <p:cNvPicPr>
            <a:picLocks noChangeAspect="1"/>
          </p:cNvPicPr>
          <p:nvPr/>
        </p:nvPicPr>
        <p:blipFill>
          <a:blip r:embed="rId6"/>
          <a:stretch>
            <a:fillRect/>
          </a:stretch>
        </p:blipFill>
        <p:spPr>
          <a:xfrm>
            <a:off x="33223" y="1216906"/>
            <a:ext cx="3824943" cy="294602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decel="10000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1000" fill="hold"/>
                                        <p:tgtEl>
                                          <p:spTgt spid="21"/>
                                        </p:tgtEl>
                                        <p:attrNameLst>
                                          <p:attrName>ppt_x</p:attrName>
                                        </p:attrNameLst>
                                      </p:cBhvr>
                                      <p:tavLst>
                                        <p:tav tm="0">
                                          <p:val>
                                            <p:strVal val="1+#ppt_w/2"/>
                                          </p:val>
                                        </p:tav>
                                        <p:tav tm="100000">
                                          <p:val>
                                            <p:strVal val="#ppt_x"/>
                                          </p:val>
                                        </p:tav>
                                      </p:tavLst>
                                    </p:anim>
                                    <p:anim calcmode="lin" valueType="num">
                                      <p:cBhvr additive="base">
                                        <p:cTn id="17" dur="10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2" decel="10000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1+#ppt_w/2"/>
                                          </p:val>
                                        </p:tav>
                                        <p:tav tm="100000">
                                          <p:val>
                                            <p:strVal val="#ppt_x"/>
                                          </p:val>
                                        </p:tav>
                                      </p:tavLst>
                                    </p:anim>
                                    <p:anim calcmode="lin" valueType="num">
                                      <p:cBhvr additive="base">
                                        <p:cTn id="22" dur="1000" fill="hold"/>
                                        <p:tgtEl>
                                          <p:spTgt spid="22"/>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16" presetClass="entr" presetSubtype="42"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outHorizontal)">
                                      <p:cBhvr>
                                        <p:cTn id="26" dur="500"/>
                                        <p:tgtEl>
                                          <p:spTgt spid="23"/>
                                        </p:tgtEl>
                                      </p:cBhvr>
                                    </p:animEffect>
                                  </p:childTnLst>
                                </p:cTn>
                              </p:par>
                            </p:childTnLst>
                          </p:cTn>
                        </p:par>
                        <p:par>
                          <p:cTn id="27" fill="hold">
                            <p:stCondLst>
                              <p:cond delay="4000"/>
                            </p:stCondLst>
                            <p:childTnLst>
                              <p:par>
                                <p:cTn id="28" presetID="16" presetClass="entr" presetSubtype="42"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outHorizontal)">
                                      <p:cBhvr>
                                        <p:cTn id="30" dur="500"/>
                                        <p:tgtEl>
                                          <p:spTgt spid="24"/>
                                        </p:tgtEl>
                                      </p:cBhvr>
                                    </p:animEffect>
                                  </p:childTnLst>
                                </p:cTn>
                              </p:par>
                            </p:childTnLst>
                          </p:cTn>
                        </p:par>
                        <p:par>
                          <p:cTn id="31" fill="hold">
                            <p:stCondLst>
                              <p:cond delay="4500"/>
                            </p:stCondLst>
                            <p:childTnLst>
                              <p:par>
                                <p:cTn id="32" presetID="16" presetClass="entr" presetSubtype="42"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outHorizontal)">
                                      <p:cBhvr>
                                        <p:cTn id="34" dur="500"/>
                                        <p:tgtEl>
                                          <p:spTgt spid="25"/>
                                        </p:tgtEl>
                                      </p:cBhvr>
                                    </p:animEffect>
                                  </p:childTnLst>
                                </p:cTn>
                              </p:par>
                            </p:childTnLst>
                          </p:cTn>
                        </p:par>
                        <p:par>
                          <p:cTn id="35" fill="hold">
                            <p:stCondLst>
                              <p:cond delay="5000"/>
                            </p:stCondLst>
                            <p:childTnLst>
                              <p:par>
                                <p:cTn id="36" presetID="14" presetClass="entr" presetSubtype="10" fill="hold" grpId="0" nodeType="afterEffect">
                                  <p:stCondLst>
                                    <p:cond delay="0"/>
                                  </p:stCondLst>
                                  <p:iterate type="lt">
                                    <p:tmPct val="10000"/>
                                  </p:iterate>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300"/>
                                        <p:tgtEl>
                                          <p:spTgt spid="26"/>
                                        </p:tgtEl>
                                      </p:cBhvr>
                                    </p:animEffect>
                                  </p:childTnLst>
                                </p:cTn>
                              </p:par>
                            </p:childTnLst>
                          </p:cTn>
                        </p:par>
                        <p:par>
                          <p:cTn id="39" fill="hold">
                            <p:stCondLst>
                              <p:cond delay="6440"/>
                            </p:stCondLst>
                            <p:childTnLst>
                              <p:par>
                                <p:cTn id="40" presetID="14" presetClass="entr" presetSubtype="10" fill="hold" grpId="0" nodeType="afterEffect">
                                  <p:stCondLst>
                                    <p:cond delay="0"/>
                                  </p:stCondLst>
                                  <p:iterate type="lt">
                                    <p:tmPct val="10000"/>
                                  </p:iterate>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300"/>
                                        <p:tgtEl>
                                          <p:spTgt spid="27"/>
                                        </p:tgtEl>
                                      </p:cBhvr>
                                    </p:animEffect>
                                  </p:childTnLst>
                                </p:cTn>
                              </p:par>
                            </p:childTnLst>
                          </p:cTn>
                        </p:par>
                        <p:par>
                          <p:cTn id="43" fill="hold">
                            <p:stCondLst>
                              <p:cond delay="7880"/>
                            </p:stCondLst>
                            <p:childTnLst>
                              <p:par>
                                <p:cTn id="44" presetID="14" presetClass="entr" presetSubtype="10" fill="hold" grpId="0" nodeType="afterEffect">
                                  <p:stCondLst>
                                    <p:cond delay="0"/>
                                  </p:stCondLst>
                                  <p:iterate type="lt">
                                    <p:tmPct val="10000"/>
                                  </p:iterate>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300"/>
                                        <p:tgtEl>
                                          <p:spTgt spid="28"/>
                                        </p:tgtEl>
                                      </p:cBhvr>
                                    </p:animEffect>
                                  </p:childTnLst>
                                </p:cTn>
                              </p:par>
                            </p:childTnLst>
                          </p:cTn>
                        </p:par>
                        <p:par>
                          <p:cTn id="47" fill="hold">
                            <p:stCondLst>
                              <p:cond delay="9319"/>
                            </p:stCondLst>
                            <p:childTnLst>
                              <p:par>
                                <p:cTn id="48" presetID="14" presetClass="entr" presetSubtype="10" fill="hold" grpId="0" nodeType="afterEffect">
                                  <p:stCondLst>
                                    <p:cond delay="0"/>
                                  </p:stCondLst>
                                  <p:iterate type="lt">
                                    <p:tmPct val="10000"/>
                                  </p:iterate>
                                  <p:childTnLst>
                                    <p:set>
                                      <p:cBhvr>
                                        <p:cTn id="49" dur="1" fill="hold">
                                          <p:stCondLst>
                                            <p:cond delay="0"/>
                                          </p:stCondLst>
                                        </p:cTn>
                                        <p:tgtEl>
                                          <p:spTgt spid="29"/>
                                        </p:tgtEl>
                                        <p:attrNameLst>
                                          <p:attrName>style.visibility</p:attrName>
                                        </p:attrNameLst>
                                      </p:cBhvr>
                                      <p:to>
                                        <p:strVal val="visible"/>
                                      </p:to>
                                    </p:set>
                                    <p:animEffect transition="in" filter="randombar(horizontal)">
                                      <p:cBhvr>
                                        <p:cTn id="50" dur="300"/>
                                        <p:tgtEl>
                                          <p:spTgt spid="29"/>
                                        </p:tgtEl>
                                      </p:cBhvr>
                                    </p:animEffect>
                                  </p:childTnLst>
                                </p:cTn>
                              </p:par>
                            </p:childTnLst>
                          </p:cTn>
                        </p:par>
                        <p:par>
                          <p:cTn id="51" fill="hold">
                            <p:stCondLst>
                              <p:cond delay="11930"/>
                            </p:stCondLst>
                            <p:childTnLst>
                              <p:par>
                                <p:cTn id="52" presetID="10" presetClass="entr" presetSubtype="0" fill="hold" nodeType="afterEffect">
                                  <p:stCondLst>
                                    <p:cond delay="0"/>
                                  </p:stCondLst>
                                  <p:childTnLst>
                                    <p:set>
                                      <p:cBhvr>
                                        <p:cTn id="53" dur="1" fill="hold">
                                          <p:stCondLst>
                                            <p:cond delay="0"/>
                                          </p:stCondLst>
                                        </p:cTn>
                                        <p:tgtEl>
                                          <p:spTgt spid="33">
                                            <p:txEl>
                                              <p:pRg st="0" end="0"/>
                                            </p:txEl>
                                          </p:spTgt>
                                        </p:tgtEl>
                                        <p:attrNameLst>
                                          <p:attrName>style.visibility</p:attrName>
                                        </p:attrNameLst>
                                      </p:cBhvr>
                                      <p:to>
                                        <p:strVal val="visible"/>
                                      </p:to>
                                    </p:set>
                                    <p:animEffect transition="in" filter="fade">
                                      <p:cBhvr>
                                        <p:cTn id="54"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1" grpId="0" animBg="1"/>
      <p:bldP spid="22" grpId="0" animBg="1"/>
      <p:bldP spid="23" grpId="0"/>
      <p:bldP spid="24" grpId="0"/>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p:cNvPicPr>
            <a:picLocks noChangeAspect="1"/>
          </p:cNvPicPr>
          <p:nvPr/>
        </p:nvPicPr>
        <p:blipFill>
          <a:blip r:embed="rId3" cstate="screen"/>
          <a:stretch>
            <a:fillRect/>
          </a:stretch>
        </p:blipFill>
        <p:spPr>
          <a:xfrm flipH="1">
            <a:off x="6294120" y="-20342"/>
            <a:ext cx="2752134" cy="2119729"/>
          </a:xfrm>
          <a:prstGeom prst="rect">
            <a:avLst/>
          </a:prstGeom>
        </p:spPr>
      </p:pic>
      <p:pic>
        <p:nvPicPr>
          <p:cNvPr id="72" name="图片 71"/>
          <p:cNvPicPr>
            <a:picLocks noChangeAspect="1"/>
          </p:cNvPicPr>
          <p:nvPr/>
        </p:nvPicPr>
        <p:blipFill>
          <a:blip r:embed="rId4" cstate="screen"/>
          <a:stretch>
            <a:fillRect/>
          </a:stretch>
        </p:blipFill>
        <p:spPr>
          <a:xfrm>
            <a:off x="-1" y="3648298"/>
            <a:ext cx="9032399" cy="1403448"/>
          </a:xfrm>
          <a:prstGeom prst="rect">
            <a:avLst/>
          </a:prstGeom>
        </p:spPr>
      </p:pic>
      <p:sp>
        <p:nvSpPr>
          <p:cNvPr id="30" name="标题 4"/>
          <p:cNvSpPr txBox="1"/>
          <p:nvPr/>
        </p:nvSpPr>
        <p:spPr>
          <a:xfrm>
            <a:off x="1310050" y="1680727"/>
            <a:ext cx="1369918" cy="474203"/>
          </a:xfrm>
          <a:prstGeom prst="rect">
            <a:avLst/>
          </a:prstGeom>
        </p:spPr>
        <p:txBody>
          <a:bodyPr vert="horz" lIns="66908" tIns="33454" rIns="66908" bIns="3345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Lantinghei SC Demibold" charset="-122"/>
                <a:ea typeface="Lantinghei SC Demibold" charset="-122"/>
                <a:cs typeface="Lantinghei SC Demibold" charset="-122"/>
              </a:rPr>
              <a:t>75%</a:t>
            </a:r>
          </a:p>
        </p:txBody>
      </p:sp>
      <p:sp>
        <p:nvSpPr>
          <p:cNvPr id="31" name="标题 4"/>
          <p:cNvSpPr txBox="1"/>
          <p:nvPr/>
        </p:nvSpPr>
        <p:spPr>
          <a:xfrm>
            <a:off x="869022" y="2054588"/>
            <a:ext cx="1580674" cy="1299827"/>
          </a:xfrm>
          <a:prstGeom prst="rect">
            <a:avLst/>
          </a:prstGeom>
        </p:spPr>
        <p:txBody>
          <a:bodyPr vert="horz" lIns="66908" tIns="33454" rIns="66908" bIns="3345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a:t>
            </a:r>
            <a:r>
              <a:rPr lang="zh-CN" altLang="en-US" sz="1400" dirty="0" smtClean="0">
                <a:solidFill>
                  <a:schemeClr val="bg1"/>
                </a:solidFill>
                <a:latin typeface="华文宋体" panose="02010600040101010101" charset="-122"/>
                <a:ea typeface="华文宋体" panose="02010600040101010101" charset="-122"/>
                <a:cs typeface="华文宋体" panose="02010600040101010101" charset="-122"/>
              </a:rPr>
              <a:t>文本</a:t>
            </a:r>
            <a:endParaRPr lang="en-US" altLang="zh-CN" sz="1400" dirty="0" smtClean="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a:t>
            </a:r>
            <a:r>
              <a:rPr lang="zh-CN" altLang="en-US" sz="1400" dirty="0" smtClean="0">
                <a:solidFill>
                  <a:schemeClr val="bg1"/>
                </a:solidFill>
                <a:latin typeface="华文宋体" panose="02010600040101010101" charset="-122"/>
                <a:ea typeface="华文宋体" panose="02010600040101010101" charset="-122"/>
                <a:cs typeface="华文宋体" panose="02010600040101010101" charset="-122"/>
              </a:rPr>
              <a:t>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p:txBody>
      </p:sp>
      <p:sp>
        <p:nvSpPr>
          <p:cNvPr id="36" name="矩形 35"/>
          <p:cNvSpPr/>
          <p:nvPr/>
        </p:nvSpPr>
        <p:spPr>
          <a:xfrm>
            <a:off x="812786" y="3385106"/>
            <a:ext cx="1633364" cy="297809"/>
          </a:xfrm>
          <a:prstGeom prst="rect">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0">
              <a:solidFill>
                <a:schemeClr val="bg1"/>
              </a:solidFill>
              <a:latin typeface="方正清刻本悦宋简体" panose="02000000000000000000" pitchFamily="2" charset="-122"/>
              <a:ea typeface="方正清刻本悦宋简体" panose="02000000000000000000" pitchFamily="2" charset="-122"/>
            </a:endParaRPr>
          </a:p>
        </p:txBody>
      </p:sp>
      <p:sp>
        <p:nvSpPr>
          <p:cNvPr id="37" name="Freeform 34"/>
          <p:cNvSpPr>
            <a:spLocks noEditPoints="1"/>
          </p:cNvSpPr>
          <p:nvPr/>
        </p:nvSpPr>
        <p:spPr bwMode="auto">
          <a:xfrm>
            <a:off x="929375" y="3432857"/>
            <a:ext cx="209087" cy="210249"/>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tx1"/>
          </a:solidFill>
          <a:ln>
            <a:noFill/>
          </a:ln>
          <a:effectLst>
            <a:outerShdw blurRad="50800" dist="38100" dir="5400000" algn="t" rotWithShape="0">
              <a:prstClr val="black">
                <a:alpha val="40000"/>
              </a:prstClr>
            </a:outerShdw>
          </a:effectLst>
        </p:spPr>
        <p:txBody>
          <a:bodyPr vert="horz" wrap="square" lIns="66908" tIns="33454" rIns="66908" bIns="33454" numCol="1" anchor="t" anchorCtr="0" compatLnSpc="1"/>
          <a:lstStyle/>
          <a:p>
            <a:endParaRPr lang="zh-CN" altLang="en-US" sz="970">
              <a:solidFill>
                <a:schemeClr val="bg1"/>
              </a:solidFill>
              <a:latin typeface="方正清刻本悦宋简体" panose="02000000000000000000" pitchFamily="2" charset="-122"/>
              <a:ea typeface="方正清刻本悦宋简体" panose="02000000000000000000" pitchFamily="2" charset="-122"/>
            </a:endParaRPr>
          </a:p>
        </p:txBody>
      </p:sp>
      <p:sp>
        <p:nvSpPr>
          <p:cNvPr id="38" name="标题 4"/>
          <p:cNvSpPr txBox="1"/>
          <p:nvPr/>
        </p:nvSpPr>
        <p:spPr>
          <a:xfrm>
            <a:off x="1167096" y="3343565"/>
            <a:ext cx="1264540" cy="316135"/>
          </a:xfrm>
          <a:prstGeom prst="rect">
            <a:avLst/>
          </a:prstGeom>
          <a:effectLst/>
        </p:spPr>
        <p:txBody>
          <a:bodyPr vert="horz" lIns="66908" tIns="33454" rIns="66908" bIns="3345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15" dirty="0">
                <a:latin typeface="华文宋体" panose="02010600040101010101" charset="-122"/>
                <a:ea typeface="华文宋体" panose="02010600040101010101" charset="-122"/>
                <a:cs typeface="华文宋体" panose="02010600040101010101" charset="-122"/>
              </a:rPr>
              <a:t>计划完成情况</a:t>
            </a:r>
            <a:endParaRPr lang="en-US" altLang="zh-CN" sz="1315" dirty="0">
              <a:latin typeface="华文宋体" panose="02010600040101010101" charset="-122"/>
              <a:ea typeface="华文宋体" panose="02010600040101010101" charset="-122"/>
              <a:cs typeface="华文宋体" panose="02010600040101010101" charset="-122"/>
            </a:endParaRPr>
          </a:p>
        </p:txBody>
      </p:sp>
      <p:cxnSp>
        <p:nvCxnSpPr>
          <p:cNvPr id="39" name="直接连接符 38"/>
          <p:cNvCxnSpPr/>
          <p:nvPr/>
        </p:nvCxnSpPr>
        <p:spPr>
          <a:xfrm>
            <a:off x="2598849" y="1829647"/>
            <a:ext cx="0" cy="1738742"/>
          </a:xfrm>
          <a:prstGeom prst="line">
            <a:avLst/>
          </a:prstGeom>
          <a:ln>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标题 4"/>
          <p:cNvSpPr txBox="1"/>
          <p:nvPr/>
        </p:nvSpPr>
        <p:spPr>
          <a:xfrm>
            <a:off x="3371886" y="1695241"/>
            <a:ext cx="662429" cy="373861"/>
          </a:xfrm>
          <a:prstGeom prst="rect">
            <a:avLst/>
          </a:prstGeom>
        </p:spPr>
        <p:txBody>
          <a:bodyPr vert="horz" lIns="66908" tIns="33454" rIns="66908" bIns="3345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Lantinghei SC Demibold" charset="-122"/>
                <a:ea typeface="Lantinghei SC Demibold" charset="-122"/>
                <a:cs typeface="Lantinghei SC Demibold" charset="-122"/>
              </a:rPr>
              <a:t>5</a:t>
            </a:r>
            <a:r>
              <a:rPr lang="zh-CN" altLang="en-US" sz="1800" b="1" dirty="0">
                <a:solidFill>
                  <a:schemeClr val="bg1"/>
                </a:solidFill>
                <a:latin typeface="Lantinghei SC Demibold" charset="-122"/>
                <a:ea typeface="Lantinghei SC Demibold" charset="-122"/>
                <a:cs typeface="Lantinghei SC Demibold" charset="-122"/>
              </a:rPr>
              <a:t>件</a:t>
            </a:r>
            <a:endParaRPr lang="en-US" altLang="zh-CN" sz="1800" b="1" dirty="0">
              <a:solidFill>
                <a:schemeClr val="bg1"/>
              </a:solidFill>
              <a:latin typeface="Lantinghei SC Demibold" charset="-122"/>
              <a:ea typeface="Lantinghei SC Demibold" charset="-122"/>
              <a:cs typeface="Lantinghei SC Demibold" charset="-122"/>
            </a:endParaRPr>
          </a:p>
        </p:txBody>
      </p:sp>
      <p:sp>
        <p:nvSpPr>
          <p:cNvPr id="46" name="矩形 45"/>
          <p:cNvSpPr/>
          <p:nvPr/>
        </p:nvSpPr>
        <p:spPr>
          <a:xfrm>
            <a:off x="2763876" y="3385106"/>
            <a:ext cx="1686053" cy="297809"/>
          </a:xfrm>
          <a:prstGeom prst="rect">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0">
              <a:solidFill>
                <a:schemeClr val="bg1"/>
              </a:solidFill>
              <a:latin typeface="方正清刻本悦宋简体" panose="02000000000000000000" pitchFamily="2" charset="-122"/>
              <a:ea typeface="方正清刻本悦宋简体" panose="02000000000000000000" pitchFamily="2" charset="-122"/>
            </a:endParaRPr>
          </a:p>
        </p:txBody>
      </p:sp>
      <p:sp>
        <p:nvSpPr>
          <p:cNvPr id="47" name="标题 4"/>
          <p:cNvSpPr txBox="1"/>
          <p:nvPr/>
        </p:nvSpPr>
        <p:spPr>
          <a:xfrm>
            <a:off x="3173558" y="3354415"/>
            <a:ext cx="1264540" cy="316135"/>
          </a:xfrm>
          <a:prstGeom prst="rect">
            <a:avLst/>
          </a:prstGeom>
          <a:effectLst/>
        </p:spPr>
        <p:txBody>
          <a:bodyPr vert="horz" lIns="66908" tIns="33454" rIns="66908" bIns="3345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15" dirty="0">
                <a:latin typeface="华文宋体" panose="02010600040101010101" charset="-122"/>
                <a:ea typeface="华文宋体" panose="02010600040101010101" charset="-122"/>
                <a:cs typeface="华文宋体" panose="02010600040101010101" charset="-122"/>
              </a:rPr>
              <a:t>本年度大事件</a:t>
            </a:r>
            <a:endParaRPr lang="en-US" altLang="zh-CN" sz="1315" dirty="0">
              <a:latin typeface="华文宋体" panose="02010600040101010101" charset="-122"/>
              <a:ea typeface="华文宋体" panose="02010600040101010101" charset="-122"/>
              <a:cs typeface="华文宋体" panose="02010600040101010101" charset="-122"/>
            </a:endParaRPr>
          </a:p>
        </p:txBody>
      </p:sp>
      <p:cxnSp>
        <p:nvCxnSpPr>
          <p:cNvPr id="48" name="直接连接符 47"/>
          <p:cNvCxnSpPr/>
          <p:nvPr/>
        </p:nvCxnSpPr>
        <p:spPr>
          <a:xfrm>
            <a:off x="4607996" y="1786105"/>
            <a:ext cx="0" cy="1738742"/>
          </a:xfrm>
          <a:prstGeom prst="line">
            <a:avLst/>
          </a:prstGeom>
          <a:ln>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标题 4"/>
          <p:cNvSpPr txBox="1"/>
          <p:nvPr/>
        </p:nvSpPr>
        <p:spPr>
          <a:xfrm>
            <a:off x="5346635" y="1680728"/>
            <a:ext cx="733766" cy="418660"/>
          </a:xfrm>
          <a:prstGeom prst="rect">
            <a:avLst/>
          </a:prstGeom>
        </p:spPr>
        <p:txBody>
          <a:bodyPr vert="horz" lIns="66908" tIns="33454" rIns="66908" bIns="3345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Lantinghei SC Demibold" charset="-122"/>
                <a:ea typeface="Lantinghei SC Demibold" charset="-122"/>
                <a:cs typeface="Lantinghei SC Demibold" charset="-122"/>
              </a:rPr>
              <a:t>5</a:t>
            </a:r>
            <a:r>
              <a:rPr lang="zh-CN" altLang="en-US" sz="1800" b="1" dirty="0">
                <a:solidFill>
                  <a:schemeClr val="bg1"/>
                </a:solidFill>
                <a:latin typeface="Lantinghei SC Demibold" charset="-122"/>
                <a:ea typeface="Lantinghei SC Demibold" charset="-122"/>
                <a:cs typeface="Lantinghei SC Demibold" charset="-122"/>
              </a:rPr>
              <a:t>项</a:t>
            </a:r>
            <a:endParaRPr lang="en-US" altLang="zh-CN" sz="1800" b="1" dirty="0">
              <a:solidFill>
                <a:schemeClr val="bg1"/>
              </a:solidFill>
              <a:latin typeface="Lantinghei SC Demibold" charset="-122"/>
              <a:ea typeface="Lantinghei SC Demibold" charset="-122"/>
              <a:cs typeface="Lantinghei SC Demibold" charset="-122"/>
            </a:endParaRPr>
          </a:p>
        </p:txBody>
      </p:sp>
      <p:sp>
        <p:nvSpPr>
          <p:cNvPr id="55" name="矩形 54"/>
          <p:cNvSpPr/>
          <p:nvPr/>
        </p:nvSpPr>
        <p:spPr>
          <a:xfrm>
            <a:off x="4780578" y="3385106"/>
            <a:ext cx="1686053" cy="297809"/>
          </a:xfrm>
          <a:prstGeom prst="rect">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0">
              <a:solidFill>
                <a:schemeClr val="bg1"/>
              </a:solidFill>
              <a:latin typeface="方正清刻本悦宋简体" panose="02000000000000000000" pitchFamily="2" charset="-122"/>
              <a:ea typeface="方正清刻本悦宋简体" panose="02000000000000000000" pitchFamily="2" charset="-122"/>
            </a:endParaRPr>
          </a:p>
        </p:txBody>
      </p:sp>
      <p:sp>
        <p:nvSpPr>
          <p:cNvPr id="56" name="标题 4"/>
          <p:cNvSpPr txBox="1"/>
          <p:nvPr/>
        </p:nvSpPr>
        <p:spPr>
          <a:xfrm>
            <a:off x="5131107" y="3347323"/>
            <a:ext cx="1264540" cy="316135"/>
          </a:xfrm>
          <a:prstGeom prst="rect">
            <a:avLst/>
          </a:prstGeom>
          <a:effectLst/>
        </p:spPr>
        <p:txBody>
          <a:bodyPr vert="horz" lIns="66908" tIns="33454" rIns="66908" bIns="3345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15" dirty="0">
                <a:latin typeface="华文宋体" panose="02010600040101010101" charset="-122"/>
                <a:ea typeface="华文宋体" panose="02010600040101010101" charset="-122"/>
                <a:cs typeface="华文宋体" panose="02010600040101010101" charset="-122"/>
              </a:rPr>
              <a:t>获得各类奖项</a:t>
            </a:r>
            <a:endParaRPr lang="en-US" altLang="zh-CN" sz="1315" dirty="0">
              <a:latin typeface="华文宋体" panose="02010600040101010101" charset="-122"/>
              <a:ea typeface="华文宋体" panose="02010600040101010101" charset="-122"/>
              <a:cs typeface="华文宋体" panose="02010600040101010101" charset="-122"/>
            </a:endParaRPr>
          </a:p>
        </p:txBody>
      </p:sp>
      <p:cxnSp>
        <p:nvCxnSpPr>
          <p:cNvPr id="57" name="直接连接符 56"/>
          <p:cNvCxnSpPr/>
          <p:nvPr/>
        </p:nvCxnSpPr>
        <p:spPr>
          <a:xfrm>
            <a:off x="6612588" y="1795268"/>
            <a:ext cx="0" cy="1738742"/>
          </a:xfrm>
          <a:prstGeom prst="line">
            <a:avLst/>
          </a:prstGeom>
          <a:ln>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标题 4"/>
          <p:cNvSpPr txBox="1"/>
          <p:nvPr/>
        </p:nvSpPr>
        <p:spPr>
          <a:xfrm>
            <a:off x="7038970" y="1669556"/>
            <a:ext cx="1183179" cy="477133"/>
          </a:xfrm>
          <a:prstGeom prst="rect">
            <a:avLst/>
          </a:prstGeom>
        </p:spPr>
        <p:txBody>
          <a:bodyPr vert="horz" lIns="66908" tIns="33454" rIns="66908" bIns="3345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Lantinghei SC Demibold" charset="-122"/>
                <a:ea typeface="Lantinghei SC Demibold" charset="-122"/>
                <a:cs typeface="Lantinghei SC Demibold" charset="-122"/>
              </a:rPr>
              <a:t>5000</a:t>
            </a:r>
            <a:r>
              <a:rPr lang="zh-CN" altLang="en-US" sz="1800" b="1" dirty="0">
                <a:solidFill>
                  <a:schemeClr val="bg1"/>
                </a:solidFill>
                <a:latin typeface="Lantinghei SC Demibold" charset="-122"/>
                <a:ea typeface="Lantinghei SC Demibold" charset="-122"/>
                <a:cs typeface="Lantinghei SC Demibold" charset="-122"/>
              </a:rPr>
              <a:t>万</a:t>
            </a:r>
            <a:endParaRPr lang="en-US" altLang="zh-CN" sz="1800" b="1" dirty="0">
              <a:solidFill>
                <a:schemeClr val="bg1"/>
              </a:solidFill>
              <a:latin typeface="Lantinghei SC Demibold" charset="-122"/>
              <a:ea typeface="Lantinghei SC Demibold" charset="-122"/>
              <a:cs typeface="Lantinghei SC Demibold" charset="-122"/>
            </a:endParaRPr>
          </a:p>
        </p:txBody>
      </p:sp>
      <p:sp>
        <p:nvSpPr>
          <p:cNvPr id="64" name="矩形 63"/>
          <p:cNvSpPr/>
          <p:nvPr/>
        </p:nvSpPr>
        <p:spPr>
          <a:xfrm>
            <a:off x="6797280" y="3389040"/>
            <a:ext cx="1686053" cy="316135"/>
          </a:xfrm>
          <a:prstGeom prst="rect">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0">
              <a:solidFill>
                <a:schemeClr val="bg1"/>
              </a:solidFill>
              <a:latin typeface="方正清刻本悦宋简体" panose="02000000000000000000" pitchFamily="2" charset="-122"/>
              <a:ea typeface="方正清刻本悦宋简体" panose="02000000000000000000" pitchFamily="2" charset="-122"/>
            </a:endParaRPr>
          </a:p>
        </p:txBody>
      </p:sp>
      <p:sp>
        <p:nvSpPr>
          <p:cNvPr id="65" name="标题 4"/>
          <p:cNvSpPr txBox="1"/>
          <p:nvPr/>
        </p:nvSpPr>
        <p:spPr>
          <a:xfrm>
            <a:off x="7299059" y="3339341"/>
            <a:ext cx="1012508" cy="359677"/>
          </a:xfrm>
          <a:prstGeom prst="rect">
            <a:avLst/>
          </a:prstGeom>
          <a:effectLst/>
        </p:spPr>
        <p:txBody>
          <a:bodyPr vert="horz" lIns="66908" tIns="33454" rIns="66908" bIns="3345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15" dirty="0">
                <a:latin typeface="华文宋体" panose="02010600040101010101" charset="-122"/>
                <a:ea typeface="华文宋体" panose="02010600040101010101" charset="-122"/>
                <a:cs typeface="华文宋体" panose="02010600040101010101" charset="-122"/>
              </a:rPr>
              <a:t>年度销售额</a:t>
            </a:r>
            <a:endParaRPr lang="en-US" altLang="zh-CN" sz="1315" dirty="0">
              <a:latin typeface="华文宋体" panose="02010600040101010101" charset="-122"/>
              <a:ea typeface="华文宋体" panose="02010600040101010101" charset="-122"/>
              <a:cs typeface="华文宋体" panose="02010600040101010101" charset="-122"/>
            </a:endParaRPr>
          </a:p>
        </p:txBody>
      </p:sp>
      <p:sp>
        <p:nvSpPr>
          <p:cNvPr id="66" name="Freeform 63"/>
          <p:cNvSpPr>
            <a:spLocks noEditPoints="1"/>
          </p:cNvSpPr>
          <p:nvPr/>
        </p:nvSpPr>
        <p:spPr bwMode="auto">
          <a:xfrm>
            <a:off x="2928254" y="3443188"/>
            <a:ext cx="205602" cy="214895"/>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chemeClr val="tx1"/>
          </a:solidFill>
          <a:ln>
            <a:noFill/>
          </a:ln>
          <a:effectLst>
            <a:outerShdw blurRad="50800" dist="38100" dir="5400000" algn="t" rotWithShape="0">
              <a:prstClr val="black">
                <a:alpha val="40000"/>
              </a:prstClr>
            </a:outerShdw>
          </a:effectLst>
        </p:spPr>
        <p:txBody>
          <a:bodyPr vert="horz" wrap="square" lIns="66908" tIns="33454" rIns="66908" bIns="33454" numCol="1" anchor="t" anchorCtr="0" compatLnSpc="1"/>
          <a:lstStyle/>
          <a:p>
            <a:endParaRPr lang="zh-CN" altLang="en-US" sz="970">
              <a:solidFill>
                <a:schemeClr val="bg1"/>
              </a:solidFill>
              <a:latin typeface="方正清刻本悦宋简体" panose="02000000000000000000" pitchFamily="2" charset="-122"/>
              <a:ea typeface="方正清刻本悦宋简体" panose="02000000000000000000" pitchFamily="2" charset="-122"/>
            </a:endParaRPr>
          </a:p>
        </p:txBody>
      </p:sp>
      <p:sp>
        <p:nvSpPr>
          <p:cNvPr id="67" name="流程图: 联系 20"/>
          <p:cNvSpPr/>
          <p:nvPr/>
        </p:nvSpPr>
        <p:spPr>
          <a:xfrm>
            <a:off x="4911204" y="3430547"/>
            <a:ext cx="158068" cy="233123"/>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3735">
              <a:defRPr/>
            </a:pPr>
            <a:endParaRPr lang="zh-CN" altLang="en-US" sz="970">
              <a:solidFill>
                <a:schemeClr val="bg1"/>
              </a:solidFill>
              <a:latin typeface="方正清刻本悦宋简体" panose="02000000000000000000" pitchFamily="2" charset="-122"/>
              <a:ea typeface="方正清刻本悦宋简体" panose="02000000000000000000" pitchFamily="2" charset="-122"/>
            </a:endParaRPr>
          </a:p>
        </p:txBody>
      </p:sp>
      <p:sp>
        <p:nvSpPr>
          <p:cNvPr id="68" name="Freeform 174"/>
          <p:cNvSpPr>
            <a:spLocks noEditPoints="1"/>
          </p:cNvSpPr>
          <p:nvPr/>
        </p:nvSpPr>
        <p:spPr bwMode="auto">
          <a:xfrm>
            <a:off x="6958546" y="3436342"/>
            <a:ext cx="206764" cy="206764"/>
          </a:xfrm>
          <a:custGeom>
            <a:avLst/>
            <a:gdLst>
              <a:gd name="T0" fmla="*/ 99 w 197"/>
              <a:gd name="T1" fmla="*/ 0 h 197"/>
              <a:gd name="T2" fmla="*/ 158 w 197"/>
              <a:gd name="T3" fmla="*/ 159 h 197"/>
              <a:gd name="T4" fmla="*/ 159 w 197"/>
              <a:gd name="T5" fmla="*/ 122 h 197"/>
              <a:gd name="T6" fmla="*/ 154 w 197"/>
              <a:gd name="T7" fmla="*/ 131 h 197"/>
              <a:gd name="T8" fmla="*/ 150 w 197"/>
              <a:gd name="T9" fmla="*/ 137 h 197"/>
              <a:gd name="T10" fmla="*/ 99 w 197"/>
              <a:gd name="T11" fmla="*/ 183 h 197"/>
              <a:gd name="T12" fmla="*/ 104 w 197"/>
              <a:gd name="T13" fmla="*/ 162 h 197"/>
              <a:gd name="T14" fmla="*/ 86 w 197"/>
              <a:gd name="T15" fmla="*/ 161 h 197"/>
              <a:gd name="T16" fmla="*/ 99 w 197"/>
              <a:gd name="T17" fmla="*/ 183 h 197"/>
              <a:gd name="T18" fmla="*/ 48 w 197"/>
              <a:gd name="T19" fmla="*/ 139 h 197"/>
              <a:gd name="T20" fmla="*/ 39 w 197"/>
              <a:gd name="T21" fmla="*/ 122 h 197"/>
              <a:gd name="T22" fmla="*/ 38 w 197"/>
              <a:gd name="T23" fmla="*/ 39 h 197"/>
              <a:gd name="T24" fmla="*/ 41 w 197"/>
              <a:gd name="T25" fmla="*/ 71 h 197"/>
              <a:gd name="T26" fmla="*/ 44 w 197"/>
              <a:gd name="T27" fmla="*/ 65 h 197"/>
              <a:gd name="T28" fmla="*/ 38 w 197"/>
              <a:gd name="T29" fmla="*/ 39 h 197"/>
              <a:gd name="T30" fmla="*/ 86 w 197"/>
              <a:gd name="T31" fmla="*/ 35 h 197"/>
              <a:gd name="T32" fmla="*/ 99 w 197"/>
              <a:gd name="T33" fmla="*/ 34 h 197"/>
              <a:gd name="T34" fmla="*/ 109 w 197"/>
              <a:gd name="T35" fmla="*/ 35 h 197"/>
              <a:gd name="T36" fmla="*/ 130 w 197"/>
              <a:gd name="T37" fmla="*/ 52 h 197"/>
              <a:gd name="T38" fmla="*/ 99 w 197"/>
              <a:gd name="T39" fmla="*/ 43 h 197"/>
              <a:gd name="T40" fmla="*/ 68 w 197"/>
              <a:gd name="T41" fmla="*/ 52 h 197"/>
              <a:gd name="T42" fmla="*/ 45 w 197"/>
              <a:gd name="T43" fmla="*/ 109 h 197"/>
              <a:gd name="T44" fmla="*/ 82 w 197"/>
              <a:gd name="T45" fmla="*/ 151 h 197"/>
              <a:gd name="T46" fmla="*/ 125 w 197"/>
              <a:gd name="T47" fmla="*/ 147 h 197"/>
              <a:gd name="T48" fmla="*/ 154 w 197"/>
              <a:gd name="T49" fmla="*/ 98 h 197"/>
              <a:gd name="T50" fmla="*/ 158 w 197"/>
              <a:gd name="T51" fmla="*/ 38 h 197"/>
              <a:gd name="T52" fmla="*/ 151 w 197"/>
              <a:gd name="T53" fmla="*/ 60 h 197"/>
              <a:gd name="T54" fmla="*/ 154 w 197"/>
              <a:gd name="T55" fmla="*/ 65 h 197"/>
              <a:gd name="T56" fmla="*/ 159 w 197"/>
              <a:gd name="T57" fmla="*/ 75 h 197"/>
              <a:gd name="T58" fmla="*/ 158 w 197"/>
              <a:gd name="T59" fmla="*/ 38 h 197"/>
              <a:gd name="T60" fmla="*/ 123 w 197"/>
              <a:gd name="T61" fmla="*/ 96 h 197"/>
              <a:gd name="T62" fmla="*/ 104 w 197"/>
              <a:gd name="T63" fmla="*/ 131 h 197"/>
              <a:gd name="T64" fmla="*/ 99 w 197"/>
              <a:gd name="T65" fmla="*/ 131 h 197"/>
              <a:gd name="T66" fmla="*/ 75 w 197"/>
              <a:gd name="T67" fmla="*/ 109 h 197"/>
              <a:gd name="T68" fmla="*/ 90 w 197"/>
              <a:gd name="T69" fmla="*/ 114 h 197"/>
              <a:gd name="T70" fmla="*/ 92 w 197"/>
              <a:gd name="T71" fmla="*/ 125 h 197"/>
              <a:gd name="T72" fmla="*/ 97 w 197"/>
              <a:gd name="T73" fmla="*/ 103 h 197"/>
              <a:gd name="T74" fmla="*/ 75 w 197"/>
              <a:gd name="T75" fmla="*/ 84 h 197"/>
              <a:gd name="T76" fmla="*/ 87 w 197"/>
              <a:gd name="T77" fmla="*/ 66 h 197"/>
              <a:gd name="T78" fmla="*/ 104 w 197"/>
              <a:gd name="T79" fmla="*/ 52 h 197"/>
              <a:gd name="T80" fmla="*/ 127 w 197"/>
              <a:gd name="T81" fmla="*/ 77 h 197"/>
              <a:gd name="T82" fmla="*/ 113 w 197"/>
              <a:gd name="T83" fmla="*/ 84 h 197"/>
              <a:gd name="T84" fmla="*/ 113 w 197"/>
              <a:gd name="T85" fmla="*/ 69 h 197"/>
              <a:gd name="T86" fmla="*/ 104 w 197"/>
              <a:gd name="T87" fmla="*/ 88 h 197"/>
              <a:gd name="T88" fmla="*/ 114 w 197"/>
              <a:gd name="T89" fmla="*/ 122 h 197"/>
              <a:gd name="T90" fmla="*/ 106 w 197"/>
              <a:gd name="T91" fmla="*/ 104 h 197"/>
              <a:gd name="T92" fmla="*/ 104 w 197"/>
              <a:gd name="T93" fmla="*/ 126 h 197"/>
              <a:gd name="T94" fmla="*/ 87 w 197"/>
              <a:gd name="T95" fmla="*/ 78 h 197"/>
              <a:gd name="T96" fmla="*/ 98 w 197"/>
              <a:gd name="T97"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197">
                <a:moveTo>
                  <a:pt x="99" y="197"/>
                </a:moveTo>
                <a:cubicBezTo>
                  <a:pt x="44" y="197"/>
                  <a:pt x="0" y="153"/>
                  <a:pt x="0" y="98"/>
                </a:cubicBezTo>
                <a:cubicBezTo>
                  <a:pt x="0" y="44"/>
                  <a:pt x="44" y="0"/>
                  <a:pt x="99" y="0"/>
                </a:cubicBezTo>
                <a:cubicBezTo>
                  <a:pt x="153" y="0"/>
                  <a:pt x="197" y="44"/>
                  <a:pt x="197" y="98"/>
                </a:cubicBezTo>
                <a:cubicBezTo>
                  <a:pt x="197" y="153"/>
                  <a:pt x="153" y="197"/>
                  <a:pt x="99" y="197"/>
                </a:cubicBezTo>
                <a:close/>
                <a:moveTo>
                  <a:pt x="158" y="159"/>
                </a:moveTo>
                <a:cubicBezTo>
                  <a:pt x="168" y="149"/>
                  <a:pt x="176" y="136"/>
                  <a:pt x="180" y="122"/>
                </a:cubicBezTo>
                <a:cubicBezTo>
                  <a:pt x="159" y="122"/>
                  <a:pt x="159" y="122"/>
                  <a:pt x="159" y="122"/>
                </a:cubicBezTo>
                <a:cubicBezTo>
                  <a:pt x="159" y="122"/>
                  <a:pt x="159" y="122"/>
                  <a:pt x="159" y="122"/>
                </a:cubicBezTo>
                <a:cubicBezTo>
                  <a:pt x="158" y="124"/>
                  <a:pt x="157" y="125"/>
                  <a:pt x="157" y="127"/>
                </a:cubicBezTo>
                <a:cubicBezTo>
                  <a:pt x="156" y="127"/>
                  <a:pt x="156" y="127"/>
                  <a:pt x="156" y="127"/>
                </a:cubicBezTo>
                <a:cubicBezTo>
                  <a:pt x="156" y="129"/>
                  <a:pt x="155" y="130"/>
                  <a:pt x="154" y="131"/>
                </a:cubicBezTo>
                <a:cubicBezTo>
                  <a:pt x="154" y="132"/>
                  <a:pt x="154" y="132"/>
                  <a:pt x="153" y="132"/>
                </a:cubicBezTo>
                <a:cubicBezTo>
                  <a:pt x="153" y="134"/>
                  <a:pt x="152" y="135"/>
                  <a:pt x="151" y="136"/>
                </a:cubicBezTo>
                <a:cubicBezTo>
                  <a:pt x="151" y="136"/>
                  <a:pt x="151" y="137"/>
                  <a:pt x="150" y="137"/>
                </a:cubicBezTo>
                <a:cubicBezTo>
                  <a:pt x="149" y="138"/>
                  <a:pt x="148" y="139"/>
                  <a:pt x="147" y="141"/>
                </a:cubicBezTo>
                <a:lnTo>
                  <a:pt x="158" y="159"/>
                </a:lnTo>
                <a:close/>
                <a:moveTo>
                  <a:pt x="99" y="183"/>
                </a:moveTo>
                <a:cubicBezTo>
                  <a:pt x="106" y="183"/>
                  <a:pt x="113" y="182"/>
                  <a:pt x="119" y="180"/>
                </a:cubicBezTo>
                <a:cubicBezTo>
                  <a:pt x="109" y="162"/>
                  <a:pt x="109" y="162"/>
                  <a:pt x="109" y="162"/>
                </a:cubicBezTo>
                <a:cubicBezTo>
                  <a:pt x="107" y="162"/>
                  <a:pt x="106" y="162"/>
                  <a:pt x="104" y="162"/>
                </a:cubicBezTo>
                <a:cubicBezTo>
                  <a:pt x="102" y="163"/>
                  <a:pt x="101" y="163"/>
                  <a:pt x="99" y="163"/>
                </a:cubicBezTo>
                <a:cubicBezTo>
                  <a:pt x="97" y="163"/>
                  <a:pt x="94" y="163"/>
                  <a:pt x="92" y="162"/>
                </a:cubicBezTo>
                <a:cubicBezTo>
                  <a:pt x="90" y="162"/>
                  <a:pt x="88" y="162"/>
                  <a:pt x="86" y="161"/>
                </a:cubicBezTo>
                <a:cubicBezTo>
                  <a:pt x="86" y="161"/>
                  <a:pt x="86" y="161"/>
                  <a:pt x="86" y="161"/>
                </a:cubicBezTo>
                <a:cubicBezTo>
                  <a:pt x="76" y="179"/>
                  <a:pt x="76" y="179"/>
                  <a:pt x="76" y="179"/>
                </a:cubicBezTo>
                <a:cubicBezTo>
                  <a:pt x="83" y="182"/>
                  <a:pt x="91" y="183"/>
                  <a:pt x="99" y="183"/>
                </a:cubicBezTo>
                <a:close/>
                <a:moveTo>
                  <a:pt x="38" y="157"/>
                </a:moveTo>
                <a:cubicBezTo>
                  <a:pt x="48" y="139"/>
                  <a:pt x="48" y="139"/>
                  <a:pt x="48" y="139"/>
                </a:cubicBezTo>
                <a:cubicBezTo>
                  <a:pt x="48" y="139"/>
                  <a:pt x="48" y="139"/>
                  <a:pt x="48" y="139"/>
                </a:cubicBezTo>
                <a:cubicBezTo>
                  <a:pt x="47" y="136"/>
                  <a:pt x="45" y="134"/>
                  <a:pt x="43" y="131"/>
                </a:cubicBezTo>
                <a:cubicBezTo>
                  <a:pt x="43" y="131"/>
                  <a:pt x="43" y="131"/>
                  <a:pt x="43" y="131"/>
                </a:cubicBezTo>
                <a:cubicBezTo>
                  <a:pt x="41" y="128"/>
                  <a:pt x="40" y="125"/>
                  <a:pt x="39" y="122"/>
                </a:cubicBezTo>
                <a:cubicBezTo>
                  <a:pt x="18" y="122"/>
                  <a:pt x="18" y="122"/>
                  <a:pt x="18" y="122"/>
                </a:cubicBezTo>
                <a:cubicBezTo>
                  <a:pt x="22" y="135"/>
                  <a:pt x="29" y="147"/>
                  <a:pt x="38" y="157"/>
                </a:cubicBezTo>
                <a:close/>
                <a:moveTo>
                  <a:pt x="38" y="39"/>
                </a:moveTo>
                <a:cubicBezTo>
                  <a:pt x="29" y="49"/>
                  <a:pt x="21" y="61"/>
                  <a:pt x="18" y="75"/>
                </a:cubicBezTo>
                <a:cubicBezTo>
                  <a:pt x="39" y="75"/>
                  <a:pt x="39" y="75"/>
                  <a:pt x="39" y="75"/>
                </a:cubicBezTo>
                <a:cubicBezTo>
                  <a:pt x="39" y="73"/>
                  <a:pt x="40" y="72"/>
                  <a:pt x="41" y="71"/>
                </a:cubicBezTo>
                <a:cubicBezTo>
                  <a:pt x="41" y="70"/>
                  <a:pt x="41" y="70"/>
                  <a:pt x="41" y="70"/>
                </a:cubicBezTo>
                <a:cubicBezTo>
                  <a:pt x="42" y="69"/>
                  <a:pt x="42" y="67"/>
                  <a:pt x="43" y="66"/>
                </a:cubicBezTo>
                <a:cubicBezTo>
                  <a:pt x="43" y="66"/>
                  <a:pt x="43" y="65"/>
                  <a:pt x="44" y="65"/>
                </a:cubicBezTo>
                <a:cubicBezTo>
                  <a:pt x="45" y="62"/>
                  <a:pt x="47" y="60"/>
                  <a:pt x="49" y="58"/>
                </a:cubicBezTo>
                <a:cubicBezTo>
                  <a:pt x="49" y="58"/>
                  <a:pt x="49" y="58"/>
                  <a:pt x="49" y="58"/>
                </a:cubicBezTo>
                <a:lnTo>
                  <a:pt x="38" y="39"/>
                </a:lnTo>
                <a:close/>
                <a:moveTo>
                  <a:pt x="99" y="14"/>
                </a:moveTo>
                <a:cubicBezTo>
                  <a:pt x="91" y="14"/>
                  <a:pt x="83" y="15"/>
                  <a:pt x="76" y="17"/>
                </a:cubicBezTo>
                <a:cubicBezTo>
                  <a:pt x="86" y="35"/>
                  <a:pt x="86" y="35"/>
                  <a:pt x="86" y="35"/>
                </a:cubicBezTo>
                <a:cubicBezTo>
                  <a:pt x="86" y="35"/>
                  <a:pt x="86" y="35"/>
                  <a:pt x="86" y="35"/>
                </a:cubicBezTo>
                <a:cubicBezTo>
                  <a:pt x="88" y="35"/>
                  <a:pt x="90" y="34"/>
                  <a:pt x="92" y="34"/>
                </a:cubicBezTo>
                <a:cubicBezTo>
                  <a:pt x="95" y="34"/>
                  <a:pt x="97" y="34"/>
                  <a:pt x="99" y="34"/>
                </a:cubicBezTo>
                <a:cubicBezTo>
                  <a:pt x="101" y="34"/>
                  <a:pt x="102" y="34"/>
                  <a:pt x="104" y="34"/>
                </a:cubicBezTo>
                <a:cubicBezTo>
                  <a:pt x="106" y="34"/>
                  <a:pt x="107" y="34"/>
                  <a:pt x="109" y="35"/>
                </a:cubicBezTo>
                <a:cubicBezTo>
                  <a:pt x="109" y="35"/>
                  <a:pt x="109" y="35"/>
                  <a:pt x="109" y="35"/>
                </a:cubicBezTo>
                <a:cubicBezTo>
                  <a:pt x="119" y="16"/>
                  <a:pt x="119" y="16"/>
                  <a:pt x="119" y="16"/>
                </a:cubicBezTo>
                <a:cubicBezTo>
                  <a:pt x="113" y="15"/>
                  <a:pt x="106" y="14"/>
                  <a:pt x="99" y="14"/>
                </a:cubicBezTo>
                <a:close/>
                <a:moveTo>
                  <a:pt x="130" y="52"/>
                </a:moveTo>
                <a:cubicBezTo>
                  <a:pt x="128" y="51"/>
                  <a:pt x="127" y="50"/>
                  <a:pt x="125" y="50"/>
                </a:cubicBezTo>
                <a:cubicBezTo>
                  <a:pt x="122" y="48"/>
                  <a:pt x="119" y="46"/>
                  <a:pt x="115" y="45"/>
                </a:cubicBezTo>
                <a:cubicBezTo>
                  <a:pt x="110" y="44"/>
                  <a:pt x="105" y="43"/>
                  <a:pt x="99" y="43"/>
                </a:cubicBezTo>
                <a:cubicBezTo>
                  <a:pt x="93" y="43"/>
                  <a:pt x="88" y="44"/>
                  <a:pt x="82" y="45"/>
                </a:cubicBezTo>
                <a:cubicBezTo>
                  <a:pt x="79" y="46"/>
                  <a:pt x="76" y="48"/>
                  <a:pt x="72" y="50"/>
                </a:cubicBezTo>
                <a:cubicBezTo>
                  <a:pt x="71" y="50"/>
                  <a:pt x="69" y="51"/>
                  <a:pt x="68" y="52"/>
                </a:cubicBezTo>
                <a:cubicBezTo>
                  <a:pt x="56" y="60"/>
                  <a:pt x="47" y="73"/>
                  <a:pt x="45" y="87"/>
                </a:cubicBezTo>
                <a:cubicBezTo>
                  <a:pt x="44" y="91"/>
                  <a:pt x="43" y="94"/>
                  <a:pt x="43" y="98"/>
                </a:cubicBezTo>
                <a:cubicBezTo>
                  <a:pt x="43" y="102"/>
                  <a:pt x="44" y="106"/>
                  <a:pt x="45" y="109"/>
                </a:cubicBezTo>
                <a:cubicBezTo>
                  <a:pt x="47" y="124"/>
                  <a:pt x="56" y="136"/>
                  <a:pt x="68" y="144"/>
                </a:cubicBezTo>
                <a:cubicBezTo>
                  <a:pt x="69" y="145"/>
                  <a:pt x="71" y="146"/>
                  <a:pt x="72" y="147"/>
                </a:cubicBezTo>
                <a:cubicBezTo>
                  <a:pt x="76" y="149"/>
                  <a:pt x="79" y="150"/>
                  <a:pt x="82" y="151"/>
                </a:cubicBezTo>
                <a:cubicBezTo>
                  <a:pt x="88" y="153"/>
                  <a:pt x="93" y="154"/>
                  <a:pt x="99" y="154"/>
                </a:cubicBezTo>
                <a:cubicBezTo>
                  <a:pt x="105" y="154"/>
                  <a:pt x="110" y="153"/>
                  <a:pt x="115" y="151"/>
                </a:cubicBezTo>
                <a:cubicBezTo>
                  <a:pt x="119" y="150"/>
                  <a:pt x="122" y="149"/>
                  <a:pt x="125" y="147"/>
                </a:cubicBezTo>
                <a:cubicBezTo>
                  <a:pt x="127" y="146"/>
                  <a:pt x="128" y="145"/>
                  <a:pt x="130" y="144"/>
                </a:cubicBezTo>
                <a:cubicBezTo>
                  <a:pt x="142" y="136"/>
                  <a:pt x="150" y="124"/>
                  <a:pt x="153" y="109"/>
                </a:cubicBezTo>
                <a:cubicBezTo>
                  <a:pt x="154" y="106"/>
                  <a:pt x="154" y="102"/>
                  <a:pt x="154" y="98"/>
                </a:cubicBezTo>
                <a:cubicBezTo>
                  <a:pt x="154" y="94"/>
                  <a:pt x="154" y="91"/>
                  <a:pt x="153" y="87"/>
                </a:cubicBezTo>
                <a:cubicBezTo>
                  <a:pt x="150" y="73"/>
                  <a:pt x="142" y="60"/>
                  <a:pt x="130" y="52"/>
                </a:cubicBezTo>
                <a:close/>
                <a:moveTo>
                  <a:pt x="158" y="38"/>
                </a:moveTo>
                <a:cubicBezTo>
                  <a:pt x="147" y="56"/>
                  <a:pt x="147" y="56"/>
                  <a:pt x="147" y="56"/>
                </a:cubicBezTo>
                <a:cubicBezTo>
                  <a:pt x="147" y="56"/>
                  <a:pt x="147" y="56"/>
                  <a:pt x="147" y="56"/>
                </a:cubicBezTo>
                <a:cubicBezTo>
                  <a:pt x="148" y="57"/>
                  <a:pt x="149" y="58"/>
                  <a:pt x="151" y="60"/>
                </a:cubicBezTo>
                <a:cubicBezTo>
                  <a:pt x="151" y="60"/>
                  <a:pt x="151" y="60"/>
                  <a:pt x="151" y="60"/>
                </a:cubicBezTo>
                <a:cubicBezTo>
                  <a:pt x="152" y="62"/>
                  <a:pt x="153" y="63"/>
                  <a:pt x="154" y="65"/>
                </a:cubicBezTo>
                <a:cubicBezTo>
                  <a:pt x="154" y="65"/>
                  <a:pt x="154" y="65"/>
                  <a:pt x="154" y="65"/>
                </a:cubicBezTo>
                <a:cubicBezTo>
                  <a:pt x="155" y="66"/>
                  <a:pt x="156" y="68"/>
                  <a:pt x="156" y="70"/>
                </a:cubicBezTo>
                <a:cubicBezTo>
                  <a:pt x="157" y="70"/>
                  <a:pt x="157" y="70"/>
                  <a:pt x="157" y="70"/>
                </a:cubicBezTo>
                <a:cubicBezTo>
                  <a:pt x="157" y="71"/>
                  <a:pt x="158" y="73"/>
                  <a:pt x="159" y="75"/>
                </a:cubicBezTo>
                <a:cubicBezTo>
                  <a:pt x="159" y="75"/>
                  <a:pt x="159" y="75"/>
                  <a:pt x="159" y="75"/>
                </a:cubicBezTo>
                <a:cubicBezTo>
                  <a:pt x="180" y="75"/>
                  <a:pt x="180" y="75"/>
                  <a:pt x="180" y="75"/>
                </a:cubicBezTo>
                <a:cubicBezTo>
                  <a:pt x="176" y="60"/>
                  <a:pt x="168" y="48"/>
                  <a:pt x="158" y="38"/>
                </a:cubicBezTo>
                <a:close/>
                <a:moveTo>
                  <a:pt x="105" y="89"/>
                </a:moveTo>
                <a:cubicBezTo>
                  <a:pt x="106" y="89"/>
                  <a:pt x="107" y="89"/>
                  <a:pt x="107" y="89"/>
                </a:cubicBezTo>
                <a:cubicBezTo>
                  <a:pt x="114" y="90"/>
                  <a:pt x="120" y="92"/>
                  <a:pt x="123" y="96"/>
                </a:cubicBezTo>
                <a:cubicBezTo>
                  <a:pt x="127" y="99"/>
                  <a:pt x="129" y="103"/>
                  <a:pt x="129" y="109"/>
                </a:cubicBezTo>
                <a:cubicBezTo>
                  <a:pt x="129" y="115"/>
                  <a:pt x="126" y="120"/>
                  <a:pt x="121" y="124"/>
                </a:cubicBezTo>
                <a:cubicBezTo>
                  <a:pt x="117" y="128"/>
                  <a:pt x="111" y="130"/>
                  <a:pt x="104" y="131"/>
                </a:cubicBezTo>
                <a:cubicBezTo>
                  <a:pt x="104" y="145"/>
                  <a:pt x="104" y="145"/>
                  <a:pt x="104" y="145"/>
                </a:cubicBezTo>
                <a:cubicBezTo>
                  <a:pt x="99" y="145"/>
                  <a:pt x="99" y="145"/>
                  <a:pt x="99" y="145"/>
                </a:cubicBezTo>
                <a:cubicBezTo>
                  <a:pt x="99" y="131"/>
                  <a:pt x="99" y="131"/>
                  <a:pt x="99" y="131"/>
                </a:cubicBezTo>
                <a:cubicBezTo>
                  <a:pt x="91" y="130"/>
                  <a:pt x="85" y="129"/>
                  <a:pt x="80" y="126"/>
                </a:cubicBezTo>
                <a:cubicBezTo>
                  <a:pt x="75" y="123"/>
                  <a:pt x="73" y="119"/>
                  <a:pt x="73" y="115"/>
                </a:cubicBezTo>
                <a:cubicBezTo>
                  <a:pt x="73" y="112"/>
                  <a:pt x="73" y="110"/>
                  <a:pt x="75" y="109"/>
                </a:cubicBezTo>
                <a:cubicBezTo>
                  <a:pt x="76" y="107"/>
                  <a:pt x="78" y="106"/>
                  <a:pt x="81" y="106"/>
                </a:cubicBezTo>
                <a:cubicBezTo>
                  <a:pt x="84" y="106"/>
                  <a:pt x="86" y="107"/>
                  <a:pt x="87" y="108"/>
                </a:cubicBezTo>
                <a:cubicBezTo>
                  <a:pt x="89" y="110"/>
                  <a:pt x="90" y="112"/>
                  <a:pt x="90" y="114"/>
                </a:cubicBezTo>
                <a:cubicBezTo>
                  <a:pt x="90" y="116"/>
                  <a:pt x="89" y="118"/>
                  <a:pt x="89" y="119"/>
                </a:cubicBezTo>
                <a:cubicBezTo>
                  <a:pt x="88" y="121"/>
                  <a:pt x="88" y="122"/>
                  <a:pt x="87" y="123"/>
                </a:cubicBezTo>
                <a:cubicBezTo>
                  <a:pt x="88" y="124"/>
                  <a:pt x="90" y="124"/>
                  <a:pt x="92" y="125"/>
                </a:cubicBezTo>
                <a:cubicBezTo>
                  <a:pt x="94" y="126"/>
                  <a:pt x="96" y="126"/>
                  <a:pt x="99" y="126"/>
                </a:cubicBezTo>
                <a:cubicBezTo>
                  <a:pt x="99" y="103"/>
                  <a:pt x="99" y="103"/>
                  <a:pt x="99" y="103"/>
                </a:cubicBezTo>
                <a:cubicBezTo>
                  <a:pt x="98" y="103"/>
                  <a:pt x="98" y="103"/>
                  <a:pt x="97" y="103"/>
                </a:cubicBezTo>
                <a:cubicBezTo>
                  <a:pt x="97" y="103"/>
                  <a:pt x="96" y="103"/>
                  <a:pt x="96" y="103"/>
                </a:cubicBezTo>
                <a:cubicBezTo>
                  <a:pt x="89" y="103"/>
                  <a:pt x="84" y="101"/>
                  <a:pt x="80" y="97"/>
                </a:cubicBezTo>
                <a:cubicBezTo>
                  <a:pt x="76" y="94"/>
                  <a:pt x="75" y="90"/>
                  <a:pt x="75" y="84"/>
                </a:cubicBezTo>
                <a:cubicBezTo>
                  <a:pt x="75" y="82"/>
                  <a:pt x="75" y="80"/>
                  <a:pt x="76" y="77"/>
                </a:cubicBezTo>
                <a:cubicBezTo>
                  <a:pt x="77" y="75"/>
                  <a:pt x="78" y="73"/>
                  <a:pt x="80" y="71"/>
                </a:cubicBezTo>
                <a:cubicBezTo>
                  <a:pt x="82" y="69"/>
                  <a:pt x="84" y="67"/>
                  <a:pt x="87" y="66"/>
                </a:cubicBezTo>
                <a:cubicBezTo>
                  <a:pt x="90" y="64"/>
                  <a:pt x="94" y="64"/>
                  <a:pt x="99" y="63"/>
                </a:cubicBezTo>
                <a:cubicBezTo>
                  <a:pt x="99" y="52"/>
                  <a:pt x="99" y="52"/>
                  <a:pt x="99" y="52"/>
                </a:cubicBezTo>
                <a:cubicBezTo>
                  <a:pt x="104" y="52"/>
                  <a:pt x="104" y="52"/>
                  <a:pt x="104" y="52"/>
                </a:cubicBezTo>
                <a:cubicBezTo>
                  <a:pt x="104" y="63"/>
                  <a:pt x="104" y="63"/>
                  <a:pt x="104" y="63"/>
                </a:cubicBezTo>
                <a:cubicBezTo>
                  <a:pt x="110" y="64"/>
                  <a:pt x="116" y="65"/>
                  <a:pt x="120" y="68"/>
                </a:cubicBezTo>
                <a:cubicBezTo>
                  <a:pt x="125" y="70"/>
                  <a:pt x="127" y="74"/>
                  <a:pt x="127" y="77"/>
                </a:cubicBezTo>
                <a:cubicBezTo>
                  <a:pt x="127" y="80"/>
                  <a:pt x="126" y="82"/>
                  <a:pt x="125" y="83"/>
                </a:cubicBezTo>
                <a:cubicBezTo>
                  <a:pt x="123" y="85"/>
                  <a:pt x="121" y="86"/>
                  <a:pt x="119" y="86"/>
                </a:cubicBezTo>
                <a:cubicBezTo>
                  <a:pt x="116" y="86"/>
                  <a:pt x="114" y="85"/>
                  <a:pt x="113" y="84"/>
                </a:cubicBezTo>
                <a:cubicBezTo>
                  <a:pt x="111" y="82"/>
                  <a:pt x="111" y="81"/>
                  <a:pt x="111" y="78"/>
                </a:cubicBezTo>
                <a:cubicBezTo>
                  <a:pt x="111" y="77"/>
                  <a:pt x="111" y="75"/>
                  <a:pt x="111" y="74"/>
                </a:cubicBezTo>
                <a:cubicBezTo>
                  <a:pt x="112" y="72"/>
                  <a:pt x="112" y="71"/>
                  <a:pt x="113" y="69"/>
                </a:cubicBezTo>
                <a:cubicBezTo>
                  <a:pt x="112" y="69"/>
                  <a:pt x="111" y="69"/>
                  <a:pt x="109" y="68"/>
                </a:cubicBezTo>
                <a:cubicBezTo>
                  <a:pt x="107" y="68"/>
                  <a:pt x="105" y="68"/>
                  <a:pt x="104" y="68"/>
                </a:cubicBezTo>
                <a:cubicBezTo>
                  <a:pt x="104" y="88"/>
                  <a:pt x="104" y="88"/>
                  <a:pt x="104" y="88"/>
                </a:cubicBezTo>
                <a:cubicBezTo>
                  <a:pt x="104" y="88"/>
                  <a:pt x="105" y="89"/>
                  <a:pt x="105" y="89"/>
                </a:cubicBezTo>
                <a:close/>
                <a:moveTo>
                  <a:pt x="104" y="126"/>
                </a:moveTo>
                <a:cubicBezTo>
                  <a:pt x="108" y="126"/>
                  <a:pt x="111" y="125"/>
                  <a:pt x="114" y="122"/>
                </a:cubicBezTo>
                <a:cubicBezTo>
                  <a:pt x="116" y="120"/>
                  <a:pt x="117" y="118"/>
                  <a:pt x="117" y="115"/>
                </a:cubicBezTo>
                <a:cubicBezTo>
                  <a:pt x="117" y="112"/>
                  <a:pt x="116" y="110"/>
                  <a:pt x="114" y="108"/>
                </a:cubicBezTo>
                <a:cubicBezTo>
                  <a:pt x="113" y="106"/>
                  <a:pt x="110" y="105"/>
                  <a:pt x="106" y="104"/>
                </a:cubicBezTo>
                <a:cubicBezTo>
                  <a:pt x="106" y="104"/>
                  <a:pt x="106" y="104"/>
                  <a:pt x="105" y="104"/>
                </a:cubicBezTo>
                <a:cubicBezTo>
                  <a:pt x="104" y="104"/>
                  <a:pt x="104" y="104"/>
                  <a:pt x="104" y="104"/>
                </a:cubicBezTo>
                <a:lnTo>
                  <a:pt x="104" y="126"/>
                </a:lnTo>
                <a:close/>
                <a:moveTo>
                  <a:pt x="99" y="68"/>
                </a:moveTo>
                <a:cubicBezTo>
                  <a:pt x="95" y="68"/>
                  <a:pt x="92" y="69"/>
                  <a:pt x="90" y="71"/>
                </a:cubicBezTo>
                <a:cubicBezTo>
                  <a:pt x="88" y="73"/>
                  <a:pt x="87" y="75"/>
                  <a:pt x="87" y="78"/>
                </a:cubicBezTo>
                <a:cubicBezTo>
                  <a:pt x="87" y="81"/>
                  <a:pt x="87" y="83"/>
                  <a:pt x="89" y="85"/>
                </a:cubicBezTo>
                <a:cubicBezTo>
                  <a:pt x="91" y="86"/>
                  <a:pt x="93" y="87"/>
                  <a:pt x="96" y="88"/>
                </a:cubicBezTo>
                <a:cubicBezTo>
                  <a:pt x="97" y="88"/>
                  <a:pt x="97" y="88"/>
                  <a:pt x="98" y="88"/>
                </a:cubicBezTo>
                <a:cubicBezTo>
                  <a:pt x="98" y="88"/>
                  <a:pt x="98" y="88"/>
                  <a:pt x="99" y="88"/>
                </a:cubicBezTo>
                <a:lnTo>
                  <a:pt x="99" y="68"/>
                </a:lnTo>
                <a:close/>
              </a:path>
            </a:pathLst>
          </a:custGeom>
          <a:solidFill>
            <a:schemeClr val="tx1"/>
          </a:solidFill>
          <a:ln>
            <a:noFill/>
          </a:ln>
          <a:effectLst>
            <a:outerShdw blurRad="50800" dist="38100" dir="5400000" algn="t" rotWithShape="0">
              <a:prstClr val="black">
                <a:alpha val="40000"/>
              </a:prstClr>
            </a:outerShdw>
          </a:effectLst>
        </p:spPr>
        <p:txBody>
          <a:bodyPr vert="horz" wrap="square" lIns="66908" tIns="33454" rIns="66908" bIns="33454" numCol="1" anchor="t" anchorCtr="0" compatLnSpc="1"/>
          <a:lstStyle/>
          <a:p>
            <a:endParaRPr lang="zh-CN" altLang="en-US" sz="970">
              <a:solidFill>
                <a:schemeClr val="bg1"/>
              </a:solidFill>
              <a:latin typeface="方正清刻本悦宋简体" panose="02000000000000000000" pitchFamily="2" charset="-122"/>
              <a:ea typeface="方正清刻本悦宋简体" panose="02000000000000000000" pitchFamily="2" charset="-122"/>
            </a:endParaRPr>
          </a:p>
        </p:txBody>
      </p:sp>
      <p:sp>
        <p:nvSpPr>
          <p:cNvPr id="69" name="Text Box 7"/>
          <p:cNvSpPr txBox="1">
            <a:spLocks noChangeArrowheads="1"/>
          </p:cNvSpPr>
          <p:nvPr/>
        </p:nvSpPr>
        <p:spPr bwMode="auto">
          <a:xfrm>
            <a:off x="1146569" y="704830"/>
            <a:ext cx="2257522" cy="140093"/>
          </a:xfrm>
          <a:prstGeom prst="rect">
            <a:avLst/>
          </a:prstGeom>
          <a:noFill/>
          <a:ln w="9525">
            <a:noFill/>
            <a:miter lim="800000"/>
          </a:ln>
        </p:spPr>
        <p:txBody>
          <a:bodyPr wrap="none" lIns="25200" tIns="12600" rIns="25200" bIns="12600">
            <a:spAutoFit/>
          </a:bodyPr>
          <a:lstStyle/>
          <a:p>
            <a:pPr algn="ctr" defTabSz="599440"/>
            <a:r>
              <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 PLANNING SCHEME THEME</a:t>
            </a:r>
          </a:p>
        </p:txBody>
      </p:sp>
      <p:pic>
        <p:nvPicPr>
          <p:cNvPr id="70" name="图片 69"/>
          <p:cNvPicPr>
            <a:picLocks noChangeAspect="1"/>
          </p:cNvPicPr>
          <p:nvPr/>
        </p:nvPicPr>
        <p:blipFill>
          <a:blip r:embed="rId5" cstate="screen"/>
          <a:stretch>
            <a:fillRect/>
          </a:stretch>
        </p:blipFill>
        <p:spPr>
          <a:xfrm>
            <a:off x="133067" y="138857"/>
            <a:ext cx="1050488" cy="623171"/>
          </a:xfrm>
          <a:prstGeom prst="rect">
            <a:avLst/>
          </a:prstGeom>
        </p:spPr>
      </p:pic>
      <p:sp>
        <p:nvSpPr>
          <p:cNvPr id="73" name="矩形 72"/>
          <p:cNvSpPr/>
          <p:nvPr/>
        </p:nvSpPr>
        <p:spPr>
          <a:xfrm>
            <a:off x="1110717" y="200379"/>
            <a:ext cx="2256388" cy="461665"/>
          </a:xfrm>
          <a:prstGeom prst="rect">
            <a:avLst/>
          </a:prstGeom>
        </p:spPr>
        <p:txBody>
          <a:bodyPr wrap="none">
            <a:spAutoFit/>
          </a:bodyPr>
          <a:lstStyle/>
          <a:p>
            <a:pPr algn="ctr" defTabSz="599440"/>
            <a:r>
              <a:rPr lang="zh-CN" altLang="en-US" sz="2400" b="1" spc="165" dirty="0">
                <a:solidFill>
                  <a:schemeClr val="bg1"/>
                </a:solidFill>
                <a:latin typeface="华文宋体" panose="02010600040101010101" charset="-122"/>
                <a:ea typeface="华文宋体" panose="02010600040101010101" charset="-122"/>
                <a:cs typeface="华文宋体" panose="02010600040101010101" charset="-122"/>
              </a:rPr>
              <a:t>策划方案主题 </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cxnSp>
        <p:nvCxnSpPr>
          <p:cNvPr id="19" name="直接连接符 18"/>
          <p:cNvCxnSpPr/>
          <p:nvPr/>
        </p:nvCxnSpPr>
        <p:spPr>
          <a:xfrm>
            <a:off x="662521" y="1829647"/>
            <a:ext cx="0" cy="1738742"/>
          </a:xfrm>
          <a:prstGeom prst="line">
            <a:avLst/>
          </a:prstGeom>
          <a:ln>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4" name="标题 4"/>
          <p:cNvSpPr txBox="1"/>
          <p:nvPr/>
        </p:nvSpPr>
        <p:spPr>
          <a:xfrm>
            <a:off x="2833683" y="2059817"/>
            <a:ext cx="1580674" cy="1299827"/>
          </a:xfrm>
          <a:prstGeom prst="rect">
            <a:avLst/>
          </a:prstGeom>
        </p:spPr>
        <p:txBody>
          <a:bodyPr vert="horz" lIns="66908" tIns="33454" rIns="66908" bIns="3345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a:t>
            </a:r>
            <a:r>
              <a:rPr lang="zh-CN" altLang="en-US" sz="1400" dirty="0" smtClean="0">
                <a:solidFill>
                  <a:schemeClr val="bg1"/>
                </a:solidFill>
                <a:latin typeface="华文宋体" panose="02010600040101010101" charset="-122"/>
                <a:ea typeface="华文宋体" panose="02010600040101010101" charset="-122"/>
                <a:cs typeface="华文宋体" panose="02010600040101010101" charset="-122"/>
              </a:rPr>
              <a:t>文本</a:t>
            </a:r>
            <a:endParaRPr lang="en-US" altLang="zh-CN" sz="1400" dirty="0" smtClean="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a:t>
            </a:r>
            <a:r>
              <a:rPr lang="zh-CN" altLang="en-US" sz="1400" dirty="0" smtClean="0">
                <a:solidFill>
                  <a:schemeClr val="bg1"/>
                </a:solidFill>
                <a:latin typeface="华文宋体" panose="02010600040101010101" charset="-122"/>
                <a:ea typeface="华文宋体" panose="02010600040101010101" charset="-122"/>
                <a:cs typeface="华文宋体" panose="02010600040101010101" charset="-122"/>
              </a:rPr>
              <a:t>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p:txBody>
      </p:sp>
      <p:sp>
        <p:nvSpPr>
          <p:cNvPr id="75" name="标题 4"/>
          <p:cNvSpPr txBox="1"/>
          <p:nvPr/>
        </p:nvSpPr>
        <p:spPr>
          <a:xfrm>
            <a:off x="4832619" y="2047093"/>
            <a:ext cx="1580674" cy="1299827"/>
          </a:xfrm>
          <a:prstGeom prst="rect">
            <a:avLst/>
          </a:prstGeom>
        </p:spPr>
        <p:txBody>
          <a:bodyPr vert="horz" lIns="66908" tIns="33454" rIns="66908" bIns="3345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a:t>
            </a:r>
            <a:r>
              <a:rPr lang="zh-CN" altLang="en-US" sz="1400" dirty="0" smtClean="0">
                <a:solidFill>
                  <a:schemeClr val="bg1"/>
                </a:solidFill>
                <a:latin typeface="华文宋体" panose="02010600040101010101" charset="-122"/>
                <a:ea typeface="华文宋体" panose="02010600040101010101" charset="-122"/>
                <a:cs typeface="华文宋体" panose="02010600040101010101" charset="-122"/>
              </a:rPr>
              <a:t>文本</a:t>
            </a:r>
            <a:endParaRPr lang="en-US" altLang="zh-CN" sz="1400" dirty="0" smtClean="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a:t>
            </a:r>
            <a:r>
              <a:rPr lang="zh-CN" altLang="en-US" sz="1400" dirty="0" smtClean="0">
                <a:solidFill>
                  <a:schemeClr val="bg1"/>
                </a:solidFill>
                <a:latin typeface="华文宋体" panose="02010600040101010101" charset="-122"/>
                <a:ea typeface="华文宋体" panose="02010600040101010101" charset="-122"/>
                <a:cs typeface="华文宋体" panose="02010600040101010101" charset="-122"/>
              </a:rPr>
              <a:t>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p:txBody>
      </p:sp>
      <p:sp>
        <p:nvSpPr>
          <p:cNvPr id="76" name="标题 4"/>
          <p:cNvSpPr txBox="1"/>
          <p:nvPr/>
        </p:nvSpPr>
        <p:spPr>
          <a:xfrm>
            <a:off x="6797280" y="2052322"/>
            <a:ext cx="1580674" cy="1299827"/>
          </a:xfrm>
          <a:prstGeom prst="rect">
            <a:avLst/>
          </a:prstGeom>
        </p:spPr>
        <p:txBody>
          <a:bodyPr vert="horz" lIns="66908" tIns="33454" rIns="66908" bIns="3345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a:t>
            </a:r>
            <a:r>
              <a:rPr lang="zh-CN" altLang="en-US" sz="1400" dirty="0" smtClean="0">
                <a:solidFill>
                  <a:schemeClr val="bg1"/>
                </a:solidFill>
                <a:latin typeface="华文宋体" panose="02010600040101010101" charset="-122"/>
                <a:ea typeface="华文宋体" panose="02010600040101010101" charset="-122"/>
                <a:cs typeface="华文宋体" panose="02010600040101010101" charset="-122"/>
              </a:rPr>
              <a:t>文本</a:t>
            </a:r>
            <a:endParaRPr lang="en-US" altLang="zh-CN" sz="1400" dirty="0" smtClean="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a:p>
            <a:pPr algn="l"/>
            <a:r>
              <a:rPr lang="zh-CN" altLang="en-US" sz="1400" dirty="0">
                <a:solidFill>
                  <a:schemeClr val="bg1"/>
                </a:solidFill>
                <a:latin typeface="华文宋体" panose="02010600040101010101" charset="-122"/>
                <a:ea typeface="华文宋体" panose="02010600040101010101" charset="-122"/>
                <a:cs typeface="华文宋体" panose="02010600040101010101" charset="-122"/>
              </a:rPr>
              <a:t>单击此处添加</a:t>
            </a:r>
            <a:r>
              <a:rPr lang="zh-CN" altLang="en-US" sz="1400" dirty="0" smtClean="0">
                <a:solidFill>
                  <a:schemeClr val="bg1"/>
                </a:solidFill>
                <a:latin typeface="华文宋体" panose="02010600040101010101" charset="-122"/>
                <a:ea typeface="华文宋体" panose="02010600040101010101" charset="-122"/>
                <a:cs typeface="华文宋体" panose="02010600040101010101" charset="-122"/>
              </a:rPr>
              <a:t>文本</a:t>
            </a:r>
            <a:endParaRPr lang="en-US" altLang="zh-CN" sz="1400" dirty="0">
              <a:solidFill>
                <a:schemeClr val="bg1"/>
              </a:solidFill>
              <a:latin typeface="华文宋体" panose="02010600040101010101" charset="-122"/>
              <a:ea typeface="华文宋体" panose="02010600040101010101" charset="-122"/>
              <a:cs typeface="华文宋体" panose="02010600040101010101"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8"/>
                                        </p:tgtEl>
                                        <p:attrNameLst>
                                          <p:attrName>ppt_y</p:attrName>
                                        </p:attrNameLst>
                                      </p:cBhvr>
                                      <p:tavLst>
                                        <p:tav tm="0">
                                          <p:val>
                                            <p:strVal val="#ppt_y"/>
                                          </p:val>
                                        </p:tav>
                                        <p:tav tm="100000">
                                          <p:val>
                                            <p:strVal val="#ppt_y"/>
                                          </p:val>
                                        </p:tav>
                                      </p:tavLst>
                                    </p:anim>
                                    <p:anim calcmode="lin" valueType="num">
                                      <p:cBhvr>
                                        <p:cTn id="21"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8"/>
                                        </p:tgtEl>
                                      </p:cBhvr>
                                    </p:animEffect>
                                  </p:childTnLst>
                                </p:cTn>
                              </p:par>
                            </p:childTnLst>
                          </p:cTn>
                        </p:par>
                        <p:par>
                          <p:cTn id="24" fill="hold">
                            <p:stCondLst>
                              <p:cond delay="225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3750"/>
                            </p:stCondLst>
                            <p:childTnLst>
                              <p:par>
                                <p:cTn id="41" presetID="42"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52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47"/>
                                        </p:tgtEl>
                                        <p:attrNameLst>
                                          <p:attrName>ppt_y</p:attrName>
                                        </p:attrNameLst>
                                      </p:cBhvr>
                                      <p:tavLst>
                                        <p:tav tm="0">
                                          <p:val>
                                            <p:strVal val="#ppt_y"/>
                                          </p:val>
                                        </p:tav>
                                        <p:tav tm="100000">
                                          <p:val>
                                            <p:strVal val="#ppt_y"/>
                                          </p:val>
                                        </p:tav>
                                      </p:tavLst>
                                    </p:anim>
                                    <p:anim calcmode="lin" valueType="num">
                                      <p:cBhvr>
                                        <p:cTn id="57"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47"/>
                                        </p:tgtEl>
                                      </p:cBhvr>
                                    </p:animEffect>
                                  </p:childTnLst>
                                </p:cTn>
                              </p:par>
                            </p:childTnLst>
                          </p:cTn>
                        </p:par>
                        <p:par>
                          <p:cTn id="60" fill="hold">
                            <p:stCondLst>
                              <p:cond delay="6000"/>
                            </p:stCondLst>
                            <p:childTnLst>
                              <p:par>
                                <p:cTn id="61" presetID="22" presetClass="entr" presetSubtype="4"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53" presetClass="entr" presetSubtype="16"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p:cTn id="79" dur="500" fill="hold"/>
                                        <p:tgtEl>
                                          <p:spTgt spid="67"/>
                                        </p:tgtEl>
                                        <p:attrNameLst>
                                          <p:attrName>ppt_w</p:attrName>
                                        </p:attrNameLst>
                                      </p:cBhvr>
                                      <p:tavLst>
                                        <p:tav tm="0">
                                          <p:val>
                                            <p:fltVal val="0"/>
                                          </p:val>
                                        </p:tav>
                                        <p:tav tm="100000">
                                          <p:val>
                                            <p:strVal val="#ppt_w"/>
                                          </p:val>
                                        </p:tav>
                                      </p:tavLst>
                                    </p:anim>
                                    <p:anim calcmode="lin" valueType="num">
                                      <p:cBhvr>
                                        <p:cTn id="80" dur="500" fill="hold"/>
                                        <p:tgtEl>
                                          <p:spTgt spid="67"/>
                                        </p:tgtEl>
                                        <p:attrNameLst>
                                          <p:attrName>ppt_h</p:attrName>
                                        </p:attrNameLst>
                                      </p:cBhvr>
                                      <p:tavLst>
                                        <p:tav tm="0">
                                          <p:val>
                                            <p:fltVal val="0"/>
                                          </p:val>
                                        </p:tav>
                                        <p:tav tm="100000">
                                          <p:val>
                                            <p:strVal val="#ppt_h"/>
                                          </p:val>
                                        </p:tav>
                                      </p:tavLst>
                                    </p:anim>
                                    <p:animEffect transition="in" filter="fade">
                                      <p:cBhvr>
                                        <p:cTn id="81" dur="500"/>
                                        <p:tgtEl>
                                          <p:spTgt spid="67"/>
                                        </p:tgtEl>
                                      </p:cBhvr>
                                    </p:animEffect>
                                  </p:childTnLst>
                                </p:cTn>
                              </p:par>
                            </p:childTnLst>
                          </p:cTn>
                        </p:par>
                        <p:par>
                          <p:cTn id="82" fill="hold">
                            <p:stCondLst>
                              <p:cond delay="850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56"/>
                                        </p:tgtEl>
                                        <p:attrNameLst>
                                          <p:attrName>style.visibility</p:attrName>
                                        </p:attrNameLst>
                                      </p:cBhvr>
                                      <p:to>
                                        <p:strVal val="visible"/>
                                      </p:to>
                                    </p:set>
                                    <p:anim calcmode="lin" valueType="num">
                                      <p:cBhvr>
                                        <p:cTn id="85"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56"/>
                                        </p:tgtEl>
                                        <p:attrNameLst>
                                          <p:attrName>ppt_y</p:attrName>
                                        </p:attrNameLst>
                                      </p:cBhvr>
                                      <p:tavLst>
                                        <p:tav tm="0">
                                          <p:val>
                                            <p:strVal val="#ppt_y"/>
                                          </p:val>
                                        </p:tav>
                                        <p:tav tm="100000">
                                          <p:val>
                                            <p:strVal val="#ppt_y"/>
                                          </p:val>
                                        </p:tav>
                                      </p:tavLst>
                                    </p:anim>
                                    <p:anim calcmode="lin" valueType="num">
                                      <p:cBhvr>
                                        <p:cTn id="87"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56"/>
                                        </p:tgtEl>
                                      </p:cBhvr>
                                    </p:animEffect>
                                  </p:childTnLst>
                                </p:cTn>
                              </p:par>
                            </p:childTnLst>
                          </p:cTn>
                        </p:par>
                        <p:par>
                          <p:cTn id="90" fill="hold">
                            <p:stCondLst>
                              <p:cond delay="9250"/>
                            </p:stCondLst>
                            <p:childTnLst>
                              <p:par>
                                <p:cTn id="91" presetID="22" presetClass="entr" presetSubtype="4" fill="hold"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childTnLst>
                          </p:cTn>
                        </p:par>
                        <p:par>
                          <p:cTn id="94" fill="hold">
                            <p:stCondLst>
                              <p:cond delay="975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250"/>
                            </p:stCondLst>
                            <p:childTnLst>
                              <p:par>
                                <p:cTn id="101" presetID="42"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1000" fill="hold"/>
                                        <p:tgtEl>
                                          <p:spTgt spid="64"/>
                                        </p:tgtEl>
                                        <p:attrNameLst>
                                          <p:attrName>ppt_y</p:attrName>
                                        </p:attrNameLst>
                                      </p:cBhvr>
                                      <p:tavLst>
                                        <p:tav tm="0">
                                          <p:val>
                                            <p:strVal val="#ppt_y+.1"/>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68"/>
                                        </p:tgtEl>
                                        <p:attrNameLst>
                                          <p:attrName>style.visibility</p:attrName>
                                        </p:attrNameLst>
                                      </p:cBhvr>
                                      <p:to>
                                        <p:strVal val="visible"/>
                                      </p:to>
                                    </p:set>
                                    <p:anim calcmode="lin" valueType="num">
                                      <p:cBhvr>
                                        <p:cTn id="109" dur="500" fill="hold"/>
                                        <p:tgtEl>
                                          <p:spTgt spid="68"/>
                                        </p:tgtEl>
                                        <p:attrNameLst>
                                          <p:attrName>ppt_w</p:attrName>
                                        </p:attrNameLst>
                                      </p:cBhvr>
                                      <p:tavLst>
                                        <p:tav tm="0">
                                          <p:val>
                                            <p:fltVal val="0"/>
                                          </p:val>
                                        </p:tav>
                                        <p:tav tm="100000">
                                          <p:val>
                                            <p:strVal val="#ppt_w"/>
                                          </p:val>
                                        </p:tav>
                                      </p:tavLst>
                                    </p:anim>
                                    <p:anim calcmode="lin" valueType="num">
                                      <p:cBhvr>
                                        <p:cTn id="110" dur="500" fill="hold"/>
                                        <p:tgtEl>
                                          <p:spTgt spid="68"/>
                                        </p:tgtEl>
                                        <p:attrNameLst>
                                          <p:attrName>ppt_h</p:attrName>
                                        </p:attrNameLst>
                                      </p:cBhvr>
                                      <p:tavLst>
                                        <p:tav tm="0">
                                          <p:val>
                                            <p:fltVal val="0"/>
                                          </p:val>
                                        </p:tav>
                                        <p:tav tm="100000">
                                          <p:val>
                                            <p:strVal val="#ppt_h"/>
                                          </p:val>
                                        </p:tav>
                                      </p:tavLst>
                                    </p:anim>
                                    <p:animEffect transition="in" filter="fade">
                                      <p:cBhvr>
                                        <p:cTn id="111" dur="500"/>
                                        <p:tgtEl>
                                          <p:spTgt spid="68"/>
                                        </p:tgtEl>
                                      </p:cBhvr>
                                    </p:animEffect>
                                  </p:childTnLst>
                                </p:cTn>
                              </p:par>
                            </p:childTnLst>
                          </p:cTn>
                        </p:par>
                        <p:par>
                          <p:cTn id="112" fill="hold">
                            <p:stCondLst>
                              <p:cond delay="1175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65"/>
                                        </p:tgtEl>
                                        <p:attrNameLst>
                                          <p:attrName>style.visibility</p:attrName>
                                        </p:attrNameLst>
                                      </p:cBhvr>
                                      <p:to>
                                        <p:strVal val="visible"/>
                                      </p:to>
                                    </p:set>
                                    <p:anim calcmode="lin" valueType="num">
                                      <p:cBhvr>
                                        <p:cTn id="115"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65"/>
                                        </p:tgtEl>
                                        <p:attrNameLst>
                                          <p:attrName>ppt_y</p:attrName>
                                        </p:attrNameLst>
                                      </p:cBhvr>
                                      <p:tavLst>
                                        <p:tav tm="0">
                                          <p:val>
                                            <p:strVal val="#ppt_y"/>
                                          </p:val>
                                        </p:tav>
                                        <p:tav tm="100000">
                                          <p:val>
                                            <p:strVal val="#ppt_y"/>
                                          </p:val>
                                        </p:tav>
                                      </p:tavLst>
                                    </p:anim>
                                    <p:anim calcmode="lin" valueType="num">
                                      <p:cBhvr>
                                        <p:cTn id="117"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65"/>
                                        </p:tgtEl>
                                      </p:cBhvr>
                                    </p:animEffect>
                                  </p:childTnLst>
                                </p:cTn>
                              </p:par>
                            </p:childTnLst>
                          </p:cTn>
                        </p:par>
                        <p:par>
                          <p:cTn id="120" fill="hold">
                            <p:stCondLst>
                              <p:cond delay="12449"/>
                            </p:stCondLst>
                            <p:childTnLst>
                              <p:par>
                                <p:cTn id="121" presetID="22" presetClass="entr" presetSubtype="4" fill="hold" nodeType="afterEffect">
                                  <p:stCondLst>
                                    <p:cond delay="0"/>
                                  </p:stCondLst>
                                  <p:childTnLst>
                                    <p:set>
                                      <p:cBhvr>
                                        <p:cTn id="122" dur="1" fill="hold">
                                          <p:stCondLst>
                                            <p:cond delay="0"/>
                                          </p:stCondLst>
                                        </p:cTn>
                                        <p:tgtEl>
                                          <p:spTgt spid="57"/>
                                        </p:tgtEl>
                                        <p:attrNameLst>
                                          <p:attrName>style.visibility</p:attrName>
                                        </p:attrNameLst>
                                      </p:cBhvr>
                                      <p:to>
                                        <p:strVal val="visible"/>
                                      </p:to>
                                    </p:set>
                                    <p:animEffect transition="in" filter="wipe(down)">
                                      <p:cBhvr>
                                        <p:cTn id="123" dur="500"/>
                                        <p:tgtEl>
                                          <p:spTgt spid="57"/>
                                        </p:tgtEl>
                                      </p:cBhvr>
                                    </p:animEffect>
                                  </p:childTnLst>
                                </p:cTn>
                              </p:par>
                            </p:childTnLst>
                          </p:cTn>
                        </p:par>
                        <p:par>
                          <p:cTn id="124" fill="hold">
                            <p:stCondLst>
                              <p:cond delay="12949"/>
                            </p:stCondLst>
                            <p:childTnLst>
                              <p:par>
                                <p:cTn id="125" presetID="53" presetClass="entr" presetSubtype="16" fill="hold" grpId="0" nodeType="afterEffect">
                                  <p:stCondLst>
                                    <p:cond delay="0"/>
                                  </p:stCondLst>
                                  <p:childTnLst>
                                    <p:set>
                                      <p:cBhvr>
                                        <p:cTn id="126" dur="1" fill="hold">
                                          <p:stCondLst>
                                            <p:cond delay="0"/>
                                          </p:stCondLst>
                                        </p:cTn>
                                        <p:tgtEl>
                                          <p:spTgt spid="58"/>
                                        </p:tgtEl>
                                        <p:attrNameLst>
                                          <p:attrName>style.visibility</p:attrName>
                                        </p:attrNameLst>
                                      </p:cBhvr>
                                      <p:to>
                                        <p:strVal val="visible"/>
                                      </p:to>
                                    </p:set>
                                    <p:anim calcmode="lin" valueType="num">
                                      <p:cBhvr>
                                        <p:cTn id="127" dur="500" fill="hold"/>
                                        <p:tgtEl>
                                          <p:spTgt spid="58"/>
                                        </p:tgtEl>
                                        <p:attrNameLst>
                                          <p:attrName>ppt_w</p:attrName>
                                        </p:attrNameLst>
                                      </p:cBhvr>
                                      <p:tavLst>
                                        <p:tav tm="0">
                                          <p:val>
                                            <p:fltVal val="0"/>
                                          </p:val>
                                        </p:tav>
                                        <p:tav tm="100000">
                                          <p:val>
                                            <p:strVal val="#ppt_w"/>
                                          </p:val>
                                        </p:tav>
                                      </p:tavLst>
                                    </p:anim>
                                    <p:anim calcmode="lin" valueType="num">
                                      <p:cBhvr>
                                        <p:cTn id="128" dur="500" fill="hold"/>
                                        <p:tgtEl>
                                          <p:spTgt spid="58"/>
                                        </p:tgtEl>
                                        <p:attrNameLst>
                                          <p:attrName>ppt_h</p:attrName>
                                        </p:attrNameLst>
                                      </p:cBhvr>
                                      <p:tavLst>
                                        <p:tav tm="0">
                                          <p:val>
                                            <p:fltVal val="0"/>
                                          </p:val>
                                        </p:tav>
                                        <p:tav tm="100000">
                                          <p:val>
                                            <p:strVal val="#ppt_h"/>
                                          </p:val>
                                        </p:tav>
                                      </p:tavLst>
                                    </p:anim>
                                    <p:animEffect transition="in" filter="fade">
                                      <p:cBhvr>
                                        <p:cTn id="129" dur="500"/>
                                        <p:tgtEl>
                                          <p:spTgt spid="58"/>
                                        </p:tgtEl>
                                      </p:cBhvr>
                                    </p:animEffect>
                                  </p:childTnLst>
                                </p:cTn>
                              </p:par>
                            </p:childTnLst>
                          </p:cTn>
                        </p:par>
                        <p:par>
                          <p:cTn id="130" fill="hold">
                            <p:stCondLst>
                              <p:cond delay="13449"/>
                            </p:stCondLst>
                            <p:childTnLst>
                              <p:par>
                                <p:cTn id="131" presetID="22" presetClass="entr" presetSubtype="8"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Effect transition="in" filter="wipe(left)">
                                      <p:cBhvr>
                                        <p:cTn id="133" dur="500"/>
                                        <p:tgtEl>
                                          <p:spTgt spid="69"/>
                                        </p:tgtEl>
                                      </p:cBhvr>
                                    </p:animEffect>
                                  </p:childTnLst>
                                </p:cTn>
                              </p:par>
                            </p:childTnLst>
                          </p:cTn>
                        </p:par>
                        <p:par>
                          <p:cTn id="134" fill="hold">
                            <p:stCondLst>
                              <p:cond delay="13949"/>
                            </p:stCondLst>
                            <p:childTnLst>
                              <p:par>
                                <p:cTn id="135" presetID="10" presetClass="entr" presetSubtype="0" fill="hold" nodeType="afterEffect">
                                  <p:stCondLst>
                                    <p:cond delay="0"/>
                                  </p:stCondLst>
                                  <p:childTnLst>
                                    <p:set>
                                      <p:cBhvr>
                                        <p:cTn id="136" dur="1" fill="hold">
                                          <p:stCondLst>
                                            <p:cond delay="0"/>
                                          </p:stCondLst>
                                        </p:cTn>
                                        <p:tgtEl>
                                          <p:spTgt spid="73">
                                            <p:txEl>
                                              <p:pRg st="0" end="0"/>
                                            </p:txEl>
                                          </p:spTgt>
                                        </p:tgtEl>
                                        <p:attrNameLst>
                                          <p:attrName>style.visibility</p:attrName>
                                        </p:attrNameLst>
                                      </p:cBhvr>
                                      <p:to>
                                        <p:strVal val="visible"/>
                                      </p:to>
                                    </p:set>
                                    <p:animEffect transition="in" filter="fade">
                                      <p:cBhvr>
                                        <p:cTn id="137" dur="500"/>
                                        <p:tgtEl>
                                          <p:spTgt spid="73">
                                            <p:txEl>
                                              <p:pRg st="0" end="0"/>
                                            </p:txEl>
                                          </p:spTgt>
                                        </p:tgtEl>
                                      </p:cBhvr>
                                    </p:animEffect>
                                  </p:childTnLst>
                                </p:cTn>
                              </p:par>
                            </p:childTnLst>
                          </p:cTn>
                        </p:par>
                        <p:par>
                          <p:cTn id="138" fill="hold">
                            <p:stCondLst>
                              <p:cond delay="14449"/>
                            </p:stCondLst>
                            <p:childTnLst>
                              <p:par>
                                <p:cTn id="139" presetID="53" presetClass="entr" presetSubtype="16"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p:cTn id="141" dur="500" fill="hold"/>
                                        <p:tgtEl>
                                          <p:spTgt spid="74"/>
                                        </p:tgtEl>
                                        <p:attrNameLst>
                                          <p:attrName>ppt_w</p:attrName>
                                        </p:attrNameLst>
                                      </p:cBhvr>
                                      <p:tavLst>
                                        <p:tav tm="0">
                                          <p:val>
                                            <p:fltVal val="0"/>
                                          </p:val>
                                        </p:tav>
                                        <p:tav tm="100000">
                                          <p:val>
                                            <p:strVal val="#ppt_w"/>
                                          </p:val>
                                        </p:tav>
                                      </p:tavLst>
                                    </p:anim>
                                    <p:anim calcmode="lin" valueType="num">
                                      <p:cBhvr>
                                        <p:cTn id="142" dur="500" fill="hold"/>
                                        <p:tgtEl>
                                          <p:spTgt spid="74"/>
                                        </p:tgtEl>
                                        <p:attrNameLst>
                                          <p:attrName>ppt_h</p:attrName>
                                        </p:attrNameLst>
                                      </p:cBhvr>
                                      <p:tavLst>
                                        <p:tav tm="0">
                                          <p:val>
                                            <p:fltVal val="0"/>
                                          </p:val>
                                        </p:tav>
                                        <p:tav tm="100000">
                                          <p:val>
                                            <p:strVal val="#ppt_h"/>
                                          </p:val>
                                        </p:tav>
                                      </p:tavLst>
                                    </p:anim>
                                    <p:animEffect transition="in" filter="fade">
                                      <p:cBhvr>
                                        <p:cTn id="143" dur="500"/>
                                        <p:tgtEl>
                                          <p:spTgt spid="74"/>
                                        </p:tgtEl>
                                      </p:cBhvr>
                                    </p:animEffect>
                                  </p:childTnLst>
                                </p:cTn>
                              </p:par>
                            </p:childTnLst>
                          </p:cTn>
                        </p:par>
                        <p:par>
                          <p:cTn id="144" fill="hold">
                            <p:stCondLst>
                              <p:cond delay="14949"/>
                            </p:stCondLst>
                            <p:childTnLst>
                              <p:par>
                                <p:cTn id="145" presetID="53" presetClass="entr" presetSubtype="16" fill="hold" grpId="0" nodeType="afterEffect">
                                  <p:stCondLst>
                                    <p:cond delay="0"/>
                                  </p:stCondLst>
                                  <p:childTnLst>
                                    <p:set>
                                      <p:cBhvr>
                                        <p:cTn id="146" dur="1" fill="hold">
                                          <p:stCondLst>
                                            <p:cond delay="0"/>
                                          </p:stCondLst>
                                        </p:cTn>
                                        <p:tgtEl>
                                          <p:spTgt spid="75"/>
                                        </p:tgtEl>
                                        <p:attrNameLst>
                                          <p:attrName>style.visibility</p:attrName>
                                        </p:attrNameLst>
                                      </p:cBhvr>
                                      <p:to>
                                        <p:strVal val="visible"/>
                                      </p:to>
                                    </p:set>
                                    <p:anim calcmode="lin" valueType="num">
                                      <p:cBhvr>
                                        <p:cTn id="147" dur="500" fill="hold"/>
                                        <p:tgtEl>
                                          <p:spTgt spid="75"/>
                                        </p:tgtEl>
                                        <p:attrNameLst>
                                          <p:attrName>ppt_w</p:attrName>
                                        </p:attrNameLst>
                                      </p:cBhvr>
                                      <p:tavLst>
                                        <p:tav tm="0">
                                          <p:val>
                                            <p:fltVal val="0"/>
                                          </p:val>
                                        </p:tav>
                                        <p:tav tm="100000">
                                          <p:val>
                                            <p:strVal val="#ppt_w"/>
                                          </p:val>
                                        </p:tav>
                                      </p:tavLst>
                                    </p:anim>
                                    <p:anim calcmode="lin" valueType="num">
                                      <p:cBhvr>
                                        <p:cTn id="148" dur="500" fill="hold"/>
                                        <p:tgtEl>
                                          <p:spTgt spid="75"/>
                                        </p:tgtEl>
                                        <p:attrNameLst>
                                          <p:attrName>ppt_h</p:attrName>
                                        </p:attrNameLst>
                                      </p:cBhvr>
                                      <p:tavLst>
                                        <p:tav tm="0">
                                          <p:val>
                                            <p:fltVal val="0"/>
                                          </p:val>
                                        </p:tav>
                                        <p:tav tm="100000">
                                          <p:val>
                                            <p:strVal val="#ppt_h"/>
                                          </p:val>
                                        </p:tav>
                                      </p:tavLst>
                                    </p:anim>
                                    <p:animEffect transition="in" filter="fade">
                                      <p:cBhvr>
                                        <p:cTn id="149" dur="500"/>
                                        <p:tgtEl>
                                          <p:spTgt spid="75"/>
                                        </p:tgtEl>
                                      </p:cBhvr>
                                    </p:animEffect>
                                  </p:childTnLst>
                                </p:cTn>
                              </p:par>
                            </p:childTnLst>
                          </p:cTn>
                        </p:par>
                        <p:par>
                          <p:cTn id="150" fill="hold">
                            <p:stCondLst>
                              <p:cond delay="15449"/>
                            </p:stCondLst>
                            <p:childTnLst>
                              <p:par>
                                <p:cTn id="151" presetID="53" presetClass="entr" presetSubtype="16" fill="hold" grpId="0" nodeType="afterEffect">
                                  <p:stCondLst>
                                    <p:cond delay="0"/>
                                  </p:stCondLst>
                                  <p:childTnLst>
                                    <p:set>
                                      <p:cBhvr>
                                        <p:cTn id="152" dur="1" fill="hold">
                                          <p:stCondLst>
                                            <p:cond delay="0"/>
                                          </p:stCondLst>
                                        </p:cTn>
                                        <p:tgtEl>
                                          <p:spTgt spid="76"/>
                                        </p:tgtEl>
                                        <p:attrNameLst>
                                          <p:attrName>style.visibility</p:attrName>
                                        </p:attrNameLst>
                                      </p:cBhvr>
                                      <p:to>
                                        <p:strVal val="visible"/>
                                      </p:to>
                                    </p:set>
                                    <p:anim calcmode="lin" valueType="num">
                                      <p:cBhvr>
                                        <p:cTn id="153" dur="500" fill="hold"/>
                                        <p:tgtEl>
                                          <p:spTgt spid="76"/>
                                        </p:tgtEl>
                                        <p:attrNameLst>
                                          <p:attrName>ppt_w</p:attrName>
                                        </p:attrNameLst>
                                      </p:cBhvr>
                                      <p:tavLst>
                                        <p:tav tm="0">
                                          <p:val>
                                            <p:fltVal val="0"/>
                                          </p:val>
                                        </p:tav>
                                        <p:tav tm="100000">
                                          <p:val>
                                            <p:strVal val="#ppt_w"/>
                                          </p:val>
                                        </p:tav>
                                      </p:tavLst>
                                    </p:anim>
                                    <p:anim calcmode="lin" valueType="num">
                                      <p:cBhvr>
                                        <p:cTn id="154" dur="500" fill="hold"/>
                                        <p:tgtEl>
                                          <p:spTgt spid="76"/>
                                        </p:tgtEl>
                                        <p:attrNameLst>
                                          <p:attrName>ppt_h</p:attrName>
                                        </p:attrNameLst>
                                      </p:cBhvr>
                                      <p:tavLst>
                                        <p:tav tm="0">
                                          <p:val>
                                            <p:fltVal val="0"/>
                                          </p:val>
                                        </p:tav>
                                        <p:tav tm="100000">
                                          <p:val>
                                            <p:strVal val="#ppt_h"/>
                                          </p:val>
                                        </p:tav>
                                      </p:tavLst>
                                    </p:anim>
                                    <p:animEffect transition="in" filter="fade">
                                      <p:cBhvr>
                                        <p:cTn id="15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6" grpId="0" animBg="1"/>
      <p:bldP spid="37" grpId="0" animBg="1"/>
      <p:bldP spid="38" grpId="0"/>
      <p:bldP spid="40" grpId="0"/>
      <p:bldP spid="46" grpId="0" animBg="1"/>
      <p:bldP spid="47" grpId="0"/>
      <p:bldP spid="49" grpId="0"/>
      <p:bldP spid="55" grpId="0" animBg="1"/>
      <p:bldP spid="56" grpId="0"/>
      <p:bldP spid="58" grpId="0"/>
      <p:bldP spid="64" grpId="0" animBg="1"/>
      <p:bldP spid="65" grpId="0"/>
      <p:bldP spid="66" grpId="0" animBg="1"/>
      <p:bldP spid="67" grpId="0" animBg="1"/>
      <p:bldP spid="68" grpId="0" animBg="1"/>
      <p:bldP spid="69" grpId="0"/>
      <p:bldP spid="74" grpId="0"/>
      <p:bldP spid="75" grpId="0"/>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flipH="1">
            <a:off x="6294120" y="-20342"/>
            <a:ext cx="2752134" cy="2119729"/>
          </a:xfrm>
          <a:prstGeom prst="rect">
            <a:avLst/>
          </a:prstGeom>
        </p:spPr>
      </p:pic>
      <p:pic>
        <p:nvPicPr>
          <p:cNvPr id="26" name="图片 25"/>
          <p:cNvPicPr>
            <a:picLocks noChangeAspect="1"/>
          </p:cNvPicPr>
          <p:nvPr/>
        </p:nvPicPr>
        <p:blipFill>
          <a:blip r:embed="rId4" cstate="screen"/>
          <a:stretch>
            <a:fillRect/>
          </a:stretch>
        </p:blipFill>
        <p:spPr>
          <a:xfrm>
            <a:off x="-1" y="3648298"/>
            <a:ext cx="9032399" cy="1403448"/>
          </a:xfrm>
          <a:prstGeom prst="rect">
            <a:avLst/>
          </a:prstGeom>
        </p:spPr>
      </p:pic>
      <p:grpSp>
        <p:nvGrpSpPr>
          <p:cNvPr id="10" name="组 9"/>
          <p:cNvGrpSpPr/>
          <p:nvPr/>
        </p:nvGrpSpPr>
        <p:grpSpPr>
          <a:xfrm>
            <a:off x="1255820" y="2399433"/>
            <a:ext cx="5764407" cy="1072308"/>
            <a:chOff x="916612" y="2384685"/>
            <a:chExt cx="2788135" cy="1072308"/>
          </a:xfrm>
        </p:grpSpPr>
        <p:sp>
          <p:nvSpPr>
            <p:cNvPr id="71" name="矩形 70"/>
            <p:cNvSpPr/>
            <p:nvPr/>
          </p:nvSpPr>
          <p:spPr>
            <a:xfrm>
              <a:off x="916612" y="2384685"/>
              <a:ext cx="2375078" cy="232319"/>
            </a:xfrm>
            <a:prstGeom prst="rect">
              <a:avLst/>
            </a:prstGeom>
            <a:solidFill>
              <a:srgbClr val="DB96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b="1" dirty="0">
                  <a:solidFill>
                    <a:schemeClr val="tx1"/>
                  </a:solidFill>
                  <a:latin typeface="Lantinghei SC Demibold" charset="-122"/>
                  <a:ea typeface="Lantinghei SC Demibold" charset="-122"/>
                  <a:cs typeface="Lantinghei SC Demibold" charset="-122"/>
                </a:rPr>
                <a:t>团队协作</a:t>
              </a:r>
            </a:p>
          </p:txBody>
        </p:sp>
        <p:sp>
          <p:nvSpPr>
            <p:cNvPr id="72" name="矩形 71"/>
            <p:cNvSpPr/>
            <p:nvPr/>
          </p:nvSpPr>
          <p:spPr>
            <a:xfrm>
              <a:off x="916612" y="2655654"/>
              <a:ext cx="1755493" cy="232319"/>
            </a:xfrm>
            <a:prstGeom prst="rect">
              <a:avLst/>
            </a:prstGeom>
            <a:solidFill>
              <a:srgbClr val="DB96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b="1" dirty="0">
                  <a:solidFill>
                    <a:schemeClr val="tx1"/>
                  </a:solidFill>
                  <a:latin typeface="Lantinghei SC Demibold" charset="-122"/>
                  <a:ea typeface="Lantinghei SC Demibold" charset="-122"/>
                  <a:cs typeface="Lantinghei SC Demibold" charset="-122"/>
                </a:rPr>
                <a:t>沟通交流</a:t>
              </a:r>
            </a:p>
          </p:txBody>
        </p:sp>
        <p:sp>
          <p:nvSpPr>
            <p:cNvPr id="73" name="矩形 72"/>
            <p:cNvSpPr/>
            <p:nvPr/>
          </p:nvSpPr>
          <p:spPr>
            <a:xfrm>
              <a:off x="916612" y="2940722"/>
              <a:ext cx="2788135" cy="232319"/>
            </a:xfrm>
            <a:prstGeom prst="rect">
              <a:avLst/>
            </a:prstGeom>
            <a:solidFill>
              <a:srgbClr val="DB96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b="1" dirty="0">
                  <a:solidFill>
                    <a:schemeClr val="tx1"/>
                  </a:solidFill>
                  <a:latin typeface="Lantinghei SC Demibold" charset="-122"/>
                  <a:ea typeface="Lantinghei SC Demibold" charset="-122"/>
                  <a:cs typeface="Lantinghei SC Demibold" charset="-122"/>
                </a:rPr>
                <a:t>业务知识</a:t>
              </a:r>
            </a:p>
          </p:txBody>
        </p:sp>
        <p:sp>
          <p:nvSpPr>
            <p:cNvPr id="74" name="矩形 73"/>
            <p:cNvSpPr/>
            <p:nvPr/>
          </p:nvSpPr>
          <p:spPr>
            <a:xfrm>
              <a:off x="916613" y="3224674"/>
              <a:ext cx="1548963" cy="232319"/>
            </a:xfrm>
            <a:prstGeom prst="rect">
              <a:avLst/>
            </a:prstGeom>
            <a:solidFill>
              <a:srgbClr val="DB96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b="1" dirty="0">
                  <a:solidFill>
                    <a:schemeClr val="tx1"/>
                  </a:solidFill>
                  <a:latin typeface="Lantinghei SC Demibold" charset="-122"/>
                  <a:ea typeface="Lantinghei SC Demibold" charset="-122"/>
                  <a:cs typeface="Lantinghei SC Demibold" charset="-122"/>
                </a:rPr>
                <a:t>情绪管理</a:t>
              </a:r>
            </a:p>
          </p:txBody>
        </p:sp>
      </p:grpSp>
      <p:grpSp>
        <p:nvGrpSpPr>
          <p:cNvPr id="7" name="组 6"/>
          <p:cNvGrpSpPr/>
          <p:nvPr/>
        </p:nvGrpSpPr>
        <p:grpSpPr>
          <a:xfrm>
            <a:off x="7099160" y="2414422"/>
            <a:ext cx="468421" cy="1082096"/>
            <a:chOff x="7635618" y="1969224"/>
            <a:chExt cx="468421" cy="1082096"/>
          </a:xfrm>
        </p:grpSpPr>
        <p:sp>
          <p:nvSpPr>
            <p:cNvPr id="76" name="文本框 9"/>
            <p:cNvSpPr txBox="1"/>
            <p:nvPr/>
          </p:nvSpPr>
          <p:spPr>
            <a:xfrm>
              <a:off x="7639349" y="1969224"/>
              <a:ext cx="464690" cy="246991"/>
            </a:xfrm>
            <a:prstGeom prst="rect">
              <a:avLst/>
            </a:prstGeom>
            <a:noFill/>
          </p:spPr>
          <p:txBody>
            <a:bodyPr wrap="square" rtlCol="0">
              <a:spAutoFit/>
            </a:bodyPr>
            <a:lstStyle/>
            <a:p>
              <a:pPr algn="ctr"/>
              <a:r>
                <a:rPr lang="en-US" altLang="zh-CN" sz="950" b="1" dirty="0">
                  <a:solidFill>
                    <a:schemeClr val="bg1"/>
                  </a:solidFill>
                  <a:latin typeface="Lantinghei SC Demibold" charset="-122"/>
                  <a:ea typeface="Lantinghei SC Demibold" charset="-122"/>
                  <a:cs typeface="Lantinghei SC Demibold" charset="-122"/>
                </a:rPr>
                <a:t>80%</a:t>
              </a:r>
              <a:endParaRPr lang="zh-CN" altLang="en-US" sz="950" b="1" dirty="0">
                <a:solidFill>
                  <a:schemeClr val="bg1"/>
                </a:solidFill>
                <a:latin typeface="Lantinghei SC Demibold" charset="-122"/>
                <a:ea typeface="Lantinghei SC Demibold" charset="-122"/>
                <a:cs typeface="Lantinghei SC Demibold" charset="-122"/>
              </a:endParaRPr>
            </a:p>
          </p:txBody>
        </p:sp>
        <p:sp>
          <p:nvSpPr>
            <p:cNvPr id="77" name="文本框 40"/>
            <p:cNvSpPr txBox="1"/>
            <p:nvPr/>
          </p:nvSpPr>
          <p:spPr>
            <a:xfrm>
              <a:off x="7635618" y="2520378"/>
              <a:ext cx="464690" cy="246991"/>
            </a:xfrm>
            <a:prstGeom prst="rect">
              <a:avLst/>
            </a:prstGeom>
            <a:noFill/>
          </p:spPr>
          <p:txBody>
            <a:bodyPr wrap="square" rtlCol="0">
              <a:spAutoFit/>
            </a:bodyPr>
            <a:lstStyle/>
            <a:p>
              <a:pPr algn="ctr"/>
              <a:r>
                <a:rPr lang="en-US" altLang="zh-CN" sz="950" b="1" dirty="0">
                  <a:solidFill>
                    <a:schemeClr val="bg1"/>
                  </a:solidFill>
                  <a:latin typeface="Lantinghei SC Demibold" charset="-122"/>
                  <a:ea typeface="Lantinghei SC Demibold" charset="-122"/>
                  <a:cs typeface="Lantinghei SC Demibold" charset="-122"/>
                </a:rPr>
                <a:t>95%</a:t>
              </a:r>
              <a:endParaRPr lang="zh-CN" altLang="en-US" sz="950" b="1" dirty="0">
                <a:solidFill>
                  <a:schemeClr val="bg1"/>
                </a:solidFill>
                <a:latin typeface="Lantinghei SC Demibold" charset="-122"/>
                <a:ea typeface="Lantinghei SC Demibold" charset="-122"/>
                <a:cs typeface="Lantinghei SC Demibold" charset="-122"/>
              </a:endParaRPr>
            </a:p>
          </p:txBody>
        </p:sp>
        <p:sp>
          <p:nvSpPr>
            <p:cNvPr id="78" name="文本框 41"/>
            <p:cNvSpPr txBox="1"/>
            <p:nvPr/>
          </p:nvSpPr>
          <p:spPr>
            <a:xfrm>
              <a:off x="7635618" y="2804329"/>
              <a:ext cx="464690" cy="246991"/>
            </a:xfrm>
            <a:prstGeom prst="rect">
              <a:avLst/>
            </a:prstGeom>
            <a:noFill/>
          </p:spPr>
          <p:txBody>
            <a:bodyPr wrap="square" rtlCol="0">
              <a:spAutoFit/>
            </a:bodyPr>
            <a:lstStyle/>
            <a:p>
              <a:pPr algn="ctr"/>
              <a:r>
                <a:rPr lang="en-US" altLang="zh-CN" sz="950" b="1" dirty="0">
                  <a:solidFill>
                    <a:schemeClr val="bg1"/>
                  </a:solidFill>
                  <a:latin typeface="Lantinghei SC Demibold" charset="-122"/>
                  <a:ea typeface="Lantinghei SC Demibold" charset="-122"/>
                  <a:cs typeface="Lantinghei SC Demibold" charset="-122"/>
                </a:rPr>
                <a:t>50%</a:t>
              </a:r>
              <a:endParaRPr lang="zh-CN" altLang="en-US" sz="950" b="1" dirty="0">
                <a:solidFill>
                  <a:schemeClr val="bg1"/>
                </a:solidFill>
                <a:latin typeface="Lantinghei SC Demibold" charset="-122"/>
                <a:ea typeface="Lantinghei SC Demibold" charset="-122"/>
                <a:cs typeface="Lantinghei SC Demibold" charset="-122"/>
              </a:endParaRPr>
            </a:p>
          </p:txBody>
        </p:sp>
        <p:sp>
          <p:nvSpPr>
            <p:cNvPr id="79" name="文本框 42"/>
            <p:cNvSpPr txBox="1"/>
            <p:nvPr/>
          </p:nvSpPr>
          <p:spPr>
            <a:xfrm>
              <a:off x="7637628" y="2253226"/>
              <a:ext cx="464690" cy="246991"/>
            </a:xfrm>
            <a:prstGeom prst="rect">
              <a:avLst/>
            </a:prstGeom>
            <a:noFill/>
          </p:spPr>
          <p:txBody>
            <a:bodyPr wrap="square" rtlCol="0">
              <a:spAutoFit/>
            </a:bodyPr>
            <a:lstStyle/>
            <a:p>
              <a:pPr algn="ctr"/>
              <a:r>
                <a:rPr lang="en-US" altLang="zh-CN" sz="950" b="1" dirty="0">
                  <a:solidFill>
                    <a:schemeClr val="bg1"/>
                  </a:solidFill>
                  <a:latin typeface="Lantinghei SC Demibold" charset="-122"/>
                  <a:ea typeface="Lantinghei SC Demibold" charset="-122"/>
                  <a:cs typeface="Lantinghei SC Demibold" charset="-122"/>
                </a:rPr>
                <a:t>70%</a:t>
              </a:r>
              <a:endParaRPr lang="zh-CN" altLang="en-US" sz="950" b="1" dirty="0">
                <a:solidFill>
                  <a:schemeClr val="bg1"/>
                </a:solidFill>
                <a:latin typeface="Lantinghei SC Demibold" charset="-122"/>
                <a:ea typeface="Lantinghei SC Demibold" charset="-122"/>
                <a:cs typeface="Lantinghei SC Demibold" charset="-122"/>
              </a:endParaRPr>
            </a:p>
          </p:txBody>
        </p:sp>
      </p:grpSp>
      <p:sp>
        <p:nvSpPr>
          <p:cNvPr id="83" name="Rectangle 1"/>
          <p:cNvSpPr>
            <a:spLocks noChangeArrowheads="1"/>
          </p:cNvSpPr>
          <p:nvPr/>
        </p:nvSpPr>
        <p:spPr bwMode="auto">
          <a:xfrm>
            <a:off x="2439967" y="1710713"/>
            <a:ext cx="4136241" cy="201348"/>
          </a:xfrm>
          <a:prstGeom prst="rect">
            <a:avLst/>
          </a:prstGeom>
          <a:noFill/>
          <a:ln>
            <a:noFill/>
          </a:ln>
          <a:effectLst/>
        </p:spPr>
        <p:txBody>
          <a:bodyPr vert="horz" wrap="square" lIns="0" tIns="0" rIns="0" bIns="54621" numCol="1" anchor="ctr" anchorCtr="0" compatLnSpc="1">
            <a:spAutoFit/>
          </a:bodyPr>
          <a:lstStyle/>
          <a:p>
            <a:pPr defTabSz="655320" eaLnBrk="0" fontAlgn="base" hangingPunct="0">
              <a:spcBef>
                <a:spcPct val="0"/>
              </a:spcBef>
              <a:spcAft>
                <a:spcPct val="0"/>
              </a:spcAft>
            </a:pPr>
            <a:r>
              <a:rPr lang="zh-CN" altLang="en-US" sz="950" dirty="0">
                <a:solidFill>
                  <a:schemeClr val="bg1"/>
                </a:solidFill>
                <a:latin typeface="Lantinghei SC Extralight" charset="-122"/>
                <a:ea typeface="Lantinghei SC Extralight" charset="-122"/>
                <a:cs typeface="Lantinghei SC Extralight" charset="-122"/>
              </a:rPr>
              <a:t>上海复旦大学哲学系毕业，之后取得香港浸会大学传播硕士学位。 </a:t>
            </a:r>
          </a:p>
        </p:txBody>
      </p:sp>
      <p:grpSp>
        <p:nvGrpSpPr>
          <p:cNvPr id="8" name="组 7"/>
          <p:cNvGrpSpPr/>
          <p:nvPr/>
        </p:nvGrpSpPr>
        <p:grpSpPr>
          <a:xfrm>
            <a:off x="1241590" y="1199174"/>
            <a:ext cx="918442" cy="276999"/>
            <a:chOff x="902382" y="1287662"/>
            <a:chExt cx="918442" cy="276999"/>
          </a:xfrm>
        </p:grpSpPr>
        <p:sp>
          <p:nvSpPr>
            <p:cNvPr id="3" name="剪去单角的矩形 2"/>
            <p:cNvSpPr/>
            <p:nvPr/>
          </p:nvSpPr>
          <p:spPr>
            <a:xfrm>
              <a:off x="905323" y="1298814"/>
              <a:ext cx="915501" cy="237879"/>
            </a:xfrm>
            <a:prstGeom prst="snip1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b="1">
                <a:latin typeface="Lantinghei SC Demibold" charset="-122"/>
                <a:ea typeface="Lantinghei SC Demibold" charset="-122"/>
                <a:cs typeface="Lantinghei SC Demibold" charset="-122"/>
              </a:endParaRPr>
            </a:p>
          </p:txBody>
        </p:sp>
        <p:sp>
          <p:nvSpPr>
            <p:cNvPr id="85" name="文本框 18"/>
            <p:cNvSpPr txBox="1"/>
            <p:nvPr/>
          </p:nvSpPr>
          <p:spPr>
            <a:xfrm>
              <a:off x="902382" y="1287662"/>
              <a:ext cx="903819" cy="276999"/>
            </a:xfrm>
            <a:prstGeom prst="rect">
              <a:avLst/>
            </a:prstGeom>
            <a:noFill/>
          </p:spPr>
          <p:txBody>
            <a:bodyPr wrap="square" rtlCol="0">
              <a:spAutoFit/>
            </a:bodyPr>
            <a:lstStyle/>
            <a:p>
              <a:r>
                <a:rPr lang="zh-CN" altLang="en-US" sz="1200" b="1" spc="165" dirty="0">
                  <a:latin typeface="Lantinghei SC Demibold" charset="-122"/>
                  <a:ea typeface="Lantinghei SC Demibold" charset="-122"/>
                  <a:cs typeface="Lantinghei SC Demibold" charset="-122"/>
                </a:rPr>
                <a:t>活动</a:t>
              </a:r>
              <a:r>
                <a:rPr lang="zh-CN" altLang="en-US" sz="1200" b="1" spc="165" dirty="0" smtClean="0">
                  <a:latin typeface="Lantinghei SC Demibold" charset="-122"/>
                  <a:ea typeface="Lantinghei SC Demibold" charset="-122"/>
                  <a:cs typeface="Lantinghei SC Demibold" charset="-122"/>
                </a:rPr>
                <a:t>主题</a:t>
              </a:r>
              <a:endParaRPr lang="en-US" altLang="zh-CN" sz="1200" b="1" spc="165" dirty="0">
                <a:latin typeface="Lantinghei SC Demibold" charset="-122"/>
                <a:ea typeface="Lantinghei SC Demibold" charset="-122"/>
                <a:cs typeface="Lantinghei SC Demibold" charset="-122"/>
              </a:endParaRPr>
            </a:p>
          </p:txBody>
        </p:sp>
      </p:grpSp>
      <p:sp>
        <p:nvSpPr>
          <p:cNvPr id="87" name="矩形 86"/>
          <p:cNvSpPr/>
          <p:nvPr/>
        </p:nvSpPr>
        <p:spPr>
          <a:xfrm>
            <a:off x="2351479" y="1228304"/>
            <a:ext cx="4742488" cy="238527"/>
          </a:xfrm>
          <a:prstGeom prst="rect">
            <a:avLst/>
          </a:prstGeom>
        </p:spPr>
        <p:txBody>
          <a:bodyPr wrap="square">
            <a:spAutoFit/>
          </a:bodyPr>
          <a:lstStyle/>
          <a:p>
            <a:r>
              <a:rPr lang="zh-CN" altLang="en-US" sz="950" dirty="0">
                <a:solidFill>
                  <a:schemeClr val="bg1"/>
                </a:solidFill>
                <a:latin typeface="Lantinghei SC Extralight" charset="-122"/>
                <a:ea typeface="Lantinghei SC Extralight" charset="-122"/>
                <a:cs typeface="Lantinghei SC Extralight" charset="-122"/>
              </a:rPr>
              <a:t>插入文字插入</a:t>
            </a:r>
            <a:r>
              <a:rPr lang="zh-CN" altLang="en-US" sz="950" dirty="0" smtClean="0">
                <a:solidFill>
                  <a:schemeClr val="bg1"/>
                </a:solidFill>
                <a:latin typeface="Lantinghei SC Extralight" charset="-122"/>
                <a:ea typeface="Lantinghei SC Extralight" charset="-122"/>
                <a:cs typeface="Lantinghei SC Extralight" charset="-122"/>
              </a:rPr>
              <a:t>文字插入文字插入文字插入文字插入文字插入文字</a:t>
            </a:r>
            <a:r>
              <a:rPr lang="zh-CN" altLang="en-US" sz="950" dirty="0">
                <a:solidFill>
                  <a:schemeClr val="bg1"/>
                </a:solidFill>
                <a:latin typeface="Lantinghei SC Extralight" charset="-122"/>
                <a:ea typeface="Lantinghei SC Extralight" charset="-122"/>
                <a:cs typeface="Lantinghei SC Extralight" charset="-122"/>
              </a:rPr>
              <a:t>插入</a:t>
            </a:r>
            <a:r>
              <a:rPr lang="zh-CN" altLang="en-US" sz="950" dirty="0" smtClean="0">
                <a:solidFill>
                  <a:schemeClr val="bg1"/>
                </a:solidFill>
                <a:latin typeface="Lantinghei SC Extralight" charset="-122"/>
                <a:ea typeface="Lantinghei SC Extralight" charset="-122"/>
                <a:cs typeface="Lantinghei SC Extralight" charset="-122"/>
              </a:rPr>
              <a:t>文字</a:t>
            </a:r>
            <a:endParaRPr lang="zh-CN" altLang="en-US" sz="950" dirty="0">
              <a:solidFill>
                <a:schemeClr val="bg1"/>
              </a:solidFill>
              <a:latin typeface="Lantinghei SC Extralight" charset="-122"/>
              <a:ea typeface="Lantinghei SC Extralight" charset="-122"/>
              <a:cs typeface="Lantinghei SC Extralight" charset="-122"/>
            </a:endParaRPr>
          </a:p>
        </p:txBody>
      </p:sp>
      <p:sp>
        <p:nvSpPr>
          <p:cNvPr id="90" name="文本框 49"/>
          <p:cNvSpPr txBox="1"/>
          <p:nvPr/>
        </p:nvSpPr>
        <p:spPr>
          <a:xfrm>
            <a:off x="2349650" y="3627224"/>
            <a:ext cx="2371033" cy="238527"/>
          </a:xfrm>
          <a:prstGeom prst="rect">
            <a:avLst/>
          </a:prstGeom>
          <a:noFill/>
        </p:spPr>
        <p:txBody>
          <a:bodyPr wrap="square" rtlCol="0">
            <a:spAutoFit/>
          </a:bodyPr>
          <a:lstStyle/>
          <a:p>
            <a:r>
              <a:rPr lang="zh-CN" altLang="en-US" sz="950" dirty="0">
                <a:solidFill>
                  <a:schemeClr val="bg1"/>
                </a:solidFill>
                <a:latin typeface="Lantinghei SC Extralight" charset="-122"/>
                <a:ea typeface="Lantinghei SC Extralight" charset="-122"/>
                <a:cs typeface="Lantinghei SC Extralight" charset="-122"/>
              </a:rPr>
              <a:t>工作岗位说明及日常工作内容阐述。</a:t>
            </a:r>
          </a:p>
        </p:txBody>
      </p:sp>
      <p:sp>
        <p:nvSpPr>
          <p:cNvPr id="27" name="Text Box 7"/>
          <p:cNvSpPr txBox="1">
            <a:spLocks noChangeArrowheads="1"/>
          </p:cNvSpPr>
          <p:nvPr/>
        </p:nvSpPr>
        <p:spPr bwMode="auto">
          <a:xfrm>
            <a:off x="1146569" y="704830"/>
            <a:ext cx="2257522" cy="140093"/>
          </a:xfrm>
          <a:prstGeom prst="rect">
            <a:avLst/>
          </a:prstGeom>
          <a:noFill/>
          <a:ln w="9525">
            <a:noFill/>
            <a:miter lim="800000"/>
          </a:ln>
        </p:spPr>
        <p:txBody>
          <a:bodyPr wrap="none" lIns="25200" tIns="12600" rIns="25200" bIns="12600">
            <a:spAutoFit/>
          </a:bodyPr>
          <a:lstStyle/>
          <a:p>
            <a:pPr algn="ctr" defTabSz="599440"/>
            <a:r>
              <a:rPr lang="en-CA" sz="745" spc="331" dirty="0">
                <a:solidFill>
                  <a:schemeClr val="bg1"/>
                </a:solidFill>
                <a:latin typeface="方正清刻本悦宋简体" panose="02000000000000000000" pitchFamily="2" charset="-122"/>
                <a:ea typeface="方正清刻本悦宋简体" panose="02000000000000000000" pitchFamily="2" charset="-122"/>
                <a:cs typeface="Open Sans" panose="020B0606030504020204" pitchFamily="34" charset="0"/>
              </a:rPr>
              <a:t> PLANNING SCHEME THEME</a:t>
            </a:r>
          </a:p>
        </p:txBody>
      </p:sp>
      <p:pic>
        <p:nvPicPr>
          <p:cNvPr id="28" name="图片 27"/>
          <p:cNvPicPr>
            <a:picLocks noChangeAspect="1"/>
          </p:cNvPicPr>
          <p:nvPr/>
        </p:nvPicPr>
        <p:blipFill>
          <a:blip r:embed="rId5" cstate="screen"/>
          <a:stretch>
            <a:fillRect/>
          </a:stretch>
        </p:blipFill>
        <p:spPr>
          <a:xfrm>
            <a:off x="133067" y="138857"/>
            <a:ext cx="1050488" cy="623171"/>
          </a:xfrm>
          <a:prstGeom prst="rect">
            <a:avLst/>
          </a:prstGeom>
        </p:spPr>
      </p:pic>
      <p:sp>
        <p:nvSpPr>
          <p:cNvPr id="29" name="矩形 28"/>
          <p:cNvSpPr/>
          <p:nvPr/>
        </p:nvSpPr>
        <p:spPr>
          <a:xfrm>
            <a:off x="1110717" y="200379"/>
            <a:ext cx="2256388" cy="461665"/>
          </a:xfrm>
          <a:prstGeom prst="rect">
            <a:avLst/>
          </a:prstGeom>
        </p:spPr>
        <p:txBody>
          <a:bodyPr wrap="none">
            <a:spAutoFit/>
          </a:bodyPr>
          <a:lstStyle/>
          <a:p>
            <a:pPr algn="ctr" defTabSz="599440"/>
            <a:r>
              <a:rPr lang="zh-CN" altLang="en-US" sz="2400" b="1" spc="165" dirty="0">
                <a:solidFill>
                  <a:schemeClr val="bg1"/>
                </a:solidFill>
                <a:latin typeface="华文宋体" panose="02010600040101010101" charset="-122"/>
                <a:ea typeface="华文宋体" panose="02010600040101010101" charset="-122"/>
                <a:cs typeface="华文宋体" panose="02010600040101010101" charset="-122"/>
              </a:rPr>
              <a:t>策划方案主题 </a:t>
            </a:r>
            <a:endParaRPr lang="en-CA" altLang="zh-CN" sz="2400" b="1" spc="165" dirty="0">
              <a:solidFill>
                <a:schemeClr val="bg1"/>
              </a:solidFill>
              <a:latin typeface="华文宋体" panose="02010600040101010101" charset="-122"/>
              <a:ea typeface="华文宋体" panose="02010600040101010101" charset="-122"/>
              <a:cs typeface="华文宋体" panose="02010600040101010101" charset="-122"/>
            </a:endParaRPr>
          </a:p>
        </p:txBody>
      </p:sp>
      <p:grpSp>
        <p:nvGrpSpPr>
          <p:cNvPr id="6" name="组 5"/>
          <p:cNvGrpSpPr/>
          <p:nvPr/>
        </p:nvGrpSpPr>
        <p:grpSpPr>
          <a:xfrm>
            <a:off x="1243060" y="1637383"/>
            <a:ext cx="918442" cy="276999"/>
            <a:chOff x="1395192" y="1222005"/>
            <a:chExt cx="918442" cy="276999"/>
          </a:xfrm>
        </p:grpSpPr>
        <p:sp>
          <p:nvSpPr>
            <p:cNvPr id="42" name="剪去单角的矩形 41"/>
            <p:cNvSpPr/>
            <p:nvPr/>
          </p:nvSpPr>
          <p:spPr>
            <a:xfrm>
              <a:off x="1398133" y="1247905"/>
              <a:ext cx="915501" cy="237879"/>
            </a:xfrm>
            <a:prstGeom prst="snip1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b="1">
                <a:latin typeface="Lantinghei SC Demibold" charset="-122"/>
                <a:ea typeface="Lantinghei SC Demibold" charset="-122"/>
                <a:cs typeface="Lantinghei SC Demibold" charset="-122"/>
              </a:endParaRPr>
            </a:p>
          </p:txBody>
        </p:sp>
        <p:sp>
          <p:nvSpPr>
            <p:cNvPr id="43" name="文本框 18"/>
            <p:cNvSpPr txBox="1"/>
            <p:nvPr/>
          </p:nvSpPr>
          <p:spPr>
            <a:xfrm>
              <a:off x="1395192" y="1222005"/>
              <a:ext cx="903819" cy="276999"/>
            </a:xfrm>
            <a:prstGeom prst="rect">
              <a:avLst/>
            </a:prstGeom>
            <a:noFill/>
          </p:spPr>
          <p:txBody>
            <a:bodyPr wrap="square" rtlCol="0">
              <a:spAutoFit/>
            </a:bodyPr>
            <a:lstStyle/>
            <a:p>
              <a:r>
                <a:rPr lang="zh-CN" altLang="en-US" sz="1200" b="1" spc="165" dirty="0" smtClean="0">
                  <a:latin typeface="Lantinghei SC Demibold" charset="-122"/>
                  <a:ea typeface="Lantinghei SC Demibold" charset="-122"/>
                  <a:cs typeface="Lantinghei SC Demibold" charset="-122"/>
                </a:rPr>
                <a:t>活动介绍</a:t>
              </a:r>
              <a:endParaRPr lang="en-US" altLang="zh-CN" sz="1200" b="1" spc="165" dirty="0">
                <a:latin typeface="Lantinghei SC Demibold" charset="-122"/>
                <a:ea typeface="Lantinghei SC Demibold" charset="-122"/>
                <a:cs typeface="Lantinghei SC Demibold" charset="-122"/>
              </a:endParaRPr>
            </a:p>
          </p:txBody>
        </p:sp>
      </p:grpSp>
      <p:grpSp>
        <p:nvGrpSpPr>
          <p:cNvPr id="45" name="组 44"/>
          <p:cNvGrpSpPr/>
          <p:nvPr/>
        </p:nvGrpSpPr>
        <p:grpSpPr>
          <a:xfrm>
            <a:off x="1247889" y="2043042"/>
            <a:ext cx="918442" cy="276999"/>
            <a:chOff x="1395192" y="1236753"/>
            <a:chExt cx="918442" cy="276999"/>
          </a:xfrm>
        </p:grpSpPr>
        <p:sp>
          <p:nvSpPr>
            <p:cNvPr id="46" name="剪去单角的矩形 45"/>
            <p:cNvSpPr/>
            <p:nvPr/>
          </p:nvSpPr>
          <p:spPr>
            <a:xfrm>
              <a:off x="1398133" y="1247905"/>
              <a:ext cx="915501" cy="237879"/>
            </a:xfrm>
            <a:prstGeom prst="snip1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b="1">
                <a:latin typeface="Lantinghei SC Demibold" charset="-122"/>
                <a:ea typeface="Lantinghei SC Demibold" charset="-122"/>
                <a:cs typeface="Lantinghei SC Demibold" charset="-122"/>
              </a:endParaRPr>
            </a:p>
          </p:txBody>
        </p:sp>
        <p:sp>
          <p:nvSpPr>
            <p:cNvPr id="47" name="文本框 18"/>
            <p:cNvSpPr txBox="1"/>
            <p:nvPr/>
          </p:nvSpPr>
          <p:spPr>
            <a:xfrm>
              <a:off x="1395192" y="1236753"/>
              <a:ext cx="903819" cy="276999"/>
            </a:xfrm>
            <a:prstGeom prst="rect">
              <a:avLst/>
            </a:prstGeom>
            <a:noFill/>
          </p:spPr>
          <p:txBody>
            <a:bodyPr wrap="square" rtlCol="0">
              <a:spAutoFit/>
            </a:bodyPr>
            <a:lstStyle/>
            <a:p>
              <a:r>
                <a:rPr lang="zh-CN" altLang="en-US" sz="1200" b="1" spc="165" dirty="0" smtClean="0">
                  <a:latin typeface="Lantinghei SC Demibold" charset="-122"/>
                  <a:ea typeface="Lantinghei SC Demibold" charset="-122"/>
                  <a:cs typeface="Lantinghei SC Demibold" charset="-122"/>
                </a:rPr>
                <a:t>具备技能</a:t>
              </a:r>
              <a:endParaRPr lang="en-US" altLang="zh-CN" sz="1200" b="1" spc="165" dirty="0">
                <a:latin typeface="Lantinghei SC Demibold" charset="-122"/>
                <a:ea typeface="Lantinghei SC Demibold" charset="-122"/>
                <a:cs typeface="Lantinghei SC Demibold" charset="-122"/>
              </a:endParaRPr>
            </a:p>
          </p:txBody>
        </p:sp>
      </p:grpSp>
      <p:grpSp>
        <p:nvGrpSpPr>
          <p:cNvPr id="48" name="组 47"/>
          <p:cNvGrpSpPr/>
          <p:nvPr/>
        </p:nvGrpSpPr>
        <p:grpSpPr>
          <a:xfrm>
            <a:off x="1250830" y="3587375"/>
            <a:ext cx="918442" cy="276999"/>
            <a:chOff x="1395192" y="1236753"/>
            <a:chExt cx="918442" cy="276999"/>
          </a:xfrm>
        </p:grpSpPr>
        <p:sp>
          <p:nvSpPr>
            <p:cNvPr id="49" name="剪去单角的矩形 48"/>
            <p:cNvSpPr/>
            <p:nvPr/>
          </p:nvSpPr>
          <p:spPr>
            <a:xfrm>
              <a:off x="1398133" y="1247905"/>
              <a:ext cx="915501" cy="237879"/>
            </a:xfrm>
            <a:prstGeom prst="snip1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b="1">
                <a:latin typeface="Lantinghei SC Demibold" charset="-122"/>
                <a:ea typeface="Lantinghei SC Demibold" charset="-122"/>
                <a:cs typeface="Lantinghei SC Demibold" charset="-122"/>
              </a:endParaRPr>
            </a:p>
          </p:txBody>
        </p:sp>
        <p:sp>
          <p:nvSpPr>
            <p:cNvPr id="50" name="文本框 18"/>
            <p:cNvSpPr txBox="1"/>
            <p:nvPr/>
          </p:nvSpPr>
          <p:spPr>
            <a:xfrm>
              <a:off x="1395192" y="1236753"/>
              <a:ext cx="903819" cy="276999"/>
            </a:xfrm>
            <a:prstGeom prst="rect">
              <a:avLst/>
            </a:prstGeom>
            <a:noFill/>
          </p:spPr>
          <p:txBody>
            <a:bodyPr wrap="square" rtlCol="0">
              <a:spAutoFit/>
            </a:bodyPr>
            <a:lstStyle/>
            <a:p>
              <a:r>
                <a:rPr lang="zh-CN" altLang="en-US" sz="1200" b="1" spc="165" dirty="0" smtClean="0">
                  <a:latin typeface="Lantinghei SC Demibold" charset="-122"/>
                  <a:ea typeface="Lantinghei SC Demibold" charset="-122"/>
                  <a:cs typeface="Lantinghei SC Demibold" charset="-122"/>
                </a:rPr>
                <a:t>岗位说明</a:t>
              </a:r>
              <a:endParaRPr lang="en-US" altLang="zh-CN" sz="1200" b="1" spc="165" dirty="0">
                <a:latin typeface="Lantinghei SC Demibold" charset="-122"/>
                <a:ea typeface="Lantinghei SC Demibold" charset="-122"/>
                <a:cs typeface="Lantinghei SC Demibold"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stretch>
            <a:fillRect/>
          </a:stretch>
        </p:blipFill>
        <p:spPr>
          <a:xfrm>
            <a:off x="0" y="1879600"/>
            <a:ext cx="8959850" cy="1274560"/>
          </a:xfrm>
          <a:prstGeom prst="rect">
            <a:avLst/>
          </a:prstGeom>
        </p:spPr>
      </p:pic>
      <p:sp>
        <p:nvSpPr>
          <p:cNvPr id="10" name="矩形 9"/>
          <p:cNvSpPr/>
          <p:nvPr/>
        </p:nvSpPr>
        <p:spPr>
          <a:xfrm>
            <a:off x="3580727" y="2064924"/>
            <a:ext cx="1871666" cy="646331"/>
          </a:xfrm>
          <a:prstGeom prst="rect">
            <a:avLst/>
          </a:prstGeom>
        </p:spPr>
        <p:txBody>
          <a:bodyPr wrap="none">
            <a:spAutoFit/>
          </a:bodyPr>
          <a:lstStyle/>
          <a:p>
            <a:pPr>
              <a:lnSpc>
                <a:spcPct val="150000"/>
              </a:lnSpc>
            </a:pPr>
            <a:r>
              <a:rPr lang="zh-CN" altLang="en-US" sz="2400" spc="165" dirty="0" smtClean="0">
                <a:latin typeface="华文宋体" panose="02010600040101010101" charset="-122"/>
                <a:ea typeface="华文宋体" panose="02010600040101010101" charset="-122"/>
                <a:cs typeface="华文宋体" panose="02010600040101010101" charset="-122"/>
              </a:rPr>
              <a:t>时间</a:t>
            </a:r>
            <a:r>
              <a:rPr lang="en-US" altLang="zh-CN" sz="2400" spc="165" dirty="0" smtClean="0">
                <a:latin typeface="华文宋体" panose="02010600040101010101" charset="-122"/>
                <a:ea typeface="华文宋体" panose="02010600040101010101" charset="-122"/>
                <a:cs typeface="华文宋体" panose="02010600040101010101" charset="-122"/>
              </a:rPr>
              <a:t> / </a:t>
            </a:r>
            <a:r>
              <a:rPr lang="zh-CN" altLang="en-US" sz="2400" spc="165" dirty="0" smtClean="0">
                <a:latin typeface="华文宋体" panose="02010600040101010101" charset="-122"/>
                <a:ea typeface="华文宋体" panose="02010600040101010101" charset="-122"/>
                <a:cs typeface="华文宋体" panose="02010600040101010101" charset="-122"/>
              </a:rPr>
              <a:t>地点</a:t>
            </a:r>
            <a:endParaRPr lang="en-US" altLang="zh-CN" sz="2400" spc="165" dirty="0">
              <a:latin typeface="华文宋体" panose="02010600040101010101" charset="-122"/>
              <a:ea typeface="华文宋体" panose="02010600040101010101" charset="-122"/>
              <a:cs typeface="华文宋体" panose="02010600040101010101" charset="-122"/>
            </a:endParaRPr>
          </a:p>
        </p:txBody>
      </p:sp>
      <p:sp>
        <p:nvSpPr>
          <p:cNvPr id="11" name="矩形 10"/>
          <p:cNvSpPr/>
          <p:nvPr/>
        </p:nvSpPr>
        <p:spPr>
          <a:xfrm>
            <a:off x="3628884" y="2561298"/>
            <a:ext cx="1315104" cy="241605"/>
          </a:xfrm>
          <a:prstGeom prst="rect">
            <a:avLst/>
          </a:prstGeom>
        </p:spPr>
        <p:txBody>
          <a:bodyPr wrap="none">
            <a:spAutoFit/>
          </a:bodyPr>
          <a:lstStyle/>
          <a:p>
            <a:r>
              <a:rPr lang="en-US" altLang="zh-CN" sz="970" spc="220" dirty="0" smtClean="0">
                <a:solidFill>
                  <a:srgbClr val="2B2B2B"/>
                </a:solidFill>
                <a:latin typeface="方正清刻本悦宋简体" panose="02000000000000000000" pitchFamily="2" charset="-122"/>
                <a:ea typeface="方正清刻本悦宋简体" panose="02000000000000000000" pitchFamily="2" charset="-122"/>
              </a:rPr>
              <a:t>TIME , PLACE</a:t>
            </a:r>
            <a:endParaRPr lang="zh-CN" altLang="en-US" sz="970" spc="220" dirty="0">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秋节"/>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1410</Words>
  <Application>Microsoft Office PowerPoint</Application>
  <PresentationFormat>自定义</PresentationFormat>
  <Paragraphs>212</Paragraphs>
  <Slides>25</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Lantinghei SC Demibold</vt:lpstr>
      <vt:lpstr>Lantinghei SC Extralight</vt:lpstr>
      <vt:lpstr>Open Sans</vt:lpstr>
      <vt:lpstr>Open Sans Light</vt:lpstr>
      <vt:lpstr>方正清刻本悦宋简体</vt:lpstr>
      <vt:lpstr>华文楷体</vt:lpstr>
      <vt:lpstr>华文宋体</vt:lpstr>
      <vt:lpstr>华文中宋</vt:lpstr>
      <vt:lpstr>宋体</vt:lpstr>
      <vt:lpstr>微软雅黑</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2016-08-24T00:52:00Z</dcterms:created>
  <dcterms:modified xsi:type="dcterms:W3CDTF">2023-01-10T06:26:50Z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E8DBADB0E98E4A808ADC68512DD1A4C4</vt:lpwstr>
  </property>
  <property fmtid="{A09F084E-AD41-489F-8076-AA5BE3082BCA}" pid="100">
    <vt:ui4>5</vt:ui4>
  </property>
  <property fmtid="{64440492-4C8B-11D1-8B70-080036B11A03}" pid="11">
    <vt:lpwstr>www.2ppt.com-爱PPT提供资源下载</vt:lpwstr>
  </property>
</Properties>
</file>