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90" r:id="rId2"/>
    <p:sldId id="259" r:id="rId3"/>
    <p:sldId id="262" r:id="rId4"/>
    <p:sldId id="258" r:id="rId5"/>
    <p:sldId id="271" r:id="rId6"/>
    <p:sldId id="261" r:id="rId7"/>
    <p:sldId id="268" r:id="rId8"/>
    <p:sldId id="288" r:id="rId9"/>
    <p:sldId id="289" r:id="rId10"/>
    <p:sldId id="280" r:id="rId11"/>
    <p:sldId id="281" r:id="rId12"/>
    <p:sldId id="273" r:id="rId13"/>
    <p:sldId id="282" r:id="rId14"/>
    <p:sldId id="275" r:id="rId15"/>
    <p:sldId id="276" r:id="rId16"/>
    <p:sldId id="277" r:id="rId17"/>
    <p:sldId id="283" r:id="rId18"/>
    <p:sldId id="264" r:id="rId19"/>
    <p:sldId id="286" r:id="rId20"/>
    <p:sldId id="285" r:id="rId21"/>
    <p:sldId id="263" r:id="rId22"/>
    <p:sldId id="284" r:id="rId23"/>
    <p:sldId id="269" r:id="rId24"/>
    <p:sldId id="270" r:id="rId25"/>
    <p:sldId id="287"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8" autoAdjust="0"/>
    <p:restoredTop sz="94660"/>
  </p:normalViewPr>
  <p:slideViewPr>
    <p:cSldViewPr snapToGrid="0" showGuides="1">
      <p:cViewPr varScale="1">
        <p:scale>
          <a:sx n="55" d="100"/>
          <a:sy n="55" d="100"/>
        </p:scale>
        <p:origin x="-84" y="-144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CCB7C-6CCE-4624-A102-4F7C65628BE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29824-F0E5-4FDB-A90F-7F4B7B8C64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877FD-D68C-41ED-8555-223B06230F7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129824-F0E5-4FDB-A90F-7F4B7B8C640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664972" y="6552260"/>
            <a:ext cx="775136" cy="245110"/>
          </a:xfrm>
          <a:prstGeom prst="rect">
            <a:avLst/>
          </a:prstGeom>
        </p:spPr>
        <p:txBody>
          <a:bodyPr wrap="square">
            <a:spAutoFit/>
          </a:bodyPr>
          <a:lstStyle/>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模板下载：</a:t>
            </a:r>
            <a:r>
              <a:rPr lang="en-US" altLang="zh-CN" sz="100" dirty="0">
                <a:solidFill>
                  <a:prstClr val="black"/>
                </a:solidFill>
                <a:latin typeface="Calibri" panose="020F0502020204030204"/>
                <a:ea typeface="宋体" panose="02010600030101010101" pitchFamily="2" charset="-122"/>
              </a:rPr>
              <a:t> www.2ppt.com/moban/     </a:t>
            </a:r>
            <a:r>
              <a:rPr lang="zh-CN" altLang="en-US" sz="100" dirty="0">
                <a:solidFill>
                  <a:prstClr val="black"/>
                </a:solidFill>
                <a:latin typeface="Calibri" panose="020F0502020204030204"/>
                <a:ea typeface="宋体" panose="02010600030101010101" pitchFamily="2" charset="-122"/>
              </a:rPr>
              <a:t>行业</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www.2ppt.com/hangye/ </a:t>
            </a:r>
          </a:p>
          <a:p>
            <a:r>
              <a:rPr lang="zh-CN" altLang="en-US" sz="100" dirty="0">
                <a:solidFill>
                  <a:prstClr val="black"/>
                </a:solidFill>
                <a:latin typeface="Calibri" panose="020F0502020204030204"/>
                <a:ea typeface="宋体" panose="02010600030101010101" pitchFamily="2" charset="-122"/>
              </a:rPr>
              <a:t>节日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www.2ppt.com/jieri/           PPT</a:t>
            </a:r>
            <a:r>
              <a:rPr lang="zh-CN" altLang="en-US" sz="100" dirty="0">
                <a:solidFill>
                  <a:prstClr val="black"/>
                </a:solidFill>
                <a:latin typeface="Calibri" panose="020F0502020204030204"/>
                <a:ea typeface="宋体" panose="02010600030101010101" pitchFamily="2" charset="-122"/>
              </a:rPr>
              <a:t>素材下载：</a:t>
            </a:r>
            <a:r>
              <a:rPr lang="en-US" altLang="zh-CN" sz="100" dirty="0">
                <a:solidFill>
                  <a:prstClr val="black"/>
                </a:solidFill>
                <a:latin typeface="Calibri" panose="020F0502020204030204"/>
                <a:ea typeface="宋体" panose="02010600030101010101" pitchFamily="2" charset="-122"/>
              </a:rPr>
              <a:t> www.2ppt.com/sucai/</a:t>
            </a:r>
          </a:p>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背景图片：</a:t>
            </a:r>
            <a:r>
              <a:rPr lang="en-US" altLang="zh-CN" sz="100" dirty="0">
                <a:solidFill>
                  <a:prstClr val="black"/>
                </a:solidFill>
                <a:latin typeface="Calibri" panose="020F0502020204030204"/>
                <a:ea typeface="宋体" panose="02010600030101010101" pitchFamily="2" charset="-122"/>
              </a:rPr>
              <a:t> www.2ppt.com/beijing/      PPT</a:t>
            </a:r>
            <a:r>
              <a:rPr lang="zh-CN" altLang="en-US" sz="100" dirty="0">
                <a:solidFill>
                  <a:prstClr val="black"/>
                </a:solidFill>
                <a:latin typeface="Calibri" panose="020F0502020204030204"/>
                <a:ea typeface="宋体" panose="02010600030101010101" pitchFamily="2" charset="-122"/>
              </a:rPr>
              <a:t>图表下载：</a:t>
            </a:r>
            <a:r>
              <a:rPr lang="en-US" altLang="zh-CN" sz="100" dirty="0">
                <a:solidFill>
                  <a:prstClr val="black"/>
                </a:solidFill>
                <a:latin typeface="Calibri" panose="020F0502020204030204"/>
                <a:ea typeface="宋体" panose="02010600030101010101" pitchFamily="2" charset="-122"/>
              </a:rPr>
              <a:t> www.2ppt.com/tubiao/      </a:t>
            </a:r>
          </a:p>
          <a:p>
            <a:r>
              <a:rPr lang="zh-CN" altLang="en-US" sz="100" dirty="0">
                <a:solidFill>
                  <a:prstClr val="black"/>
                </a:solidFill>
                <a:latin typeface="Calibri" panose="020F0502020204030204"/>
                <a:ea typeface="宋体" panose="02010600030101010101" pitchFamily="2" charset="-122"/>
              </a:rPr>
              <a:t>优秀</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下载：</a:t>
            </a:r>
            <a:r>
              <a:rPr lang="en-US" altLang="zh-CN" sz="100" dirty="0">
                <a:solidFill>
                  <a:prstClr val="black"/>
                </a:solidFill>
                <a:latin typeface="Calibri" panose="020F0502020204030204"/>
                <a:ea typeface="宋体" panose="02010600030101010101" pitchFamily="2" charset="-122"/>
              </a:rPr>
              <a:t> www.2ppt.com/xiazai/        PPT</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www.2ppt.com/powerpoint/      </a:t>
            </a:r>
          </a:p>
          <a:p>
            <a:r>
              <a:rPr lang="en-US" altLang="zh-CN" sz="100" dirty="0">
                <a:solidFill>
                  <a:prstClr val="black"/>
                </a:solidFill>
                <a:latin typeface="Calibri" panose="020F0502020204030204"/>
                <a:ea typeface="宋体" panose="02010600030101010101" pitchFamily="2" charset="-122"/>
              </a:rPr>
              <a:t>Word</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www.2ppt.com/word/              Excel</a:t>
            </a:r>
            <a:r>
              <a:rPr lang="zh-CN" altLang="en-US" sz="100" dirty="0">
                <a:solidFill>
                  <a:prstClr val="black"/>
                </a:solidFill>
                <a:latin typeface="Calibri" panose="020F0502020204030204"/>
                <a:ea typeface="宋体" panose="02010600030101010101" pitchFamily="2" charset="-122"/>
              </a:rPr>
              <a:t>教程：</a:t>
            </a:r>
            <a:r>
              <a:rPr lang="en-US" altLang="zh-CN" sz="100" dirty="0">
                <a:solidFill>
                  <a:prstClr val="black"/>
                </a:solidFill>
                <a:latin typeface="Calibri" panose="020F0502020204030204"/>
                <a:ea typeface="宋体" panose="02010600030101010101" pitchFamily="2" charset="-122"/>
              </a:rPr>
              <a:t> www.2ppt.com/excel/  </a:t>
            </a:r>
          </a:p>
          <a:p>
            <a:r>
              <a:rPr lang="zh-CN" altLang="en-US" sz="100" dirty="0">
                <a:solidFill>
                  <a:prstClr val="black"/>
                </a:solidFill>
                <a:latin typeface="Calibri" panose="020F0502020204030204"/>
                <a:ea typeface="宋体" panose="02010600030101010101" pitchFamily="2" charset="-122"/>
              </a:rPr>
              <a:t>资料下载：</a:t>
            </a:r>
            <a:r>
              <a:rPr lang="en-US" altLang="zh-CN" sz="100" dirty="0">
                <a:solidFill>
                  <a:prstClr val="black"/>
                </a:solidFill>
                <a:latin typeface="Calibri" panose="020F0502020204030204"/>
                <a:ea typeface="宋体" panose="02010600030101010101" pitchFamily="2" charset="-122"/>
              </a:rPr>
              <a:t> www.2ppt.com/ziliao/                PPT</a:t>
            </a:r>
            <a:r>
              <a:rPr lang="zh-CN" altLang="en-US" sz="100" dirty="0">
                <a:solidFill>
                  <a:prstClr val="black"/>
                </a:solidFill>
                <a:latin typeface="Calibri" panose="020F0502020204030204"/>
                <a:ea typeface="宋体" panose="02010600030101010101" pitchFamily="2" charset="-122"/>
              </a:rPr>
              <a:t>课件下载：</a:t>
            </a:r>
            <a:r>
              <a:rPr lang="en-US" altLang="zh-CN" sz="100" dirty="0">
                <a:solidFill>
                  <a:prstClr val="black"/>
                </a:solidFill>
                <a:latin typeface="Calibri" panose="020F0502020204030204"/>
                <a:ea typeface="宋体" panose="02010600030101010101" pitchFamily="2" charset="-122"/>
              </a:rPr>
              <a:t> www.2ppt.com/kejian/ </a:t>
            </a:r>
          </a:p>
          <a:p>
            <a:r>
              <a:rPr lang="zh-CN" altLang="en-US" sz="100" dirty="0">
                <a:solidFill>
                  <a:prstClr val="black"/>
                </a:solidFill>
                <a:latin typeface="Calibri" panose="020F0502020204030204"/>
                <a:ea typeface="宋体" panose="02010600030101010101" pitchFamily="2" charset="-122"/>
              </a:rPr>
              <a:t>范文下载：</a:t>
            </a:r>
            <a:r>
              <a:rPr lang="en-US" altLang="zh-CN" sz="100" dirty="0">
                <a:solidFill>
                  <a:prstClr val="black"/>
                </a:solidFill>
                <a:latin typeface="Calibri" panose="020F0502020204030204"/>
                <a:ea typeface="宋体" panose="02010600030101010101" pitchFamily="2" charset="-122"/>
              </a:rPr>
              <a:t> www.2ppt.com/fanwen/             </a:t>
            </a:r>
            <a:r>
              <a:rPr lang="zh-CN" altLang="en-US" sz="100" dirty="0">
                <a:solidFill>
                  <a:prstClr val="black"/>
                </a:solidFill>
                <a:latin typeface="Calibri" panose="020F0502020204030204"/>
                <a:ea typeface="宋体" panose="02010600030101010101" pitchFamily="2" charset="-122"/>
              </a:rPr>
              <a:t>试卷下载：</a:t>
            </a:r>
            <a:r>
              <a:rPr lang="en-US" altLang="zh-CN" sz="100" dirty="0">
                <a:solidFill>
                  <a:prstClr val="black"/>
                </a:solidFill>
                <a:latin typeface="Calibri" panose="020F0502020204030204"/>
                <a:ea typeface="宋体" panose="02010600030101010101" pitchFamily="2" charset="-122"/>
              </a:rPr>
              <a:t> www.2ppt.com/shiti/  </a:t>
            </a:r>
          </a:p>
          <a:p>
            <a:r>
              <a:rPr lang="zh-CN" altLang="en-US" sz="100" dirty="0">
                <a:solidFill>
                  <a:prstClr val="black"/>
                </a:solidFill>
                <a:latin typeface="Calibri" panose="020F0502020204030204"/>
                <a:ea typeface="宋体" panose="02010600030101010101" pitchFamily="2" charset="-122"/>
              </a:rPr>
              <a:t>教案下载：</a:t>
            </a:r>
            <a:r>
              <a:rPr lang="en-US" altLang="zh-CN" sz="100" dirty="0">
                <a:solidFill>
                  <a:prstClr val="black"/>
                </a:solidFill>
                <a:latin typeface="Calibri" panose="020F0502020204030204"/>
                <a:ea typeface="宋体" panose="02010600030101010101" pitchFamily="2" charset="-122"/>
              </a:rPr>
              <a:t> www.2ppt.com/jiaoan/  </a:t>
            </a:r>
            <a:r>
              <a:rPr lang="en-US" altLang="zh-CN" sz="100" dirty="0" smtClean="0">
                <a:solidFill>
                  <a:prstClr val="black"/>
                </a:solidFill>
                <a:latin typeface="Calibri" panose="020F0502020204030204"/>
                <a:ea typeface="宋体" panose="02010600030101010101" pitchFamily="2" charset="-122"/>
              </a:rPr>
              <a:t>      </a:t>
            </a:r>
            <a:endParaRPr lang="en-US" altLang="zh-CN" sz="100" dirty="0">
              <a:solidFill>
                <a:prstClr val="black"/>
              </a:solidFill>
              <a:latin typeface="Calibri" panose="020F0502020204030204"/>
              <a:ea typeface="宋体" panose="02010600030101010101" pitchFamily="2" charset="-122"/>
            </a:endParaRPr>
          </a:p>
          <a:p>
            <a:r>
              <a:rPr lang="zh-CN" altLang="en-US" sz="100" dirty="0">
                <a:solidFill>
                  <a:prstClr val="black"/>
                </a:solidFill>
                <a:latin typeface="Calibri" panose="020F0502020204030204"/>
                <a:ea typeface="宋体" panose="02010600030101010101" pitchFamily="2" charset="-122"/>
              </a:rPr>
              <a:t>字体下</a:t>
            </a:r>
            <a:r>
              <a:rPr lang="zh-CN" altLang="en-US" sz="100" dirty="0" smtClean="0">
                <a:solidFill>
                  <a:prstClr val="black"/>
                </a:solidFill>
                <a:latin typeface="Calibri" panose="020F0502020204030204"/>
                <a:ea typeface="宋体" panose="02010600030101010101" pitchFamily="2" charset="-122"/>
              </a:rPr>
              <a:t>载：</a:t>
            </a:r>
            <a:r>
              <a:rPr lang="en-US" altLang="zh-CN" sz="100" dirty="0" smtClean="0">
                <a:solidFill>
                  <a:prstClr val="black"/>
                </a:solidFill>
                <a:latin typeface="Calibri" panose="020F0502020204030204"/>
                <a:ea typeface="宋体" panose="02010600030101010101" pitchFamily="2" charset="-122"/>
              </a:rPr>
              <a:t> www.2ppt.com/ziti/</a:t>
            </a:r>
            <a:endParaRPr lang="en-US" altLang="zh-CN" sz="100" dirty="0">
              <a:solidFill>
                <a:prstClr val="black"/>
              </a:solidFill>
              <a:latin typeface="Calibri" panose="020F0502020204030204"/>
              <a:ea typeface="宋体" panose="02010600030101010101" pitchFamily="2" charset="-122"/>
            </a:endParaRPr>
          </a:p>
          <a:p>
            <a:r>
              <a:rPr lang="en-US" altLang="zh-CN" sz="100" dirty="0">
                <a:solidFill>
                  <a:prstClr val="black"/>
                </a:solidFill>
                <a:latin typeface="Calibri" panose="020F0502020204030204"/>
                <a:ea typeface="宋体" panose="02010600030101010101" pitchFamily="2" charset="-122"/>
              </a:rPr>
              <a:t> </a:t>
            </a:r>
            <a:endParaRPr lang="zh-CN" altLang="en-US" sz="100" dirty="0">
              <a:solidFill>
                <a:prstClr val="black"/>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7"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0.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1.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pn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dministrator\Desktop\2014-42.png"/>
          <p:cNvPicPr>
            <a:picLocks noChangeAspect="1" noChangeArrowheads="1"/>
          </p:cNvPicPr>
          <p:nvPr/>
        </p:nvPicPr>
        <p:blipFill>
          <a:blip r:embed="rId5" cstate="screen"/>
          <a:srcRect/>
          <a:stretch>
            <a:fillRect/>
          </a:stretch>
        </p:blipFill>
        <p:spPr bwMode="auto">
          <a:xfrm>
            <a:off x="4444765" y="998220"/>
            <a:ext cx="3300886" cy="154062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6" cstate="screen"/>
          <a:stretch>
            <a:fillRect/>
          </a:stretch>
        </p:blipFill>
        <p:spPr>
          <a:xfrm>
            <a:off x="2743200" y="2114188"/>
            <a:ext cx="6705600" cy="2782024"/>
          </a:xfrm>
          <a:prstGeom prst="rect">
            <a:avLst/>
          </a:prstGeom>
        </p:spPr>
      </p:pic>
      <p:pic>
        <p:nvPicPr>
          <p:cNvPr id="4" name="图片 3"/>
          <p:cNvPicPr>
            <a:picLocks noChangeAspect="1"/>
          </p:cNvPicPr>
          <p:nvPr/>
        </p:nvPicPr>
        <p:blipFill>
          <a:blip r:embed="rId6" cstate="screen"/>
          <a:stretch>
            <a:fillRect/>
          </a:stretch>
        </p:blipFill>
        <p:spPr>
          <a:xfrm>
            <a:off x="2743200" y="2114188"/>
            <a:ext cx="6705600" cy="2782024"/>
          </a:xfrm>
          <a:prstGeom prst="rect">
            <a:avLst/>
          </a:prstGeom>
        </p:spPr>
      </p:pic>
      <p:sp>
        <p:nvSpPr>
          <p:cNvPr id="5" name="文本框 13"/>
          <p:cNvSpPr txBox="1"/>
          <p:nvPr/>
        </p:nvSpPr>
        <p:spPr>
          <a:xfrm>
            <a:off x="3027701" y="4763224"/>
            <a:ext cx="6135014" cy="58477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7"/>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3200" dirty="0">
                <a:latin typeface="方正姚体" panose="02010601030101010101" pitchFamily="2" charset="-122"/>
                <a:ea typeface="方正姚体" panose="02010601030101010101" pitchFamily="2" charset="-122"/>
              </a:rPr>
              <a:t>上</a:t>
            </a:r>
            <a:r>
              <a:rPr lang="zh-CN" altLang="en-US" sz="3200" dirty="0" smtClean="0">
                <a:latin typeface="方正姚体" panose="02010601030101010101" pitchFamily="2" charset="-122"/>
                <a:ea typeface="方正姚体" panose="02010601030101010101" pitchFamily="2" charset="-122"/>
              </a:rPr>
              <a:t>海某某公</a:t>
            </a:r>
            <a:r>
              <a:rPr lang="zh-CN" altLang="en-US" sz="3200" dirty="0">
                <a:latin typeface="方正姚体" panose="02010601030101010101" pitchFamily="2" charset="-122"/>
                <a:ea typeface="方正姚体" panose="02010601030101010101" pitchFamily="2" charset="-122"/>
              </a:rPr>
              <a:t>司年度盛典颁奖晚会</a:t>
            </a:r>
          </a:p>
        </p:txBody>
      </p:sp>
      <p:pic>
        <p:nvPicPr>
          <p:cNvPr id="7" name="media1">
            <a:hlinkClick r:id="" action="ppaction://media"/>
          </p:cNvPr>
          <p:cNvPicPr>
            <a:picLocks noChangeAspect="1"/>
          </p:cNvPicPr>
          <p:nvPr>
            <a:audioFile r:link="rId1"/>
            <p:extLst>
              <p:ext uri="{DAA4B4D4-6D71-4841-9C94-3DE7FCFB9230}">
                <p14:media xmlns:p14="http://schemas.microsoft.com/office/powerpoint/2010/main" r:embed="rId2">
                  <p14:trim st="10334" end="4464"/>
                  <p14:fade in="1000" out="2500"/>
                </p14:media>
              </p:ext>
            </p:extLst>
          </p:nvPr>
        </p:nvPicPr>
        <p:blipFill>
          <a:blip r:embed="rId8"/>
          <a:stretch>
            <a:fillRect/>
          </a:stretch>
        </p:blipFill>
        <p:spPr>
          <a:xfrm>
            <a:off x="-1246414" y="-150132"/>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6" presetClass="emph" presetSubtype="0" fill="hold" nodeType="afterEffect">
                                  <p:stCondLst>
                                    <p:cond delay="0"/>
                                  </p:stCondLst>
                                  <p:childTnLst>
                                    <p:animScale>
                                      <p:cBhvr>
                                        <p:cTn id="15" dur="300" fill="hold"/>
                                        <p:tgtEl>
                                          <p:spTgt spid="4"/>
                                        </p:tgtEl>
                                      </p:cBhvr>
                                      <p:by x="110000" y="110000"/>
                                    </p:animScale>
                                  </p:childTnLst>
                                </p:cTn>
                              </p:par>
                              <p:par>
                                <p:cTn id="16" presetID="10" presetClass="exit" presetSubtype="0" fill="hold" nodeType="withEffect">
                                  <p:stCondLst>
                                    <p:cond delay="0"/>
                                  </p:stCondLst>
                                  <p:childTnLst>
                                    <p:animEffect transition="out" filter="fade">
                                      <p:cBhvr>
                                        <p:cTn id="17" dur="300"/>
                                        <p:tgtEl>
                                          <p:spTgt spid="4"/>
                                        </p:tgtEl>
                                      </p:cBhvr>
                                    </p:animEffect>
                                    <p:set>
                                      <p:cBhvr>
                                        <p:cTn id="18" dur="1" fill="hold">
                                          <p:stCondLst>
                                            <p:cond delay="299"/>
                                          </p:stCondLst>
                                        </p:cTn>
                                        <p:tgtEl>
                                          <p:spTgt spid="4"/>
                                        </p:tgtEl>
                                        <p:attrNameLst>
                                          <p:attrName>style.visibility</p:attrName>
                                        </p:attrNameLst>
                                      </p:cBhvr>
                                      <p:to>
                                        <p:strVal val="hidden"/>
                                      </p:to>
                                    </p:set>
                                  </p:childTnLst>
                                </p:cTn>
                              </p:par>
                              <p:par>
                                <p:cTn id="19" presetID="23" presetClass="entr" presetSubtype="288" fill="hold" grpId="0" nodeType="with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4/3*#ppt_w"/>
                                          </p:val>
                                        </p:tav>
                                        <p:tav tm="100000">
                                          <p:val>
                                            <p:strVal val="#ppt_w"/>
                                          </p:val>
                                        </p:tav>
                                      </p:tavLst>
                                    </p:anim>
                                    <p:anim calcmode="lin" valueType="num">
                                      <p:cBhvr>
                                        <p:cTn id="22" dur="500" fill="hold"/>
                                        <p:tgtEl>
                                          <p:spTgt spid="5"/>
                                        </p:tgtEl>
                                        <p:attrNameLst>
                                          <p:attrName>ppt_h</p:attrName>
                                        </p:attrNameLst>
                                      </p:cBhvr>
                                      <p:tavLst>
                                        <p:tav tm="0">
                                          <p:val>
                                            <p:strVal val="4/3*#ppt_h"/>
                                          </p:val>
                                        </p:tav>
                                        <p:tav tm="100000">
                                          <p:val>
                                            <p:strVal val="#ppt_h"/>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par>
                                <p:cTn id="28" presetID="1" presetClass="mediacall" presetSubtype="0" fill="hold" nodeType="withEffect">
                                  <p:stCondLst>
                                    <p:cond delay="0"/>
                                  </p:stCondLst>
                                  <p:childTnLst>
                                    <p:cmd type="call" cmd="playFrom(0.0)">
                                      <p:cBhvr>
                                        <p:cTn id="2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30"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6"/>
          <p:cNvPicPr>
            <a:picLocks noChangeAspect="1" noChangeArrowheads="1"/>
          </p:cNvPicPr>
          <p:nvPr/>
        </p:nvPicPr>
        <p:blipFill>
          <a:blip r:embed="rId3"/>
          <a:stretch>
            <a:fillRect/>
          </a:stretch>
        </p:blipFill>
        <p:spPr bwMode="auto">
          <a:xfrm>
            <a:off x="2965070" y="1541663"/>
            <a:ext cx="6261860" cy="318460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46373" y="2606025"/>
            <a:ext cx="6686551" cy="1015663"/>
          </a:xfrm>
          <a:prstGeom prst="rect">
            <a:avLst/>
          </a:prstGeom>
          <a:noFill/>
        </p:spPr>
        <p:txBody>
          <a:bodyPr wrap="square" rtlCol="0">
            <a:spAutoFit/>
          </a:bodyPr>
          <a:lstStyle/>
          <a:p>
            <a:pPr algn="ctr"/>
            <a:r>
              <a:rPr lang="zh-CN" altLang="en-US" sz="6000" b="1" dirty="0">
                <a:ln>
                  <a:solidFill>
                    <a:schemeClr val="accent1">
                      <a:lumMod val="40000"/>
                      <a:lumOff val="60000"/>
                      <a:alpha val="56000"/>
                    </a:schemeClr>
                  </a:solidFill>
                </a:ln>
                <a:blipFill>
                  <a:blip r:embed="rId4"/>
                  <a:tile tx="0" ty="0" sx="100000" sy="100000" flip="none" algn="ctr"/>
                </a:blipFill>
                <a:latin typeface="微软雅黑" panose="020B0503020204020204" pitchFamily="34" charset="-122"/>
                <a:ea typeface="微软雅黑" panose="020B0503020204020204" pitchFamily="34" charset="-122"/>
              </a:rPr>
              <a:t>年终颁奖盛典</a:t>
            </a:r>
          </a:p>
        </p:txBody>
      </p:sp>
      <p:pic>
        <p:nvPicPr>
          <p:cNvPr id="5" name="图片 4"/>
          <p:cNvPicPr>
            <a:picLocks noChangeAspect="1"/>
          </p:cNvPicPr>
          <p:nvPr/>
        </p:nvPicPr>
        <p:blipFill>
          <a:blip r:embed="rId5"/>
          <a:stretch>
            <a:fillRect/>
          </a:stretch>
        </p:blipFill>
        <p:spPr>
          <a:xfrm>
            <a:off x="0" y="3911600"/>
            <a:ext cx="12192000" cy="2946400"/>
          </a:xfrm>
          <a:prstGeom prst="rect">
            <a:avLst/>
          </a:prstGeom>
        </p:spPr>
      </p:pic>
      <p:pic>
        <p:nvPicPr>
          <p:cNvPr id="6" name="图片 5" descr="4.PNG"/>
          <p:cNvPicPr>
            <a:picLocks noChangeAspect="1"/>
          </p:cNvPicPr>
          <p:nvPr/>
        </p:nvPicPr>
        <p:blipFill>
          <a:blip r:embed="rId6" cstate="email"/>
          <a:srcRect/>
          <a:stretch>
            <a:fillRect/>
          </a:stretch>
        </p:blipFill>
        <p:spPr bwMode="auto">
          <a:xfrm>
            <a:off x="2695441" y="87554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3.png"/>
          <p:cNvPicPr>
            <a:picLocks noChangeAspect="1"/>
          </p:cNvPicPr>
          <p:nvPr/>
        </p:nvPicPr>
        <p:blipFill>
          <a:blip r:embed="rId7" cstate="email"/>
          <a:srcRect/>
          <a:stretch>
            <a:fillRect/>
          </a:stretch>
        </p:blipFill>
        <p:spPr bwMode="auto">
          <a:xfrm>
            <a:off x="2049861" y="43930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4.PNG"/>
          <p:cNvPicPr>
            <a:picLocks noChangeAspect="1"/>
          </p:cNvPicPr>
          <p:nvPr/>
        </p:nvPicPr>
        <p:blipFill>
          <a:blip r:embed="rId8" cstate="email"/>
          <a:srcRect/>
          <a:stretch>
            <a:fillRect/>
          </a:stretch>
        </p:blipFill>
        <p:spPr bwMode="auto">
          <a:xfrm>
            <a:off x="1025394" y="129845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3.png"/>
          <p:cNvPicPr>
            <a:picLocks noChangeAspect="1"/>
          </p:cNvPicPr>
          <p:nvPr/>
        </p:nvPicPr>
        <p:blipFill>
          <a:blip r:embed="rId9" cstate="email"/>
          <a:srcRect/>
          <a:stretch>
            <a:fillRect/>
          </a:stretch>
        </p:blipFill>
        <p:spPr bwMode="auto">
          <a:xfrm>
            <a:off x="525861" y="85459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4.PNG"/>
          <p:cNvPicPr>
            <a:picLocks noChangeAspect="1"/>
          </p:cNvPicPr>
          <p:nvPr/>
        </p:nvPicPr>
        <p:blipFill>
          <a:blip r:embed="rId10" cstate="email"/>
          <a:srcRect/>
          <a:stretch>
            <a:fillRect/>
          </a:stretch>
        </p:blipFill>
        <p:spPr bwMode="auto">
          <a:xfrm>
            <a:off x="4371847" y="1063508"/>
            <a:ext cx="317500" cy="11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3.png"/>
          <p:cNvPicPr>
            <a:picLocks noChangeAspect="1"/>
          </p:cNvPicPr>
          <p:nvPr/>
        </p:nvPicPr>
        <p:blipFill>
          <a:blip r:embed="rId9" cstate="email"/>
          <a:srcRect/>
          <a:stretch>
            <a:fillRect/>
          </a:stretch>
        </p:blipFill>
        <p:spPr bwMode="auto">
          <a:xfrm>
            <a:off x="3859611" y="106795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4.PNG"/>
          <p:cNvPicPr>
            <a:picLocks noChangeAspect="1"/>
          </p:cNvPicPr>
          <p:nvPr/>
        </p:nvPicPr>
        <p:blipFill>
          <a:blip r:embed="rId10" cstate="email"/>
          <a:srcRect/>
          <a:stretch>
            <a:fillRect/>
          </a:stretch>
        </p:blipFill>
        <p:spPr bwMode="auto">
          <a:xfrm>
            <a:off x="5787894" y="22403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3.png"/>
          <p:cNvPicPr>
            <a:picLocks noChangeAspect="1"/>
          </p:cNvPicPr>
          <p:nvPr/>
        </p:nvPicPr>
        <p:blipFill>
          <a:blip r:embed="rId9" cstate="email"/>
          <a:srcRect/>
          <a:stretch>
            <a:fillRect/>
          </a:stretch>
        </p:blipFill>
        <p:spPr bwMode="auto">
          <a:xfrm>
            <a:off x="5288361" y="-21792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3.png"/>
          <p:cNvPicPr>
            <a:picLocks noChangeAspect="1"/>
          </p:cNvPicPr>
          <p:nvPr/>
        </p:nvPicPr>
        <p:blipFill>
          <a:blip r:embed="rId11" cstate="email"/>
          <a:srcRect/>
          <a:stretch>
            <a:fillRect/>
          </a:stretch>
        </p:blipFill>
        <p:spPr bwMode="auto">
          <a:xfrm>
            <a:off x="6145611" y="122606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4.PNG"/>
          <p:cNvPicPr>
            <a:picLocks noChangeAspect="1"/>
          </p:cNvPicPr>
          <p:nvPr/>
        </p:nvPicPr>
        <p:blipFill>
          <a:blip r:embed="rId12" cstate="email"/>
          <a:srcRect/>
          <a:stretch>
            <a:fillRect/>
          </a:stretch>
        </p:blipFill>
        <p:spPr bwMode="auto">
          <a:xfrm>
            <a:off x="4403594" y="66218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3.png"/>
          <p:cNvPicPr>
            <a:picLocks noChangeAspect="1"/>
          </p:cNvPicPr>
          <p:nvPr/>
        </p:nvPicPr>
        <p:blipFill>
          <a:blip r:embed="rId13" cstate="email"/>
          <a:srcRect/>
          <a:stretch>
            <a:fillRect/>
          </a:stretch>
        </p:blipFill>
        <p:spPr bwMode="auto">
          <a:xfrm>
            <a:off x="4050111" y="21070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4.PNG"/>
          <p:cNvPicPr>
            <a:picLocks noChangeAspect="1"/>
          </p:cNvPicPr>
          <p:nvPr/>
        </p:nvPicPr>
        <p:blipFill>
          <a:blip r:embed="rId12" cstate="email"/>
          <a:srcRect/>
          <a:stretch>
            <a:fillRect/>
          </a:stretch>
        </p:blipFill>
        <p:spPr bwMode="auto">
          <a:xfrm>
            <a:off x="7165841" y="91936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3.png"/>
          <p:cNvPicPr>
            <a:picLocks noChangeAspect="1"/>
          </p:cNvPicPr>
          <p:nvPr/>
        </p:nvPicPr>
        <p:blipFill>
          <a:blip r:embed="rId11" cstate="email"/>
          <a:srcRect/>
          <a:stretch>
            <a:fillRect/>
          </a:stretch>
        </p:blipFill>
        <p:spPr bwMode="auto">
          <a:xfrm>
            <a:off x="6812361" y="46787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4.PNG"/>
          <p:cNvPicPr>
            <a:picLocks noChangeAspect="1"/>
          </p:cNvPicPr>
          <p:nvPr/>
        </p:nvPicPr>
        <p:blipFill>
          <a:blip r:embed="rId14" cstate="email"/>
          <a:srcRect/>
          <a:stretch>
            <a:fillRect/>
          </a:stretch>
        </p:blipFill>
        <p:spPr bwMode="auto">
          <a:xfrm>
            <a:off x="9473012" y="1163202"/>
            <a:ext cx="374649" cy="13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3.png"/>
          <p:cNvPicPr>
            <a:picLocks noChangeAspect="1"/>
          </p:cNvPicPr>
          <p:nvPr/>
        </p:nvPicPr>
        <p:blipFill>
          <a:blip r:embed="rId15" cstate="email"/>
          <a:srcRect/>
          <a:stretch>
            <a:fillRect/>
          </a:stretch>
        </p:blipFill>
        <p:spPr bwMode="auto">
          <a:xfrm>
            <a:off x="8882457" y="72505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4.PNG"/>
          <p:cNvPicPr>
            <a:picLocks noChangeAspect="1"/>
          </p:cNvPicPr>
          <p:nvPr/>
        </p:nvPicPr>
        <p:blipFill>
          <a:blip r:embed="rId16" cstate="email"/>
          <a:srcRect/>
          <a:stretch>
            <a:fillRect/>
          </a:stretch>
        </p:blipFill>
        <p:spPr bwMode="auto">
          <a:xfrm>
            <a:off x="8105641" y="34595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descr="3.png"/>
          <p:cNvPicPr>
            <a:picLocks noChangeAspect="1"/>
          </p:cNvPicPr>
          <p:nvPr/>
        </p:nvPicPr>
        <p:blipFill>
          <a:blip r:embed="rId17" cstate="email"/>
          <a:srcRect/>
          <a:stretch>
            <a:fillRect/>
          </a:stretch>
        </p:blipFill>
        <p:spPr bwMode="auto">
          <a:xfrm>
            <a:off x="7625161" y="-97907"/>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descr="4.PNG"/>
          <p:cNvPicPr>
            <a:picLocks noChangeAspect="1"/>
          </p:cNvPicPr>
          <p:nvPr/>
        </p:nvPicPr>
        <p:blipFill>
          <a:blip r:embed="rId18" cstate="email"/>
          <a:srcRect/>
          <a:stretch>
            <a:fillRect/>
          </a:stretch>
        </p:blipFill>
        <p:spPr bwMode="auto">
          <a:xfrm>
            <a:off x="11263708" y="65266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descr="3.png"/>
          <p:cNvPicPr>
            <a:picLocks noChangeAspect="1"/>
          </p:cNvPicPr>
          <p:nvPr/>
        </p:nvPicPr>
        <p:blipFill>
          <a:blip r:embed="rId19" cstate="email"/>
          <a:srcRect/>
          <a:stretch>
            <a:fillRect/>
          </a:stretch>
        </p:blipFill>
        <p:spPr bwMode="auto">
          <a:xfrm>
            <a:off x="10734541" y="21070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descr="4.PNG"/>
          <p:cNvPicPr>
            <a:picLocks noChangeAspect="1"/>
          </p:cNvPicPr>
          <p:nvPr/>
        </p:nvPicPr>
        <p:blipFill>
          <a:blip r:embed="rId20" cstate="email"/>
          <a:srcRect/>
          <a:stretch>
            <a:fillRect/>
          </a:stretch>
        </p:blipFill>
        <p:spPr bwMode="auto">
          <a:xfrm>
            <a:off x="10448794" y="2297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descr="3.png"/>
          <p:cNvPicPr>
            <a:picLocks noChangeAspect="1"/>
          </p:cNvPicPr>
          <p:nvPr/>
        </p:nvPicPr>
        <p:blipFill>
          <a:blip r:embed="rId21" cstate="email"/>
          <a:srcRect/>
          <a:stretch>
            <a:fillRect/>
          </a:stretch>
        </p:blipFill>
        <p:spPr bwMode="auto">
          <a:xfrm>
            <a:off x="10050861" y="-21792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descr="4.PNG"/>
          <p:cNvPicPr>
            <a:picLocks noChangeAspect="1"/>
          </p:cNvPicPr>
          <p:nvPr/>
        </p:nvPicPr>
        <p:blipFill>
          <a:blip r:embed="rId20" cstate="email"/>
          <a:srcRect/>
          <a:stretch>
            <a:fillRect/>
          </a:stretch>
        </p:blipFill>
        <p:spPr bwMode="auto">
          <a:xfrm>
            <a:off x="1478361" y="31357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3.png"/>
          <p:cNvPicPr>
            <a:picLocks noChangeAspect="1"/>
          </p:cNvPicPr>
          <p:nvPr/>
        </p:nvPicPr>
        <p:blipFill>
          <a:blip r:embed="rId21" cstate="email"/>
          <a:srcRect/>
          <a:stretch>
            <a:fillRect/>
          </a:stretch>
        </p:blipFill>
        <p:spPr bwMode="auto">
          <a:xfrm>
            <a:off x="1080427" y="-13410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descr="4.PNG"/>
          <p:cNvPicPr>
            <a:picLocks noChangeAspect="1"/>
          </p:cNvPicPr>
          <p:nvPr/>
        </p:nvPicPr>
        <p:blipFill>
          <a:blip r:embed="rId22" cstate="email"/>
          <a:srcRect/>
          <a:stretch>
            <a:fillRect/>
          </a:stretch>
        </p:blipFill>
        <p:spPr bwMode="auto">
          <a:xfrm>
            <a:off x="3260594" y="23927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3.png"/>
          <p:cNvPicPr>
            <a:picLocks noChangeAspect="1"/>
          </p:cNvPicPr>
          <p:nvPr/>
        </p:nvPicPr>
        <p:blipFill>
          <a:blip r:embed="rId11" cstate="email"/>
          <a:srcRect/>
          <a:stretch>
            <a:fillRect/>
          </a:stretch>
        </p:blipFill>
        <p:spPr bwMode="auto">
          <a:xfrm>
            <a:off x="2907111" y="-21030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descr="4.PNG"/>
          <p:cNvPicPr>
            <a:picLocks noChangeAspect="1"/>
          </p:cNvPicPr>
          <p:nvPr/>
        </p:nvPicPr>
        <p:blipFill>
          <a:blip r:embed="rId6" cstate="email"/>
          <a:srcRect/>
          <a:stretch>
            <a:fillRect/>
          </a:stretch>
        </p:blipFill>
        <p:spPr bwMode="auto">
          <a:xfrm>
            <a:off x="2504941" y="105842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descr="3.png"/>
          <p:cNvPicPr>
            <a:picLocks noChangeAspect="1"/>
          </p:cNvPicPr>
          <p:nvPr/>
        </p:nvPicPr>
        <p:blipFill>
          <a:blip r:embed="rId7" cstate="email"/>
          <a:srcRect/>
          <a:stretch>
            <a:fillRect/>
          </a:stretch>
        </p:blipFill>
        <p:spPr bwMode="auto">
          <a:xfrm>
            <a:off x="1859361" y="62218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descr="4.PNG"/>
          <p:cNvPicPr>
            <a:picLocks noChangeAspect="1"/>
          </p:cNvPicPr>
          <p:nvPr/>
        </p:nvPicPr>
        <p:blipFill>
          <a:blip r:embed="rId8" cstate="email"/>
          <a:srcRect/>
          <a:stretch>
            <a:fillRect/>
          </a:stretch>
        </p:blipFill>
        <p:spPr bwMode="auto">
          <a:xfrm>
            <a:off x="834894" y="148133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descr="3.png"/>
          <p:cNvPicPr>
            <a:picLocks noChangeAspect="1"/>
          </p:cNvPicPr>
          <p:nvPr/>
        </p:nvPicPr>
        <p:blipFill>
          <a:blip r:embed="rId9" cstate="email"/>
          <a:srcRect/>
          <a:stretch>
            <a:fillRect/>
          </a:stretch>
        </p:blipFill>
        <p:spPr bwMode="auto">
          <a:xfrm>
            <a:off x="335361" y="103747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descr="3.png"/>
          <p:cNvPicPr>
            <a:picLocks noChangeAspect="1"/>
          </p:cNvPicPr>
          <p:nvPr/>
        </p:nvPicPr>
        <p:blipFill>
          <a:blip r:embed="rId9" cstate="email"/>
          <a:srcRect/>
          <a:stretch>
            <a:fillRect/>
          </a:stretch>
        </p:blipFill>
        <p:spPr bwMode="auto">
          <a:xfrm>
            <a:off x="3669111" y="125083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descr="4.PNG"/>
          <p:cNvPicPr>
            <a:picLocks noChangeAspect="1"/>
          </p:cNvPicPr>
          <p:nvPr/>
        </p:nvPicPr>
        <p:blipFill>
          <a:blip r:embed="rId10" cstate="email"/>
          <a:srcRect/>
          <a:stretch>
            <a:fillRect/>
          </a:stretch>
        </p:blipFill>
        <p:spPr bwMode="auto">
          <a:xfrm>
            <a:off x="5597394" y="40691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descr="3.png"/>
          <p:cNvPicPr>
            <a:picLocks noChangeAspect="1"/>
          </p:cNvPicPr>
          <p:nvPr/>
        </p:nvPicPr>
        <p:blipFill>
          <a:blip r:embed="rId9" cstate="email"/>
          <a:srcRect/>
          <a:stretch>
            <a:fillRect/>
          </a:stretch>
        </p:blipFill>
        <p:spPr bwMode="auto">
          <a:xfrm>
            <a:off x="5097861" y="-3504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descr="3.png"/>
          <p:cNvPicPr>
            <a:picLocks noChangeAspect="1"/>
          </p:cNvPicPr>
          <p:nvPr/>
        </p:nvPicPr>
        <p:blipFill>
          <a:blip r:embed="rId11" cstate="email"/>
          <a:srcRect/>
          <a:stretch>
            <a:fillRect/>
          </a:stretch>
        </p:blipFill>
        <p:spPr bwMode="auto">
          <a:xfrm>
            <a:off x="5955111" y="140894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descr="4.PNG"/>
          <p:cNvPicPr>
            <a:picLocks noChangeAspect="1"/>
          </p:cNvPicPr>
          <p:nvPr/>
        </p:nvPicPr>
        <p:blipFill>
          <a:blip r:embed="rId12" cstate="email"/>
          <a:srcRect/>
          <a:stretch>
            <a:fillRect/>
          </a:stretch>
        </p:blipFill>
        <p:spPr bwMode="auto">
          <a:xfrm>
            <a:off x="4213094" y="84506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descr="3.png"/>
          <p:cNvPicPr>
            <a:picLocks noChangeAspect="1"/>
          </p:cNvPicPr>
          <p:nvPr/>
        </p:nvPicPr>
        <p:blipFill>
          <a:blip r:embed="rId13" cstate="email"/>
          <a:srcRect/>
          <a:stretch>
            <a:fillRect/>
          </a:stretch>
        </p:blipFill>
        <p:spPr bwMode="auto">
          <a:xfrm>
            <a:off x="3859611" y="39358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descr="4.PNG"/>
          <p:cNvPicPr>
            <a:picLocks noChangeAspect="1"/>
          </p:cNvPicPr>
          <p:nvPr/>
        </p:nvPicPr>
        <p:blipFill>
          <a:blip r:embed="rId12" cstate="email"/>
          <a:srcRect/>
          <a:stretch>
            <a:fillRect/>
          </a:stretch>
        </p:blipFill>
        <p:spPr bwMode="auto">
          <a:xfrm>
            <a:off x="6975341" y="110224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descr="3.png"/>
          <p:cNvPicPr>
            <a:picLocks noChangeAspect="1"/>
          </p:cNvPicPr>
          <p:nvPr/>
        </p:nvPicPr>
        <p:blipFill>
          <a:blip r:embed="rId11" cstate="email"/>
          <a:srcRect/>
          <a:stretch>
            <a:fillRect/>
          </a:stretch>
        </p:blipFill>
        <p:spPr bwMode="auto">
          <a:xfrm>
            <a:off x="6621861" y="65075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descr="3.png"/>
          <p:cNvPicPr>
            <a:picLocks noChangeAspect="1"/>
          </p:cNvPicPr>
          <p:nvPr/>
        </p:nvPicPr>
        <p:blipFill>
          <a:blip r:embed="rId15" cstate="email"/>
          <a:srcRect/>
          <a:stretch>
            <a:fillRect/>
          </a:stretch>
        </p:blipFill>
        <p:spPr bwMode="auto">
          <a:xfrm>
            <a:off x="8691957" y="90793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descr="4.PNG"/>
          <p:cNvPicPr>
            <a:picLocks noChangeAspect="1"/>
          </p:cNvPicPr>
          <p:nvPr/>
        </p:nvPicPr>
        <p:blipFill>
          <a:blip r:embed="rId16" cstate="email"/>
          <a:srcRect/>
          <a:stretch>
            <a:fillRect/>
          </a:stretch>
        </p:blipFill>
        <p:spPr bwMode="auto">
          <a:xfrm>
            <a:off x="7915141" y="52883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descr="3.png"/>
          <p:cNvPicPr>
            <a:picLocks noChangeAspect="1"/>
          </p:cNvPicPr>
          <p:nvPr/>
        </p:nvPicPr>
        <p:blipFill>
          <a:blip r:embed="rId17" cstate="email"/>
          <a:srcRect/>
          <a:stretch>
            <a:fillRect/>
          </a:stretch>
        </p:blipFill>
        <p:spPr bwMode="auto">
          <a:xfrm>
            <a:off x="7434661" y="84973"/>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descr="4.PNG"/>
          <p:cNvPicPr>
            <a:picLocks noChangeAspect="1"/>
          </p:cNvPicPr>
          <p:nvPr/>
        </p:nvPicPr>
        <p:blipFill>
          <a:blip r:embed="rId18" cstate="email"/>
          <a:srcRect/>
          <a:stretch>
            <a:fillRect/>
          </a:stretch>
        </p:blipFill>
        <p:spPr bwMode="auto">
          <a:xfrm>
            <a:off x="11073208" y="83554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46" descr="3.png"/>
          <p:cNvPicPr>
            <a:picLocks noChangeAspect="1"/>
          </p:cNvPicPr>
          <p:nvPr/>
        </p:nvPicPr>
        <p:blipFill>
          <a:blip r:embed="rId19" cstate="email"/>
          <a:srcRect/>
          <a:stretch>
            <a:fillRect/>
          </a:stretch>
        </p:blipFill>
        <p:spPr bwMode="auto">
          <a:xfrm>
            <a:off x="10544041" y="39358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descr="4.PNG"/>
          <p:cNvPicPr>
            <a:picLocks noChangeAspect="1"/>
          </p:cNvPicPr>
          <p:nvPr/>
        </p:nvPicPr>
        <p:blipFill>
          <a:blip r:embed="rId20" cstate="email"/>
          <a:srcRect/>
          <a:stretch>
            <a:fillRect/>
          </a:stretch>
        </p:blipFill>
        <p:spPr bwMode="auto">
          <a:xfrm>
            <a:off x="10258294" y="41263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descr="3.png"/>
          <p:cNvPicPr>
            <a:picLocks noChangeAspect="1"/>
          </p:cNvPicPr>
          <p:nvPr/>
        </p:nvPicPr>
        <p:blipFill>
          <a:blip r:embed="rId21" cstate="email"/>
          <a:srcRect/>
          <a:stretch>
            <a:fillRect/>
          </a:stretch>
        </p:blipFill>
        <p:spPr bwMode="auto">
          <a:xfrm>
            <a:off x="9860361" y="-3504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descr="4.PNG"/>
          <p:cNvPicPr>
            <a:picLocks noChangeAspect="1"/>
          </p:cNvPicPr>
          <p:nvPr/>
        </p:nvPicPr>
        <p:blipFill>
          <a:blip r:embed="rId20" cstate="email"/>
          <a:srcRect/>
          <a:stretch>
            <a:fillRect/>
          </a:stretch>
        </p:blipFill>
        <p:spPr bwMode="auto">
          <a:xfrm>
            <a:off x="1287861" y="4964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descr="3.png"/>
          <p:cNvPicPr>
            <a:picLocks noChangeAspect="1"/>
          </p:cNvPicPr>
          <p:nvPr/>
        </p:nvPicPr>
        <p:blipFill>
          <a:blip r:embed="rId21" cstate="email"/>
          <a:srcRect/>
          <a:stretch>
            <a:fillRect/>
          </a:stretch>
        </p:blipFill>
        <p:spPr bwMode="auto">
          <a:xfrm>
            <a:off x="889927" y="48778"/>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4.PNG"/>
          <p:cNvPicPr>
            <a:picLocks noChangeAspect="1"/>
          </p:cNvPicPr>
          <p:nvPr/>
        </p:nvPicPr>
        <p:blipFill>
          <a:blip r:embed="rId22" cstate="email"/>
          <a:srcRect/>
          <a:stretch>
            <a:fillRect/>
          </a:stretch>
        </p:blipFill>
        <p:spPr bwMode="auto">
          <a:xfrm>
            <a:off x="3070094" y="42215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3.png"/>
          <p:cNvPicPr>
            <a:picLocks noChangeAspect="1"/>
          </p:cNvPicPr>
          <p:nvPr/>
        </p:nvPicPr>
        <p:blipFill>
          <a:blip r:embed="rId11" cstate="email"/>
          <a:srcRect/>
          <a:stretch>
            <a:fillRect/>
          </a:stretch>
        </p:blipFill>
        <p:spPr bwMode="auto">
          <a:xfrm>
            <a:off x="2716611" y="-2742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ppt_w</p:attrName>
                                        </p:attrNameLst>
                                      </p:cBhvr>
                                      <p:tavLst>
                                        <p:tav tm="0">
                                          <p:val>
                                            <p:fltVal val="0"/>
                                          </p:val>
                                        </p:tav>
                                        <p:tav tm="100000">
                                          <p:val>
                                            <p:strVal val="#ppt_w"/>
                                          </p:val>
                                        </p:tav>
                                      </p:tavLst>
                                    </p:anim>
                                    <p:anim calcmode="lin" valueType="num">
                                      <p:cBhvr>
                                        <p:cTn id="14" dur="250" fill="hold"/>
                                        <p:tgtEl>
                                          <p:spTgt spid="4"/>
                                        </p:tgtEl>
                                        <p:attrNameLst>
                                          <p:attrName>ppt_h</p:attrName>
                                        </p:attrNameLst>
                                      </p:cBhvr>
                                      <p:tavLst>
                                        <p:tav tm="0">
                                          <p:val>
                                            <p:fltVal val="0"/>
                                          </p:val>
                                        </p:tav>
                                        <p:tav tm="100000">
                                          <p:val>
                                            <p:strVal val="#ppt_h"/>
                                          </p:val>
                                        </p:tav>
                                      </p:tavLst>
                                    </p:anim>
                                    <p:animEffect transition="in" filter="fade">
                                      <p:cBhvr>
                                        <p:cTn id="15" dur="250"/>
                                        <p:tgtEl>
                                          <p:spTgt spid="4"/>
                                        </p:tgtEl>
                                      </p:cBhvr>
                                    </p:animEffect>
                                  </p:childTnLst>
                                </p:cTn>
                              </p:par>
                            </p:childTnLst>
                          </p:cTn>
                        </p:par>
                        <p:par>
                          <p:cTn id="16" fill="hold">
                            <p:stCondLst>
                              <p:cond delay="1500"/>
                            </p:stCondLst>
                            <p:childTnLst>
                              <p:par>
                                <p:cTn id="17" presetID="2" presetClass="entr" presetSubtype="4"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700" fill="hold"/>
                                        <p:tgtEl>
                                          <p:spTgt spid="5"/>
                                        </p:tgtEl>
                                        <p:attrNameLst>
                                          <p:attrName>ppt_x</p:attrName>
                                        </p:attrNameLst>
                                      </p:cBhvr>
                                      <p:tavLst>
                                        <p:tav tm="0">
                                          <p:val>
                                            <p:strVal val="#ppt_x"/>
                                          </p:val>
                                        </p:tav>
                                        <p:tav tm="100000">
                                          <p:val>
                                            <p:strVal val="#ppt_x"/>
                                          </p:val>
                                        </p:tav>
                                      </p:tavLst>
                                    </p:anim>
                                    <p:anim calcmode="lin" valueType="num">
                                      <p:cBhvr additive="base">
                                        <p:cTn id="20" dur="17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6" dur="1000" spd="-100000" fill="hold"/>
                                        <p:tgtEl>
                                          <p:spTgt spid="6"/>
                                        </p:tgtEl>
                                        <p:attrNameLst>
                                          <p:attrName>ppt_x</p:attrName>
                                          <p:attrName>ppt_y</p:attrName>
                                        </p:attrNameLst>
                                      </p:cBhvr>
                                    </p:animMotion>
                                  </p:childTnLst>
                                </p:cTn>
                              </p:par>
                              <p:par>
                                <p:cTn id="27" presetID="10" presetClass="exit" presetSubtype="0" fill="hold" nodeType="withEffect">
                                  <p:stCondLst>
                                    <p:cond delay="2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4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 presetClass="emph" presetSubtype="0" fill="hold" nodeType="withEffect">
                                  <p:stCondLst>
                                    <p:cond delay="400"/>
                                  </p:stCondLst>
                                  <p:childTnLst>
                                    <p:animScale>
                                      <p:cBhvr>
                                        <p:cTn id="34" dur="1000" fill="hold"/>
                                        <p:tgtEl>
                                          <p:spTgt spid="7"/>
                                        </p:tgtEl>
                                      </p:cBhvr>
                                      <p:by x="150000" y="150000"/>
                                    </p:animScale>
                                  </p:childTnLst>
                                </p:cTn>
                              </p:par>
                              <p:par>
                                <p:cTn id="35" presetID="10" presetClass="exit" presetSubtype="0" fill="hold" nodeType="withEffect">
                                  <p:stCondLst>
                                    <p:cond delay="100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4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42" dur="500" spd="-100000" fill="hold"/>
                                        <p:tgtEl>
                                          <p:spTgt spid="8"/>
                                        </p:tgtEl>
                                        <p:attrNameLst>
                                          <p:attrName>ppt_x</p:attrName>
                                          <p:attrName>ppt_y</p:attrName>
                                        </p:attrNameLst>
                                      </p:cBhvr>
                                    </p:animMotion>
                                  </p:childTnLst>
                                </p:cTn>
                              </p:par>
                              <p:par>
                                <p:cTn id="43" presetID="10" presetClass="exit" presetSubtype="0" fill="hold" nodeType="withEffect">
                                  <p:stCondLst>
                                    <p:cond delay="70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ntr" presetSubtype="0" fill="hold" nodeType="withEffect">
                                  <p:stCondLst>
                                    <p:cond delay="7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6" presetClass="emph" presetSubtype="0" fill="hold" nodeType="withEffect">
                                  <p:stCondLst>
                                    <p:cond delay="700"/>
                                  </p:stCondLst>
                                  <p:childTnLst>
                                    <p:animScale>
                                      <p:cBhvr>
                                        <p:cTn id="50" dur="1000" fill="hold"/>
                                        <p:tgtEl>
                                          <p:spTgt spid="9"/>
                                        </p:tgtEl>
                                      </p:cBhvr>
                                      <p:by x="150000" y="150000"/>
                                    </p:animScale>
                                  </p:childTnLst>
                                </p:cTn>
                              </p:par>
                              <p:par>
                                <p:cTn id="51" presetID="10" presetClass="exit" presetSubtype="0" fill="hold" nodeType="withEffect">
                                  <p:stCondLst>
                                    <p:cond delay="130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nodeType="with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0" presetClass="path" presetSubtype="0" accel="50000" decel="50000" fill="hold" nodeType="withEffect">
                                  <p:stCondLst>
                                    <p:cond delay="2000"/>
                                  </p:stCondLst>
                                  <p:childTnLst>
                                    <p:animMotion origin="layout" path="M -4.58333E-6 -3.33333E-6 C -4.58333E-6 0.00023 -4.58333E-6 0.45417 -4.58333E-6 0.90857 " pathEditMode="relative" rAng="0" ptsTypes="AA">
                                      <p:cBhvr>
                                        <p:cTn id="58" dur="500" spd="-100000" fill="hold"/>
                                        <p:tgtEl>
                                          <p:spTgt spid="10"/>
                                        </p:tgtEl>
                                        <p:attrNameLst>
                                          <p:attrName>ppt_x</p:attrName>
                                          <p:attrName>ppt_y</p:attrName>
                                        </p:attrNameLst>
                                      </p:cBhvr>
                                      <p:rCtr x="0" y="45417"/>
                                    </p:animMotion>
                                  </p:childTnLst>
                                </p:cTn>
                              </p:par>
                              <p:par>
                                <p:cTn id="59" presetID="10" presetClass="exit" presetSubtype="0" fill="hold" nodeType="withEffect">
                                  <p:stCondLst>
                                    <p:cond delay="230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ntr" presetSubtype="0" fill="hold" nodeType="withEffect">
                                  <p:stCondLst>
                                    <p:cond delay="23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6" presetClass="emph" presetSubtype="0" fill="hold" nodeType="withEffect">
                                  <p:stCondLst>
                                    <p:cond delay="2200"/>
                                  </p:stCondLst>
                                  <p:childTnLst>
                                    <p:animScale>
                                      <p:cBhvr>
                                        <p:cTn id="66" dur="1000" fill="hold"/>
                                        <p:tgtEl>
                                          <p:spTgt spid="11"/>
                                        </p:tgtEl>
                                      </p:cBhvr>
                                      <p:by x="150000" y="150000"/>
                                    </p:animScale>
                                  </p:childTnLst>
                                </p:cTn>
                              </p:par>
                              <p:par>
                                <p:cTn id="67" presetID="10" presetClass="exit" presetSubtype="0" fill="hold" nodeType="withEffect">
                                  <p:stCondLst>
                                    <p:cond delay="270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nodeType="withEffect">
                                  <p:stCondLst>
                                    <p:cond delay="3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74" dur="500" spd="-100000" fill="hold"/>
                                        <p:tgtEl>
                                          <p:spTgt spid="12"/>
                                        </p:tgtEl>
                                        <p:attrNameLst>
                                          <p:attrName>ppt_x</p:attrName>
                                          <p:attrName>ppt_y</p:attrName>
                                        </p:attrNameLst>
                                      </p:cBhvr>
                                    </p:animMotion>
                                  </p:childTnLst>
                                </p:cTn>
                              </p:par>
                              <p:par>
                                <p:cTn id="75" presetID="10" presetClass="exit" presetSubtype="0" fill="hold" nodeType="withEffect">
                                  <p:stCondLst>
                                    <p:cond delay="60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ntr" presetSubtype="0" fill="hold" nodeType="withEffect">
                                  <p:stCondLst>
                                    <p:cond delay="70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6" presetClass="emph" presetSubtype="0" fill="hold" nodeType="withEffect">
                                  <p:stCondLst>
                                    <p:cond delay="700"/>
                                  </p:stCondLst>
                                  <p:childTnLst>
                                    <p:animScale>
                                      <p:cBhvr>
                                        <p:cTn id="82" dur="1000" fill="hold"/>
                                        <p:tgtEl>
                                          <p:spTgt spid="13"/>
                                        </p:tgtEl>
                                      </p:cBhvr>
                                      <p:by x="150000" y="150000"/>
                                    </p:animScale>
                                  </p:childTnLst>
                                </p:cTn>
                              </p:par>
                              <p:par>
                                <p:cTn id="83" presetID="10" presetClass="exit" presetSubtype="0" fill="hold" nodeType="withEffect">
                                  <p:stCondLst>
                                    <p:cond delay="120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ntr" presetSubtype="0" fill="hold" nodeType="withEffect">
                                  <p:stCondLst>
                                    <p:cond delay="230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6" presetClass="emph" presetSubtype="0" fill="hold" nodeType="withEffect">
                                  <p:stCondLst>
                                    <p:cond delay="2300"/>
                                  </p:stCondLst>
                                  <p:childTnLst>
                                    <p:animScale>
                                      <p:cBhvr>
                                        <p:cTn id="90" dur="1000" fill="hold"/>
                                        <p:tgtEl>
                                          <p:spTgt spid="14"/>
                                        </p:tgtEl>
                                      </p:cBhvr>
                                      <p:by x="150000" y="150000"/>
                                    </p:animScale>
                                  </p:childTnLst>
                                </p:cTn>
                              </p:par>
                              <p:par>
                                <p:cTn id="91" presetID="10" presetClass="exit" presetSubtype="0" fill="hold" nodeType="withEffect">
                                  <p:stCondLst>
                                    <p:cond delay="280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98" dur="500" spd="-100000" fill="hold"/>
                                        <p:tgtEl>
                                          <p:spTgt spid="15"/>
                                        </p:tgtEl>
                                        <p:attrNameLst>
                                          <p:attrName>ppt_x</p:attrName>
                                          <p:attrName>ppt_y</p:attrName>
                                        </p:attrNameLst>
                                      </p:cBhvr>
                                    </p:animMotion>
                                  </p:childTnLst>
                                </p:cTn>
                              </p:par>
                              <p:par>
                                <p:cTn id="99" presetID="10" presetClass="exit" presetSubtype="0" fill="hold" nodeType="withEffect">
                                  <p:stCondLst>
                                    <p:cond delay="20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ntr" presetSubtype="0" fill="hold" nodeType="withEffect">
                                  <p:stCondLst>
                                    <p:cond delay="40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6" presetClass="emph" presetSubtype="0" fill="hold" nodeType="withEffect">
                                  <p:stCondLst>
                                    <p:cond delay="400"/>
                                  </p:stCondLst>
                                  <p:childTnLst>
                                    <p:animScale>
                                      <p:cBhvr>
                                        <p:cTn id="106" dur="1000" fill="hold"/>
                                        <p:tgtEl>
                                          <p:spTgt spid="16"/>
                                        </p:tgtEl>
                                      </p:cBhvr>
                                      <p:by x="150000" y="150000"/>
                                    </p:animScale>
                                  </p:childTnLst>
                                </p:cTn>
                              </p:par>
                              <p:par>
                                <p:cTn id="107" presetID="10" presetClass="exit" presetSubtype="0" fill="hold" nodeType="withEffect">
                                  <p:stCondLst>
                                    <p:cond delay="100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ntr" presetSubtype="0" fill="hold" nodeType="withEffect">
                                  <p:stCondLst>
                                    <p:cond delay="15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par>
                                <p:cTn id="113"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14" dur="500" spd="-100000" fill="hold"/>
                                        <p:tgtEl>
                                          <p:spTgt spid="17"/>
                                        </p:tgtEl>
                                        <p:attrNameLst>
                                          <p:attrName>ppt_x</p:attrName>
                                          <p:attrName>ppt_y</p:attrName>
                                        </p:attrNameLst>
                                      </p:cBhvr>
                                    </p:animMotion>
                                  </p:childTnLst>
                                </p:cTn>
                              </p:par>
                              <p:par>
                                <p:cTn id="115" presetID="10" presetClass="exit" presetSubtype="0" fill="hold" nodeType="withEffect">
                                  <p:stCondLst>
                                    <p:cond delay="1900"/>
                                  </p:stCondLst>
                                  <p:childTnLst>
                                    <p:animEffect transition="out" filter="fade">
                                      <p:cBhvr>
                                        <p:cTn id="116" dur="500"/>
                                        <p:tgtEl>
                                          <p:spTgt spid="17"/>
                                        </p:tgtEl>
                                      </p:cBhvr>
                                    </p:animEffect>
                                    <p:set>
                                      <p:cBhvr>
                                        <p:cTn id="117" dur="1" fill="hold">
                                          <p:stCondLst>
                                            <p:cond delay="499"/>
                                          </p:stCondLst>
                                        </p:cTn>
                                        <p:tgtEl>
                                          <p:spTgt spid="17"/>
                                        </p:tgtEl>
                                        <p:attrNameLst>
                                          <p:attrName>style.visibility</p:attrName>
                                        </p:attrNameLst>
                                      </p:cBhvr>
                                      <p:to>
                                        <p:strVal val="hidden"/>
                                      </p:to>
                                    </p:set>
                                  </p:childTnLst>
                                </p:cTn>
                              </p:par>
                              <p:par>
                                <p:cTn id="118" presetID="10" presetClass="entr" presetSubtype="0" fill="hold" nodeType="withEffect">
                                  <p:stCondLst>
                                    <p:cond delay="190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par>
                                <p:cTn id="121" presetID="6" presetClass="emph" presetSubtype="0" fill="hold" nodeType="withEffect">
                                  <p:stCondLst>
                                    <p:cond delay="1900"/>
                                  </p:stCondLst>
                                  <p:childTnLst>
                                    <p:animScale>
                                      <p:cBhvr>
                                        <p:cTn id="122" dur="1000" fill="hold"/>
                                        <p:tgtEl>
                                          <p:spTgt spid="18"/>
                                        </p:tgtEl>
                                      </p:cBhvr>
                                      <p:by x="150000" y="150000"/>
                                    </p:animScale>
                                  </p:childTnLst>
                                </p:cTn>
                              </p:par>
                              <p:par>
                                <p:cTn id="123" presetID="10" presetClass="exit" presetSubtype="0" fill="hold" nodeType="withEffect">
                                  <p:stCondLst>
                                    <p:cond delay="250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ntr" presetSubtype="0" fill="hold" nodeType="withEffect">
                                  <p:stCondLst>
                                    <p:cond delay="150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500"/>
                                        <p:tgtEl>
                                          <p:spTgt spid="19"/>
                                        </p:tgtEl>
                                      </p:cBhvr>
                                    </p:animEffect>
                                  </p:childTnLst>
                                </p:cTn>
                              </p:par>
                              <p:par>
                                <p:cTn id="12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30" dur="500" spd="-100000" fill="hold"/>
                                        <p:tgtEl>
                                          <p:spTgt spid="19"/>
                                        </p:tgtEl>
                                        <p:attrNameLst>
                                          <p:attrName>ppt_x</p:attrName>
                                          <p:attrName>ppt_y</p:attrName>
                                        </p:attrNameLst>
                                      </p:cBhvr>
                                    </p:animMotion>
                                  </p:childTnLst>
                                </p:cTn>
                              </p:par>
                              <p:par>
                                <p:cTn id="131" presetID="10" presetClass="exit" presetSubtype="0" fill="hold" nodeType="withEffect">
                                  <p:stCondLst>
                                    <p:cond delay="190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ntr" presetSubtype="0" fill="hold" nodeType="withEffect">
                                  <p:stCondLst>
                                    <p:cond delay="190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500"/>
                                        <p:tgtEl>
                                          <p:spTgt spid="20"/>
                                        </p:tgtEl>
                                      </p:cBhvr>
                                    </p:animEffect>
                                  </p:childTnLst>
                                </p:cTn>
                              </p:par>
                              <p:par>
                                <p:cTn id="137" presetID="6" presetClass="emph" presetSubtype="0" fill="hold" nodeType="withEffect">
                                  <p:stCondLst>
                                    <p:cond delay="1900"/>
                                  </p:stCondLst>
                                  <p:childTnLst>
                                    <p:animScale>
                                      <p:cBhvr>
                                        <p:cTn id="138" dur="1000" fill="hold"/>
                                        <p:tgtEl>
                                          <p:spTgt spid="20"/>
                                        </p:tgtEl>
                                      </p:cBhvr>
                                      <p:by x="150000" y="150000"/>
                                    </p:animScale>
                                  </p:childTnLst>
                                </p:cTn>
                              </p:par>
                              <p:par>
                                <p:cTn id="139" presetID="10" presetClass="exit" presetSubtype="0" fill="hold" nodeType="withEffect">
                                  <p:stCondLst>
                                    <p:cond delay="240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ntr" presetSubtype="0" fill="hold" nodeType="withEffect">
                                  <p:stCondLst>
                                    <p:cond delay="50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500"/>
                                        <p:tgtEl>
                                          <p:spTgt spid="21"/>
                                        </p:tgtEl>
                                      </p:cBhvr>
                                    </p:animEffect>
                                  </p:childTnLst>
                                </p:cTn>
                              </p:par>
                              <p:par>
                                <p:cTn id="145"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146" dur="500" spd="-100000" fill="hold"/>
                                        <p:tgtEl>
                                          <p:spTgt spid="21"/>
                                        </p:tgtEl>
                                        <p:attrNameLst>
                                          <p:attrName>ppt_x</p:attrName>
                                          <p:attrName>ppt_y</p:attrName>
                                        </p:attrNameLst>
                                      </p:cBhvr>
                                    </p:animMotion>
                                  </p:childTnLst>
                                </p:cTn>
                              </p:par>
                              <p:par>
                                <p:cTn id="147" presetID="10" presetClass="exit" presetSubtype="0" fill="hold" nodeType="withEffect">
                                  <p:stCondLst>
                                    <p:cond delay="800"/>
                                  </p:stCondLst>
                                  <p:childTnLst>
                                    <p:animEffect transition="out" filter="fade">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0" presetClass="entr" presetSubtype="0" fill="hold" nodeType="withEffect">
                                  <p:stCondLst>
                                    <p:cond delay="800"/>
                                  </p:stCondLst>
                                  <p:childTnLst>
                                    <p:set>
                                      <p:cBhvr>
                                        <p:cTn id="151" dur="1" fill="hold">
                                          <p:stCondLst>
                                            <p:cond delay="0"/>
                                          </p:stCondLst>
                                        </p:cTn>
                                        <p:tgtEl>
                                          <p:spTgt spid="22"/>
                                        </p:tgtEl>
                                        <p:attrNameLst>
                                          <p:attrName>style.visibility</p:attrName>
                                        </p:attrNameLst>
                                      </p:cBhvr>
                                      <p:to>
                                        <p:strVal val="visible"/>
                                      </p:to>
                                    </p:set>
                                    <p:animEffect transition="in" filter="fade">
                                      <p:cBhvr>
                                        <p:cTn id="152" dur="500"/>
                                        <p:tgtEl>
                                          <p:spTgt spid="22"/>
                                        </p:tgtEl>
                                      </p:cBhvr>
                                    </p:animEffect>
                                  </p:childTnLst>
                                </p:cTn>
                              </p:par>
                              <p:par>
                                <p:cTn id="153" presetID="6" presetClass="emph" presetSubtype="0" fill="hold" nodeType="withEffect">
                                  <p:stCondLst>
                                    <p:cond delay="800"/>
                                  </p:stCondLst>
                                  <p:childTnLst>
                                    <p:animScale>
                                      <p:cBhvr>
                                        <p:cTn id="154" dur="1000" fill="hold"/>
                                        <p:tgtEl>
                                          <p:spTgt spid="22"/>
                                        </p:tgtEl>
                                      </p:cBhvr>
                                      <p:by x="150000" y="150000"/>
                                    </p:animScale>
                                  </p:childTnLst>
                                </p:cTn>
                              </p:par>
                              <p:par>
                                <p:cTn id="155" presetID="10" presetClass="exit" presetSubtype="0" fill="hold" nodeType="withEffect">
                                  <p:stCondLst>
                                    <p:cond delay="1300"/>
                                  </p:stCondLst>
                                  <p:childTnLst>
                                    <p:animEffect transition="out" filter="fade">
                                      <p:cBhvr>
                                        <p:cTn id="156" dur="500"/>
                                        <p:tgtEl>
                                          <p:spTgt spid="22"/>
                                        </p:tgtEl>
                                      </p:cBhvr>
                                    </p:animEffect>
                                    <p:set>
                                      <p:cBhvr>
                                        <p:cTn id="157" dur="1" fill="hold">
                                          <p:stCondLst>
                                            <p:cond delay="499"/>
                                          </p:stCondLst>
                                        </p:cTn>
                                        <p:tgtEl>
                                          <p:spTgt spid="22"/>
                                        </p:tgtEl>
                                        <p:attrNameLst>
                                          <p:attrName>style.visibility</p:attrName>
                                        </p:attrNameLst>
                                      </p:cBhvr>
                                      <p:to>
                                        <p:strVal val="hidden"/>
                                      </p:to>
                                    </p:set>
                                  </p:childTnLst>
                                </p:cTn>
                              </p:par>
                              <p:par>
                                <p:cTn id="158" presetID="10" presetClass="entr" presetSubtype="0" fill="hold" nodeType="withEffect">
                                  <p:stCondLst>
                                    <p:cond delay="1800"/>
                                  </p:stCondLst>
                                  <p:childTnLst>
                                    <p:set>
                                      <p:cBhvr>
                                        <p:cTn id="159" dur="1" fill="hold">
                                          <p:stCondLst>
                                            <p:cond delay="0"/>
                                          </p:stCondLst>
                                        </p:cTn>
                                        <p:tgtEl>
                                          <p:spTgt spid="23"/>
                                        </p:tgtEl>
                                        <p:attrNameLst>
                                          <p:attrName>style.visibility</p:attrName>
                                        </p:attrNameLst>
                                      </p:cBhvr>
                                      <p:to>
                                        <p:strVal val="visible"/>
                                      </p:to>
                                    </p:set>
                                    <p:animEffect transition="in" filter="fade">
                                      <p:cBhvr>
                                        <p:cTn id="160" dur="500"/>
                                        <p:tgtEl>
                                          <p:spTgt spid="23"/>
                                        </p:tgtEl>
                                      </p:cBhvr>
                                    </p:animEffect>
                                  </p:childTnLst>
                                </p:cTn>
                              </p:par>
                              <p:par>
                                <p:cTn id="161" presetID="0" presetClass="path" presetSubtype="0" accel="50000" decel="50000" fill="hold" nodeType="withEffect">
                                  <p:stCondLst>
                                    <p:cond delay="1800"/>
                                  </p:stCondLst>
                                  <p:childTnLst>
                                    <p:animMotion origin="layout" path="M 0 2.83688E-6 C 0 0.00031 0 0.45421 0 0.90872 " pathEditMode="relative" rAng="0" ptsTypes="aA">
                                      <p:cBhvr>
                                        <p:cTn id="162" dur="500" spd="-100000" fill="hold"/>
                                        <p:tgtEl>
                                          <p:spTgt spid="23"/>
                                        </p:tgtEl>
                                        <p:attrNameLst>
                                          <p:attrName>ppt_x</p:attrName>
                                          <p:attrName>ppt_y</p:attrName>
                                        </p:attrNameLst>
                                      </p:cBhvr>
                                      <p:rCtr x="0" y="45421"/>
                                    </p:animMotion>
                                  </p:childTnLst>
                                </p:cTn>
                              </p:par>
                              <p:par>
                                <p:cTn id="163" presetID="10" presetClass="exit" presetSubtype="0" fill="hold" nodeType="withEffect">
                                  <p:stCondLst>
                                    <p:cond delay="2000"/>
                                  </p:stCondLst>
                                  <p:childTnLst>
                                    <p:animEffect transition="out" filter="fade">
                                      <p:cBhvr>
                                        <p:cTn id="164" dur="500"/>
                                        <p:tgtEl>
                                          <p:spTgt spid="23"/>
                                        </p:tgtEl>
                                      </p:cBhvr>
                                    </p:animEffect>
                                    <p:set>
                                      <p:cBhvr>
                                        <p:cTn id="165" dur="1" fill="hold">
                                          <p:stCondLst>
                                            <p:cond delay="499"/>
                                          </p:stCondLst>
                                        </p:cTn>
                                        <p:tgtEl>
                                          <p:spTgt spid="23"/>
                                        </p:tgtEl>
                                        <p:attrNameLst>
                                          <p:attrName>style.visibility</p:attrName>
                                        </p:attrNameLst>
                                      </p:cBhvr>
                                      <p:to>
                                        <p:strVal val="hidden"/>
                                      </p:to>
                                    </p:set>
                                  </p:childTnLst>
                                </p:cTn>
                              </p:par>
                              <p:par>
                                <p:cTn id="166" presetID="10" presetClass="entr" presetSubtype="0" fill="hold" nodeType="withEffect">
                                  <p:stCondLst>
                                    <p:cond delay="200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par>
                                <p:cTn id="169" presetID="6" presetClass="emph" presetSubtype="0" fill="hold" nodeType="withEffect">
                                  <p:stCondLst>
                                    <p:cond delay="2000"/>
                                  </p:stCondLst>
                                  <p:childTnLst>
                                    <p:animScale>
                                      <p:cBhvr>
                                        <p:cTn id="170" dur="1000" fill="hold"/>
                                        <p:tgtEl>
                                          <p:spTgt spid="24"/>
                                        </p:tgtEl>
                                      </p:cBhvr>
                                      <p:by x="150000" y="150000"/>
                                    </p:animScale>
                                  </p:childTnLst>
                                </p:cTn>
                              </p:par>
                              <p:par>
                                <p:cTn id="171" presetID="10" presetClass="exit" presetSubtype="0" fill="hold" nodeType="withEffect">
                                  <p:stCondLst>
                                    <p:cond delay="2500"/>
                                  </p:stCondLst>
                                  <p:childTnLst>
                                    <p:animEffect transition="out" filter="fade">
                                      <p:cBhvr>
                                        <p:cTn id="172" dur="500"/>
                                        <p:tgtEl>
                                          <p:spTgt spid="24"/>
                                        </p:tgtEl>
                                      </p:cBhvr>
                                    </p:animEffect>
                                    <p:set>
                                      <p:cBhvr>
                                        <p:cTn id="173" dur="1" fill="hold">
                                          <p:stCondLst>
                                            <p:cond delay="499"/>
                                          </p:stCondLst>
                                        </p:cTn>
                                        <p:tgtEl>
                                          <p:spTgt spid="24"/>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500"/>
                                        <p:tgtEl>
                                          <p:spTgt spid="25"/>
                                        </p:tgtEl>
                                      </p:cBhvr>
                                    </p:animEffect>
                                  </p:childTnLst>
                                </p:cTn>
                              </p:par>
                              <p:par>
                                <p:cTn id="177"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178" dur="500" spd="-100000" fill="hold"/>
                                        <p:tgtEl>
                                          <p:spTgt spid="25"/>
                                        </p:tgtEl>
                                        <p:attrNameLst>
                                          <p:attrName>ppt_x</p:attrName>
                                          <p:attrName>ppt_y</p:attrName>
                                        </p:attrNameLst>
                                      </p:cBhvr>
                                    </p:animMotion>
                                  </p:childTnLst>
                                </p:cTn>
                              </p:par>
                              <p:par>
                                <p:cTn id="179" presetID="10" presetClass="exit" presetSubtype="0" fill="hold" nodeType="withEffect">
                                  <p:stCondLst>
                                    <p:cond delay="80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ntr" presetSubtype="0" fill="hold" nodeType="withEffect">
                                  <p:stCondLst>
                                    <p:cond delay="80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par>
                                <p:cTn id="185" presetID="6" presetClass="emph" presetSubtype="0" fill="hold" nodeType="withEffect">
                                  <p:stCondLst>
                                    <p:cond delay="800"/>
                                  </p:stCondLst>
                                  <p:childTnLst>
                                    <p:animScale>
                                      <p:cBhvr>
                                        <p:cTn id="186" dur="1000" fill="hold"/>
                                        <p:tgtEl>
                                          <p:spTgt spid="26"/>
                                        </p:tgtEl>
                                      </p:cBhvr>
                                      <p:by x="150000" y="150000"/>
                                    </p:animScale>
                                  </p:childTnLst>
                                </p:cTn>
                              </p:par>
                              <p:par>
                                <p:cTn id="187" presetID="10" presetClass="exit" presetSubtype="0" fill="hold" nodeType="withEffect">
                                  <p:stCondLst>
                                    <p:cond delay="130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par>
                                <p:cTn id="190" presetID="10" presetClass="entr" presetSubtype="0" fill="hold" nodeType="withEffect">
                                  <p:stCondLst>
                                    <p:cond delay="20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500"/>
                                        <p:tgtEl>
                                          <p:spTgt spid="27"/>
                                        </p:tgtEl>
                                      </p:cBhvr>
                                    </p:animEffect>
                                  </p:childTnLst>
                                </p:cTn>
                              </p:par>
                              <p:par>
                                <p:cTn id="193"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194" dur="500" spd="-100000" fill="hold"/>
                                        <p:tgtEl>
                                          <p:spTgt spid="27"/>
                                        </p:tgtEl>
                                        <p:attrNameLst>
                                          <p:attrName>ppt_x</p:attrName>
                                          <p:attrName>ppt_y</p:attrName>
                                        </p:attrNameLst>
                                      </p:cBhvr>
                                    </p:animMotion>
                                  </p:childTnLst>
                                </p:cTn>
                              </p:par>
                              <p:par>
                                <p:cTn id="195" presetID="10" presetClass="exit" presetSubtype="0" fill="hold" nodeType="withEffect">
                                  <p:stCondLst>
                                    <p:cond delay="600"/>
                                  </p:stCondLst>
                                  <p:childTnLst>
                                    <p:animEffect transition="out" filter="fade">
                                      <p:cBhvr>
                                        <p:cTn id="196" dur="500"/>
                                        <p:tgtEl>
                                          <p:spTgt spid="27"/>
                                        </p:tgtEl>
                                      </p:cBhvr>
                                    </p:animEffect>
                                    <p:set>
                                      <p:cBhvr>
                                        <p:cTn id="197" dur="1" fill="hold">
                                          <p:stCondLst>
                                            <p:cond delay="499"/>
                                          </p:stCondLst>
                                        </p:cTn>
                                        <p:tgtEl>
                                          <p:spTgt spid="27"/>
                                        </p:tgtEl>
                                        <p:attrNameLst>
                                          <p:attrName>style.visibility</p:attrName>
                                        </p:attrNameLst>
                                      </p:cBhvr>
                                      <p:to>
                                        <p:strVal val="hidden"/>
                                      </p:to>
                                    </p:set>
                                  </p:childTnLst>
                                </p:cTn>
                              </p:par>
                              <p:par>
                                <p:cTn id="198" presetID="10" presetClass="entr" presetSubtype="0" fill="hold" nodeType="withEffect">
                                  <p:stCondLst>
                                    <p:cond delay="600"/>
                                  </p:stCondLst>
                                  <p:childTnLst>
                                    <p:set>
                                      <p:cBhvr>
                                        <p:cTn id="199" dur="1" fill="hold">
                                          <p:stCondLst>
                                            <p:cond delay="0"/>
                                          </p:stCondLst>
                                        </p:cTn>
                                        <p:tgtEl>
                                          <p:spTgt spid="28"/>
                                        </p:tgtEl>
                                        <p:attrNameLst>
                                          <p:attrName>style.visibility</p:attrName>
                                        </p:attrNameLst>
                                      </p:cBhvr>
                                      <p:to>
                                        <p:strVal val="visible"/>
                                      </p:to>
                                    </p:set>
                                    <p:animEffect transition="in" filter="fade">
                                      <p:cBhvr>
                                        <p:cTn id="200" dur="500"/>
                                        <p:tgtEl>
                                          <p:spTgt spid="28"/>
                                        </p:tgtEl>
                                      </p:cBhvr>
                                    </p:animEffect>
                                  </p:childTnLst>
                                </p:cTn>
                              </p:par>
                              <p:par>
                                <p:cTn id="201" presetID="6" presetClass="emph" presetSubtype="0" fill="hold" nodeType="withEffect">
                                  <p:stCondLst>
                                    <p:cond delay="600"/>
                                  </p:stCondLst>
                                  <p:childTnLst>
                                    <p:animScale>
                                      <p:cBhvr>
                                        <p:cTn id="202" dur="1000" fill="hold"/>
                                        <p:tgtEl>
                                          <p:spTgt spid="28"/>
                                        </p:tgtEl>
                                      </p:cBhvr>
                                      <p:by x="150000" y="150000"/>
                                    </p:animScale>
                                  </p:childTnLst>
                                </p:cTn>
                              </p:par>
                              <p:par>
                                <p:cTn id="203" presetID="10" presetClass="exit" presetSubtype="0" fill="hold" nodeType="withEffect">
                                  <p:stCondLst>
                                    <p:cond delay="1100"/>
                                  </p:stCondLst>
                                  <p:childTnLst>
                                    <p:animEffect transition="out" filter="fade">
                                      <p:cBhvr>
                                        <p:cTn id="204" dur="500"/>
                                        <p:tgtEl>
                                          <p:spTgt spid="28"/>
                                        </p:tgtEl>
                                      </p:cBhvr>
                                    </p:animEffect>
                                    <p:set>
                                      <p:cBhvr>
                                        <p:cTn id="205" dur="1" fill="hold">
                                          <p:stCondLst>
                                            <p:cond delay="499"/>
                                          </p:stCondLst>
                                        </p:cTn>
                                        <p:tgtEl>
                                          <p:spTgt spid="28"/>
                                        </p:tgtEl>
                                        <p:attrNameLst>
                                          <p:attrName>style.visibility</p:attrName>
                                        </p:attrNameLst>
                                      </p:cBhvr>
                                      <p:to>
                                        <p:strVal val="hidden"/>
                                      </p:to>
                                    </p:set>
                                  </p:childTnLst>
                                </p:cTn>
                              </p:par>
                              <p:par>
                                <p:cTn id="206" presetID="10" presetClass="entr" presetSubtype="0" fill="hold" nodeType="withEffect">
                                  <p:stCondLst>
                                    <p:cond delay="1500"/>
                                  </p:stCondLst>
                                  <p:childTnLst>
                                    <p:set>
                                      <p:cBhvr>
                                        <p:cTn id="207" dur="1" fill="hold">
                                          <p:stCondLst>
                                            <p:cond delay="0"/>
                                          </p:stCondLst>
                                        </p:cTn>
                                        <p:tgtEl>
                                          <p:spTgt spid="29"/>
                                        </p:tgtEl>
                                        <p:attrNameLst>
                                          <p:attrName>style.visibility</p:attrName>
                                        </p:attrNameLst>
                                      </p:cBhvr>
                                      <p:to>
                                        <p:strVal val="visible"/>
                                      </p:to>
                                    </p:set>
                                    <p:animEffect transition="in" filter="fade">
                                      <p:cBhvr>
                                        <p:cTn id="208" dur="500"/>
                                        <p:tgtEl>
                                          <p:spTgt spid="29"/>
                                        </p:tgtEl>
                                      </p:cBhvr>
                                    </p:animEffect>
                                  </p:childTnLst>
                                </p:cTn>
                              </p:par>
                              <p:par>
                                <p:cTn id="20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210" dur="500" spd="-100000" fill="hold"/>
                                        <p:tgtEl>
                                          <p:spTgt spid="29"/>
                                        </p:tgtEl>
                                        <p:attrNameLst>
                                          <p:attrName>ppt_x</p:attrName>
                                          <p:attrName>ppt_y</p:attrName>
                                        </p:attrNameLst>
                                      </p:cBhvr>
                                    </p:animMotion>
                                  </p:childTnLst>
                                </p:cTn>
                              </p:par>
                              <p:par>
                                <p:cTn id="211" presetID="10" presetClass="exit" presetSubtype="0" fill="hold" nodeType="withEffect">
                                  <p:stCondLst>
                                    <p:cond delay="1900"/>
                                  </p:stCondLst>
                                  <p:childTnLst>
                                    <p:animEffect transition="out" filter="fade">
                                      <p:cBhvr>
                                        <p:cTn id="212" dur="500"/>
                                        <p:tgtEl>
                                          <p:spTgt spid="29"/>
                                        </p:tgtEl>
                                      </p:cBhvr>
                                    </p:animEffect>
                                    <p:set>
                                      <p:cBhvr>
                                        <p:cTn id="213" dur="1" fill="hold">
                                          <p:stCondLst>
                                            <p:cond delay="499"/>
                                          </p:stCondLst>
                                        </p:cTn>
                                        <p:tgtEl>
                                          <p:spTgt spid="29"/>
                                        </p:tgtEl>
                                        <p:attrNameLst>
                                          <p:attrName>style.visibility</p:attrName>
                                        </p:attrNameLst>
                                      </p:cBhvr>
                                      <p:to>
                                        <p:strVal val="hidden"/>
                                      </p:to>
                                    </p:set>
                                  </p:childTnLst>
                                </p:cTn>
                              </p:par>
                              <p:par>
                                <p:cTn id="214" presetID="10" presetClass="entr" presetSubtype="0" fill="hold" nodeType="withEffect">
                                  <p:stCondLst>
                                    <p:cond delay="1900"/>
                                  </p:stCondLst>
                                  <p:childTnLst>
                                    <p:set>
                                      <p:cBhvr>
                                        <p:cTn id="215" dur="1" fill="hold">
                                          <p:stCondLst>
                                            <p:cond delay="0"/>
                                          </p:stCondLst>
                                        </p:cTn>
                                        <p:tgtEl>
                                          <p:spTgt spid="30"/>
                                        </p:tgtEl>
                                        <p:attrNameLst>
                                          <p:attrName>style.visibility</p:attrName>
                                        </p:attrNameLst>
                                      </p:cBhvr>
                                      <p:to>
                                        <p:strVal val="visible"/>
                                      </p:to>
                                    </p:set>
                                    <p:animEffect transition="in" filter="fade">
                                      <p:cBhvr>
                                        <p:cTn id="216" dur="500"/>
                                        <p:tgtEl>
                                          <p:spTgt spid="30"/>
                                        </p:tgtEl>
                                      </p:cBhvr>
                                    </p:animEffect>
                                  </p:childTnLst>
                                </p:cTn>
                              </p:par>
                              <p:par>
                                <p:cTn id="217" presetID="6" presetClass="emph" presetSubtype="0" fill="hold" nodeType="withEffect">
                                  <p:stCondLst>
                                    <p:cond delay="1900"/>
                                  </p:stCondLst>
                                  <p:childTnLst>
                                    <p:animScale>
                                      <p:cBhvr>
                                        <p:cTn id="218" dur="1000" fill="hold"/>
                                        <p:tgtEl>
                                          <p:spTgt spid="30"/>
                                        </p:tgtEl>
                                      </p:cBhvr>
                                      <p:by x="150000" y="150000"/>
                                    </p:animScale>
                                  </p:childTnLst>
                                </p:cTn>
                              </p:par>
                              <p:par>
                                <p:cTn id="219" presetID="10" presetClass="exit" presetSubtype="0" fill="hold" nodeType="withEffect">
                                  <p:stCondLst>
                                    <p:cond delay="2500"/>
                                  </p:stCondLst>
                                  <p:childTnLst>
                                    <p:animEffect transition="out" filter="fade">
                                      <p:cBhvr>
                                        <p:cTn id="220" dur="500"/>
                                        <p:tgtEl>
                                          <p:spTgt spid="30"/>
                                        </p:tgtEl>
                                      </p:cBhvr>
                                    </p:animEffect>
                                    <p:set>
                                      <p:cBhvr>
                                        <p:cTn id="221" dur="1" fill="hold">
                                          <p:stCondLst>
                                            <p:cond delay="499"/>
                                          </p:stCondLst>
                                        </p:cTn>
                                        <p:tgtEl>
                                          <p:spTgt spid="30"/>
                                        </p:tgtEl>
                                        <p:attrNameLst>
                                          <p:attrName>style.visibility</p:attrName>
                                        </p:attrNameLst>
                                      </p:cBhvr>
                                      <p:to>
                                        <p:strVal val="hidden"/>
                                      </p:to>
                                    </p:set>
                                  </p:childTnLst>
                                </p:cTn>
                              </p:par>
                            </p:childTnLst>
                          </p:cTn>
                        </p:par>
                        <p:par>
                          <p:cTn id="222" fill="hold">
                            <p:stCondLst>
                              <p:cond delay="4000"/>
                            </p:stCondLst>
                            <p:childTnLst>
                              <p:par>
                                <p:cTn id="223" presetID="10" presetClass="entr" presetSubtype="0" fill="hold" nodeType="afterEffect">
                                  <p:stCondLst>
                                    <p:cond delay="0"/>
                                  </p:stCondLst>
                                  <p:childTnLst>
                                    <p:set>
                                      <p:cBhvr>
                                        <p:cTn id="224" dur="1" fill="hold">
                                          <p:stCondLst>
                                            <p:cond delay="0"/>
                                          </p:stCondLst>
                                        </p:cTn>
                                        <p:tgtEl>
                                          <p:spTgt spid="31"/>
                                        </p:tgtEl>
                                        <p:attrNameLst>
                                          <p:attrName>style.visibility</p:attrName>
                                        </p:attrNameLst>
                                      </p:cBhvr>
                                      <p:to>
                                        <p:strVal val="visible"/>
                                      </p:to>
                                    </p:set>
                                    <p:animEffect transition="in" filter="fade">
                                      <p:cBhvr>
                                        <p:cTn id="225" dur="500"/>
                                        <p:tgtEl>
                                          <p:spTgt spid="31"/>
                                        </p:tgtEl>
                                      </p:cBhvr>
                                    </p:animEffect>
                                  </p:childTnLst>
                                </p:cTn>
                              </p:par>
                              <p:par>
                                <p:cTn id="226"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27" dur="500" spd="-100000" fill="hold"/>
                                        <p:tgtEl>
                                          <p:spTgt spid="31"/>
                                        </p:tgtEl>
                                        <p:attrNameLst>
                                          <p:attrName>ppt_x</p:attrName>
                                          <p:attrName>ppt_y</p:attrName>
                                        </p:attrNameLst>
                                      </p:cBhvr>
                                    </p:animMotion>
                                  </p:childTnLst>
                                </p:cTn>
                              </p:par>
                              <p:par>
                                <p:cTn id="228" presetID="10" presetClass="exit" presetSubtype="0" fill="hold" nodeType="withEffect">
                                  <p:stCondLst>
                                    <p:cond delay="200"/>
                                  </p:stCondLst>
                                  <p:childTnLst>
                                    <p:animEffect transition="out" filter="fade">
                                      <p:cBhvr>
                                        <p:cTn id="229" dur="500"/>
                                        <p:tgtEl>
                                          <p:spTgt spid="31"/>
                                        </p:tgtEl>
                                      </p:cBhvr>
                                    </p:animEffect>
                                    <p:set>
                                      <p:cBhvr>
                                        <p:cTn id="230" dur="1" fill="hold">
                                          <p:stCondLst>
                                            <p:cond delay="499"/>
                                          </p:stCondLst>
                                        </p:cTn>
                                        <p:tgtEl>
                                          <p:spTgt spid="31"/>
                                        </p:tgtEl>
                                        <p:attrNameLst>
                                          <p:attrName>style.visibility</p:attrName>
                                        </p:attrNameLst>
                                      </p:cBhvr>
                                      <p:to>
                                        <p:strVal val="hidden"/>
                                      </p:to>
                                    </p:set>
                                  </p:childTnLst>
                                </p:cTn>
                              </p:par>
                              <p:par>
                                <p:cTn id="231" presetID="10" presetClass="entr" presetSubtype="0" fill="hold" nodeType="withEffect">
                                  <p:stCondLst>
                                    <p:cond delay="400"/>
                                  </p:stCondLst>
                                  <p:childTnLst>
                                    <p:set>
                                      <p:cBhvr>
                                        <p:cTn id="232" dur="1" fill="hold">
                                          <p:stCondLst>
                                            <p:cond delay="0"/>
                                          </p:stCondLst>
                                        </p:cTn>
                                        <p:tgtEl>
                                          <p:spTgt spid="32"/>
                                        </p:tgtEl>
                                        <p:attrNameLst>
                                          <p:attrName>style.visibility</p:attrName>
                                        </p:attrNameLst>
                                      </p:cBhvr>
                                      <p:to>
                                        <p:strVal val="visible"/>
                                      </p:to>
                                    </p:set>
                                    <p:animEffect transition="in" filter="fade">
                                      <p:cBhvr>
                                        <p:cTn id="233" dur="500"/>
                                        <p:tgtEl>
                                          <p:spTgt spid="32"/>
                                        </p:tgtEl>
                                      </p:cBhvr>
                                    </p:animEffect>
                                  </p:childTnLst>
                                </p:cTn>
                              </p:par>
                              <p:par>
                                <p:cTn id="234" presetID="6" presetClass="emph" presetSubtype="0" fill="hold" nodeType="withEffect">
                                  <p:stCondLst>
                                    <p:cond delay="400"/>
                                  </p:stCondLst>
                                  <p:childTnLst>
                                    <p:animScale>
                                      <p:cBhvr>
                                        <p:cTn id="235" dur="1000" fill="hold"/>
                                        <p:tgtEl>
                                          <p:spTgt spid="32"/>
                                        </p:tgtEl>
                                      </p:cBhvr>
                                      <p:by x="150000" y="150000"/>
                                    </p:animScale>
                                  </p:childTnLst>
                                </p:cTn>
                              </p:par>
                              <p:par>
                                <p:cTn id="236" presetID="10" presetClass="exit" presetSubtype="0" fill="hold" nodeType="withEffect">
                                  <p:stCondLst>
                                    <p:cond delay="1000"/>
                                  </p:stCondLst>
                                  <p:childTnLst>
                                    <p:animEffect transition="out" filter="fade">
                                      <p:cBhvr>
                                        <p:cTn id="237" dur="500"/>
                                        <p:tgtEl>
                                          <p:spTgt spid="32"/>
                                        </p:tgtEl>
                                      </p:cBhvr>
                                    </p:animEffect>
                                    <p:set>
                                      <p:cBhvr>
                                        <p:cTn id="238" dur="1" fill="hold">
                                          <p:stCondLst>
                                            <p:cond delay="499"/>
                                          </p:stCondLst>
                                        </p:cTn>
                                        <p:tgtEl>
                                          <p:spTgt spid="32"/>
                                        </p:tgtEl>
                                        <p:attrNameLst>
                                          <p:attrName>style.visibility</p:attrName>
                                        </p:attrNameLst>
                                      </p:cBhvr>
                                      <p:to>
                                        <p:strVal val="hidden"/>
                                      </p:to>
                                    </p:set>
                                  </p:childTnLst>
                                </p:cTn>
                              </p:par>
                              <p:par>
                                <p:cTn id="239" presetID="10" presetClass="entr" presetSubtype="0" fill="hold" nodeType="withEffect">
                                  <p:stCondLst>
                                    <p:cond delay="400"/>
                                  </p:stCondLst>
                                  <p:childTnLst>
                                    <p:set>
                                      <p:cBhvr>
                                        <p:cTn id="240" dur="1" fill="hold">
                                          <p:stCondLst>
                                            <p:cond delay="0"/>
                                          </p:stCondLst>
                                        </p:cTn>
                                        <p:tgtEl>
                                          <p:spTgt spid="33"/>
                                        </p:tgtEl>
                                        <p:attrNameLst>
                                          <p:attrName>style.visibility</p:attrName>
                                        </p:attrNameLst>
                                      </p:cBhvr>
                                      <p:to>
                                        <p:strVal val="visible"/>
                                      </p:to>
                                    </p:set>
                                    <p:animEffect transition="in" filter="fade">
                                      <p:cBhvr>
                                        <p:cTn id="241" dur="500"/>
                                        <p:tgtEl>
                                          <p:spTgt spid="33"/>
                                        </p:tgtEl>
                                      </p:cBhvr>
                                    </p:animEffect>
                                  </p:childTnLst>
                                </p:cTn>
                              </p:par>
                              <p:par>
                                <p:cTn id="242"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243" dur="500" spd="-100000" fill="hold"/>
                                        <p:tgtEl>
                                          <p:spTgt spid="33"/>
                                        </p:tgtEl>
                                        <p:attrNameLst>
                                          <p:attrName>ppt_x</p:attrName>
                                          <p:attrName>ppt_y</p:attrName>
                                        </p:attrNameLst>
                                      </p:cBhvr>
                                    </p:animMotion>
                                  </p:childTnLst>
                                </p:cTn>
                              </p:par>
                              <p:par>
                                <p:cTn id="244" presetID="10" presetClass="exit" presetSubtype="0" fill="hold" nodeType="withEffect">
                                  <p:stCondLst>
                                    <p:cond delay="700"/>
                                  </p:stCondLst>
                                  <p:childTnLst>
                                    <p:animEffect transition="out" filter="fade">
                                      <p:cBhvr>
                                        <p:cTn id="245" dur="500"/>
                                        <p:tgtEl>
                                          <p:spTgt spid="33"/>
                                        </p:tgtEl>
                                      </p:cBhvr>
                                    </p:animEffect>
                                    <p:set>
                                      <p:cBhvr>
                                        <p:cTn id="246" dur="1" fill="hold">
                                          <p:stCondLst>
                                            <p:cond delay="499"/>
                                          </p:stCondLst>
                                        </p:cTn>
                                        <p:tgtEl>
                                          <p:spTgt spid="33"/>
                                        </p:tgtEl>
                                        <p:attrNameLst>
                                          <p:attrName>style.visibility</p:attrName>
                                        </p:attrNameLst>
                                      </p:cBhvr>
                                      <p:to>
                                        <p:strVal val="hidden"/>
                                      </p:to>
                                    </p:set>
                                  </p:childTnLst>
                                </p:cTn>
                              </p:par>
                              <p:par>
                                <p:cTn id="247" presetID="10" presetClass="entr" presetSubtype="0" fill="hold" nodeType="withEffect">
                                  <p:stCondLst>
                                    <p:cond delay="700"/>
                                  </p:stCondLst>
                                  <p:childTnLst>
                                    <p:set>
                                      <p:cBhvr>
                                        <p:cTn id="248" dur="1" fill="hold">
                                          <p:stCondLst>
                                            <p:cond delay="0"/>
                                          </p:stCondLst>
                                        </p:cTn>
                                        <p:tgtEl>
                                          <p:spTgt spid="34"/>
                                        </p:tgtEl>
                                        <p:attrNameLst>
                                          <p:attrName>style.visibility</p:attrName>
                                        </p:attrNameLst>
                                      </p:cBhvr>
                                      <p:to>
                                        <p:strVal val="visible"/>
                                      </p:to>
                                    </p:set>
                                    <p:animEffect transition="in" filter="fade">
                                      <p:cBhvr>
                                        <p:cTn id="249" dur="500"/>
                                        <p:tgtEl>
                                          <p:spTgt spid="34"/>
                                        </p:tgtEl>
                                      </p:cBhvr>
                                    </p:animEffect>
                                  </p:childTnLst>
                                </p:cTn>
                              </p:par>
                              <p:par>
                                <p:cTn id="250" presetID="6" presetClass="emph" presetSubtype="0" fill="hold" nodeType="withEffect">
                                  <p:stCondLst>
                                    <p:cond delay="700"/>
                                  </p:stCondLst>
                                  <p:childTnLst>
                                    <p:animScale>
                                      <p:cBhvr>
                                        <p:cTn id="251" dur="1000" fill="hold"/>
                                        <p:tgtEl>
                                          <p:spTgt spid="34"/>
                                        </p:tgtEl>
                                      </p:cBhvr>
                                      <p:by x="150000" y="150000"/>
                                    </p:animScale>
                                  </p:childTnLst>
                                </p:cTn>
                              </p:par>
                              <p:par>
                                <p:cTn id="252" presetID="10" presetClass="exit" presetSubtype="0" fill="hold" nodeType="withEffect">
                                  <p:stCondLst>
                                    <p:cond delay="1300"/>
                                  </p:stCondLst>
                                  <p:childTnLst>
                                    <p:animEffect transition="out" filter="fade">
                                      <p:cBhvr>
                                        <p:cTn id="253" dur="500"/>
                                        <p:tgtEl>
                                          <p:spTgt spid="34"/>
                                        </p:tgtEl>
                                      </p:cBhvr>
                                    </p:animEffect>
                                    <p:set>
                                      <p:cBhvr>
                                        <p:cTn id="254" dur="1" fill="hold">
                                          <p:stCondLst>
                                            <p:cond delay="499"/>
                                          </p:stCondLst>
                                        </p:cTn>
                                        <p:tgtEl>
                                          <p:spTgt spid="34"/>
                                        </p:tgtEl>
                                        <p:attrNameLst>
                                          <p:attrName>style.visibility</p:attrName>
                                        </p:attrNameLst>
                                      </p:cBhvr>
                                      <p:to>
                                        <p:strVal val="hidden"/>
                                      </p:to>
                                    </p:set>
                                  </p:childTnLst>
                                </p:cTn>
                              </p:par>
                              <p:par>
                                <p:cTn id="255" presetID="10" presetClass="entr" presetSubtype="0" fill="hold" nodeType="withEffect">
                                  <p:stCondLst>
                                    <p:cond delay="2300"/>
                                  </p:stCondLst>
                                  <p:childTnLst>
                                    <p:set>
                                      <p:cBhvr>
                                        <p:cTn id="256" dur="1" fill="hold">
                                          <p:stCondLst>
                                            <p:cond delay="0"/>
                                          </p:stCondLst>
                                        </p:cTn>
                                        <p:tgtEl>
                                          <p:spTgt spid="35"/>
                                        </p:tgtEl>
                                        <p:attrNameLst>
                                          <p:attrName>style.visibility</p:attrName>
                                        </p:attrNameLst>
                                      </p:cBhvr>
                                      <p:to>
                                        <p:strVal val="visible"/>
                                      </p:to>
                                    </p:set>
                                    <p:animEffect transition="in" filter="fade">
                                      <p:cBhvr>
                                        <p:cTn id="257" dur="500"/>
                                        <p:tgtEl>
                                          <p:spTgt spid="35"/>
                                        </p:tgtEl>
                                      </p:cBhvr>
                                    </p:animEffect>
                                  </p:childTnLst>
                                </p:cTn>
                              </p:par>
                              <p:par>
                                <p:cTn id="258" presetID="6" presetClass="emph" presetSubtype="0" fill="hold" nodeType="withEffect">
                                  <p:stCondLst>
                                    <p:cond delay="2200"/>
                                  </p:stCondLst>
                                  <p:childTnLst>
                                    <p:animScale>
                                      <p:cBhvr>
                                        <p:cTn id="259" dur="1000" fill="hold"/>
                                        <p:tgtEl>
                                          <p:spTgt spid="35"/>
                                        </p:tgtEl>
                                      </p:cBhvr>
                                      <p:by x="150000" y="150000"/>
                                    </p:animScale>
                                  </p:childTnLst>
                                </p:cTn>
                              </p:par>
                              <p:par>
                                <p:cTn id="260" presetID="10" presetClass="exit" presetSubtype="0" fill="hold" nodeType="withEffect">
                                  <p:stCondLst>
                                    <p:cond delay="2700"/>
                                  </p:stCondLst>
                                  <p:childTnLst>
                                    <p:animEffect transition="out" filter="fade">
                                      <p:cBhvr>
                                        <p:cTn id="261" dur="500"/>
                                        <p:tgtEl>
                                          <p:spTgt spid="35"/>
                                        </p:tgtEl>
                                      </p:cBhvr>
                                    </p:animEffect>
                                    <p:set>
                                      <p:cBhvr>
                                        <p:cTn id="262" dur="1" fill="hold">
                                          <p:stCondLst>
                                            <p:cond delay="499"/>
                                          </p:stCondLst>
                                        </p:cTn>
                                        <p:tgtEl>
                                          <p:spTgt spid="35"/>
                                        </p:tgtEl>
                                        <p:attrNameLst>
                                          <p:attrName>style.visibility</p:attrName>
                                        </p:attrNameLst>
                                      </p:cBhvr>
                                      <p:to>
                                        <p:strVal val="hidden"/>
                                      </p:to>
                                    </p:set>
                                  </p:childTnLst>
                                </p:cTn>
                              </p:par>
                              <p:par>
                                <p:cTn id="263" presetID="10" presetClass="entr" presetSubtype="0" fill="hold" nodeType="withEffect">
                                  <p:stCondLst>
                                    <p:cond delay="300"/>
                                  </p:stCondLst>
                                  <p:childTnLst>
                                    <p:set>
                                      <p:cBhvr>
                                        <p:cTn id="264" dur="1" fill="hold">
                                          <p:stCondLst>
                                            <p:cond delay="0"/>
                                          </p:stCondLst>
                                        </p:cTn>
                                        <p:tgtEl>
                                          <p:spTgt spid="36"/>
                                        </p:tgtEl>
                                        <p:attrNameLst>
                                          <p:attrName>style.visibility</p:attrName>
                                        </p:attrNameLst>
                                      </p:cBhvr>
                                      <p:to>
                                        <p:strVal val="visible"/>
                                      </p:to>
                                    </p:set>
                                    <p:animEffect transition="in" filter="fade">
                                      <p:cBhvr>
                                        <p:cTn id="265" dur="500"/>
                                        <p:tgtEl>
                                          <p:spTgt spid="36"/>
                                        </p:tgtEl>
                                      </p:cBhvr>
                                    </p:animEffect>
                                  </p:childTnLst>
                                </p:cTn>
                              </p:par>
                              <p:par>
                                <p:cTn id="266"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267" dur="500" spd="-100000" fill="hold"/>
                                        <p:tgtEl>
                                          <p:spTgt spid="36"/>
                                        </p:tgtEl>
                                        <p:attrNameLst>
                                          <p:attrName>ppt_x</p:attrName>
                                          <p:attrName>ppt_y</p:attrName>
                                        </p:attrNameLst>
                                      </p:cBhvr>
                                    </p:animMotion>
                                  </p:childTnLst>
                                </p:cTn>
                              </p:par>
                              <p:par>
                                <p:cTn id="268" presetID="10" presetClass="exit" presetSubtype="0" fill="hold" nodeType="withEffect">
                                  <p:stCondLst>
                                    <p:cond delay="600"/>
                                  </p:stCondLst>
                                  <p:childTnLst>
                                    <p:animEffect transition="out" filter="fade">
                                      <p:cBhvr>
                                        <p:cTn id="269" dur="500"/>
                                        <p:tgtEl>
                                          <p:spTgt spid="36"/>
                                        </p:tgtEl>
                                      </p:cBhvr>
                                    </p:animEffect>
                                    <p:set>
                                      <p:cBhvr>
                                        <p:cTn id="270" dur="1" fill="hold">
                                          <p:stCondLst>
                                            <p:cond delay="499"/>
                                          </p:stCondLst>
                                        </p:cTn>
                                        <p:tgtEl>
                                          <p:spTgt spid="36"/>
                                        </p:tgtEl>
                                        <p:attrNameLst>
                                          <p:attrName>style.visibility</p:attrName>
                                        </p:attrNameLst>
                                      </p:cBhvr>
                                      <p:to>
                                        <p:strVal val="hidden"/>
                                      </p:to>
                                    </p:set>
                                  </p:childTnLst>
                                </p:cTn>
                              </p:par>
                              <p:par>
                                <p:cTn id="271" presetID="10" presetClass="entr" presetSubtype="0" fill="hold" nodeType="withEffect">
                                  <p:stCondLst>
                                    <p:cond delay="700"/>
                                  </p:stCondLst>
                                  <p:childTnLst>
                                    <p:set>
                                      <p:cBhvr>
                                        <p:cTn id="272" dur="1" fill="hold">
                                          <p:stCondLst>
                                            <p:cond delay="0"/>
                                          </p:stCondLst>
                                        </p:cTn>
                                        <p:tgtEl>
                                          <p:spTgt spid="37"/>
                                        </p:tgtEl>
                                        <p:attrNameLst>
                                          <p:attrName>style.visibility</p:attrName>
                                        </p:attrNameLst>
                                      </p:cBhvr>
                                      <p:to>
                                        <p:strVal val="visible"/>
                                      </p:to>
                                    </p:set>
                                    <p:animEffect transition="in" filter="fade">
                                      <p:cBhvr>
                                        <p:cTn id="273" dur="500"/>
                                        <p:tgtEl>
                                          <p:spTgt spid="37"/>
                                        </p:tgtEl>
                                      </p:cBhvr>
                                    </p:animEffect>
                                  </p:childTnLst>
                                </p:cTn>
                              </p:par>
                              <p:par>
                                <p:cTn id="274" presetID="6" presetClass="emph" presetSubtype="0" fill="hold" nodeType="withEffect">
                                  <p:stCondLst>
                                    <p:cond delay="700"/>
                                  </p:stCondLst>
                                  <p:childTnLst>
                                    <p:animScale>
                                      <p:cBhvr>
                                        <p:cTn id="275" dur="1000" fill="hold"/>
                                        <p:tgtEl>
                                          <p:spTgt spid="37"/>
                                        </p:tgtEl>
                                      </p:cBhvr>
                                      <p:by x="150000" y="150000"/>
                                    </p:animScale>
                                  </p:childTnLst>
                                </p:cTn>
                              </p:par>
                              <p:par>
                                <p:cTn id="276" presetID="10" presetClass="exit" presetSubtype="0" fill="hold" nodeType="withEffect">
                                  <p:stCondLst>
                                    <p:cond delay="1200"/>
                                  </p:stCondLst>
                                  <p:childTnLst>
                                    <p:animEffect transition="out" filter="fade">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10" presetClass="entr" presetSubtype="0" fill="hold" nodeType="withEffect">
                                  <p:stCondLst>
                                    <p:cond delay="2300"/>
                                  </p:stCondLst>
                                  <p:childTnLst>
                                    <p:set>
                                      <p:cBhvr>
                                        <p:cTn id="280" dur="1" fill="hold">
                                          <p:stCondLst>
                                            <p:cond delay="0"/>
                                          </p:stCondLst>
                                        </p:cTn>
                                        <p:tgtEl>
                                          <p:spTgt spid="38"/>
                                        </p:tgtEl>
                                        <p:attrNameLst>
                                          <p:attrName>style.visibility</p:attrName>
                                        </p:attrNameLst>
                                      </p:cBhvr>
                                      <p:to>
                                        <p:strVal val="visible"/>
                                      </p:to>
                                    </p:set>
                                    <p:animEffect transition="in" filter="fade">
                                      <p:cBhvr>
                                        <p:cTn id="281" dur="500"/>
                                        <p:tgtEl>
                                          <p:spTgt spid="38"/>
                                        </p:tgtEl>
                                      </p:cBhvr>
                                    </p:animEffect>
                                  </p:childTnLst>
                                </p:cTn>
                              </p:par>
                              <p:par>
                                <p:cTn id="282" presetID="6" presetClass="emph" presetSubtype="0" fill="hold" nodeType="withEffect">
                                  <p:stCondLst>
                                    <p:cond delay="2300"/>
                                  </p:stCondLst>
                                  <p:childTnLst>
                                    <p:animScale>
                                      <p:cBhvr>
                                        <p:cTn id="283" dur="1000" fill="hold"/>
                                        <p:tgtEl>
                                          <p:spTgt spid="38"/>
                                        </p:tgtEl>
                                      </p:cBhvr>
                                      <p:by x="150000" y="150000"/>
                                    </p:animScale>
                                  </p:childTnLst>
                                </p:cTn>
                              </p:par>
                              <p:par>
                                <p:cTn id="284" presetID="10" presetClass="exit" presetSubtype="0" fill="hold" nodeType="withEffect">
                                  <p:stCondLst>
                                    <p:cond delay="2800"/>
                                  </p:stCondLst>
                                  <p:childTnLst>
                                    <p:animEffect transition="out" filter="fade">
                                      <p:cBhvr>
                                        <p:cTn id="285" dur="500"/>
                                        <p:tgtEl>
                                          <p:spTgt spid="38"/>
                                        </p:tgtEl>
                                      </p:cBhvr>
                                    </p:animEffect>
                                    <p:set>
                                      <p:cBhvr>
                                        <p:cTn id="286" dur="1" fill="hold">
                                          <p:stCondLst>
                                            <p:cond delay="499"/>
                                          </p:stCondLst>
                                        </p:cTn>
                                        <p:tgtEl>
                                          <p:spTgt spid="38"/>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39"/>
                                        </p:tgtEl>
                                        <p:attrNameLst>
                                          <p:attrName>style.visibility</p:attrName>
                                        </p:attrNameLst>
                                      </p:cBhvr>
                                      <p:to>
                                        <p:strVal val="visible"/>
                                      </p:to>
                                    </p:set>
                                    <p:animEffect transition="in" filter="fade">
                                      <p:cBhvr>
                                        <p:cTn id="289" dur="500"/>
                                        <p:tgtEl>
                                          <p:spTgt spid="39"/>
                                        </p:tgtEl>
                                      </p:cBhvr>
                                    </p:animEffect>
                                  </p:childTnLst>
                                </p:cTn>
                              </p:par>
                              <p:par>
                                <p:cTn id="290"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91" dur="500" spd="-100000" fill="hold"/>
                                        <p:tgtEl>
                                          <p:spTgt spid="39"/>
                                        </p:tgtEl>
                                        <p:attrNameLst>
                                          <p:attrName>ppt_x</p:attrName>
                                          <p:attrName>ppt_y</p:attrName>
                                        </p:attrNameLst>
                                      </p:cBhvr>
                                    </p:animMotion>
                                  </p:childTnLst>
                                </p:cTn>
                              </p:par>
                              <p:par>
                                <p:cTn id="292" presetID="10" presetClass="exit" presetSubtype="0" fill="hold" nodeType="withEffect">
                                  <p:stCondLst>
                                    <p:cond delay="200"/>
                                  </p:stCondLst>
                                  <p:childTnLst>
                                    <p:animEffect transition="out" filter="fade">
                                      <p:cBhvr>
                                        <p:cTn id="293" dur="500"/>
                                        <p:tgtEl>
                                          <p:spTgt spid="39"/>
                                        </p:tgtEl>
                                      </p:cBhvr>
                                    </p:animEffect>
                                    <p:set>
                                      <p:cBhvr>
                                        <p:cTn id="294" dur="1" fill="hold">
                                          <p:stCondLst>
                                            <p:cond delay="499"/>
                                          </p:stCondLst>
                                        </p:cTn>
                                        <p:tgtEl>
                                          <p:spTgt spid="39"/>
                                        </p:tgtEl>
                                        <p:attrNameLst>
                                          <p:attrName>style.visibility</p:attrName>
                                        </p:attrNameLst>
                                      </p:cBhvr>
                                      <p:to>
                                        <p:strVal val="hidden"/>
                                      </p:to>
                                    </p:set>
                                  </p:childTnLst>
                                </p:cTn>
                              </p:par>
                              <p:par>
                                <p:cTn id="295" presetID="10" presetClass="entr" presetSubtype="0" fill="hold" nodeType="withEffect">
                                  <p:stCondLst>
                                    <p:cond delay="400"/>
                                  </p:stCondLst>
                                  <p:childTnLst>
                                    <p:set>
                                      <p:cBhvr>
                                        <p:cTn id="296" dur="1" fill="hold">
                                          <p:stCondLst>
                                            <p:cond delay="0"/>
                                          </p:stCondLst>
                                        </p:cTn>
                                        <p:tgtEl>
                                          <p:spTgt spid="40"/>
                                        </p:tgtEl>
                                        <p:attrNameLst>
                                          <p:attrName>style.visibility</p:attrName>
                                        </p:attrNameLst>
                                      </p:cBhvr>
                                      <p:to>
                                        <p:strVal val="visible"/>
                                      </p:to>
                                    </p:set>
                                    <p:animEffect transition="in" filter="fade">
                                      <p:cBhvr>
                                        <p:cTn id="297" dur="500"/>
                                        <p:tgtEl>
                                          <p:spTgt spid="40"/>
                                        </p:tgtEl>
                                      </p:cBhvr>
                                    </p:animEffect>
                                  </p:childTnLst>
                                </p:cTn>
                              </p:par>
                              <p:par>
                                <p:cTn id="298" presetID="6" presetClass="emph" presetSubtype="0" fill="hold" nodeType="withEffect">
                                  <p:stCondLst>
                                    <p:cond delay="400"/>
                                  </p:stCondLst>
                                  <p:childTnLst>
                                    <p:animScale>
                                      <p:cBhvr>
                                        <p:cTn id="299" dur="1000" fill="hold"/>
                                        <p:tgtEl>
                                          <p:spTgt spid="40"/>
                                        </p:tgtEl>
                                      </p:cBhvr>
                                      <p:by x="150000" y="150000"/>
                                    </p:animScale>
                                  </p:childTnLst>
                                </p:cTn>
                              </p:par>
                              <p:par>
                                <p:cTn id="300" presetID="10" presetClass="exit" presetSubtype="0" fill="hold" nodeType="withEffect">
                                  <p:stCondLst>
                                    <p:cond delay="1000"/>
                                  </p:stCondLst>
                                  <p:childTnLst>
                                    <p:animEffect transition="out" filter="fade">
                                      <p:cBhvr>
                                        <p:cTn id="301" dur="500"/>
                                        <p:tgtEl>
                                          <p:spTgt spid="40"/>
                                        </p:tgtEl>
                                      </p:cBhvr>
                                    </p:animEffect>
                                    <p:set>
                                      <p:cBhvr>
                                        <p:cTn id="302" dur="1" fill="hold">
                                          <p:stCondLst>
                                            <p:cond delay="499"/>
                                          </p:stCondLst>
                                        </p:cTn>
                                        <p:tgtEl>
                                          <p:spTgt spid="40"/>
                                        </p:tgtEl>
                                        <p:attrNameLst>
                                          <p:attrName>style.visibility</p:attrName>
                                        </p:attrNameLst>
                                      </p:cBhvr>
                                      <p:to>
                                        <p:strVal val="hidden"/>
                                      </p:to>
                                    </p:set>
                                  </p:childTnLst>
                                </p:cTn>
                              </p:par>
                              <p:par>
                                <p:cTn id="303" presetID="10" presetClass="entr" presetSubtype="0" fill="hold" nodeType="withEffect">
                                  <p:stCondLst>
                                    <p:cond delay="150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par>
                                <p:cTn id="306"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07" dur="500" spd="-100000" fill="hold"/>
                                        <p:tgtEl>
                                          <p:spTgt spid="41"/>
                                        </p:tgtEl>
                                        <p:attrNameLst>
                                          <p:attrName>ppt_x</p:attrName>
                                          <p:attrName>ppt_y</p:attrName>
                                        </p:attrNameLst>
                                      </p:cBhvr>
                                    </p:animMotion>
                                  </p:childTnLst>
                                </p:cTn>
                              </p:par>
                              <p:par>
                                <p:cTn id="308" presetID="10" presetClass="exit" presetSubtype="0" fill="hold" nodeType="withEffect">
                                  <p:stCondLst>
                                    <p:cond delay="1900"/>
                                  </p:stCondLst>
                                  <p:childTnLst>
                                    <p:animEffect transition="out" filter="fade">
                                      <p:cBhvr>
                                        <p:cTn id="309" dur="500"/>
                                        <p:tgtEl>
                                          <p:spTgt spid="41"/>
                                        </p:tgtEl>
                                      </p:cBhvr>
                                    </p:animEffect>
                                    <p:set>
                                      <p:cBhvr>
                                        <p:cTn id="310" dur="1" fill="hold">
                                          <p:stCondLst>
                                            <p:cond delay="499"/>
                                          </p:stCondLst>
                                        </p:cTn>
                                        <p:tgtEl>
                                          <p:spTgt spid="41"/>
                                        </p:tgtEl>
                                        <p:attrNameLst>
                                          <p:attrName>style.visibility</p:attrName>
                                        </p:attrNameLst>
                                      </p:cBhvr>
                                      <p:to>
                                        <p:strVal val="hidden"/>
                                      </p:to>
                                    </p:set>
                                  </p:childTnLst>
                                </p:cTn>
                              </p:par>
                              <p:par>
                                <p:cTn id="311" presetID="10" presetClass="entr" presetSubtype="0" fill="hold" nodeType="withEffect">
                                  <p:stCondLst>
                                    <p:cond delay="1900"/>
                                  </p:stCondLst>
                                  <p:childTnLst>
                                    <p:set>
                                      <p:cBhvr>
                                        <p:cTn id="312" dur="1" fill="hold">
                                          <p:stCondLst>
                                            <p:cond delay="0"/>
                                          </p:stCondLst>
                                        </p:cTn>
                                        <p:tgtEl>
                                          <p:spTgt spid="42"/>
                                        </p:tgtEl>
                                        <p:attrNameLst>
                                          <p:attrName>style.visibility</p:attrName>
                                        </p:attrNameLst>
                                      </p:cBhvr>
                                      <p:to>
                                        <p:strVal val="visible"/>
                                      </p:to>
                                    </p:set>
                                    <p:animEffect transition="in" filter="fade">
                                      <p:cBhvr>
                                        <p:cTn id="313" dur="500"/>
                                        <p:tgtEl>
                                          <p:spTgt spid="42"/>
                                        </p:tgtEl>
                                      </p:cBhvr>
                                    </p:animEffect>
                                  </p:childTnLst>
                                </p:cTn>
                              </p:par>
                              <p:par>
                                <p:cTn id="314" presetID="6" presetClass="emph" presetSubtype="0" fill="hold" nodeType="withEffect">
                                  <p:stCondLst>
                                    <p:cond delay="1900"/>
                                  </p:stCondLst>
                                  <p:childTnLst>
                                    <p:animScale>
                                      <p:cBhvr>
                                        <p:cTn id="315" dur="1000" fill="hold"/>
                                        <p:tgtEl>
                                          <p:spTgt spid="42"/>
                                        </p:tgtEl>
                                      </p:cBhvr>
                                      <p:by x="150000" y="150000"/>
                                    </p:animScale>
                                  </p:childTnLst>
                                </p:cTn>
                              </p:par>
                              <p:par>
                                <p:cTn id="316" presetID="10" presetClass="exit" presetSubtype="0" fill="hold" nodeType="withEffect">
                                  <p:stCondLst>
                                    <p:cond delay="2500"/>
                                  </p:stCondLst>
                                  <p:childTnLst>
                                    <p:animEffect transition="out" filter="fade">
                                      <p:cBhvr>
                                        <p:cTn id="317" dur="500"/>
                                        <p:tgtEl>
                                          <p:spTgt spid="42"/>
                                        </p:tgtEl>
                                      </p:cBhvr>
                                    </p:animEffect>
                                    <p:set>
                                      <p:cBhvr>
                                        <p:cTn id="318" dur="1" fill="hold">
                                          <p:stCondLst>
                                            <p:cond delay="499"/>
                                          </p:stCondLst>
                                        </p:cTn>
                                        <p:tgtEl>
                                          <p:spTgt spid="42"/>
                                        </p:tgtEl>
                                        <p:attrNameLst>
                                          <p:attrName>style.visibility</p:attrName>
                                        </p:attrNameLst>
                                      </p:cBhvr>
                                      <p:to>
                                        <p:strVal val="hidden"/>
                                      </p:to>
                                    </p:set>
                                  </p:childTnLst>
                                </p:cTn>
                              </p:par>
                              <p:par>
                                <p:cTn id="319" presetID="10" presetClass="entr" presetSubtype="0" fill="hold" nodeType="withEffect">
                                  <p:stCondLst>
                                    <p:cond delay="1900"/>
                                  </p:stCondLst>
                                  <p:childTnLst>
                                    <p:set>
                                      <p:cBhvr>
                                        <p:cTn id="320" dur="1" fill="hold">
                                          <p:stCondLst>
                                            <p:cond delay="0"/>
                                          </p:stCondLst>
                                        </p:cTn>
                                        <p:tgtEl>
                                          <p:spTgt spid="43"/>
                                        </p:tgtEl>
                                        <p:attrNameLst>
                                          <p:attrName>style.visibility</p:attrName>
                                        </p:attrNameLst>
                                      </p:cBhvr>
                                      <p:to>
                                        <p:strVal val="visible"/>
                                      </p:to>
                                    </p:set>
                                    <p:animEffect transition="in" filter="fade">
                                      <p:cBhvr>
                                        <p:cTn id="321" dur="500"/>
                                        <p:tgtEl>
                                          <p:spTgt spid="43"/>
                                        </p:tgtEl>
                                      </p:cBhvr>
                                    </p:animEffect>
                                  </p:childTnLst>
                                </p:cTn>
                              </p:par>
                              <p:par>
                                <p:cTn id="322" presetID="6" presetClass="emph" presetSubtype="0" fill="hold" nodeType="withEffect">
                                  <p:stCondLst>
                                    <p:cond delay="1900"/>
                                  </p:stCondLst>
                                  <p:childTnLst>
                                    <p:animScale>
                                      <p:cBhvr>
                                        <p:cTn id="323" dur="1000" fill="hold"/>
                                        <p:tgtEl>
                                          <p:spTgt spid="43"/>
                                        </p:tgtEl>
                                      </p:cBhvr>
                                      <p:by x="150000" y="150000"/>
                                    </p:animScale>
                                  </p:childTnLst>
                                </p:cTn>
                              </p:par>
                              <p:par>
                                <p:cTn id="324" presetID="10" presetClass="exit" presetSubtype="0" fill="hold" nodeType="withEffect">
                                  <p:stCondLst>
                                    <p:cond delay="2400"/>
                                  </p:stCondLst>
                                  <p:childTnLst>
                                    <p:animEffect transition="out" filter="fade">
                                      <p:cBhvr>
                                        <p:cTn id="325" dur="500"/>
                                        <p:tgtEl>
                                          <p:spTgt spid="43"/>
                                        </p:tgtEl>
                                      </p:cBhvr>
                                    </p:animEffect>
                                    <p:set>
                                      <p:cBhvr>
                                        <p:cTn id="326" dur="1" fill="hold">
                                          <p:stCondLst>
                                            <p:cond delay="499"/>
                                          </p:stCondLst>
                                        </p:cTn>
                                        <p:tgtEl>
                                          <p:spTgt spid="43"/>
                                        </p:tgtEl>
                                        <p:attrNameLst>
                                          <p:attrName>style.visibility</p:attrName>
                                        </p:attrNameLst>
                                      </p:cBhvr>
                                      <p:to>
                                        <p:strVal val="hidden"/>
                                      </p:to>
                                    </p:set>
                                  </p:childTnLst>
                                </p:cTn>
                              </p:par>
                              <p:par>
                                <p:cTn id="327" presetID="10" presetClass="entr" presetSubtype="0" fill="hold" nodeType="withEffect">
                                  <p:stCondLst>
                                    <p:cond delay="500"/>
                                  </p:stCondLst>
                                  <p:childTnLst>
                                    <p:set>
                                      <p:cBhvr>
                                        <p:cTn id="328" dur="1" fill="hold">
                                          <p:stCondLst>
                                            <p:cond delay="0"/>
                                          </p:stCondLst>
                                        </p:cTn>
                                        <p:tgtEl>
                                          <p:spTgt spid="44"/>
                                        </p:tgtEl>
                                        <p:attrNameLst>
                                          <p:attrName>style.visibility</p:attrName>
                                        </p:attrNameLst>
                                      </p:cBhvr>
                                      <p:to>
                                        <p:strVal val="visible"/>
                                      </p:to>
                                    </p:set>
                                    <p:animEffect transition="in" filter="fade">
                                      <p:cBhvr>
                                        <p:cTn id="329" dur="500"/>
                                        <p:tgtEl>
                                          <p:spTgt spid="44"/>
                                        </p:tgtEl>
                                      </p:cBhvr>
                                    </p:animEffect>
                                  </p:childTnLst>
                                </p:cTn>
                              </p:par>
                              <p:par>
                                <p:cTn id="330"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331" dur="500" spd="-100000" fill="hold"/>
                                        <p:tgtEl>
                                          <p:spTgt spid="44"/>
                                        </p:tgtEl>
                                        <p:attrNameLst>
                                          <p:attrName>ppt_x</p:attrName>
                                          <p:attrName>ppt_y</p:attrName>
                                        </p:attrNameLst>
                                      </p:cBhvr>
                                    </p:animMotion>
                                  </p:childTnLst>
                                </p:cTn>
                              </p:par>
                              <p:par>
                                <p:cTn id="332" presetID="10" presetClass="exit" presetSubtype="0" fill="hold" nodeType="withEffect">
                                  <p:stCondLst>
                                    <p:cond delay="80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ntr" presetSubtype="0" fill="hold" nodeType="withEffect">
                                  <p:stCondLst>
                                    <p:cond delay="800"/>
                                  </p:stCondLst>
                                  <p:childTnLst>
                                    <p:set>
                                      <p:cBhvr>
                                        <p:cTn id="336" dur="1" fill="hold">
                                          <p:stCondLst>
                                            <p:cond delay="0"/>
                                          </p:stCondLst>
                                        </p:cTn>
                                        <p:tgtEl>
                                          <p:spTgt spid="45"/>
                                        </p:tgtEl>
                                        <p:attrNameLst>
                                          <p:attrName>style.visibility</p:attrName>
                                        </p:attrNameLst>
                                      </p:cBhvr>
                                      <p:to>
                                        <p:strVal val="visible"/>
                                      </p:to>
                                    </p:set>
                                    <p:animEffect transition="in" filter="fade">
                                      <p:cBhvr>
                                        <p:cTn id="337" dur="500"/>
                                        <p:tgtEl>
                                          <p:spTgt spid="45"/>
                                        </p:tgtEl>
                                      </p:cBhvr>
                                    </p:animEffect>
                                  </p:childTnLst>
                                </p:cTn>
                              </p:par>
                              <p:par>
                                <p:cTn id="338" presetID="6" presetClass="emph" presetSubtype="0" fill="hold" nodeType="withEffect">
                                  <p:stCondLst>
                                    <p:cond delay="800"/>
                                  </p:stCondLst>
                                  <p:childTnLst>
                                    <p:animScale>
                                      <p:cBhvr>
                                        <p:cTn id="339" dur="1000" fill="hold"/>
                                        <p:tgtEl>
                                          <p:spTgt spid="45"/>
                                        </p:tgtEl>
                                      </p:cBhvr>
                                      <p:by x="150000" y="150000"/>
                                    </p:animScale>
                                  </p:childTnLst>
                                </p:cTn>
                              </p:par>
                              <p:par>
                                <p:cTn id="340" presetID="10" presetClass="exit" presetSubtype="0" fill="hold" nodeType="withEffect">
                                  <p:stCondLst>
                                    <p:cond delay="1300"/>
                                  </p:stCondLst>
                                  <p:childTnLst>
                                    <p:animEffect transition="out" filter="fade">
                                      <p:cBhvr>
                                        <p:cTn id="341" dur="500"/>
                                        <p:tgtEl>
                                          <p:spTgt spid="45"/>
                                        </p:tgtEl>
                                      </p:cBhvr>
                                    </p:animEffect>
                                    <p:set>
                                      <p:cBhvr>
                                        <p:cTn id="342" dur="1" fill="hold">
                                          <p:stCondLst>
                                            <p:cond delay="499"/>
                                          </p:stCondLst>
                                        </p:cTn>
                                        <p:tgtEl>
                                          <p:spTgt spid="45"/>
                                        </p:tgtEl>
                                        <p:attrNameLst>
                                          <p:attrName>style.visibility</p:attrName>
                                        </p:attrNameLst>
                                      </p:cBhvr>
                                      <p:to>
                                        <p:strVal val="hidden"/>
                                      </p:to>
                                    </p:set>
                                  </p:childTnLst>
                                </p:cTn>
                              </p:par>
                              <p:par>
                                <p:cTn id="343" presetID="10" presetClass="entr" presetSubtype="0" fill="hold" nodeType="withEffect">
                                  <p:stCondLst>
                                    <p:cond delay="1800"/>
                                  </p:stCondLst>
                                  <p:childTnLst>
                                    <p:set>
                                      <p:cBhvr>
                                        <p:cTn id="344" dur="1" fill="hold">
                                          <p:stCondLst>
                                            <p:cond delay="0"/>
                                          </p:stCondLst>
                                        </p:cTn>
                                        <p:tgtEl>
                                          <p:spTgt spid="46"/>
                                        </p:tgtEl>
                                        <p:attrNameLst>
                                          <p:attrName>style.visibility</p:attrName>
                                        </p:attrNameLst>
                                      </p:cBhvr>
                                      <p:to>
                                        <p:strVal val="visible"/>
                                      </p:to>
                                    </p:set>
                                    <p:animEffect transition="in" filter="fade">
                                      <p:cBhvr>
                                        <p:cTn id="345" dur="500"/>
                                        <p:tgtEl>
                                          <p:spTgt spid="46"/>
                                        </p:tgtEl>
                                      </p:cBhvr>
                                    </p:animEffect>
                                  </p:childTnLst>
                                </p:cTn>
                              </p:par>
                              <p:par>
                                <p:cTn id="346" presetID="0" presetClass="path" presetSubtype="0" accel="50000" decel="50000" fill="hold" nodeType="withEffect">
                                  <p:stCondLst>
                                    <p:cond delay="1800"/>
                                  </p:stCondLst>
                                  <p:childTnLst>
                                    <p:animMotion origin="layout" path="M 3.33333E-6 4.44444E-6 C 3.33333E-6 4.44444E-6 3.33333E-6 0.45417 3.33333E-6 0.90861 " pathEditMode="relative" ptsTypes="aA">
                                      <p:cBhvr>
                                        <p:cTn id="347" dur="500" spd="-100000" fill="hold"/>
                                        <p:tgtEl>
                                          <p:spTgt spid="46"/>
                                        </p:tgtEl>
                                        <p:attrNameLst>
                                          <p:attrName>ppt_x</p:attrName>
                                          <p:attrName>ppt_y</p:attrName>
                                        </p:attrNameLst>
                                      </p:cBhvr>
                                    </p:animMotion>
                                  </p:childTnLst>
                                </p:cTn>
                              </p:par>
                              <p:par>
                                <p:cTn id="348" presetID="10" presetClass="exit" presetSubtype="0" fill="hold" nodeType="withEffect">
                                  <p:stCondLst>
                                    <p:cond delay="200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ntr" presetSubtype="0" fill="hold" nodeType="withEffect">
                                  <p:stCondLst>
                                    <p:cond delay="2000"/>
                                  </p:stCondLst>
                                  <p:childTnLst>
                                    <p:set>
                                      <p:cBhvr>
                                        <p:cTn id="352" dur="1" fill="hold">
                                          <p:stCondLst>
                                            <p:cond delay="0"/>
                                          </p:stCondLst>
                                        </p:cTn>
                                        <p:tgtEl>
                                          <p:spTgt spid="47"/>
                                        </p:tgtEl>
                                        <p:attrNameLst>
                                          <p:attrName>style.visibility</p:attrName>
                                        </p:attrNameLst>
                                      </p:cBhvr>
                                      <p:to>
                                        <p:strVal val="visible"/>
                                      </p:to>
                                    </p:set>
                                    <p:animEffect transition="in" filter="fade">
                                      <p:cBhvr>
                                        <p:cTn id="353" dur="500"/>
                                        <p:tgtEl>
                                          <p:spTgt spid="47"/>
                                        </p:tgtEl>
                                      </p:cBhvr>
                                    </p:animEffect>
                                  </p:childTnLst>
                                </p:cTn>
                              </p:par>
                              <p:par>
                                <p:cTn id="354" presetID="6" presetClass="emph" presetSubtype="0" fill="hold" nodeType="withEffect">
                                  <p:stCondLst>
                                    <p:cond delay="2000"/>
                                  </p:stCondLst>
                                  <p:childTnLst>
                                    <p:animScale>
                                      <p:cBhvr>
                                        <p:cTn id="355" dur="1000" fill="hold"/>
                                        <p:tgtEl>
                                          <p:spTgt spid="47"/>
                                        </p:tgtEl>
                                      </p:cBhvr>
                                      <p:by x="150000" y="150000"/>
                                    </p:animScale>
                                  </p:childTnLst>
                                </p:cTn>
                              </p:par>
                              <p:par>
                                <p:cTn id="356" presetID="10" presetClass="exit" presetSubtype="0" fill="hold" nodeType="withEffect">
                                  <p:stCondLst>
                                    <p:cond delay="2500"/>
                                  </p:stCondLst>
                                  <p:childTnLst>
                                    <p:animEffect transition="out" filter="fade">
                                      <p:cBhvr>
                                        <p:cTn id="357" dur="500"/>
                                        <p:tgtEl>
                                          <p:spTgt spid="47"/>
                                        </p:tgtEl>
                                      </p:cBhvr>
                                    </p:animEffect>
                                    <p:set>
                                      <p:cBhvr>
                                        <p:cTn id="358" dur="1" fill="hold">
                                          <p:stCondLst>
                                            <p:cond delay="499"/>
                                          </p:stCondLst>
                                        </p:cTn>
                                        <p:tgtEl>
                                          <p:spTgt spid="47"/>
                                        </p:tgtEl>
                                        <p:attrNameLst>
                                          <p:attrName>style.visibility</p:attrName>
                                        </p:attrNameLst>
                                      </p:cBhvr>
                                      <p:to>
                                        <p:strVal val="hidden"/>
                                      </p:to>
                                    </p:set>
                                  </p:childTnLst>
                                </p:cTn>
                              </p:par>
                              <p:par>
                                <p:cTn id="359" presetID="10" presetClass="entr" presetSubtype="0" fill="hold" nodeType="withEffect">
                                  <p:stCondLst>
                                    <p:cond delay="600"/>
                                  </p:stCondLst>
                                  <p:childTnLst>
                                    <p:set>
                                      <p:cBhvr>
                                        <p:cTn id="360" dur="1" fill="hold">
                                          <p:stCondLst>
                                            <p:cond delay="0"/>
                                          </p:stCondLst>
                                        </p:cTn>
                                        <p:tgtEl>
                                          <p:spTgt spid="48"/>
                                        </p:tgtEl>
                                        <p:attrNameLst>
                                          <p:attrName>style.visibility</p:attrName>
                                        </p:attrNameLst>
                                      </p:cBhvr>
                                      <p:to>
                                        <p:strVal val="visible"/>
                                      </p:to>
                                    </p:set>
                                    <p:animEffect transition="in" filter="fade">
                                      <p:cBhvr>
                                        <p:cTn id="361" dur="500"/>
                                        <p:tgtEl>
                                          <p:spTgt spid="48"/>
                                        </p:tgtEl>
                                      </p:cBhvr>
                                    </p:animEffect>
                                  </p:childTnLst>
                                </p:cTn>
                              </p:par>
                              <p:par>
                                <p:cTn id="362"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363" dur="500" spd="-100000" fill="hold"/>
                                        <p:tgtEl>
                                          <p:spTgt spid="48"/>
                                        </p:tgtEl>
                                        <p:attrNameLst>
                                          <p:attrName>ppt_x</p:attrName>
                                          <p:attrName>ppt_y</p:attrName>
                                        </p:attrNameLst>
                                      </p:cBhvr>
                                    </p:animMotion>
                                  </p:childTnLst>
                                </p:cTn>
                              </p:par>
                              <p:par>
                                <p:cTn id="364" presetID="10" presetClass="exit" presetSubtype="0" fill="hold" nodeType="withEffect">
                                  <p:stCondLst>
                                    <p:cond delay="800"/>
                                  </p:stCondLst>
                                  <p:childTnLst>
                                    <p:animEffect transition="out" filter="fade">
                                      <p:cBhvr>
                                        <p:cTn id="365" dur="500"/>
                                        <p:tgtEl>
                                          <p:spTgt spid="48"/>
                                        </p:tgtEl>
                                      </p:cBhvr>
                                    </p:animEffect>
                                    <p:set>
                                      <p:cBhvr>
                                        <p:cTn id="366" dur="1" fill="hold">
                                          <p:stCondLst>
                                            <p:cond delay="499"/>
                                          </p:stCondLst>
                                        </p:cTn>
                                        <p:tgtEl>
                                          <p:spTgt spid="48"/>
                                        </p:tgtEl>
                                        <p:attrNameLst>
                                          <p:attrName>style.visibility</p:attrName>
                                        </p:attrNameLst>
                                      </p:cBhvr>
                                      <p:to>
                                        <p:strVal val="hidden"/>
                                      </p:to>
                                    </p:set>
                                  </p:childTnLst>
                                </p:cTn>
                              </p:par>
                              <p:par>
                                <p:cTn id="367" presetID="10" presetClass="entr" presetSubtype="0" fill="hold" nodeType="withEffect">
                                  <p:stCondLst>
                                    <p:cond delay="800"/>
                                  </p:stCondLst>
                                  <p:childTnLst>
                                    <p:set>
                                      <p:cBhvr>
                                        <p:cTn id="368" dur="1" fill="hold">
                                          <p:stCondLst>
                                            <p:cond delay="0"/>
                                          </p:stCondLst>
                                        </p:cTn>
                                        <p:tgtEl>
                                          <p:spTgt spid="49"/>
                                        </p:tgtEl>
                                        <p:attrNameLst>
                                          <p:attrName>style.visibility</p:attrName>
                                        </p:attrNameLst>
                                      </p:cBhvr>
                                      <p:to>
                                        <p:strVal val="visible"/>
                                      </p:to>
                                    </p:set>
                                    <p:animEffect transition="in" filter="fade">
                                      <p:cBhvr>
                                        <p:cTn id="369" dur="500"/>
                                        <p:tgtEl>
                                          <p:spTgt spid="49"/>
                                        </p:tgtEl>
                                      </p:cBhvr>
                                    </p:animEffect>
                                  </p:childTnLst>
                                </p:cTn>
                              </p:par>
                              <p:par>
                                <p:cTn id="370" presetID="6" presetClass="emph" presetSubtype="0" fill="hold" nodeType="withEffect">
                                  <p:stCondLst>
                                    <p:cond delay="800"/>
                                  </p:stCondLst>
                                  <p:childTnLst>
                                    <p:animScale>
                                      <p:cBhvr>
                                        <p:cTn id="371" dur="1000" fill="hold"/>
                                        <p:tgtEl>
                                          <p:spTgt spid="49"/>
                                        </p:tgtEl>
                                      </p:cBhvr>
                                      <p:by x="150000" y="150000"/>
                                    </p:animScale>
                                  </p:childTnLst>
                                </p:cTn>
                              </p:par>
                              <p:par>
                                <p:cTn id="372" presetID="10" presetClass="exit" presetSubtype="0" fill="hold" nodeType="withEffect">
                                  <p:stCondLst>
                                    <p:cond delay="1300"/>
                                  </p:stCondLst>
                                  <p:childTnLst>
                                    <p:animEffect transition="out" filter="fade">
                                      <p:cBhvr>
                                        <p:cTn id="373" dur="500"/>
                                        <p:tgtEl>
                                          <p:spTgt spid="49"/>
                                        </p:tgtEl>
                                      </p:cBhvr>
                                    </p:animEffect>
                                    <p:set>
                                      <p:cBhvr>
                                        <p:cTn id="374" dur="1" fill="hold">
                                          <p:stCondLst>
                                            <p:cond delay="499"/>
                                          </p:stCondLst>
                                        </p:cTn>
                                        <p:tgtEl>
                                          <p:spTgt spid="49"/>
                                        </p:tgtEl>
                                        <p:attrNameLst>
                                          <p:attrName>style.visibility</p:attrName>
                                        </p:attrNameLst>
                                      </p:cBhvr>
                                      <p:to>
                                        <p:strVal val="hidden"/>
                                      </p:to>
                                    </p:set>
                                  </p:childTnLst>
                                </p:cTn>
                              </p:par>
                              <p:par>
                                <p:cTn id="375" presetID="10" presetClass="entr" presetSubtype="0" fill="hold" nodeType="withEffect">
                                  <p:stCondLst>
                                    <p:cond delay="200"/>
                                  </p:stCondLst>
                                  <p:childTnLst>
                                    <p:set>
                                      <p:cBhvr>
                                        <p:cTn id="376" dur="1" fill="hold">
                                          <p:stCondLst>
                                            <p:cond delay="0"/>
                                          </p:stCondLst>
                                        </p:cTn>
                                        <p:tgtEl>
                                          <p:spTgt spid="50"/>
                                        </p:tgtEl>
                                        <p:attrNameLst>
                                          <p:attrName>style.visibility</p:attrName>
                                        </p:attrNameLst>
                                      </p:cBhvr>
                                      <p:to>
                                        <p:strVal val="visible"/>
                                      </p:to>
                                    </p:set>
                                    <p:animEffect transition="in" filter="fade">
                                      <p:cBhvr>
                                        <p:cTn id="377" dur="500"/>
                                        <p:tgtEl>
                                          <p:spTgt spid="50"/>
                                        </p:tgtEl>
                                      </p:cBhvr>
                                    </p:animEffect>
                                  </p:childTnLst>
                                </p:cTn>
                              </p:par>
                              <p:par>
                                <p:cTn id="378"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379" dur="500" spd="-100000" fill="hold"/>
                                        <p:tgtEl>
                                          <p:spTgt spid="50"/>
                                        </p:tgtEl>
                                        <p:attrNameLst>
                                          <p:attrName>ppt_x</p:attrName>
                                          <p:attrName>ppt_y</p:attrName>
                                        </p:attrNameLst>
                                      </p:cBhvr>
                                    </p:animMotion>
                                  </p:childTnLst>
                                </p:cTn>
                              </p:par>
                              <p:par>
                                <p:cTn id="380" presetID="10" presetClass="exit" presetSubtype="0" fill="hold" nodeType="withEffect">
                                  <p:stCondLst>
                                    <p:cond delay="600"/>
                                  </p:stCondLst>
                                  <p:childTnLst>
                                    <p:animEffect transition="out" filter="fade">
                                      <p:cBhvr>
                                        <p:cTn id="381" dur="500"/>
                                        <p:tgtEl>
                                          <p:spTgt spid="50"/>
                                        </p:tgtEl>
                                      </p:cBhvr>
                                    </p:animEffect>
                                    <p:set>
                                      <p:cBhvr>
                                        <p:cTn id="382" dur="1" fill="hold">
                                          <p:stCondLst>
                                            <p:cond delay="499"/>
                                          </p:stCondLst>
                                        </p:cTn>
                                        <p:tgtEl>
                                          <p:spTgt spid="50"/>
                                        </p:tgtEl>
                                        <p:attrNameLst>
                                          <p:attrName>style.visibility</p:attrName>
                                        </p:attrNameLst>
                                      </p:cBhvr>
                                      <p:to>
                                        <p:strVal val="hidden"/>
                                      </p:to>
                                    </p:set>
                                  </p:childTnLst>
                                </p:cTn>
                              </p:par>
                              <p:par>
                                <p:cTn id="383" presetID="10" presetClass="entr" presetSubtype="0" fill="hold" nodeType="withEffect">
                                  <p:stCondLst>
                                    <p:cond delay="600"/>
                                  </p:stCondLst>
                                  <p:childTnLst>
                                    <p:set>
                                      <p:cBhvr>
                                        <p:cTn id="384" dur="1" fill="hold">
                                          <p:stCondLst>
                                            <p:cond delay="0"/>
                                          </p:stCondLst>
                                        </p:cTn>
                                        <p:tgtEl>
                                          <p:spTgt spid="51"/>
                                        </p:tgtEl>
                                        <p:attrNameLst>
                                          <p:attrName>style.visibility</p:attrName>
                                        </p:attrNameLst>
                                      </p:cBhvr>
                                      <p:to>
                                        <p:strVal val="visible"/>
                                      </p:to>
                                    </p:set>
                                    <p:animEffect transition="in" filter="fade">
                                      <p:cBhvr>
                                        <p:cTn id="385" dur="500"/>
                                        <p:tgtEl>
                                          <p:spTgt spid="51"/>
                                        </p:tgtEl>
                                      </p:cBhvr>
                                    </p:animEffect>
                                  </p:childTnLst>
                                </p:cTn>
                              </p:par>
                              <p:par>
                                <p:cTn id="386" presetID="6" presetClass="emph" presetSubtype="0" fill="hold" nodeType="withEffect">
                                  <p:stCondLst>
                                    <p:cond delay="600"/>
                                  </p:stCondLst>
                                  <p:childTnLst>
                                    <p:animScale>
                                      <p:cBhvr>
                                        <p:cTn id="387" dur="1000" fill="hold"/>
                                        <p:tgtEl>
                                          <p:spTgt spid="51"/>
                                        </p:tgtEl>
                                      </p:cBhvr>
                                      <p:by x="150000" y="150000"/>
                                    </p:animScale>
                                  </p:childTnLst>
                                </p:cTn>
                              </p:par>
                              <p:par>
                                <p:cTn id="388" presetID="10" presetClass="exit" presetSubtype="0" fill="hold" nodeType="withEffect">
                                  <p:stCondLst>
                                    <p:cond delay="1100"/>
                                  </p:stCondLst>
                                  <p:childTnLst>
                                    <p:animEffect transition="out" filter="fade">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10" presetClass="entr" presetSubtype="0" fill="hold" nodeType="withEffect">
                                  <p:stCondLst>
                                    <p:cond delay="1500"/>
                                  </p:stCondLst>
                                  <p:childTnLst>
                                    <p:set>
                                      <p:cBhvr>
                                        <p:cTn id="392" dur="1" fill="hold">
                                          <p:stCondLst>
                                            <p:cond delay="0"/>
                                          </p:stCondLst>
                                        </p:cTn>
                                        <p:tgtEl>
                                          <p:spTgt spid="52"/>
                                        </p:tgtEl>
                                        <p:attrNameLst>
                                          <p:attrName>style.visibility</p:attrName>
                                        </p:attrNameLst>
                                      </p:cBhvr>
                                      <p:to>
                                        <p:strVal val="visible"/>
                                      </p:to>
                                    </p:set>
                                    <p:animEffect transition="in" filter="fade">
                                      <p:cBhvr>
                                        <p:cTn id="393" dur="500"/>
                                        <p:tgtEl>
                                          <p:spTgt spid="52"/>
                                        </p:tgtEl>
                                      </p:cBhvr>
                                    </p:animEffect>
                                  </p:childTnLst>
                                </p:cTn>
                              </p:par>
                              <p:par>
                                <p:cTn id="394"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95" dur="500" spd="-100000" fill="hold"/>
                                        <p:tgtEl>
                                          <p:spTgt spid="52"/>
                                        </p:tgtEl>
                                        <p:attrNameLst>
                                          <p:attrName>ppt_x</p:attrName>
                                          <p:attrName>ppt_y</p:attrName>
                                        </p:attrNameLst>
                                      </p:cBhvr>
                                    </p:animMotion>
                                  </p:childTnLst>
                                </p:cTn>
                              </p:par>
                              <p:par>
                                <p:cTn id="396" presetID="10" presetClass="exit" presetSubtype="0" fill="hold" nodeType="withEffect">
                                  <p:stCondLst>
                                    <p:cond delay="1900"/>
                                  </p:stCondLst>
                                  <p:childTnLst>
                                    <p:animEffect transition="out" filter="fade">
                                      <p:cBhvr>
                                        <p:cTn id="397" dur="500"/>
                                        <p:tgtEl>
                                          <p:spTgt spid="52"/>
                                        </p:tgtEl>
                                      </p:cBhvr>
                                    </p:animEffect>
                                    <p:set>
                                      <p:cBhvr>
                                        <p:cTn id="398" dur="1" fill="hold">
                                          <p:stCondLst>
                                            <p:cond delay="499"/>
                                          </p:stCondLst>
                                        </p:cTn>
                                        <p:tgtEl>
                                          <p:spTgt spid="52"/>
                                        </p:tgtEl>
                                        <p:attrNameLst>
                                          <p:attrName>style.visibility</p:attrName>
                                        </p:attrNameLst>
                                      </p:cBhvr>
                                      <p:to>
                                        <p:strVal val="hidden"/>
                                      </p:to>
                                    </p:set>
                                  </p:childTnLst>
                                </p:cTn>
                              </p:par>
                              <p:par>
                                <p:cTn id="399" presetID="10" presetClass="entr" presetSubtype="0" fill="hold" nodeType="withEffect">
                                  <p:stCondLst>
                                    <p:cond delay="1900"/>
                                  </p:stCondLst>
                                  <p:childTnLst>
                                    <p:set>
                                      <p:cBhvr>
                                        <p:cTn id="400" dur="1" fill="hold">
                                          <p:stCondLst>
                                            <p:cond delay="0"/>
                                          </p:stCondLst>
                                        </p:cTn>
                                        <p:tgtEl>
                                          <p:spTgt spid="53"/>
                                        </p:tgtEl>
                                        <p:attrNameLst>
                                          <p:attrName>style.visibility</p:attrName>
                                        </p:attrNameLst>
                                      </p:cBhvr>
                                      <p:to>
                                        <p:strVal val="visible"/>
                                      </p:to>
                                    </p:set>
                                    <p:animEffect transition="in" filter="fade">
                                      <p:cBhvr>
                                        <p:cTn id="401" dur="500"/>
                                        <p:tgtEl>
                                          <p:spTgt spid="53"/>
                                        </p:tgtEl>
                                      </p:cBhvr>
                                    </p:animEffect>
                                  </p:childTnLst>
                                </p:cTn>
                              </p:par>
                              <p:par>
                                <p:cTn id="402" presetID="6" presetClass="emph" presetSubtype="0" fill="hold" nodeType="withEffect">
                                  <p:stCondLst>
                                    <p:cond delay="1900"/>
                                  </p:stCondLst>
                                  <p:childTnLst>
                                    <p:animScale>
                                      <p:cBhvr>
                                        <p:cTn id="403" dur="1000" fill="hold"/>
                                        <p:tgtEl>
                                          <p:spTgt spid="53"/>
                                        </p:tgtEl>
                                      </p:cBhvr>
                                      <p:by x="150000" y="150000"/>
                                    </p:animScale>
                                  </p:childTnLst>
                                </p:cTn>
                              </p:par>
                              <p:par>
                                <p:cTn id="404" presetID="10" presetClass="exit" presetSubtype="0" fill="hold" nodeType="withEffect">
                                  <p:stCondLst>
                                    <p:cond delay="2500"/>
                                  </p:stCondLst>
                                  <p:childTnLst>
                                    <p:animEffect transition="out" filter="fade">
                                      <p:cBhvr>
                                        <p:cTn id="405" dur="500"/>
                                        <p:tgtEl>
                                          <p:spTgt spid="53"/>
                                        </p:tgtEl>
                                      </p:cBhvr>
                                    </p:animEffect>
                                    <p:set>
                                      <p:cBhvr>
                                        <p:cTn id="40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3390900" y="4638446"/>
            <a:ext cx="5410200" cy="1107996"/>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dist"/>
            <a:r>
              <a:rPr lang="zh-CN" altLang="en-US" sz="6600" dirty="0"/>
              <a:t>最佳奉献奖</a:t>
            </a:r>
          </a:p>
        </p:txBody>
      </p:sp>
      <p:pic>
        <p:nvPicPr>
          <p:cNvPr id="8" name="Picture 4" descr="C:\Users\Administrator\Desktop\2014-42.png"/>
          <p:cNvPicPr>
            <a:picLocks noChangeAspect="1" noChangeArrowheads="1"/>
          </p:cNvPicPr>
          <p:nvPr/>
        </p:nvPicPr>
        <p:blipFill>
          <a:blip r:embed="rId4" cstate="email"/>
          <a:srcRect/>
          <a:stretch>
            <a:fillRect/>
          </a:stretch>
        </p:blipFill>
        <p:spPr bwMode="auto">
          <a:xfrm>
            <a:off x="2255574" y="792989"/>
            <a:ext cx="7730615" cy="360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01218" y="206521"/>
            <a:ext cx="10628478" cy="6064104"/>
            <a:chOff x="1682084" y="498621"/>
            <a:chExt cx="9179101" cy="5237158"/>
          </a:xfrm>
        </p:grpSpPr>
        <p:sp>
          <p:nvSpPr>
            <p:cNvPr id="10" name="TextBox 3"/>
            <p:cNvSpPr txBox="1"/>
            <p:nvPr/>
          </p:nvSpPr>
          <p:spPr>
            <a:xfrm>
              <a:off x="1682084" y="1193541"/>
              <a:ext cx="8663843" cy="4542238"/>
            </a:xfrm>
            <a:prstGeom prst="roundRect">
              <a:avLst>
                <a:gd name="adj" fmla="val 8699"/>
              </a:avLst>
            </a:prstGeom>
            <a:gradFill flip="none" rotWithShape="1">
              <a:gsLst>
                <a:gs pos="0">
                  <a:schemeClr val="accent1">
                    <a:alpha val="6000"/>
                  </a:schemeClr>
                </a:gs>
                <a:gs pos="100000">
                  <a:schemeClr val="accent1">
                    <a:lumMod val="40000"/>
                    <a:lumOff val="60000"/>
                    <a:alpha val="25000"/>
                  </a:schemeClr>
                </a:gs>
              </a:gsLst>
              <a:lin ang="2700000" scaled="1"/>
              <a:tileRect/>
            </a:gradFill>
            <a:ln w="19050">
              <a:gradFill flip="none" rotWithShape="1">
                <a:gsLst>
                  <a:gs pos="0">
                    <a:schemeClr val="accent1"/>
                  </a:gs>
                  <a:gs pos="50000">
                    <a:schemeClr val="accent1">
                      <a:lumMod val="40000"/>
                      <a:lumOff val="60000"/>
                    </a:schemeClr>
                  </a:gs>
                  <a:gs pos="100000">
                    <a:schemeClr val="accent1"/>
                  </a:gs>
                </a:gsLst>
                <a:lin ang="2700000" scaled="1"/>
                <a:tileRect/>
              </a:gradFill>
            </a:ln>
            <a:effectLst>
              <a:outerShdw blurRad="215900" algn="ctr" rotWithShape="0">
                <a:prstClr val="black">
                  <a:alpha val="27000"/>
                </a:prstClr>
              </a:outerShdw>
            </a:effectLst>
          </p:spPr>
          <p:txBody>
            <a:bodyPr wrap="square" lIns="121881" tIns="60940" rIns="121881" bIns="60940" rtlCol="0">
              <a:spAutoFit/>
            </a:bodyPr>
            <a:lstStyle>
              <a:defPPr>
                <a:defRPr lang="zh-CN"/>
              </a:defPPr>
              <a:lvl1pPr algn="ctr">
                <a:defRPr sz="4800" b="1">
                  <a:gradFill flip="none" rotWithShape="1">
                    <a:gsLst>
                      <a:gs pos="0">
                        <a:srgbClr val="FFC000"/>
                      </a:gs>
                      <a:gs pos="48000">
                        <a:srgbClr val="FFFF00">
                          <a:lumMod val="51000"/>
                          <a:lumOff val="49000"/>
                        </a:srgbClr>
                      </a:gs>
                      <a:gs pos="100000">
                        <a:srgbClr val="FFFF00"/>
                      </a:gs>
                    </a:gsLst>
                    <a:lin ang="13500000" scaled="1"/>
                    <a:tileRect/>
                  </a:gradFill>
                  <a:effectLst/>
                  <a:latin typeface="微软雅黑" panose="020B0503020204020204" pitchFamily="34" charset="-122"/>
                  <a:ea typeface="微软雅黑" panose="020B0503020204020204" pitchFamily="34" charset="-122"/>
                </a:defRPr>
              </a:lvl1pPr>
            </a:lstStyle>
            <a:p>
              <a:pPr marL="365760" indent="-365760" algn="l" defTabSz="1170305">
                <a:spcAft>
                  <a:spcPts val="1540"/>
                </a:spcAft>
                <a:buFont typeface="Wingdings" panose="05000000000000000000" pitchFamily="2" charset="2"/>
                <a:buChar char="n"/>
                <a:defRPr/>
              </a:pPr>
              <a:endParaRPr lang="en-US" altLang="zh-CN" sz="1900" kern="0" dirty="0"/>
            </a:p>
          </p:txBody>
        </p:sp>
        <p:pic>
          <p:nvPicPr>
            <p:cNvPr id="11" name="Picture 27" descr="光"/>
            <p:cNvPicPr>
              <a:picLocks noChangeAspect="1" noChangeArrowheads="1"/>
            </p:cNvPicPr>
            <p:nvPr/>
          </p:nvPicPr>
          <p:blipFill>
            <a:blip r:embed="rId3"/>
            <a:srcRect/>
            <a:stretch>
              <a:fillRect/>
            </a:stretch>
          </p:blipFill>
          <p:spPr bwMode="auto">
            <a:xfrm>
              <a:off x="6588704" y="498621"/>
              <a:ext cx="4272481" cy="13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3"/>
          <p:cNvSpPr txBox="1"/>
          <p:nvPr/>
        </p:nvSpPr>
        <p:spPr>
          <a:xfrm>
            <a:off x="12430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柳小志</a:t>
            </a:r>
          </a:p>
          <a:p>
            <a:r>
              <a:rPr lang="zh-CN" altLang="en-US" dirty="0"/>
              <a:t>技术工程师</a:t>
            </a:r>
          </a:p>
        </p:txBody>
      </p:sp>
      <p:sp>
        <p:nvSpPr>
          <p:cNvPr id="3" name="TextBox 13"/>
          <p:cNvSpPr txBox="1"/>
          <p:nvPr/>
        </p:nvSpPr>
        <p:spPr>
          <a:xfrm>
            <a:off x="46339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马小腾</a:t>
            </a:r>
          </a:p>
          <a:p>
            <a:r>
              <a:rPr lang="zh-CN" altLang="en-US" dirty="0"/>
              <a:t>市场部经理</a:t>
            </a:r>
          </a:p>
        </p:txBody>
      </p:sp>
      <p:sp>
        <p:nvSpPr>
          <p:cNvPr id="4" name="TextBox 13"/>
          <p:cNvSpPr txBox="1"/>
          <p:nvPr/>
        </p:nvSpPr>
        <p:spPr>
          <a:xfrm>
            <a:off x="80248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李小宏</a:t>
            </a:r>
          </a:p>
          <a:p>
            <a:r>
              <a:rPr lang="zh-CN" altLang="en-US" dirty="0"/>
              <a:t>产品部主管</a:t>
            </a:r>
          </a:p>
        </p:txBody>
      </p:sp>
      <p:pic>
        <p:nvPicPr>
          <p:cNvPr id="5" name="Picture 3" descr="C:\Users\PC\Desktop\zqq\rtrtr_0003_-----1------7.png"/>
          <p:cNvPicPr>
            <a:picLocks noChangeAspect="1" noChangeArrowheads="1"/>
          </p:cNvPicPr>
          <p:nvPr/>
        </p:nvPicPr>
        <p:blipFill>
          <a:blip r:embed="rId5" cstate="screen"/>
          <a:srcRect/>
          <a:stretch>
            <a:fillRect/>
          </a:stretch>
        </p:blipFill>
        <p:spPr bwMode="auto">
          <a:xfrm>
            <a:off x="-425781" y="0"/>
            <a:ext cx="3778581" cy="1690069"/>
          </a:xfrm>
          <a:prstGeom prst="rect">
            <a:avLst/>
          </a:prstGeom>
          <a:noFill/>
          <a:effectLst>
            <a:outerShdw blurRad="101600" dist="63500" dir="5400000" algn="t" rotWithShape="0">
              <a:prstClr val="black">
                <a:alpha val="48000"/>
              </a:prstClr>
            </a:outerShdw>
          </a:effectLst>
          <a:extLst>
            <a:ext uri="{909E8E84-426E-40DD-AFC4-6F175D3DCCD1}">
              <a14:hiddenFill xmlns:a14="http://schemas.microsoft.com/office/drawing/2010/main">
                <a:solidFill>
                  <a:srgbClr val="FFFFFF"/>
                </a:solidFill>
              </a14:hiddenFill>
            </a:ext>
          </a:extLst>
        </p:spPr>
      </p:pic>
      <p:sp>
        <p:nvSpPr>
          <p:cNvPr id="6" name="椭圆 5"/>
          <p:cNvSpPr/>
          <p:nvPr/>
        </p:nvSpPr>
        <p:spPr>
          <a:xfrm>
            <a:off x="1575988" y="2171700"/>
            <a:ext cx="2258224" cy="2258224"/>
          </a:xfrm>
          <a:prstGeom prst="ellipse">
            <a:avLst/>
          </a:prstGeom>
          <a:blipFill dpi="0" rotWithShape="1">
            <a:blip r:embed="rId6" cstate="screen"/>
            <a:srcRect/>
            <a:stretch>
              <a:fillRect/>
            </a:stretch>
          </a:blipFill>
          <a:ln w="34925" cap="flat" cmpd="sng" algn="ctr">
            <a:gradFill flip="none" rotWithShape="1">
              <a:gsLst>
                <a:gs pos="0">
                  <a:schemeClr val="accent1">
                    <a:lumMod val="20000"/>
                    <a:lumOff val="80000"/>
                  </a:schemeClr>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椭圆 6"/>
          <p:cNvSpPr/>
          <p:nvPr/>
        </p:nvSpPr>
        <p:spPr>
          <a:xfrm>
            <a:off x="4966888" y="2171700"/>
            <a:ext cx="2258224" cy="2258224"/>
          </a:xfrm>
          <a:prstGeom prst="ellipse">
            <a:avLst/>
          </a:prstGeom>
          <a:blipFill dpi="0" rotWithShape="1">
            <a:blip r:embed="rId7" cstate="screen"/>
            <a:srcRect/>
            <a:stretch>
              <a:fillRect/>
            </a:stretch>
          </a:blipFill>
          <a:ln w="34925" cap="flat" cmpd="sng" algn="ctr">
            <a:gradFill flip="none" rotWithShape="1">
              <a:gsLst>
                <a:gs pos="0">
                  <a:schemeClr val="accent1">
                    <a:lumMod val="20000"/>
                    <a:lumOff val="80000"/>
                  </a:schemeClr>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 name="椭圆 7"/>
          <p:cNvSpPr/>
          <p:nvPr/>
        </p:nvSpPr>
        <p:spPr>
          <a:xfrm>
            <a:off x="8357788" y="2171700"/>
            <a:ext cx="2258224" cy="2258224"/>
          </a:xfrm>
          <a:prstGeom prst="ellipse">
            <a:avLst/>
          </a:prstGeom>
          <a:blipFill dpi="0" rotWithShape="1">
            <a:blip r:embed="rId8" cstate="screen"/>
            <a:srcRect/>
            <a:stretch>
              <a:fillRect/>
            </a:stretch>
          </a:blipFill>
          <a:ln w="34925" cap="flat" cmpd="sng" algn="ctr">
            <a:gradFill flip="none" rotWithShape="1">
              <a:gsLst>
                <a:gs pos="0">
                  <a:schemeClr val="accent1">
                    <a:lumMod val="20000"/>
                    <a:lumOff val="80000"/>
                  </a:schemeClr>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3390900" y="4638446"/>
            <a:ext cx="5410200" cy="1107996"/>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dist"/>
            <a:r>
              <a:rPr lang="zh-CN" altLang="en-US" sz="6600" dirty="0"/>
              <a:t>最佳团队奖</a:t>
            </a:r>
          </a:p>
        </p:txBody>
      </p:sp>
      <p:pic>
        <p:nvPicPr>
          <p:cNvPr id="8" name="Picture 4" descr="C:\Users\Administrator\Desktop\2014-42.png"/>
          <p:cNvPicPr>
            <a:picLocks noChangeAspect="1" noChangeArrowheads="1"/>
          </p:cNvPicPr>
          <p:nvPr/>
        </p:nvPicPr>
        <p:blipFill>
          <a:blip r:embed="rId4" cstate="email"/>
          <a:srcRect/>
          <a:stretch>
            <a:fillRect/>
          </a:stretch>
        </p:blipFill>
        <p:spPr bwMode="auto">
          <a:xfrm>
            <a:off x="2255574" y="792989"/>
            <a:ext cx="7730615" cy="360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01218" y="206521"/>
            <a:ext cx="10628478" cy="6064104"/>
            <a:chOff x="1682084" y="498621"/>
            <a:chExt cx="9179101" cy="5237158"/>
          </a:xfrm>
        </p:grpSpPr>
        <p:sp>
          <p:nvSpPr>
            <p:cNvPr id="10" name="TextBox 3"/>
            <p:cNvSpPr txBox="1"/>
            <p:nvPr/>
          </p:nvSpPr>
          <p:spPr>
            <a:xfrm>
              <a:off x="1682084" y="1193541"/>
              <a:ext cx="8663843" cy="4542238"/>
            </a:xfrm>
            <a:prstGeom prst="roundRect">
              <a:avLst>
                <a:gd name="adj" fmla="val 8699"/>
              </a:avLst>
            </a:prstGeom>
            <a:gradFill flip="none" rotWithShape="1">
              <a:gsLst>
                <a:gs pos="0">
                  <a:schemeClr val="accent1">
                    <a:alpha val="6000"/>
                  </a:schemeClr>
                </a:gs>
                <a:gs pos="100000">
                  <a:schemeClr val="accent1">
                    <a:lumMod val="40000"/>
                    <a:lumOff val="60000"/>
                    <a:alpha val="25000"/>
                  </a:schemeClr>
                </a:gs>
              </a:gsLst>
              <a:lin ang="2700000" scaled="1"/>
              <a:tileRect/>
            </a:gradFill>
            <a:ln w="19050">
              <a:gradFill flip="none" rotWithShape="1">
                <a:gsLst>
                  <a:gs pos="0">
                    <a:schemeClr val="accent1"/>
                  </a:gs>
                  <a:gs pos="50000">
                    <a:schemeClr val="accent1">
                      <a:lumMod val="40000"/>
                      <a:lumOff val="60000"/>
                    </a:schemeClr>
                  </a:gs>
                  <a:gs pos="100000">
                    <a:schemeClr val="accent1"/>
                  </a:gs>
                </a:gsLst>
                <a:lin ang="2700000" scaled="1"/>
                <a:tileRect/>
              </a:gradFill>
            </a:ln>
            <a:effectLst>
              <a:outerShdw blurRad="215900" algn="ctr" rotWithShape="0">
                <a:prstClr val="black">
                  <a:alpha val="27000"/>
                </a:prstClr>
              </a:outerShdw>
            </a:effectLst>
          </p:spPr>
          <p:txBody>
            <a:bodyPr wrap="square" lIns="121881" tIns="60940" rIns="121881" bIns="60940" rtlCol="0">
              <a:spAutoFit/>
            </a:bodyPr>
            <a:lstStyle>
              <a:defPPr>
                <a:defRPr lang="zh-CN"/>
              </a:defPPr>
              <a:lvl1pPr algn="ctr">
                <a:defRPr sz="4800" b="1">
                  <a:gradFill flip="none" rotWithShape="1">
                    <a:gsLst>
                      <a:gs pos="0">
                        <a:srgbClr val="FFC000"/>
                      </a:gs>
                      <a:gs pos="48000">
                        <a:srgbClr val="FFFF00">
                          <a:lumMod val="51000"/>
                          <a:lumOff val="49000"/>
                        </a:srgbClr>
                      </a:gs>
                      <a:gs pos="100000">
                        <a:srgbClr val="FFFF00"/>
                      </a:gs>
                    </a:gsLst>
                    <a:lin ang="13500000" scaled="1"/>
                    <a:tileRect/>
                  </a:gradFill>
                  <a:effectLst/>
                  <a:latin typeface="微软雅黑" panose="020B0503020204020204" pitchFamily="34" charset="-122"/>
                  <a:ea typeface="微软雅黑" panose="020B0503020204020204" pitchFamily="34" charset="-122"/>
                </a:defRPr>
              </a:lvl1pPr>
            </a:lstStyle>
            <a:p>
              <a:pPr marL="365760" indent="-365760" algn="l" defTabSz="1170305">
                <a:spcAft>
                  <a:spcPts val="1540"/>
                </a:spcAft>
                <a:buFont typeface="Wingdings" panose="05000000000000000000" pitchFamily="2" charset="2"/>
                <a:buChar char="n"/>
                <a:defRPr/>
              </a:pPr>
              <a:endParaRPr lang="en-US" altLang="zh-CN" sz="1900" kern="0" dirty="0"/>
            </a:p>
          </p:txBody>
        </p:sp>
        <p:pic>
          <p:nvPicPr>
            <p:cNvPr id="11" name="Picture 27" descr="光"/>
            <p:cNvPicPr>
              <a:picLocks noChangeAspect="1" noChangeArrowheads="1"/>
            </p:cNvPicPr>
            <p:nvPr/>
          </p:nvPicPr>
          <p:blipFill>
            <a:blip r:embed="rId3"/>
            <a:srcRect/>
            <a:stretch>
              <a:fillRect/>
            </a:stretch>
          </p:blipFill>
          <p:spPr bwMode="auto">
            <a:xfrm>
              <a:off x="6588704" y="498621"/>
              <a:ext cx="4272481" cy="13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3"/>
          <p:cNvSpPr txBox="1"/>
          <p:nvPr/>
        </p:nvSpPr>
        <p:spPr>
          <a:xfrm>
            <a:off x="12430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业务部</a:t>
            </a:r>
          </a:p>
          <a:p>
            <a:r>
              <a:rPr lang="zh-CN" altLang="en-US" dirty="0"/>
              <a:t>团队合作奖</a:t>
            </a:r>
          </a:p>
        </p:txBody>
      </p:sp>
      <p:sp>
        <p:nvSpPr>
          <p:cNvPr id="3" name="TextBox 13"/>
          <p:cNvSpPr txBox="1"/>
          <p:nvPr/>
        </p:nvSpPr>
        <p:spPr>
          <a:xfrm>
            <a:off x="46339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销售部</a:t>
            </a:r>
          </a:p>
          <a:p>
            <a:r>
              <a:rPr lang="zh-CN" altLang="en-US" dirty="0"/>
              <a:t>团队销售奖</a:t>
            </a:r>
          </a:p>
        </p:txBody>
      </p:sp>
      <p:sp>
        <p:nvSpPr>
          <p:cNvPr id="4" name="TextBox 13"/>
          <p:cNvSpPr txBox="1"/>
          <p:nvPr/>
        </p:nvSpPr>
        <p:spPr>
          <a:xfrm>
            <a:off x="80248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0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产品部</a:t>
            </a:r>
          </a:p>
          <a:p>
            <a:r>
              <a:rPr lang="zh-CN" altLang="en-US" dirty="0"/>
              <a:t>产品设计奖</a:t>
            </a:r>
          </a:p>
        </p:txBody>
      </p:sp>
      <p:pic>
        <p:nvPicPr>
          <p:cNvPr id="5" name="Picture 3" descr="C:\Users\PC\Desktop\zqq\rtrtr_0003_-----1------7.png"/>
          <p:cNvPicPr>
            <a:picLocks noChangeAspect="1" noChangeArrowheads="1"/>
          </p:cNvPicPr>
          <p:nvPr/>
        </p:nvPicPr>
        <p:blipFill>
          <a:blip r:embed="rId5" cstate="screen"/>
          <a:srcRect/>
          <a:stretch>
            <a:fillRect/>
          </a:stretch>
        </p:blipFill>
        <p:spPr bwMode="auto">
          <a:xfrm>
            <a:off x="-425781" y="0"/>
            <a:ext cx="3778581" cy="1690069"/>
          </a:xfrm>
          <a:prstGeom prst="rect">
            <a:avLst/>
          </a:prstGeom>
          <a:noFill/>
          <a:effectLst>
            <a:outerShdw blurRad="101600" dist="63500" dir="5400000" algn="t" rotWithShape="0">
              <a:prstClr val="black">
                <a:alpha val="48000"/>
              </a:prstClr>
            </a:outerShdw>
          </a:effectLst>
          <a:extLst>
            <a:ext uri="{909E8E84-426E-40DD-AFC4-6F175D3DCCD1}">
              <a14:hiddenFill xmlns:a14="http://schemas.microsoft.com/office/drawing/2010/main">
                <a:solidFill>
                  <a:srgbClr val="FFFFFF"/>
                </a:solidFill>
              </a14:hiddenFill>
            </a:ext>
          </a:extLst>
        </p:spPr>
      </p:pic>
      <p:sp>
        <p:nvSpPr>
          <p:cNvPr id="6" name="椭圆 5"/>
          <p:cNvSpPr/>
          <p:nvPr/>
        </p:nvSpPr>
        <p:spPr>
          <a:xfrm>
            <a:off x="1575988" y="2171700"/>
            <a:ext cx="2258224" cy="2258224"/>
          </a:xfrm>
          <a:prstGeom prst="ellipse">
            <a:avLst/>
          </a:prstGeom>
          <a:blipFill dpi="0" rotWithShape="1">
            <a:blip r:embed="rId6" cstate="screen"/>
            <a:srcRect/>
            <a:stretch>
              <a:fillRect/>
            </a:stretch>
          </a:blipFill>
          <a:ln w="34925" cap="flat" cmpd="sng" algn="ctr">
            <a:gradFill flip="none" rotWithShape="1">
              <a:gsLst>
                <a:gs pos="0">
                  <a:srgbClr val="FFF200"/>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椭圆 6"/>
          <p:cNvSpPr/>
          <p:nvPr/>
        </p:nvSpPr>
        <p:spPr>
          <a:xfrm>
            <a:off x="4966888" y="2171700"/>
            <a:ext cx="2258224" cy="2258224"/>
          </a:xfrm>
          <a:prstGeom prst="ellipse">
            <a:avLst/>
          </a:prstGeom>
          <a:blipFill dpi="0" rotWithShape="1">
            <a:blip r:embed="rId7" cstate="screen"/>
            <a:srcRect/>
            <a:stretch>
              <a:fillRect/>
            </a:stretch>
          </a:blipFill>
          <a:ln w="34925" cap="flat" cmpd="sng" algn="ctr">
            <a:gradFill flip="none" rotWithShape="1">
              <a:gsLst>
                <a:gs pos="0">
                  <a:srgbClr val="FFF200"/>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 name="椭圆 7"/>
          <p:cNvSpPr/>
          <p:nvPr/>
        </p:nvSpPr>
        <p:spPr>
          <a:xfrm>
            <a:off x="8357788" y="2171700"/>
            <a:ext cx="2258224" cy="2258224"/>
          </a:xfrm>
          <a:prstGeom prst="ellipse">
            <a:avLst/>
          </a:prstGeom>
          <a:blipFill dpi="0" rotWithShape="1">
            <a:blip r:embed="rId8" cstate="screen"/>
            <a:srcRect/>
            <a:stretch>
              <a:fillRect/>
            </a:stretch>
          </a:blipFill>
          <a:ln w="34925" cap="flat" cmpd="sng" algn="ctr">
            <a:gradFill flip="none" rotWithShape="1">
              <a:gsLst>
                <a:gs pos="0">
                  <a:srgbClr val="FFF200"/>
                </a:gs>
                <a:gs pos="38000">
                  <a:schemeClr val="accent1">
                    <a:lumMod val="60000"/>
                    <a:lumOff val="40000"/>
                  </a:schemeClr>
                </a:gs>
                <a:gs pos="63000">
                  <a:schemeClr val="accent1">
                    <a:lumMod val="40000"/>
                    <a:lumOff val="60000"/>
                  </a:schemeClr>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3390900" y="4638446"/>
            <a:ext cx="5410200" cy="1107996"/>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dist"/>
            <a:r>
              <a:rPr lang="zh-CN" altLang="en-US" sz="6600" dirty="0"/>
              <a:t>最佳某某奖</a:t>
            </a:r>
            <a:endParaRPr lang="en-US" sz="6600" dirty="0"/>
          </a:p>
        </p:txBody>
      </p:sp>
      <p:pic>
        <p:nvPicPr>
          <p:cNvPr id="8" name="Picture 4" descr="C:\Users\Administrator\Desktop\2014-42.png"/>
          <p:cNvPicPr>
            <a:picLocks noChangeAspect="1" noChangeArrowheads="1"/>
          </p:cNvPicPr>
          <p:nvPr/>
        </p:nvPicPr>
        <p:blipFill>
          <a:blip r:embed="rId4" cstate="email"/>
          <a:srcRect/>
          <a:stretch>
            <a:fillRect/>
          </a:stretch>
        </p:blipFill>
        <p:spPr bwMode="auto">
          <a:xfrm>
            <a:off x="2255574" y="792989"/>
            <a:ext cx="7730615" cy="360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101218" y="206521"/>
            <a:ext cx="10628478" cy="6064104"/>
            <a:chOff x="1682084" y="498621"/>
            <a:chExt cx="9179101" cy="5237158"/>
          </a:xfrm>
        </p:grpSpPr>
        <p:sp>
          <p:nvSpPr>
            <p:cNvPr id="9" name="TextBox 3"/>
            <p:cNvSpPr txBox="1"/>
            <p:nvPr/>
          </p:nvSpPr>
          <p:spPr>
            <a:xfrm>
              <a:off x="1682084" y="1193541"/>
              <a:ext cx="8663843" cy="4542238"/>
            </a:xfrm>
            <a:prstGeom prst="roundRect">
              <a:avLst>
                <a:gd name="adj" fmla="val 8699"/>
              </a:avLst>
            </a:prstGeom>
            <a:gradFill flip="none" rotWithShape="1">
              <a:gsLst>
                <a:gs pos="0">
                  <a:schemeClr val="accent1">
                    <a:alpha val="6000"/>
                  </a:schemeClr>
                </a:gs>
                <a:gs pos="100000">
                  <a:schemeClr val="accent1">
                    <a:lumMod val="40000"/>
                    <a:lumOff val="60000"/>
                    <a:alpha val="25000"/>
                  </a:schemeClr>
                </a:gs>
              </a:gsLst>
              <a:lin ang="2700000" scaled="1"/>
              <a:tileRect/>
            </a:gradFill>
            <a:ln w="19050">
              <a:gradFill flip="none" rotWithShape="1">
                <a:gsLst>
                  <a:gs pos="0">
                    <a:schemeClr val="accent1"/>
                  </a:gs>
                  <a:gs pos="50000">
                    <a:schemeClr val="accent1">
                      <a:lumMod val="40000"/>
                      <a:lumOff val="60000"/>
                    </a:schemeClr>
                  </a:gs>
                  <a:gs pos="100000">
                    <a:schemeClr val="accent1"/>
                  </a:gs>
                </a:gsLst>
                <a:lin ang="2700000" scaled="1"/>
                <a:tileRect/>
              </a:gradFill>
            </a:ln>
            <a:effectLst>
              <a:outerShdw blurRad="215900" algn="ctr" rotWithShape="0">
                <a:prstClr val="black">
                  <a:alpha val="27000"/>
                </a:prstClr>
              </a:outerShdw>
            </a:effectLst>
          </p:spPr>
          <p:txBody>
            <a:bodyPr wrap="square" lIns="121881" tIns="60940" rIns="121881" bIns="60940" rtlCol="0">
              <a:spAutoFit/>
            </a:bodyPr>
            <a:lstStyle>
              <a:defPPr>
                <a:defRPr lang="zh-CN"/>
              </a:defPPr>
              <a:lvl1pPr algn="ctr">
                <a:defRPr sz="4800" b="1">
                  <a:gradFill flip="none" rotWithShape="1">
                    <a:gsLst>
                      <a:gs pos="0">
                        <a:srgbClr val="FFC000"/>
                      </a:gs>
                      <a:gs pos="48000">
                        <a:srgbClr val="FFFF00">
                          <a:lumMod val="51000"/>
                          <a:lumOff val="49000"/>
                        </a:srgbClr>
                      </a:gs>
                      <a:gs pos="100000">
                        <a:srgbClr val="FFFF00"/>
                      </a:gs>
                    </a:gsLst>
                    <a:lin ang="13500000" scaled="1"/>
                    <a:tileRect/>
                  </a:gradFill>
                  <a:effectLst/>
                  <a:latin typeface="微软雅黑" panose="020B0503020204020204" pitchFamily="34" charset="-122"/>
                  <a:ea typeface="微软雅黑" panose="020B0503020204020204" pitchFamily="34" charset="-122"/>
                </a:defRPr>
              </a:lvl1pPr>
            </a:lstStyle>
            <a:p>
              <a:pPr marL="365760" indent="-365760" algn="l" defTabSz="1170305">
                <a:spcAft>
                  <a:spcPts val="1540"/>
                </a:spcAft>
                <a:buFont typeface="Wingdings" panose="05000000000000000000" pitchFamily="2" charset="2"/>
                <a:buChar char="n"/>
                <a:defRPr/>
              </a:pPr>
              <a:endParaRPr lang="en-US" altLang="zh-CN" sz="1900" kern="0" dirty="0"/>
            </a:p>
          </p:txBody>
        </p:sp>
        <p:pic>
          <p:nvPicPr>
            <p:cNvPr id="10" name="Picture 27" descr="光"/>
            <p:cNvPicPr>
              <a:picLocks noChangeAspect="1" noChangeArrowheads="1"/>
            </p:cNvPicPr>
            <p:nvPr/>
          </p:nvPicPr>
          <p:blipFill>
            <a:blip r:embed="rId3"/>
            <a:srcRect/>
            <a:stretch>
              <a:fillRect/>
            </a:stretch>
          </p:blipFill>
          <p:spPr bwMode="auto">
            <a:xfrm>
              <a:off x="6588704" y="498621"/>
              <a:ext cx="4272481" cy="13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3" descr="C:\Users\PC\Desktop\zqq\rtrtr_0003_-----1------7.png"/>
          <p:cNvPicPr>
            <a:picLocks noChangeAspect="1" noChangeArrowheads="1"/>
          </p:cNvPicPr>
          <p:nvPr/>
        </p:nvPicPr>
        <p:blipFill>
          <a:blip r:embed="rId4" cstate="screen"/>
          <a:srcRect/>
          <a:stretch>
            <a:fillRect/>
          </a:stretch>
        </p:blipFill>
        <p:spPr bwMode="auto">
          <a:xfrm>
            <a:off x="-425781" y="0"/>
            <a:ext cx="3778581" cy="1690069"/>
          </a:xfrm>
          <a:prstGeom prst="rect">
            <a:avLst/>
          </a:prstGeom>
          <a:noFill/>
          <a:effectLst>
            <a:outerShdw blurRad="101600" dist="63500" dir="5400000" algn="t" rotWithShape="0">
              <a:prstClr val="black">
                <a:alpha val="48000"/>
              </a:prstClr>
            </a:outerShdw>
          </a:effectLst>
          <a:extLst>
            <a:ext uri="{909E8E84-426E-40DD-AFC4-6F175D3DCCD1}">
              <a14:hiddenFill xmlns:a14="http://schemas.microsoft.com/office/drawing/2010/main">
                <a:solidFill>
                  <a:srgbClr val="FFFFFF"/>
                </a:solidFill>
              </a14:hiddenFill>
            </a:ext>
          </a:extLst>
        </p:spPr>
      </p:pic>
      <p:sp>
        <p:nvSpPr>
          <p:cNvPr id="6" name="椭圆 5"/>
          <p:cNvSpPr/>
          <p:nvPr/>
        </p:nvSpPr>
        <p:spPr>
          <a:xfrm>
            <a:off x="8370900" y="2067307"/>
            <a:ext cx="2232000" cy="2232000"/>
          </a:xfrm>
          <a:prstGeom prst="ellipse">
            <a:avLst/>
          </a:prstGeom>
          <a:blipFill dpi="0" rotWithShape="1">
            <a:blip r:embed="rId5" cstate="screen"/>
            <a:srcRect/>
            <a:tile tx="0" ty="0" sx="30000" sy="30000" flip="none" algn="t"/>
          </a:blipFill>
          <a:ln w="34925" cap="flat" cmpd="sng" algn="ctr">
            <a:gradFill flip="none" rotWithShape="1">
              <a:gsLst>
                <a:gs pos="0">
                  <a:schemeClr val="accent1"/>
                </a:gs>
                <a:gs pos="38000">
                  <a:srgbClr val="FF7A00"/>
                </a:gs>
                <a:gs pos="63000">
                  <a:schemeClr val="accent1">
                    <a:lumMod val="20000"/>
                    <a:lumOff val="80000"/>
                  </a:schemeClr>
                </a:gs>
                <a:gs pos="100000">
                  <a:schemeClr val="accent1">
                    <a:lumMod val="40000"/>
                    <a:lumOff val="60000"/>
                  </a:schemeClr>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椭圆 6"/>
          <p:cNvSpPr/>
          <p:nvPr/>
        </p:nvSpPr>
        <p:spPr>
          <a:xfrm>
            <a:off x="4980000" y="2067307"/>
            <a:ext cx="2232000" cy="2232000"/>
          </a:xfrm>
          <a:prstGeom prst="ellipse">
            <a:avLst/>
          </a:prstGeom>
          <a:blipFill dpi="0" rotWithShape="1">
            <a:blip r:embed="rId6" cstate="screen"/>
            <a:srcRect/>
            <a:tile tx="0" ty="0" sx="30000" sy="30000" flip="none" algn="t"/>
          </a:blipFill>
          <a:ln w="34925" cap="flat" cmpd="sng" algn="ctr">
            <a:gradFill flip="none" rotWithShape="1">
              <a:gsLst>
                <a:gs pos="0">
                  <a:schemeClr val="accent1"/>
                </a:gs>
                <a:gs pos="38000">
                  <a:srgbClr val="FF7A00"/>
                </a:gs>
                <a:gs pos="63000">
                  <a:schemeClr val="accent1">
                    <a:lumMod val="20000"/>
                    <a:lumOff val="80000"/>
                  </a:schemeClr>
                </a:gs>
                <a:gs pos="100000">
                  <a:schemeClr val="accent1">
                    <a:lumMod val="40000"/>
                    <a:lumOff val="60000"/>
                  </a:schemeClr>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 name="椭圆 7"/>
          <p:cNvSpPr/>
          <p:nvPr/>
        </p:nvSpPr>
        <p:spPr>
          <a:xfrm>
            <a:off x="1589100" y="2067307"/>
            <a:ext cx="2232000" cy="2232000"/>
          </a:xfrm>
          <a:prstGeom prst="ellipse">
            <a:avLst/>
          </a:prstGeom>
          <a:blipFill dpi="0" rotWithShape="1">
            <a:blip r:embed="rId7" cstate="screen"/>
            <a:srcRect/>
            <a:tile tx="0" ty="0" sx="50000" sy="50000" flip="none" algn="ctr"/>
          </a:blipFill>
          <a:ln w="34925" cap="flat" cmpd="sng" algn="ctr">
            <a:gradFill flip="none" rotWithShape="1">
              <a:gsLst>
                <a:gs pos="0">
                  <a:schemeClr val="accent1"/>
                </a:gs>
                <a:gs pos="38000">
                  <a:srgbClr val="FF7A00"/>
                </a:gs>
                <a:gs pos="63000">
                  <a:schemeClr val="accent1">
                    <a:lumMod val="20000"/>
                    <a:lumOff val="80000"/>
                  </a:schemeClr>
                </a:gs>
                <a:gs pos="100000">
                  <a:schemeClr val="accent1">
                    <a:lumMod val="40000"/>
                    <a:lumOff val="60000"/>
                  </a:schemeClr>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 name="TextBox 13"/>
          <p:cNvSpPr txBox="1"/>
          <p:nvPr/>
        </p:nvSpPr>
        <p:spPr>
          <a:xfrm>
            <a:off x="12430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5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8"/>
                  <a:srcRect/>
                  <a:tile tx="0" ty="0" sx="100000" sy="100000" flip="none" algn="ctr"/>
                </a:blipFill>
                <a:latin typeface="微软雅黑" panose="020B0503020204020204" pitchFamily="34" charset="-122"/>
                <a:ea typeface="微软雅黑" panose="020B0503020204020204" pitchFamily="34" charset="-122"/>
              </a:defRPr>
            </a:lvl1pPr>
          </a:lstStyle>
          <a:p>
            <a:pPr>
              <a:lnSpc>
                <a:spcPct val="100000"/>
              </a:lnSpc>
            </a:pPr>
            <a:r>
              <a:rPr lang="zh-CN" altLang="en-US" dirty="0"/>
              <a:t>姓名</a:t>
            </a:r>
          </a:p>
          <a:p>
            <a:pPr>
              <a:lnSpc>
                <a:spcPct val="100000"/>
              </a:lnSpc>
            </a:pPr>
            <a:r>
              <a:rPr lang="zh-CN" altLang="en-US" dirty="0"/>
              <a:t>最佳某某奖</a:t>
            </a:r>
          </a:p>
        </p:txBody>
      </p:sp>
      <p:sp>
        <p:nvSpPr>
          <p:cNvPr id="13" name="TextBox 13"/>
          <p:cNvSpPr txBox="1"/>
          <p:nvPr/>
        </p:nvSpPr>
        <p:spPr>
          <a:xfrm>
            <a:off x="46339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5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8"/>
                  <a:srcRect/>
                  <a:tile tx="0" ty="0" sx="100000" sy="100000" flip="none" algn="ctr"/>
                </a:blipFill>
                <a:latin typeface="微软雅黑" panose="020B0503020204020204" pitchFamily="34" charset="-122"/>
                <a:ea typeface="微软雅黑" panose="020B0503020204020204" pitchFamily="34" charset="-122"/>
              </a:defRPr>
            </a:lvl1pPr>
          </a:lstStyle>
          <a:p>
            <a:pPr>
              <a:lnSpc>
                <a:spcPct val="100000"/>
              </a:lnSpc>
            </a:pPr>
            <a:r>
              <a:rPr lang="zh-CN" altLang="en-US" dirty="0"/>
              <a:t>姓名</a:t>
            </a:r>
          </a:p>
          <a:p>
            <a:pPr>
              <a:lnSpc>
                <a:spcPct val="100000"/>
              </a:lnSpc>
            </a:pPr>
            <a:r>
              <a:rPr lang="zh-CN" altLang="en-US" dirty="0"/>
              <a:t>最佳某某奖</a:t>
            </a:r>
          </a:p>
        </p:txBody>
      </p:sp>
      <p:sp>
        <p:nvSpPr>
          <p:cNvPr id="14" name="TextBox 13"/>
          <p:cNvSpPr txBox="1"/>
          <p:nvPr/>
        </p:nvSpPr>
        <p:spPr>
          <a:xfrm>
            <a:off x="8024813" y="4676546"/>
            <a:ext cx="2924174" cy="1031051"/>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50000"/>
              </a:lnSpc>
              <a:spcBef>
                <a:spcPts val="600"/>
              </a:spcBef>
              <a:defRPr sz="28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8"/>
                  <a:srcRect/>
                  <a:tile tx="0" ty="0" sx="100000" sy="100000" flip="none" algn="ctr"/>
                </a:blipFill>
                <a:latin typeface="微软雅黑" panose="020B0503020204020204" pitchFamily="34" charset="-122"/>
                <a:ea typeface="微软雅黑" panose="020B0503020204020204" pitchFamily="34" charset="-122"/>
              </a:defRPr>
            </a:lvl1pPr>
          </a:lstStyle>
          <a:p>
            <a:pPr>
              <a:lnSpc>
                <a:spcPct val="100000"/>
              </a:lnSpc>
            </a:pPr>
            <a:r>
              <a:rPr lang="zh-CN" altLang="en-US" dirty="0"/>
              <a:t>姓名</a:t>
            </a:r>
          </a:p>
          <a:p>
            <a:pPr>
              <a:lnSpc>
                <a:spcPct val="100000"/>
              </a:lnSpc>
            </a:pPr>
            <a:r>
              <a:rPr lang="zh-CN" altLang="en-US" dirty="0"/>
              <a:t>最佳某某奖</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6"/>
          <p:cNvPicPr>
            <a:picLocks noChangeAspect="1" noChangeArrowheads="1"/>
          </p:cNvPicPr>
          <p:nvPr/>
        </p:nvPicPr>
        <p:blipFill>
          <a:blip r:embed="rId3"/>
          <a:stretch>
            <a:fillRect/>
          </a:stretch>
        </p:blipFill>
        <p:spPr bwMode="auto">
          <a:xfrm>
            <a:off x="2965070" y="1541663"/>
            <a:ext cx="6261860" cy="318460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46373" y="2606025"/>
            <a:ext cx="6686551" cy="1015663"/>
          </a:xfrm>
          <a:prstGeom prst="rect">
            <a:avLst/>
          </a:prstGeom>
          <a:noFill/>
        </p:spPr>
        <p:txBody>
          <a:bodyPr wrap="square" rtlCol="0">
            <a:spAutoFit/>
          </a:bodyPr>
          <a:lstStyle/>
          <a:p>
            <a:pPr algn="ctr"/>
            <a:r>
              <a:rPr lang="zh-CN" altLang="en-US" sz="6000" b="1" dirty="0">
                <a:ln>
                  <a:solidFill>
                    <a:schemeClr val="accent1">
                      <a:lumMod val="40000"/>
                      <a:lumOff val="60000"/>
                      <a:alpha val="56000"/>
                    </a:schemeClr>
                  </a:solidFill>
                </a:ln>
                <a:blipFill>
                  <a:blip r:embed="rId4"/>
                  <a:tile tx="0" ty="0" sx="100000" sy="100000" flip="none" algn="ctr"/>
                </a:blipFill>
                <a:latin typeface="微软雅黑" panose="020B0503020204020204" pitchFamily="34" charset="-122"/>
                <a:ea typeface="微软雅黑" panose="020B0503020204020204" pitchFamily="34" charset="-122"/>
              </a:rPr>
              <a:t>文艺演出展示</a:t>
            </a:r>
          </a:p>
        </p:txBody>
      </p:sp>
      <p:pic>
        <p:nvPicPr>
          <p:cNvPr id="5" name="图片 4"/>
          <p:cNvPicPr>
            <a:picLocks noChangeAspect="1"/>
          </p:cNvPicPr>
          <p:nvPr/>
        </p:nvPicPr>
        <p:blipFill>
          <a:blip r:embed="rId5"/>
          <a:stretch>
            <a:fillRect/>
          </a:stretch>
        </p:blipFill>
        <p:spPr>
          <a:xfrm>
            <a:off x="0" y="3911600"/>
            <a:ext cx="12192000" cy="2946400"/>
          </a:xfrm>
          <a:prstGeom prst="rect">
            <a:avLst/>
          </a:prstGeom>
        </p:spPr>
      </p:pic>
      <p:pic>
        <p:nvPicPr>
          <p:cNvPr id="6" name="图片 5" descr="4.PNG"/>
          <p:cNvPicPr>
            <a:picLocks noChangeAspect="1"/>
          </p:cNvPicPr>
          <p:nvPr/>
        </p:nvPicPr>
        <p:blipFill>
          <a:blip r:embed="rId6" cstate="email"/>
          <a:srcRect/>
          <a:stretch>
            <a:fillRect/>
          </a:stretch>
        </p:blipFill>
        <p:spPr bwMode="auto">
          <a:xfrm>
            <a:off x="2695441" y="87554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3.png"/>
          <p:cNvPicPr>
            <a:picLocks noChangeAspect="1"/>
          </p:cNvPicPr>
          <p:nvPr/>
        </p:nvPicPr>
        <p:blipFill>
          <a:blip r:embed="rId7" cstate="email"/>
          <a:srcRect/>
          <a:stretch>
            <a:fillRect/>
          </a:stretch>
        </p:blipFill>
        <p:spPr bwMode="auto">
          <a:xfrm>
            <a:off x="2049861" y="43930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4.PNG"/>
          <p:cNvPicPr>
            <a:picLocks noChangeAspect="1"/>
          </p:cNvPicPr>
          <p:nvPr/>
        </p:nvPicPr>
        <p:blipFill>
          <a:blip r:embed="rId8" cstate="email"/>
          <a:srcRect/>
          <a:stretch>
            <a:fillRect/>
          </a:stretch>
        </p:blipFill>
        <p:spPr bwMode="auto">
          <a:xfrm>
            <a:off x="1025394" y="129845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3.png"/>
          <p:cNvPicPr>
            <a:picLocks noChangeAspect="1"/>
          </p:cNvPicPr>
          <p:nvPr/>
        </p:nvPicPr>
        <p:blipFill>
          <a:blip r:embed="rId9" cstate="email"/>
          <a:srcRect/>
          <a:stretch>
            <a:fillRect/>
          </a:stretch>
        </p:blipFill>
        <p:spPr bwMode="auto">
          <a:xfrm>
            <a:off x="525861" y="85459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4.PNG"/>
          <p:cNvPicPr>
            <a:picLocks noChangeAspect="1"/>
          </p:cNvPicPr>
          <p:nvPr/>
        </p:nvPicPr>
        <p:blipFill>
          <a:blip r:embed="rId10" cstate="email"/>
          <a:srcRect/>
          <a:stretch>
            <a:fillRect/>
          </a:stretch>
        </p:blipFill>
        <p:spPr bwMode="auto">
          <a:xfrm>
            <a:off x="4371847" y="1063508"/>
            <a:ext cx="317500" cy="11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3.png"/>
          <p:cNvPicPr>
            <a:picLocks noChangeAspect="1"/>
          </p:cNvPicPr>
          <p:nvPr/>
        </p:nvPicPr>
        <p:blipFill>
          <a:blip r:embed="rId9" cstate="email"/>
          <a:srcRect/>
          <a:stretch>
            <a:fillRect/>
          </a:stretch>
        </p:blipFill>
        <p:spPr bwMode="auto">
          <a:xfrm>
            <a:off x="3859611" y="106795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4.PNG"/>
          <p:cNvPicPr>
            <a:picLocks noChangeAspect="1"/>
          </p:cNvPicPr>
          <p:nvPr/>
        </p:nvPicPr>
        <p:blipFill>
          <a:blip r:embed="rId10" cstate="email"/>
          <a:srcRect/>
          <a:stretch>
            <a:fillRect/>
          </a:stretch>
        </p:blipFill>
        <p:spPr bwMode="auto">
          <a:xfrm>
            <a:off x="5787894" y="22403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3.png"/>
          <p:cNvPicPr>
            <a:picLocks noChangeAspect="1"/>
          </p:cNvPicPr>
          <p:nvPr/>
        </p:nvPicPr>
        <p:blipFill>
          <a:blip r:embed="rId9" cstate="email"/>
          <a:srcRect/>
          <a:stretch>
            <a:fillRect/>
          </a:stretch>
        </p:blipFill>
        <p:spPr bwMode="auto">
          <a:xfrm>
            <a:off x="5288361" y="-21792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3.png"/>
          <p:cNvPicPr>
            <a:picLocks noChangeAspect="1"/>
          </p:cNvPicPr>
          <p:nvPr/>
        </p:nvPicPr>
        <p:blipFill>
          <a:blip r:embed="rId11" cstate="email"/>
          <a:srcRect/>
          <a:stretch>
            <a:fillRect/>
          </a:stretch>
        </p:blipFill>
        <p:spPr bwMode="auto">
          <a:xfrm>
            <a:off x="6145611" y="122606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4.PNG"/>
          <p:cNvPicPr>
            <a:picLocks noChangeAspect="1"/>
          </p:cNvPicPr>
          <p:nvPr/>
        </p:nvPicPr>
        <p:blipFill>
          <a:blip r:embed="rId12" cstate="email"/>
          <a:srcRect/>
          <a:stretch>
            <a:fillRect/>
          </a:stretch>
        </p:blipFill>
        <p:spPr bwMode="auto">
          <a:xfrm>
            <a:off x="4403594" y="66218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3.png"/>
          <p:cNvPicPr>
            <a:picLocks noChangeAspect="1"/>
          </p:cNvPicPr>
          <p:nvPr/>
        </p:nvPicPr>
        <p:blipFill>
          <a:blip r:embed="rId13" cstate="email"/>
          <a:srcRect/>
          <a:stretch>
            <a:fillRect/>
          </a:stretch>
        </p:blipFill>
        <p:spPr bwMode="auto">
          <a:xfrm>
            <a:off x="4050111" y="21070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4.PNG"/>
          <p:cNvPicPr>
            <a:picLocks noChangeAspect="1"/>
          </p:cNvPicPr>
          <p:nvPr/>
        </p:nvPicPr>
        <p:blipFill>
          <a:blip r:embed="rId12" cstate="email"/>
          <a:srcRect/>
          <a:stretch>
            <a:fillRect/>
          </a:stretch>
        </p:blipFill>
        <p:spPr bwMode="auto">
          <a:xfrm>
            <a:off x="7165841" y="91936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3.png"/>
          <p:cNvPicPr>
            <a:picLocks noChangeAspect="1"/>
          </p:cNvPicPr>
          <p:nvPr/>
        </p:nvPicPr>
        <p:blipFill>
          <a:blip r:embed="rId11" cstate="email"/>
          <a:srcRect/>
          <a:stretch>
            <a:fillRect/>
          </a:stretch>
        </p:blipFill>
        <p:spPr bwMode="auto">
          <a:xfrm>
            <a:off x="6812361" y="46787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4.PNG"/>
          <p:cNvPicPr>
            <a:picLocks noChangeAspect="1"/>
          </p:cNvPicPr>
          <p:nvPr/>
        </p:nvPicPr>
        <p:blipFill>
          <a:blip r:embed="rId14" cstate="email"/>
          <a:srcRect/>
          <a:stretch>
            <a:fillRect/>
          </a:stretch>
        </p:blipFill>
        <p:spPr bwMode="auto">
          <a:xfrm>
            <a:off x="9473012" y="1163202"/>
            <a:ext cx="374649" cy="13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3.png"/>
          <p:cNvPicPr>
            <a:picLocks noChangeAspect="1"/>
          </p:cNvPicPr>
          <p:nvPr/>
        </p:nvPicPr>
        <p:blipFill>
          <a:blip r:embed="rId15" cstate="email"/>
          <a:srcRect/>
          <a:stretch>
            <a:fillRect/>
          </a:stretch>
        </p:blipFill>
        <p:spPr bwMode="auto">
          <a:xfrm>
            <a:off x="8882457" y="72505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4.PNG"/>
          <p:cNvPicPr>
            <a:picLocks noChangeAspect="1"/>
          </p:cNvPicPr>
          <p:nvPr/>
        </p:nvPicPr>
        <p:blipFill>
          <a:blip r:embed="rId16" cstate="email"/>
          <a:srcRect/>
          <a:stretch>
            <a:fillRect/>
          </a:stretch>
        </p:blipFill>
        <p:spPr bwMode="auto">
          <a:xfrm>
            <a:off x="8105641" y="34595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descr="3.png"/>
          <p:cNvPicPr>
            <a:picLocks noChangeAspect="1"/>
          </p:cNvPicPr>
          <p:nvPr/>
        </p:nvPicPr>
        <p:blipFill>
          <a:blip r:embed="rId17" cstate="email"/>
          <a:srcRect/>
          <a:stretch>
            <a:fillRect/>
          </a:stretch>
        </p:blipFill>
        <p:spPr bwMode="auto">
          <a:xfrm>
            <a:off x="7625161" y="-97907"/>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descr="4.PNG"/>
          <p:cNvPicPr>
            <a:picLocks noChangeAspect="1"/>
          </p:cNvPicPr>
          <p:nvPr/>
        </p:nvPicPr>
        <p:blipFill>
          <a:blip r:embed="rId18" cstate="email"/>
          <a:srcRect/>
          <a:stretch>
            <a:fillRect/>
          </a:stretch>
        </p:blipFill>
        <p:spPr bwMode="auto">
          <a:xfrm>
            <a:off x="11263708" y="65266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descr="3.png"/>
          <p:cNvPicPr>
            <a:picLocks noChangeAspect="1"/>
          </p:cNvPicPr>
          <p:nvPr/>
        </p:nvPicPr>
        <p:blipFill>
          <a:blip r:embed="rId19" cstate="email"/>
          <a:srcRect/>
          <a:stretch>
            <a:fillRect/>
          </a:stretch>
        </p:blipFill>
        <p:spPr bwMode="auto">
          <a:xfrm>
            <a:off x="10734541" y="21070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descr="4.PNG"/>
          <p:cNvPicPr>
            <a:picLocks noChangeAspect="1"/>
          </p:cNvPicPr>
          <p:nvPr/>
        </p:nvPicPr>
        <p:blipFill>
          <a:blip r:embed="rId20" cstate="email"/>
          <a:srcRect/>
          <a:stretch>
            <a:fillRect/>
          </a:stretch>
        </p:blipFill>
        <p:spPr bwMode="auto">
          <a:xfrm>
            <a:off x="10448794" y="2297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descr="3.png"/>
          <p:cNvPicPr>
            <a:picLocks noChangeAspect="1"/>
          </p:cNvPicPr>
          <p:nvPr/>
        </p:nvPicPr>
        <p:blipFill>
          <a:blip r:embed="rId21" cstate="email"/>
          <a:srcRect/>
          <a:stretch>
            <a:fillRect/>
          </a:stretch>
        </p:blipFill>
        <p:spPr bwMode="auto">
          <a:xfrm>
            <a:off x="10050861" y="-21792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descr="4.PNG"/>
          <p:cNvPicPr>
            <a:picLocks noChangeAspect="1"/>
          </p:cNvPicPr>
          <p:nvPr/>
        </p:nvPicPr>
        <p:blipFill>
          <a:blip r:embed="rId20" cstate="email"/>
          <a:srcRect/>
          <a:stretch>
            <a:fillRect/>
          </a:stretch>
        </p:blipFill>
        <p:spPr bwMode="auto">
          <a:xfrm>
            <a:off x="1478361" y="31357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3.png"/>
          <p:cNvPicPr>
            <a:picLocks noChangeAspect="1"/>
          </p:cNvPicPr>
          <p:nvPr/>
        </p:nvPicPr>
        <p:blipFill>
          <a:blip r:embed="rId21" cstate="email"/>
          <a:srcRect/>
          <a:stretch>
            <a:fillRect/>
          </a:stretch>
        </p:blipFill>
        <p:spPr bwMode="auto">
          <a:xfrm>
            <a:off x="1080427" y="-13410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descr="4.PNG"/>
          <p:cNvPicPr>
            <a:picLocks noChangeAspect="1"/>
          </p:cNvPicPr>
          <p:nvPr/>
        </p:nvPicPr>
        <p:blipFill>
          <a:blip r:embed="rId22" cstate="email"/>
          <a:srcRect/>
          <a:stretch>
            <a:fillRect/>
          </a:stretch>
        </p:blipFill>
        <p:spPr bwMode="auto">
          <a:xfrm>
            <a:off x="3260594" y="23927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3.png"/>
          <p:cNvPicPr>
            <a:picLocks noChangeAspect="1"/>
          </p:cNvPicPr>
          <p:nvPr/>
        </p:nvPicPr>
        <p:blipFill>
          <a:blip r:embed="rId11" cstate="email"/>
          <a:srcRect/>
          <a:stretch>
            <a:fillRect/>
          </a:stretch>
        </p:blipFill>
        <p:spPr bwMode="auto">
          <a:xfrm>
            <a:off x="2907111" y="-21030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descr="4.PNG"/>
          <p:cNvPicPr>
            <a:picLocks noChangeAspect="1"/>
          </p:cNvPicPr>
          <p:nvPr/>
        </p:nvPicPr>
        <p:blipFill>
          <a:blip r:embed="rId6" cstate="email"/>
          <a:srcRect/>
          <a:stretch>
            <a:fillRect/>
          </a:stretch>
        </p:blipFill>
        <p:spPr bwMode="auto">
          <a:xfrm>
            <a:off x="2504941" y="105842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descr="3.png"/>
          <p:cNvPicPr>
            <a:picLocks noChangeAspect="1"/>
          </p:cNvPicPr>
          <p:nvPr/>
        </p:nvPicPr>
        <p:blipFill>
          <a:blip r:embed="rId7" cstate="email"/>
          <a:srcRect/>
          <a:stretch>
            <a:fillRect/>
          </a:stretch>
        </p:blipFill>
        <p:spPr bwMode="auto">
          <a:xfrm>
            <a:off x="1859361" y="62218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descr="4.PNG"/>
          <p:cNvPicPr>
            <a:picLocks noChangeAspect="1"/>
          </p:cNvPicPr>
          <p:nvPr/>
        </p:nvPicPr>
        <p:blipFill>
          <a:blip r:embed="rId8" cstate="email"/>
          <a:srcRect/>
          <a:stretch>
            <a:fillRect/>
          </a:stretch>
        </p:blipFill>
        <p:spPr bwMode="auto">
          <a:xfrm>
            <a:off x="834894" y="148133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descr="3.png"/>
          <p:cNvPicPr>
            <a:picLocks noChangeAspect="1"/>
          </p:cNvPicPr>
          <p:nvPr/>
        </p:nvPicPr>
        <p:blipFill>
          <a:blip r:embed="rId9" cstate="email"/>
          <a:srcRect/>
          <a:stretch>
            <a:fillRect/>
          </a:stretch>
        </p:blipFill>
        <p:spPr bwMode="auto">
          <a:xfrm>
            <a:off x="335361" y="103747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descr="3.png"/>
          <p:cNvPicPr>
            <a:picLocks noChangeAspect="1"/>
          </p:cNvPicPr>
          <p:nvPr/>
        </p:nvPicPr>
        <p:blipFill>
          <a:blip r:embed="rId9" cstate="email"/>
          <a:srcRect/>
          <a:stretch>
            <a:fillRect/>
          </a:stretch>
        </p:blipFill>
        <p:spPr bwMode="auto">
          <a:xfrm>
            <a:off x="3669111" y="125083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descr="4.PNG"/>
          <p:cNvPicPr>
            <a:picLocks noChangeAspect="1"/>
          </p:cNvPicPr>
          <p:nvPr/>
        </p:nvPicPr>
        <p:blipFill>
          <a:blip r:embed="rId10" cstate="email"/>
          <a:srcRect/>
          <a:stretch>
            <a:fillRect/>
          </a:stretch>
        </p:blipFill>
        <p:spPr bwMode="auto">
          <a:xfrm>
            <a:off x="5597394" y="40691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descr="3.png"/>
          <p:cNvPicPr>
            <a:picLocks noChangeAspect="1"/>
          </p:cNvPicPr>
          <p:nvPr/>
        </p:nvPicPr>
        <p:blipFill>
          <a:blip r:embed="rId9" cstate="email"/>
          <a:srcRect/>
          <a:stretch>
            <a:fillRect/>
          </a:stretch>
        </p:blipFill>
        <p:spPr bwMode="auto">
          <a:xfrm>
            <a:off x="5097861" y="-3504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descr="3.png"/>
          <p:cNvPicPr>
            <a:picLocks noChangeAspect="1"/>
          </p:cNvPicPr>
          <p:nvPr/>
        </p:nvPicPr>
        <p:blipFill>
          <a:blip r:embed="rId11" cstate="email"/>
          <a:srcRect/>
          <a:stretch>
            <a:fillRect/>
          </a:stretch>
        </p:blipFill>
        <p:spPr bwMode="auto">
          <a:xfrm>
            <a:off x="5955111" y="140894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descr="4.PNG"/>
          <p:cNvPicPr>
            <a:picLocks noChangeAspect="1"/>
          </p:cNvPicPr>
          <p:nvPr/>
        </p:nvPicPr>
        <p:blipFill>
          <a:blip r:embed="rId12" cstate="email"/>
          <a:srcRect/>
          <a:stretch>
            <a:fillRect/>
          </a:stretch>
        </p:blipFill>
        <p:spPr bwMode="auto">
          <a:xfrm>
            <a:off x="4213094" y="84506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descr="3.png"/>
          <p:cNvPicPr>
            <a:picLocks noChangeAspect="1"/>
          </p:cNvPicPr>
          <p:nvPr/>
        </p:nvPicPr>
        <p:blipFill>
          <a:blip r:embed="rId13" cstate="email"/>
          <a:srcRect/>
          <a:stretch>
            <a:fillRect/>
          </a:stretch>
        </p:blipFill>
        <p:spPr bwMode="auto">
          <a:xfrm>
            <a:off x="3859611" y="39358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descr="4.PNG"/>
          <p:cNvPicPr>
            <a:picLocks noChangeAspect="1"/>
          </p:cNvPicPr>
          <p:nvPr/>
        </p:nvPicPr>
        <p:blipFill>
          <a:blip r:embed="rId12" cstate="email"/>
          <a:srcRect/>
          <a:stretch>
            <a:fillRect/>
          </a:stretch>
        </p:blipFill>
        <p:spPr bwMode="auto">
          <a:xfrm>
            <a:off x="6975341" y="110224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descr="3.png"/>
          <p:cNvPicPr>
            <a:picLocks noChangeAspect="1"/>
          </p:cNvPicPr>
          <p:nvPr/>
        </p:nvPicPr>
        <p:blipFill>
          <a:blip r:embed="rId11" cstate="email"/>
          <a:srcRect/>
          <a:stretch>
            <a:fillRect/>
          </a:stretch>
        </p:blipFill>
        <p:spPr bwMode="auto">
          <a:xfrm>
            <a:off x="6621861" y="65075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descr="3.png"/>
          <p:cNvPicPr>
            <a:picLocks noChangeAspect="1"/>
          </p:cNvPicPr>
          <p:nvPr/>
        </p:nvPicPr>
        <p:blipFill>
          <a:blip r:embed="rId15" cstate="email"/>
          <a:srcRect/>
          <a:stretch>
            <a:fillRect/>
          </a:stretch>
        </p:blipFill>
        <p:spPr bwMode="auto">
          <a:xfrm>
            <a:off x="8691957" y="90793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descr="4.PNG"/>
          <p:cNvPicPr>
            <a:picLocks noChangeAspect="1"/>
          </p:cNvPicPr>
          <p:nvPr/>
        </p:nvPicPr>
        <p:blipFill>
          <a:blip r:embed="rId16" cstate="email"/>
          <a:srcRect/>
          <a:stretch>
            <a:fillRect/>
          </a:stretch>
        </p:blipFill>
        <p:spPr bwMode="auto">
          <a:xfrm>
            <a:off x="7915141" y="52883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descr="3.png"/>
          <p:cNvPicPr>
            <a:picLocks noChangeAspect="1"/>
          </p:cNvPicPr>
          <p:nvPr/>
        </p:nvPicPr>
        <p:blipFill>
          <a:blip r:embed="rId17" cstate="email"/>
          <a:srcRect/>
          <a:stretch>
            <a:fillRect/>
          </a:stretch>
        </p:blipFill>
        <p:spPr bwMode="auto">
          <a:xfrm>
            <a:off x="7434661" y="84973"/>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descr="4.PNG"/>
          <p:cNvPicPr>
            <a:picLocks noChangeAspect="1"/>
          </p:cNvPicPr>
          <p:nvPr/>
        </p:nvPicPr>
        <p:blipFill>
          <a:blip r:embed="rId18" cstate="email"/>
          <a:srcRect/>
          <a:stretch>
            <a:fillRect/>
          </a:stretch>
        </p:blipFill>
        <p:spPr bwMode="auto">
          <a:xfrm>
            <a:off x="11073208" y="83554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46" descr="3.png"/>
          <p:cNvPicPr>
            <a:picLocks noChangeAspect="1"/>
          </p:cNvPicPr>
          <p:nvPr/>
        </p:nvPicPr>
        <p:blipFill>
          <a:blip r:embed="rId19" cstate="email"/>
          <a:srcRect/>
          <a:stretch>
            <a:fillRect/>
          </a:stretch>
        </p:blipFill>
        <p:spPr bwMode="auto">
          <a:xfrm>
            <a:off x="10544041" y="39358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descr="4.PNG"/>
          <p:cNvPicPr>
            <a:picLocks noChangeAspect="1"/>
          </p:cNvPicPr>
          <p:nvPr/>
        </p:nvPicPr>
        <p:blipFill>
          <a:blip r:embed="rId20" cstate="email"/>
          <a:srcRect/>
          <a:stretch>
            <a:fillRect/>
          </a:stretch>
        </p:blipFill>
        <p:spPr bwMode="auto">
          <a:xfrm>
            <a:off x="10258294" y="41263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descr="3.png"/>
          <p:cNvPicPr>
            <a:picLocks noChangeAspect="1"/>
          </p:cNvPicPr>
          <p:nvPr/>
        </p:nvPicPr>
        <p:blipFill>
          <a:blip r:embed="rId21" cstate="email"/>
          <a:srcRect/>
          <a:stretch>
            <a:fillRect/>
          </a:stretch>
        </p:blipFill>
        <p:spPr bwMode="auto">
          <a:xfrm>
            <a:off x="9860361" y="-3504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descr="4.PNG"/>
          <p:cNvPicPr>
            <a:picLocks noChangeAspect="1"/>
          </p:cNvPicPr>
          <p:nvPr/>
        </p:nvPicPr>
        <p:blipFill>
          <a:blip r:embed="rId20" cstate="email"/>
          <a:srcRect/>
          <a:stretch>
            <a:fillRect/>
          </a:stretch>
        </p:blipFill>
        <p:spPr bwMode="auto">
          <a:xfrm>
            <a:off x="1287861" y="4964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descr="3.png"/>
          <p:cNvPicPr>
            <a:picLocks noChangeAspect="1"/>
          </p:cNvPicPr>
          <p:nvPr/>
        </p:nvPicPr>
        <p:blipFill>
          <a:blip r:embed="rId21" cstate="email"/>
          <a:srcRect/>
          <a:stretch>
            <a:fillRect/>
          </a:stretch>
        </p:blipFill>
        <p:spPr bwMode="auto">
          <a:xfrm>
            <a:off x="889927" y="48778"/>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4.PNG"/>
          <p:cNvPicPr>
            <a:picLocks noChangeAspect="1"/>
          </p:cNvPicPr>
          <p:nvPr/>
        </p:nvPicPr>
        <p:blipFill>
          <a:blip r:embed="rId22" cstate="email"/>
          <a:srcRect/>
          <a:stretch>
            <a:fillRect/>
          </a:stretch>
        </p:blipFill>
        <p:spPr bwMode="auto">
          <a:xfrm>
            <a:off x="3070094" y="42215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3.png"/>
          <p:cNvPicPr>
            <a:picLocks noChangeAspect="1"/>
          </p:cNvPicPr>
          <p:nvPr/>
        </p:nvPicPr>
        <p:blipFill>
          <a:blip r:embed="rId11" cstate="email"/>
          <a:srcRect/>
          <a:stretch>
            <a:fillRect/>
          </a:stretch>
        </p:blipFill>
        <p:spPr bwMode="auto">
          <a:xfrm>
            <a:off x="2716611" y="-2742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ppt_w</p:attrName>
                                        </p:attrNameLst>
                                      </p:cBhvr>
                                      <p:tavLst>
                                        <p:tav tm="0">
                                          <p:val>
                                            <p:fltVal val="0"/>
                                          </p:val>
                                        </p:tav>
                                        <p:tav tm="100000">
                                          <p:val>
                                            <p:strVal val="#ppt_w"/>
                                          </p:val>
                                        </p:tav>
                                      </p:tavLst>
                                    </p:anim>
                                    <p:anim calcmode="lin" valueType="num">
                                      <p:cBhvr>
                                        <p:cTn id="14" dur="250" fill="hold"/>
                                        <p:tgtEl>
                                          <p:spTgt spid="4"/>
                                        </p:tgtEl>
                                        <p:attrNameLst>
                                          <p:attrName>ppt_h</p:attrName>
                                        </p:attrNameLst>
                                      </p:cBhvr>
                                      <p:tavLst>
                                        <p:tav tm="0">
                                          <p:val>
                                            <p:fltVal val="0"/>
                                          </p:val>
                                        </p:tav>
                                        <p:tav tm="100000">
                                          <p:val>
                                            <p:strVal val="#ppt_h"/>
                                          </p:val>
                                        </p:tav>
                                      </p:tavLst>
                                    </p:anim>
                                    <p:animEffect transition="in" filter="fade">
                                      <p:cBhvr>
                                        <p:cTn id="15" dur="250"/>
                                        <p:tgtEl>
                                          <p:spTgt spid="4"/>
                                        </p:tgtEl>
                                      </p:cBhvr>
                                    </p:animEffect>
                                  </p:childTnLst>
                                </p:cTn>
                              </p:par>
                            </p:childTnLst>
                          </p:cTn>
                        </p:par>
                        <p:par>
                          <p:cTn id="16" fill="hold">
                            <p:stCondLst>
                              <p:cond delay="1500"/>
                            </p:stCondLst>
                            <p:childTnLst>
                              <p:par>
                                <p:cTn id="17" presetID="2" presetClass="entr" presetSubtype="4"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700" fill="hold"/>
                                        <p:tgtEl>
                                          <p:spTgt spid="5"/>
                                        </p:tgtEl>
                                        <p:attrNameLst>
                                          <p:attrName>ppt_x</p:attrName>
                                        </p:attrNameLst>
                                      </p:cBhvr>
                                      <p:tavLst>
                                        <p:tav tm="0">
                                          <p:val>
                                            <p:strVal val="#ppt_x"/>
                                          </p:val>
                                        </p:tav>
                                        <p:tav tm="100000">
                                          <p:val>
                                            <p:strVal val="#ppt_x"/>
                                          </p:val>
                                        </p:tav>
                                      </p:tavLst>
                                    </p:anim>
                                    <p:anim calcmode="lin" valueType="num">
                                      <p:cBhvr additive="base">
                                        <p:cTn id="20" dur="17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6" dur="1000" spd="-100000" fill="hold"/>
                                        <p:tgtEl>
                                          <p:spTgt spid="6"/>
                                        </p:tgtEl>
                                        <p:attrNameLst>
                                          <p:attrName>ppt_x</p:attrName>
                                          <p:attrName>ppt_y</p:attrName>
                                        </p:attrNameLst>
                                      </p:cBhvr>
                                    </p:animMotion>
                                  </p:childTnLst>
                                </p:cTn>
                              </p:par>
                              <p:par>
                                <p:cTn id="27" presetID="10" presetClass="exit" presetSubtype="0" fill="hold" nodeType="withEffect">
                                  <p:stCondLst>
                                    <p:cond delay="2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4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 presetClass="emph" presetSubtype="0" fill="hold" nodeType="withEffect">
                                  <p:stCondLst>
                                    <p:cond delay="400"/>
                                  </p:stCondLst>
                                  <p:childTnLst>
                                    <p:animScale>
                                      <p:cBhvr>
                                        <p:cTn id="34" dur="1000" fill="hold"/>
                                        <p:tgtEl>
                                          <p:spTgt spid="7"/>
                                        </p:tgtEl>
                                      </p:cBhvr>
                                      <p:by x="150000" y="150000"/>
                                    </p:animScale>
                                  </p:childTnLst>
                                </p:cTn>
                              </p:par>
                              <p:par>
                                <p:cTn id="35" presetID="10" presetClass="exit" presetSubtype="0" fill="hold" nodeType="withEffect">
                                  <p:stCondLst>
                                    <p:cond delay="100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4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42" dur="500" spd="-100000" fill="hold"/>
                                        <p:tgtEl>
                                          <p:spTgt spid="8"/>
                                        </p:tgtEl>
                                        <p:attrNameLst>
                                          <p:attrName>ppt_x</p:attrName>
                                          <p:attrName>ppt_y</p:attrName>
                                        </p:attrNameLst>
                                      </p:cBhvr>
                                    </p:animMotion>
                                  </p:childTnLst>
                                </p:cTn>
                              </p:par>
                              <p:par>
                                <p:cTn id="43" presetID="10" presetClass="exit" presetSubtype="0" fill="hold" nodeType="withEffect">
                                  <p:stCondLst>
                                    <p:cond delay="70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ntr" presetSubtype="0" fill="hold" nodeType="withEffect">
                                  <p:stCondLst>
                                    <p:cond delay="7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6" presetClass="emph" presetSubtype="0" fill="hold" nodeType="withEffect">
                                  <p:stCondLst>
                                    <p:cond delay="700"/>
                                  </p:stCondLst>
                                  <p:childTnLst>
                                    <p:animScale>
                                      <p:cBhvr>
                                        <p:cTn id="50" dur="1000" fill="hold"/>
                                        <p:tgtEl>
                                          <p:spTgt spid="9"/>
                                        </p:tgtEl>
                                      </p:cBhvr>
                                      <p:by x="150000" y="150000"/>
                                    </p:animScale>
                                  </p:childTnLst>
                                </p:cTn>
                              </p:par>
                              <p:par>
                                <p:cTn id="51" presetID="10" presetClass="exit" presetSubtype="0" fill="hold" nodeType="withEffect">
                                  <p:stCondLst>
                                    <p:cond delay="130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nodeType="with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0" presetClass="path" presetSubtype="0" accel="50000" decel="50000" fill="hold" nodeType="withEffect">
                                  <p:stCondLst>
                                    <p:cond delay="2000"/>
                                  </p:stCondLst>
                                  <p:childTnLst>
                                    <p:animMotion origin="layout" path="M -4.58333E-6 -3.33333E-6 C -4.58333E-6 0.00023 -4.58333E-6 0.45417 -4.58333E-6 0.90857 " pathEditMode="relative" rAng="0" ptsTypes="AA">
                                      <p:cBhvr>
                                        <p:cTn id="58" dur="500" spd="-100000" fill="hold"/>
                                        <p:tgtEl>
                                          <p:spTgt spid="10"/>
                                        </p:tgtEl>
                                        <p:attrNameLst>
                                          <p:attrName>ppt_x</p:attrName>
                                          <p:attrName>ppt_y</p:attrName>
                                        </p:attrNameLst>
                                      </p:cBhvr>
                                      <p:rCtr x="0" y="45417"/>
                                    </p:animMotion>
                                  </p:childTnLst>
                                </p:cTn>
                              </p:par>
                              <p:par>
                                <p:cTn id="59" presetID="10" presetClass="exit" presetSubtype="0" fill="hold" nodeType="withEffect">
                                  <p:stCondLst>
                                    <p:cond delay="230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ntr" presetSubtype="0" fill="hold" nodeType="withEffect">
                                  <p:stCondLst>
                                    <p:cond delay="23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6" presetClass="emph" presetSubtype="0" fill="hold" nodeType="withEffect">
                                  <p:stCondLst>
                                    <p:cond delay="2200"/>
                                  </p:stCondLst>
                                  <p:childTnLst>
                                    <p:animScale>
                                      <p:cBhvr>
                                        <p:cTn id="66" dur="1000" fill="hold"/>
                                        <p:tgtEl>
                                          <p:spTgt spid="11"/>
                                        </p:tgtEl>
                                      </p:cBhvr>
                                      <p:by x="150000" y="150000"/>
                                    </p:animScale>
                                  </p:childTnLst>
                                </p:cTn>
                              </p:par>
                              <p:par>
                                <p:cTn id="67" presetID="10" presetClass="exit" presetSubtype="0" fill="hold" nodeType="withEffect">
                                  <p:stCondLst>
                                    <p:cond delay="270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nodeType="withEffect">
                                  <p:stCondLst>
                                    <p:cond delay="3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74" dur="500" spd="-100000" fill="hold"/>
                                        <p:tgtEl>
                                          <p:spTgt spid="12"/>
                                        </p:tgtEl>
                                        <p:attrNameLst>
                                          <p:attrName>ppt_x</p:attrName>
                                          <p:attrName>ppt_y</p:attrName>
                                        </p:attrNameLst>
                                      </p:cBhvr>
                                    </p:animMotion>
                                  </p:childTnLst>
                                </p:cTn>
                              </p:par>
                              <p:par>
                                <p:cTn id="75" presetID="10" presetClass="exit" presetSubtype="0" fill="hold" nodeType="withEffect">
                                  <p:stCondLst>
                                    <p:cond delay="60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ntr" presetSubtype="0" fill="hold" nodeType="withEffect">
                                  <p:stCondLst>
                                    <p:cond delay="70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6" presetClass="emph" presetSubtype="0" fill="hold" nodeType="withEffect">
                                  <p:stCondLst>
                                    <p:cond delay="700"/>
                                  </p:stCondLst>
                                  <p:childTnLst>
                                    <p:animScale>
                                      <p:cBhvr>
                                        <p:cTn id="82" dur="1000" fill="hold"/>
                                        <p:tgtEl>
                                          <p:spTgt spid="13"/>
                                        </p:tgtEl>
                                      </p:cBhvr>
                                      <p:by x="150000" y="150000"/>
                                    </p:animScale>
                                  </p:childTnLst>
                                </p:cTn>
                              </p:par>
                              <p:par>
                                <p:cTn id="83" presetID="10" presetClass="exit" presetSubtype="0" fill="hold" nodeType="withEffect">
                                  <p:stCondLst>
                                    <p:cond delay="120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ntr" presetSubtype="0" fill="hold" nodeType="withEffect">
                                  <p:stCondLst>
                                    <p:cond delay="230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6" presetClass="emph" presetSubtype="0" fill="hold" nodeType="withEffect">
                                  <p:stCondLst>
                                    <p:cond delay="2300"/>
                                  </p:stCondLst>
                                  <p:childTnLst>
                                    <p:animScale>
                                      <p:cBhvr>
                                        <p:cTn id="90" dur="1000" fill="hold"/>
                                        <p:tgtEl>
                                          <p:spTgt spid="14"/>
                                        </p:tgtEl>
                                      </p:cBhvr>
                                      <p:by x="150000" y="150000"/>
                                    </p:animScale>
                                  </p:childTnLst>
                                </p:cTn>
                              </p:par>
                              <p:par>
                                <p:cTn id="91" presetID="10" presetClass="exit" presetSubtype="0" fill="hold" nodeType="withEffect">
                                  <p:stCondLst>
                                    <p:cond delay="280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98" dur="500" spd="-100000" fill="hold"/>
                                        <p:tgtEl>
                                          <p:spTgt spid="15"/>
                                        </p:tgtEl>
                                        <p:attrNameLst>
                                          <p:attrName>ppt_x</p:attrName>
                                          <p:attrName>ppt_y</p:attrName>
                                        </p:attrNameLst>
                                      </p:cBhvr>
                                    </p:animMotion>
                                  </p:childTnLst>
                                </p:cTn>
                              </p:par>
                              <p:par>
                                <p:cTn id="99" presetID="10" presetClass="exit" presetSubtype="0" fill="hold" nodeType="withEffect">
                                  <p:stCondLst>
                                    <p:cond delay="20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ntr" presetSubtype="0" fill="hold" nodeType="withEffect">
                                  <p:stCondLst>
                                    <p:cond delay="40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6" presetClass="emph" presetSubtype="0" fill="hold" nodeType="withEffect">
                                  <p:stCondLst>
                                    <p:cond delay="400"/>
                                  </p:stCondLst>
                                  <p:childTnLst>
                                    <p:animScale>
                                      <p:cBhvr>
                                        <p:cTn id="106" dur="1000" fill="hold"/>
                                        <p:tgtEl>
                                          <p:spTgt spid="16"/>
                                        </p:tgtEl>
                                      </p:cBhvr>
                                      <p:by x="150000" y="150000"/>
                                    </p:animScale>
                                  </p:childTnLst>
                                </p:cTn>
                              </p:par>
                              <p:par>
                                <p:cTn id="107" presetID="10" presetClass="exit" presetSubtype="0" fill="hold" nodeType="withEffect">
                                  <p:stCondLst>
                                    <p:cond delay="100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ntr" presetSubtype="0" fill="hold" nodeType="withEffect">
                                  <p:stCondLst>
                                    <p:cond delay="15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par>
                                <p:cTn id="113"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14" dur="500" spd="-100000" fill="hold"/>
                                        <p:tgtEl>
                                          <p:spTgt spid="17"/>
                                        </p:tgtEl>
                                        <p:attrNameLst>
                                          <p:attrName>ppt_x</p:attrName>
                                          <p:attrName>ppt_y</p:attrName>
                                        </p:attrNameLst>
                                      </p:cBhvr>
                                    </p:animMotion>
                                  </p:childTnLst>
                                </p:cTn>
                              </p:par>
                              <p:par>
                                <p:cTn id="115" presetID="10" presetClass="exit" presetSubtype="0" fill="hold" nodeType="withEffect">
                                  <p:stCondLst>
                                    <p:cond delay="1900"/>
                                  </p:stCondLst>
                                  <p:childTnLst>
                                    <p:animEffect transition="out" filter="fade">
                                      <p:cBhvr>
                                        <p:cTn id="116" dur="500"/>
                                        <p:tgtEl>
                                          <p:spTgt spid="17"/>
                                        </p:tgtEl>
                                      </p:cBhvr>
                                    </p:animEffect>
                                    <p:set>
                                      <p:cBhvr>
                                        <p:cTn id="117" dur="1" fill="hold">
                                          <p:stCondLst>
                                            <p:cond delay="499"/>
                                          </p:stCondLst>
                                        </p:cTn>
                                        <p:tgtEl>
                                          <p:spTgt spid="17"/>
                                        </p:tgtEl>
                                        <p:attrNameLst>
                                          <p:attrName>style.visibility</p:attrName>
                                        </p:attrNameLst>
                                      </p:cBhvr>
                                      <p:to>
                                        <p:strVal val="hidden"/>
                                      </p:to>
                                    </p:set>
                                  </p:childTnLst>
                                </p:cTn>
                              </p:par>
                              <p:par>
                                <p:cTn id="118" presetID="10" presetClass="entr" presetSubtype="0" fill="hold" nodeType="withEffect">
                                  <p:stCondLst>
                                    <p:cond delay="190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par>
                                <p:cTn id="121" presetID="6" presetClass="emph" presetSubtype="0" fill="hold" nodeType="withEffect">
                                  <p:stCondLst>
                                    <p:cond delay="1900"/>
                                  </p:stCondLst>
                                  <p:childTnLst>
                                    <p:animScale>
                                      <p:cBhvr>
                                        <p:cTn id="122" dur="1000" fill="hold"/>
                                        <p:tgtEl>
                                          <p:spTgt spid="18"/>
                                        </p:tgtEl>
                                      </p:cBhvr>
                                      <p:by x="150000" y="150000"/>
                                    </p:animScale>
                                  </p:childTnLst>
                                </p:cTn>
                              </p:par>
                              <p:par>
                                <p:cTn id="123" presetID="10" presetClass="exit" presetSubtype="0" fill="hold" nodeType="withEffect">
                                  <p:stCondLst>
                                    <p:cond delay="250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ntr" presetSubtype="0" fill="hold" nodeType="withEffect">
                                  <p:stCondLst>
                                    <p:cond delay="150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500"/>
                                        <p:tgtEl>
                                          <p:spTgt spid="19"/>
                                        </p:tgtEl>
                                      </p:cBhvr>
                                    </p:animEffect>
                                  </p:childTnLst>
                                </p:cTn>
                              </p:par>
                              <p:par>
                                <p:cTn id="12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30" dur="500" spd="-100000" fill="hold"/>
                                        <p:tgtEl>
                                          <p:spTgt spid="19"/>
                                        </p:tgtEl>
                                        <p:attrNameLst>
                                          <p:attrName>ppt_x</p:attrName>
                                          <p:attrName>ppt_y</p:attrName>
                                        </p:attrNameLst>
                                      </p:cBhvr>
                                    </p:animMotion>
                                  </p:childTnLst>
                                </p:cTn>
                              </p:par>
                              <p:par>
                                <p:cTn id="131" presetID="10" presetClass="exit" presetSubtype="0" fill="hold" nodeType="withEffect">
                                  <p:stCondLst>
                                    <p:cond delay="190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ntr" presetSubtype="0" fill="hold" nodeType="withEffect">
                                  <p:stCondLst>
                                    <p:cond delay="190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500"/>
                                        <p:tgtEl>
                                          <p:spTgt spid="20"/>
                                        </p:tgtEl>
                                      </p:cBhvr>
                                    </p:animEffect>
                                  </p:childTnLst>
                                </p:cTn>
                              </p:par>
                              <p:par>
                                <p:cTn id="137" presetID="6" presetClass="emph" presetSubtype="0" fill="hold" nodeType="withEffect">
                                  <p:stCondLst>
                                    <p:cond delay="1900"/>
                                  </p:stCondLst>
                                  <p:childTnLst>
                                    <p:animScale>
                                      <p:cBhvr>
                                        <p:cTn id="138" dur="1000" fill="hold"/>
                                        <p:tgtEl>
                                          <p:spTgt spid="20"/>
                                        </p:tgtEl>
                                      </p:cBhvr>
                                      <p:by x="150000" y="150000"/>
                                    </p:animScale>
                                  </p:childTnLst>
                                </p:cTn>
                              </p:par>
                              <p:par>
                                <p:cTn id="139" presetID="10" presetClass="exit" presetSubtype="0" fill="hold" nodeType="withEffect">
                                  <p:stCondLst>
                                    <p:cond delay="240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ntr" presetSubtype="0" fill="hold" nodeType="withEffect">
                                  <p:stCondLst>
                                    <p:cond delay="50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500"/>
                                        <p:tgtEl>
                                          <p:spTgt spid="21"/>
                                        </p:tgtEl>
                                      </p:cBhvr>
                                    </p:animEffect>
                                  </p:childTnLst>
                                </p:cTn>
                              </p:par>
                              <p:par>
                                <p:cTn id="145"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146" dur="500" spd="-100000" fill="hold"/>
                                        <p:tgtEl>
                                          <p:spTgt spid="21"/>
                                        </p:tgtEl>
                                        <p:attrNameLst>
                                          <p:attrName>ppt_x</p:attrName>
                                          <p:attrName>ppt_y</p:attrName>
                                        </p:attrNameLst>
                                      </p:cBhvr>
                                    </p:animMotion>
                                  </p:childTnLst>
                                </p:cTn>
                              </p:par>
                              <p:par>
                                <p:cTn id="147" presetID="10" presetClass="exit" presetSubtype="0" fill="hold" nodeType="withEffect">
                                  <p:stCondLst>
                                    <p:cond delay="800"/>
                                  </p:stCondLst>
                                  <p:childTnLst>
                                    <p:animEffect transition="out" filter="fade">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0" presetClass="entr" presetSubtype="0" fill="hold" nodeType="withEffect">
                                  <p:stCondLst>
                                    <p:cond delay="800"/>
                                  </p:stCondLst>
                                  <p:childTnLst>
                                    <p:set>
                                      <p:cBhvr>
                                        <p:cTn id="151" dur="1" fill="hold">
                                          <p:stCondLst>
                                            <p:cond delay="0"/>
                                          </p:stCondLst>
                                        </p:cTn>
                                        <p:tgtEl>
                                          <p:spTgt spid="22"/>
                                        </p:tgtEl>
                                        <p:attrNameLst>
                                          <p:attrName>style.visibility</p:attrName>
                                        </p:attrNameLst>
                                      </p:cBhvr>
                                      <p:to>
                                        <p:strVal val="visible"/>
                                      </p:to>
                                    </p:set>
                                    <p:animEffect transition="in" filter="fade">
                                      <p:cBhvr>
                                        <p:cTn id="152" dur="500"/>
                                        <p:tgtEl>
                                          <p:spTgt spid="22"/>
                                        </p:tgtEl>
                                      </p:cBhvr>
                                    </p:animEffect>
                                  </p:childTnLst>
                                </p:cTn>
                              </p:par>
                              <p:par>
                                <p:cTn id="153" presetID="6" presetClass="emph" presetSubtype="0" fill="hold" nodeType="withEffect">
                                  <p:stCondLst>
                                    <p:cond delay="800"/>
                                  </p:stCondLst>
                                  <p:childTnLst>
                                    <p:animScale>
                                      <p:cBhvr>
                                        <p:cTn id="154" dur="1000" fill="hold"/>
                                        <p:tgtEl>
                                          <p:spTgt spid="22"/>
                                        </p:tgtEl>
                                      </p:cBhvr>
                                      <p:by x="150000" y="150000"/>
                                    </p:animScale>
                                  </p:childTnLst>
                                </p:cTn>
                              </p:par>
                              <p:par>
                                <p:cTn id="155" presetID="10" presetClass="exit" presetSubtype="0" fill="hold" nodeType="withEffect">
                                  <p:stCondLst>
                                    <p:cond delay="1300"/>
                                  </p:stCondLst>
                                  <p:childTnLst>
                                    <p:animEffect transition="out" filter="fade">
                                      <p:cBhvr>
                                        <p:cTn id="156" dur="500"/>
                                        <p:tgtEl>
                                          <p:spTgt spid="22"/>
                                        </p:tgtEl>
                                      </p:cBhvr>
                                    </p:animEffect>
                                    <p:set>
                                      <p:cBhvr>
                                        <p:cTn id="157" dur="1" fill="hold">
                                          <p:stCondLst>
                                            <p:cond delay="499"/>
                                          </p:stCondLst>
                                        </p:cTn>
                                        <p:tgtEl>
                                          <p:spTgt spid="22"/>
                                        </p:tgtEl>
                                        <p:attrNameLst>
                                          <p:attrName>style.visibility</p:attrName>
                                        </p:attrNameLst>
                                      </p:cBhvr>
                                      <p:to>
                                        <p:strVal val="hidden"/>
                                      </p:to>
                                    </p:set>
                                  </p:childTnLst>
                                </p:cTn>
                              </p:par>
                              <p:par>
                                <p:cTn id="158" presetID="10" presetClass="entr" presetSubtype="0" fill="hold" nodeType="withEffect">
                                  <p:stCondLst>
                                    <p:cond delay="1800"/>
                                  </p:stCondLst>
                                  <p:childTnLst>
                                    <p:set>
                                      <p:cBhvr>
                                        <p:cTn id="159" dur="1" fill="hold">
                                          <p:stCondLst>
                                            <p:cond delay="0"/>
                                          </p:stCondLst>
                                        </p:cTn>
                                        <p:tgtEl>
                                          <p:spTgt spid="23"/>
                                        </p:tgtEl>
                                        <p:attrNameLst>
                                          <p:attrName>style.visibility</p:attrName>
                                        </p:attrNameLst>
                                      </p:cBhvr>
                                      <p:to>
                                        <p:strVal val="visible"/>
                                      </p:to>
                                    </p:set>
                                    <p:animEffect transition="in" filter="fade">
                                      <p:cBhvr>
                                        <p:cTn id="160" dur="500"/>
                                        <p:tgtEl>
                                          <p:spTgt spid="23"/>
                                        </p:tgtEl>
                                      </p:cBhvr>
                                    </p:animEffect>
                                  </p:childTnLst>
                                </p:cTn>
                              </p:par>
                              <p:par>
                                <p:cTn id="161" presetID="0" presetClass="path" presetSubtype="0" accel="50000" decel="50000" fill="hold" nodeType="withEffect">
                                  <p:stCondLst>
                                    <p:cond delay="1800"/>
                                  </p:stCondLst>
                                  <p:childTnLst>
                                    <p:animMotion origin="layout" path="M 0 2.83688E-6 C 0 0.00031 0 0.45421 0 0.90872 " pathEditMode="relative" rAng="0" ptsTypes="aA">
                                      <p:cBhvr>
                                        <p:cTn id="162" dur="500" spd="-100000" fill="hold"/>
                                        <p:tgtEl>
                                          <p:spTgt spid="23"/>
                                        </p:tgtEl>
                                        <p:attrNameLst>
                                          <p:attrName>ppt_x</p:attrName>
                                          <p:attrName>ppt_y</p:attrName>
                                        </p:attrNameLst>
                                      </p:cBhvr>
                                      <p:rCtr x="0" y="45421"/>
                                    </p:animMotion>
                                  </p:childTnLst>
                                </p:cTn>
                              </p:par>
                              <p:par>
                                <p:cTn id="163" presetID="10" presetClass="exit" presetSubtype="0" fill="hold" nodeType="withEffect">
                                  <p:stCondLst>
                                    <p:cond delay="2000"/>
                                  </p:stCondLst>
                                  <p:childTnLst>
                                    <p:animEffect transition="out" filter="fade">
                                      <p:cBhvr>
                                        <p:cTn id="164" dur="500"/>
                                        <p:tgtEl>
                                          <p:spTgt spid="23"/>
                                        </p:tgtEl>
                                      </p:cBhvr>
                                    </p:animEffect>
                                    <p:set>
                                      <p:cBhvr>
                                        <p:cTn id="165" dur="1" fill="hold">
                                          <p:stCondLst>
                                            <p:cond delay="499"/>
                                          </p:stCondLst>
                                        </p:cTn>
                                        <p:tgtEl>
                                          <p:spTgt spid="23"/>
                                        </p:tgtEl>
                                        <p:attrNameLst>
                                          <p:attrName>style.visibility</p:attrName>
                                        </p:attrNameLst>
                                      </p:cBhvr>
                                      <p:to>
                                        <p:strVal val="hidden"/>
                                      </p:to>
                                    </p:set>
                                  </p:childTnLst>
                                </p:cTn>
                              </p:par>
                              <p:par>
                                <p:cTn id="166" presetID="10" presetClass="entr" presetSubtype="0" fill="hold" nodeType="withEffect">
                                  <p:stCondLst>
                                    <p:cond delay="200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par>
                                <p:cTn id="169" presetID="6" presetClass="emph" presetSubtype="0" fill="hold" nodeType="withEffect">
                                  <p:stCondLst>
                                    <p:cond delay="2000"/>
                                  </p:stCondLst>
                                  <p:childTnLst>
                                    <p:animScale>
                                      <p:cBhvr>
                                        <p:cTn id="170" dur="1000" fill="hold"/>
                                        <p:tgtEl>
                                          <p:spTgt spid="24"/>
                                        </p:tgtEl>
                                      </p:cBhvr>
                                      <p:by x="150000" y="150000"/>
                                    </p:animScale>
                                  </p:childTnLst>
                                </p:cTn>
                              </p:par>
                              <p:par>
                                <p:cTn id="171" presetID="10" presetClass="exit" presetSubtype="0" fill="hold" nodeType="withEffect">
                                  <p:stCondLst>
                                    <p:cond delay="2500"/>
                                  </p:stCondLst>
                                  <p:childTnLst>
                                    <p:animEffect transition="out" filter="fade">
                                      <p:cBhvr>
                                        <p:cTn id="172" dur="500"/>
                                        <p:tgtEl>
                                          <p:spTgt spid="24"/>
                                        </p:tgtEl>
                                      </p:cBhvr>
                                    </p:animEffect>
                                    <p:set>
                                      <p:cBhvr>
                                        <p:cTn id="173" dur="1" fill="hold">
                                          <p:stCondLst>
                                            <p:cond delay="499"/>
                                          </p:stCondLst>
                                        </p:cTn>
                                        <p:tgtEl>
                                          <p:spTgt spid="24"/>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500"/>
                                        <p:tgtEl>
                                          <p:spTgt spid="25"/>
                                        </p:tgtEl>
                                      </p:cBhvr>
                                    </p:animEffect>
                                  </p:childTnLst>
                                </p:cTn>
                              </p:par>
                              <p:par>
                                <p:cTn id="177"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178" dur="500" spd="-100000" fill="hold"/>
                                        <p:tgtEl>
                                          <p:spTgt spid="25"/>
                                        </p:tgtEl>
                                        <p:attrNameLst>
                                          <p:attrName>ppt_x</p:attrName>
                                          <p:attrName>ppt_y</p:attrName>
                                        </p:attrNameLst>
                                      </p:cBhvr>
                                    </p:animMotion>
                                  </p:childTnLst>
                                </p:cTn>
                              </p:par>
                              <p:par>
                                <p:cTn id="179" presetID="10" presetClass="exit" presetSubtype="0" fill="hold" nodeType="withEffect">
                                  <p:stCondLst>
                                    <p:cond delay="80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ntr" presetSubtype="0" fill="hold" nodeType="withEffect">
                                  <p:stCondLst>
                                    <p:cond delay="80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par>
                                <p:cTn id="185" presetID="6" presetClass="emph" presetSubtype="0" fill="hold" nodeType="withEffect">
                                  <p:stCondLst>
                                    <p:cond delay="800"/>
                                  </p:stCondLst>
                                  <p:childTnLst>
                                    <p:animScale>
                                      <p:cBhvr>
                                        <p:cTn id="186" dur="1000" fill="hold"/>
                                        <p:tgtEl>
                                          <p:spTgt spid="26"/>
                                        </p:tgtEl>
                                      </p:cBhvr>
                                      <p:by x="150000" y="150000"/>
                                    </p:animScale>
                                  </p:childTnLst>
                                </p:cTn>
                              </p:par>
                              <p:par>
                                <p:cTn id="187" presetID="10" presetClass="exit" presetSubtype="0" fill="hold" nodeType="withEffect">
                                  <p:stCondLst>
                                    <p:cond delay="130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par>
                                <p:cTn id="190" presetID="10" presetClass="entr" presetSubtype="0" fill="hold" nodeType="withEffect">
                                  <p:stCondLst>
                                    <p:cond delay="20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500"/>
                                        <p:tgtEl>
                                          <p:spTgt spid="27"/>
                                        </p:tgtEl>
                                      </p:cBhvr>
                                    </p:animEffect>
                                  </p:childTnLst>
                                </p:cTn>
                              </p:par>
                              <p:par>
                                <p:cTn id="193"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194" dur="500" spd="-100000" fill="hold"/>
                                        <p:tgtEl>
                                          <p:spTgt spid="27"/>
                                        </p:tgtEl>
                                        <p:attrNameLst>
                                          <p:attrName>ppt_x</p:attrName>
                                          <p:attrName>ppt_y</p:attrName>
                                        </p:attrNameLst>
                                      </p:cBhvr>
                                    </p:animMotion>
                                  </p:childTnLst>
                                </p:cTn>
                              </p:par>
                              <p:par>
                                <p:cTn id="195" presetID="10" presetClass="exit" presetSubtype="0" fill="hold" nodeType="withEffect">
                                  <p:stCondLst>
                                    <p:cond delay="600"/>
                                  </p:stCondLst>
                                  <p:childTnLst>
                                    <p:animEffect transition="out" filter="fade">
                                      <p:cBhvr>
                                        <p:cTn id="196" dur="500"/>
                                        <p:tgtEl>
                                          <p:spTgt spid="27"/>
                                        </p:tgtEl>
                                      </p:cBhvr>
                                    </p:animEffect>
                                    <p:set>
                                      <p:cBhvr>
                                        <p:cTn id="197" dur="1" fill="hold">
                                          <p:stCondLst>
                                            <p:cond delay="499"/>
                                          </p:stCondLst>
                                        </p:cTn>
                                        <p:tgtEl>
                                          <p:spTgt spid="27"/>
                                        </p:tgtEl>
                                        <p:attrNameLst>
                                          <p:attrName>style.visibility</p:attrName>
                                        </p:attrNameLst>
                                      </p:cBhvr>
                                      <p:to>
                                        <p:strVal val="hidden"/>
                                      </p:to>
                                    </p:set>
                                  </p:childTnLst>
                                </p:cTn>
                              </p:par>
                              <p:par>
                                <p:cTn id="198" presetID="10" presetClass="entr" presetSubtype="0" fill="hold" nodeType="withEffect">
                                  <p:stCondLst>
                                    <p:cond delay="600"/>
                                  </p:stCondLst>
                                  <p:childTnLst>
                                    <p:set>
                                      <p:cBhvr>
                                        <p:cTn id="199" dur="1" fill="hold">
                                          <p:stCondLst>
                                            <p:cond delay="0"/>
                                          </p:stCondLst>
                                        </p:cTn>
                                        <p:tgtEl>
                                          <p:spTgt spid="28"/>
                                        </p:tgtEl>
                                        <p:attrNameLst>
                                          <p:attrName>style.visibility</p:attrName>
                                        </p:attrNameLst>
                                      </p:cBhvr>
                                      <p:to>
                                        <p:strVal val="visible"/>
                                      </p:to>
                                    </p:set>
                                    <p:animEffect transition="in" filter="fade">
                                      <p:cBhvr>
                                        <p:cTn id="200" dur="500"/>
                                        <p:tgtEl>
                                          <p:spTgt spid="28"/>
                                        </p:tgtEl>
                                      </p:cBhvr>
                                    </p:animEffect>
                                  </p:childTnLst>
                                </p:cTn>
                              </p:par>
                              <p:par>
                                <p:cTn id="201" presetID="6" presetClass="emph" presetSubtype="0" fill="hold" nodeType="withEffect">
                                  <p:stCondLst>
                                    <p:cond delay="600"/>
                                  </p:stCondLst>
                                  <p:childTnLst>
                                    <p:animScale>
                                      <p:cBhvr>
                                        <p:cTn id="202" dur="1000" fill="hold"/>
                                        <p:tgtEl>
                                          <p:spTgt spid="28"/>
                                        </p:tgtEl>
                                      </p:cBhvr>
                                      <p:by x="150000" y="150000"/>
                                    </p:animScale>
                                  </p:childTnLst>
                                </p:cTn>
                              </p:par>
                              <p:par>
                                <p:cTn id="203" presetID="10" presetClass="exit" presetSubtype="0" fill="hold" nodeType="withEffect">
                                  <p:stCondLst>
                                    <p:cond delay="1100"/>
                                  </p:stCondLst>
                                  <p:childTnLst>
                                    <p:animEffect transition="out" filter="fade">
                                      <p:cBhvr>
                                        <p:cTn id="204" dur="500"/>
                                        <p:tgtEl>
                                          <p:spTgt spid="28"/>
                                        </p:tgtEl>
                                      </p:cBhvr>
                                    </p:animEffect>
                                    <p:set>
                                      <p:cBhvr>
                                        <p:cTn id="205" dur="1" fill="hold">
                                          <p:stCondLst>
                                            <p:cond delay="499"/>
                                          </p:stCondLst>
                                        </p:cTn>
                                        <p:tgtEl>
                                          <p:spTgt spid="28"/>
                                        </p:tgtEl>
                                        <p:attrNameLst>
                                          <p:attrName>style.visibility</p:attrName>
                                        </p:attrNameLst>
                                      </p:cBhvr>
                                      <p:to>
                                        <p:strVal val="hidden"/>
                                      </p:to>
                                    </p:set>
                                  </p:childTnLst>
                                </p:cTn>
                              </p:par>
                              <p:par>
                                <p:cTn id="206" presetID="10" presetClass="entr" presetSubtype="0" fill="hold" nodeType="withEffect">
                                  <p:stCondLst>
                                    <p:cond delay="1500"/>
                                  </p:stCondLst>
                                  <p:childTnLst>
                                    <p:set>
                                      <p:cBhvr>
                                        <p:cTn id="207" dur="1" fill="hold">
                                          <p:stCondLst>
                                            <p:cond delay="0"/>
                                          </p:stCondLst>
                                        </p:cTn>
                                        <p:tgtEl>
                                          <p:spTgt spid="29"/>
                                        </p:tgtEl>
                                        <p:attrNameLst>
                                          <p:attrName>style.visibility</p:attrName>
                                        </p:attrNameLst>
                                      </p:cBhvr>
                                      <p:to>
                                        <p:strVal val="visible"/>
                                      </p:to>
                                    </p:set>
                                    <p:animEffect transition="in" filter="fade">
                                      <p:cBhvr>
                                        <p:cTn id="208" dur="500"/>
                                        <p:tgtEl>
                                          <p:spTgt spid="29"/>
                                        </p:tgtEl>
                                      </p:cBhvr>
                                    </p:animEffect>
                                  </p:childTnLst>
                                </p:cTn>
                              </p:par>
                              <p:par>
                                <p:cTn id="20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210" dur="500" spd="-100000" fill="hold"/>
                                        <p:tgtEl>
                                          <p:spTgt spid="29"/>
                                        </p:tgtEl>
                                        <p:attrNameLst>
                                          <p:attrName>ppt_x</p:attrName>
                                          <p:attrName>ppt_y</p:attrName>
                                        </p:attrNameLst>
                                      </p:cBhvr>
                                    </p:animMotion>
                                  </p:childTnLst>
                                </p:cTn>
                              </p:par>
                              <p:par>
                                <p:cTn id="211" presetID="10" presetClass="exit" presetSubtype="0" fill="hold" nodeType="withEffect">
                                  <p:stCondLst>
                                    <p:cond delay="1900"/>
                                  </p:stCondLst>
                                  <p:childTnLst>
                                    <p:animEffect transition="out" filter="fade">
                                      <p:cBhvr>
                                        <p:cTn id="212" dur="500"/>
                                        <p:tgtEl>
                                          <p:spTgt spid="29"/>
                                        </p:tgtEl>
                                      </p:cBhvr>
                                    </p:animEffect>
                                    <p:set>
                                      <p:cBhvr>
                                        <p:cTn id="213" dur="1" fill="hold">
                                          <p:stCondLst>
                                            <p:cond delay="499"/>
                                          </p:stCondLst>
                                        </p:cTn>
                                        <p:tgtEl>
                                          <p:spTgt spid="29"/>
                                        </p:tgtEl>
                                        <p:attrNameLst>
                                          <p:attrName>style.visibility</p:attrName>
                                        </p:attrNameLst>
                                      </p:cBhvr>
                                      <p:to>
                                        <p:strVal val="hidden"/>
                                      </p:to>
                                    </p:set>
                                  </p:childTnLst>
                                </p:cTn>
                              </p:par>
                              <p:par>
                                <p:cTn id="214" presetID="10" presetClass="entr" presetSubtype="0" fill="hold" nodeType="withEffect">
                                  <p:stCondLst>
                                    <p:cond delay="1900"/>
                                  </p:stCondLst>
                                  <p:childTnLst>
                                    <p:set>
                                      <p:cBhvr>
                                        <p:cTn id="215" dur="1" fill="hold">
                                          <p:stCondLst>
                                            <p:cond delay="0"/>
                                          </p:stCondLst>
                                        </p:cTn>
                                        <p:tgtEl>
                                          <p:spTgt spid="30"/>
                                        </p:tgtEl>
                                        <p:attrNameLst>
                                          <p:attrName>style.visibility</p:attrName>
                                        </p:attrNameLst>
                                      </p:cBhvr>
                                      <p:to>
                                        <p:strVal val="visible"/>
                                      </p:to>
                                    </p:set>
                                    <p:animEffect transition="in" filter="fade">
                                      <p:cBhvr>
                                        <p:cTn id="216" dur="500"/>
                                        <p:tgtEl>
                                          <p:spTgt spid="30"/>
                                        </p:tgtEl>
                                      </p:cBhvr>
                                    </p:animEffect>
                                  </p:childTnLst>
                                </p:cTn>
                              </p:par>
                              <p:par>
                                <p:cTn id="217" presetID="6" presetClass="emph" presetSubtype="0" fill="hold" nodeType="withEffect">
                                  <p:stCondLst>
                                    <p:cond delay="1900"/>
                                  </p:stCondLst>
                                  <p:childTnLst>
                                    <p:animScale>
                                      <p:cBhvr>
                                        <p:cTn id="218" dur="1000" fill="hold"/>
                                        <p:tgtEl>
                                          <p:spTgt spid="30"/>
                                        </p:tgtEl>
                                      </p:cBhvr>
                                      <p:by x="150000" y="150000"/>
                                    </p:animScale>
                                  </p:childTnLst>
                                </p:cTn>
                              </p:par>
                              <p:par>
                                <p:cTn id="219" presetID="10" presetClass="exit" presetSubtype="0" fill="hold" nodeType="withEffect">
                                  <p:stCondLst>
                                    <p:cond delay="2500"/>
                                  </p:stCondLst>
                                  <p:childTnLst>
                                    <p:animEffect transition="out" filter="fade">
                                      <p:cBhvr>
                                        <p:cTn id="220" dur="500"/>
                                        <p:tgtEl>
                                          <p:spTgt spid="30"/>
                                        </p:tgtEl>
                                      </p:cBhvr>
                                    </p:animEffect>
                                    <p:set>
                                      <p:cBhvr>
                                        <p:cTn id="221" dur="1" fill="hold">
                                          <p:stCondLst>
                                            <p:cond delay="499"/>
                                          </p:stCondLst>
                                        </p:cTn>
                                        <p:tgtEl>
                                          <p:spTgt spid="30"/>
                                        </p:tgtEl>
                                        <p:attrNameLst>
                                          <p:attrName>style.visibility</p:attrName>
                                        </p:attrNameLst>
                                      </p:cBhvr>
                                      <p:to>
                                        <p:strVal val="hidden"/>
                                      </p:to>
                                    </p:set>
                                  </p:childTnLst>
                                </p:cTn>
                              </p:par>
                            </p:childTnLst>
                          </p:cTn>
                        </p:par>
                        <p:par>
                          <p:cTn id="222" fill="hold">
                            <p:stCondLst>
                              <p:cond delay="4000"/>
                            </p:stCondLst>
                            <p:childTnLst>
                              <p:par>
                                <p:cTn id="223" presetID="10" presetClass="entr" presetSubtype="0" fill="hold" nodeType="afterEffect">
                                  <p:stCondLst>
                                    <p:cond delay="0"/>
                                  </p:stCondLst>
                                  <p:childTnLst>
                                    <p:set>
                                      <p:cBhvr>
                                        <p:cTn id="224" dur="1" fill="hold">
                                          <p:stCondLst>
                                            <p:cond delay="0"/>
                                          </p:stCondLst>
                                        </p:cTn>
                                        <p:tgtEl>
                                          <p:spTgt spid="31"/>
                                        </p:tgtEl>
                                        <p:attrNameLst>
                                          <p:attrName>style.visibility</p:attrName>
                                        </p:attrNameLst>
                                      </p:cBhvr>
                                      <p:to>
                                        <p:strVal val="visible"/>
                                      </p:to>
                                    </p:set>
                                    <p:animEffect transition="in" filter="fade">
                                      <p:cBhvr>
                                        <p:cTn id="225" dur="500"/>
                                        <p:tgtEl>
                                          <p:spTgt spid="31"/>
                                        </p:tgtEl>
                                      </p:cBhvr>
                                    </p:animEffect>
                                  </p:childTnLst>
                                </p:cTn>
                              </p:par>
                              <p:par>
                                <p:cTn id="226"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27" dur="500" spd="-100000" fill="hold"/>
                                        <p:tgtEl>
                                          <p:spTgt spid="31"/>
                                        </p:tgtEl>
                                        <p:attrNameLst>
                                          <p:attrName>ppt_x</p:attrName>
                                          <p:attrName>ppt_y</p:attrName>
                                        </p:attrNameLst>
                                      </p:cBhvr>
                                    </p:animMotion>
                                  </p:childTnLst>
                                </p:cTn>
                              </p:par>
                              <p:par>
                                <p:cTn id="228" presetID="10" presetClass="exit" presetSubtype="0" fill="hold" nodeType="withEffect">
                                  <p:stCondLst>
                                    <p:cond delay="200"/>
                                  </p:stCondLst>
                                  <p:childTnLst>
                                    <p:animEffect transition="out" filter="fade">
                                      <p:cBhvr>
                                        <p:cTn id="229" dur="500"/>
                                        <p:tgtEl>
                                          <p:spTgt spid="31"/>
                                        </p:tgtEl>
                                      </p:cBhvr>
                                    </p:animEffect>
                                    <p:set>
                                      <p:cBhvr>
                                        <p:cTn id="230" dur="1" fill="hold">
                                          <p:stCondLst>
                                            <p:cond delay="499"/>
                                          </p:stCondLst>
                                        </p:cTn>
                                        <p:tgtEl>
                                          <p:spTgt spid="31"/>
                                        </p:tgtEl>
                                        <p:attrNameLst>
                                          <p:attrName>style.visibility</p:attrName>
                                        </p:attrNameLst>
                                      </p:cBhvr>
                                      <p:to>
                                        <p:strVal val="hidden"/>
                                      </p:to>
                                    </p:set>
                                  </p:childTnLst>
                                </p:cTn>
                              </p:par>
                              <p:par>
                                <p:cTn id="231" presetID="10" presetClass="entr" presetSubtype="0" fill="hold" nodeType="withEffect">
                                  <p:stCondLst>
                                    <p:cond delay="400"/>
                                  </p:stCondLst>
                                  <p:childTnLst>
                                    <p:set>
                                      <p:cBhvr>
                                        <p:cTn id="232" dur="1" fill="hold">
                                          <p:stCondLst>
                                            <p:cond delay="0"/>
                                          </p:stCondLst>
                                        </p:cTn>
                                        <p:tgtEl>
                                          <p:spTgt spid="32"/>
                                        </p:tgtEl>
                                        <p:attrNameLst>
                                          <p:attrName>style.visibility</p:attrName>
                                        </p:attrNameLst>
                                      </p:cBhvr>
                                      <p:to>
                                        <p:strVal val="visible"/>
                                      </p:to>
                                    </p:set>
                                    <p:animEffect transition="in" filter="fade">
                                      <p:cBhvr>
                                        <p:cTn id="233" dur="500"/>
                                        <p:tgtEl>
                                          <p:spTgt spid="32"/>
                                        </p:tgtEl>
                                      </p:cBhvr>
                                    </p:animEffect>
                                  </p:childTnLst>
                                </p:cTn>
                              </p:par>
                              <p:par>
                                <p:cTn id="234" presetID="6" presetClass="emph" presetSubtype="0" fill="hold" nodeType="withEffect">
                                  <p:stCondLst>
                                    <p:cond delay="400"/>
                                  </p:stCondLst>
                                  <p:childTnLst>
                                    <p:animScale>
                                      <p:cBhvr>
                                        <p:cTn id="235" dur="1000" fill="hold"/>
                                        <p:tgtEl>
                                          <p:spTgt spid="32"/>
                                        </p:tgtEl>
                                      </p:cBhvr>
                                      <p:by x="150000" y="150000"/>
                                    </p:animScale>
                                  </p:childTnLst>
                                </p:cTn>
                              </p:par>
                              <p:par>
                                <p:cTn id="236" presetID="10" presetClass="exit" presetSubtype="0" fill="hold" nodeType="withEffect">
                                  <p:stCondLst>
                                    <p:cond delay="1000"/>
                                  </p:stCondLst>
                                  <p:childTnLst>
                                    <p:animEffect transition="out" filter="fade">
                                      <p:cBhvr>
                                        <p:cTn id="237" dur="500"/>
                                        <p:tgtEl>
                                          <p:spTgt spid="32"/>
                                        </p:tgtEl>
                                      </p:cBhvr>
                                    </p:animEffect>
                                    <p:set>
                                      <p:cBhvr>
                                        <p:cTn id="238" dur="1" fill="hold">
                                          <p:stCondLst>
                                            <p:cond delay="499"/>
                                          </p:stCondLst>
                                        </p:cTn>
                                        <p:tgtEl>
                                          <p:spTgt spid="32"/>
                                        </p:tgtEl>
                                        <p:attrNameLst>
                                          <p:attrName>style.visibility</p:attrName>
                                        </p:attrNameLst>
                                      </p:cBhvr>
                                      <p:to>
                                        <p:strVal val="hidden"/>
                                      </p:to>
                                    </p:set>
                                  </p:childTnLst>
                                </p:cTn>
                              </p:par>
                              <p:par>
                                <p:cTn id="239" presetID="10" presetClass="entr" presetSubtype="0" fill="hold" nodeType="withEffect">
                                  <p:stCondLst>
                                    <p:cond delay="400"/>
                                  </p:stCondLst>
                                  <p:childTnLst>
                                    <p:set>
                                      <p:cBhvr>
                                        <p:cTn id="240" dur="1" fill="hold">
                                          <p:stCondLst>
                                            <p:cond delay="0"/>
                                          </p:stCondLst>
                                        </p:cTn>
                                        <p:tgtEl>
                                          <p:spTgt spid="33"/>
                                        </p:tgtEl>
                                        <p:attrNameLst>
                                          <p:attrName>style.visibility</p:attrName>
                                        </p:attrNameLst>
                                      </p:cBhvr>
                                      <p:to>
                                        <p:strVal val="visible"/>
                                      </p:to>
                                    </p:set>
                                    <p:animEffect transition="in" filter="fade">
                                      <p:cBhvr>
                                        <p:cTn id="241" dur="500"/>
                                        <p:tgtEl>
                                          <p:spTgt spid="33"/>
                                        </p:tgtEl>
                                      </p:cBhvr>
                                    </p:animEffect>
                                  </p:childTnLst>
                                </p:cTn>
                              </p:par>
                              <p:par>
                                <p:cTn id="242"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243" dur="500" spd="-100000" fill="hold"/>
                                        <p:tgtEl>
                                          <p:spTgt spid="33"/>
                                        </p:tgtEl>
                                        <p:attrNameLst>
                                          <p:attrName>ppt_x</p:attrName>
                                          <p:attrName>ppt_y</p:attrName>
                                        </p:attrNameLst>
                                      </p:cBhvr>
                                    </p:animMotion>
                                  </p:childTnLst>
                                </p:cTn>
                              </p:par>
                              <p:par>
                                <p:cTn id="244" presetID="10" presetClass="exit" presetSubtype="0" fill="hold" nodeType="withEffect">
                                  <p:stCondLst>
                                    <p:cond delay="700"/>
                                  </p:stCondLst>
                                  <p:childTnLst>
                                    <p:animEffect transition="out" filter="fade">
                                      <p:cBhvr>
                                        <p:cTn id="245" dur="500"/>
                                        <p:tgtEl>
                                          <p:spTgt spid="33"/>
                                        </p:tgtEl>
                                      </p:cBhvr>
                                    </p:animEffect>
                                    <p:set>
                                      <p:cBhvr>
                                        <p:cTn id="246" dur="1" fill="hold">
                                          <p:stCondLst>
                                            <p:cond delay="499"/>
                                          </p:stCondLst>
                                        </p:cTn>
                                        <p:tgtEl>
                                          <p:spTgt spid="33"/>
                                        </p:tgtEl>
                                        <p:attrNameLst>
                                          <p:attrName>style.visibility</p:attrName>
                                        </p:attrNameLst>
                                      </p:cBhvr>
                                      <p:to>
                                        <p:strVal val="hidden"/>
                                      </p:to>
                                    </p:set>
                                  </p:childTnLst>
                                </p:cTn>
                              </p:par>
                              <p:par>
                                <p:cTn id="247" presetID="10" presetClass="entr" presetSubtype="0" fill="hold" nodeType="withEffect">
                                  <p:stCondLst>
                                    <p:cond delay="700"/>
                                  </p:stCondLst>
                                  <p:childTnLst>
                                    <p:set>
                                      <p:cBhvr>
                                        <p:cTn id="248" dur="1" fill="hold">
                                          <p:stCondLst>
                                            <p:cond delay="0"/>
                                          </p:stCondLst>
                                        </p:cTn>
                                        <p:tgtEl>
                                          <p:spTgt spid="34"/>
                                        </p:tgtEl>
                                        <p:attrNameLst>
                                          <p:attrName>style.visibility</p:attrName>
                                        </p:attrNameLst>
                                      </p:cBhvr>
                                      <p:to>
                                        <p:strVal val="visible"/>
                                      </p:to>
                                    </p:set>
                                    <p:animEffect transition="in" filter="fade">
                                      <p:cBhvr>
                                        <p:cTn id="249" dur="500"/>
                                        <p:tgtEl>
                                          <p:spTgt spid="34"/>
                                        </p:tgtEl>
                                      </p:cBhvr>
                                    </p:animEffect>
                                  </p:childTnLst>
                                </p:cTn>
                              </p:par>
                              <p:par>
                                <p:cTn id="250" presetID="6" presetClass="emph" presetSubtype="0" fill="hold" nodeType="withEffect">
                                  <p:stCondLst>
                                    <p:cond delay="700"/>
                                  </p:stCondLst>
                                  <p:childTnLst>
                                    <p:animScale>
                                      <p:cBhvr>
                                        <p:cTn id="251" dur="1000" fill="hold"/>
                                        <p:tgtEl>
                                          <p:spTgt spid="34"/>
                                        </p:tgtEl>
                                      </p:cBhvr>
                                      <p:by x="150000" y="150000"/>
                                    </p:animScale>
                                  </p:childTnLst>
                                </p:cTn>
                              </p:par>
                              <p:par>
                                <p:cTn id="252" presetID="10" presetClass="exit" presetSubtype="0" fill="hold" nodeType="withEffect">
                                  <p:stCondLst>
                                    <p:cond delay="1300"/>
                                  </p:stCondLst>
                                  <p:childTnLst>
                                    <p:animEffect transition="out" filter="fade">
                                      <p:cBhvr>
                                        <p:cTn id="253" dur="500"/>
                                        <p:tgtEl>
                                          <p:spTgt spid="34"/>
                                        </p:tgtEl>
                                      </p:cBhvr>
                                    </p:animEffect>
                                    <p:set>
                                      <p:cBhvr>
                                        <p:cTn id="254" dur="1" fill="hold">
                                          <p:stCondLst>
                                            <p:cond delay="499"/>
                                          </p:stCondLst>
                                        </p:cTn>
                                        <p:tgtEl>
                                          <p:spTgt spid="34"/>
                                        </p:tgtEl>
                                        <p:attrNameLst>
                                          <p:attrName>style.visibility</p:attrName>
                                        </p:attrNameLst>
                                      </p:cBhvr>
                                      <p:to>
                                        <p:strVal val="hidden"/>
                                      </p:to>
                                    </p:set>
                                  </p:childTnLst>
                                </p:cTn>
                              </p:par>
                              <p:par>
                                <p:cTn id="255" presetID="10" presetClass="entr" presetSubtype="0" fill="hold" nodeType="withEffect">
                                  <p:stCondLst>
                                    <p:cond delay="2300"/>
                                  </p:stCondLst>
                                  <p:childTnLst>
                                    <p:set>
                                      <p:cBhvr>
                                        <p:cTn id="256" dur="1" fill="hold">
                                          <p:stCondLst>
                                            <p:cond delay="0"/>
                                          </p:stCondLst>
                                        </p:cTn>
                                        <p:tgtEl>
                                          <p:spTgt spid="35"/>
                                        </p:tgtEl>
                                        <p:attrNameLst>
                                          <p:attrName>style.visibility</p:attrName>
                                        </p:attrNameLst>
                                      </p:cBhvr>
                                      <p:to>
                                        <p:strVal val="visible"/>
                                      </p:to>
                                    </p:set>
                                    <p:animEffect transition="in" filter="fade">
                                      <p:cBhvr>
                                        <p:cTn id="257" dur="500"/>
                                        <p:tgtEl>
                                          <p:spTgt spid="35"/>
                                        </p:tgtEl>
                                      </p:cBhvr>
                                    </p:animEffect>
                                  </p:childTnLst>
                                </p:cTn>
                              </p:par>
                              <p:par>
                                <p:cTn id="258" presetID="6" presetClass="emph" presetSubtype="0" fill="hold" nodeType="withEffect">
                                  <p:stCondLst>
                                    <p:cond delay="2200"/>
                                  </p:stCondLst>
                                  <p:childTnLst>
                                    <p:animScale>
                                      <p:cBhvr>
                                        <p:cTn id="259" dur="1000" fill="hold"/>
                                        <p:tgtEl>
                                          <p:spTgt spid="35"/>
                                        </p:tgtEl>
                                      </p:cBhvr>
                                      <p:by x="150000" y="150000"/>
                                    </p:animScale>
                                  </p:childTnLst>
                                </p:cTn>
                              </p:par>
                              <p:par>
                                <p:cTn id="260" presetID="10" presetClass="exit" presetSubtype="0" fill="hold" nodeType="withEffect">
                                  <p:stCondLst>
                                    <p:cond delay="2700"/>
                                  </p:stCondLst>
                                  <p:childTnLst>
                                    <p:animEffect transition="out" filter="fade">
                                      <p:cBhvr>
                                        <p:cTn id="261" dur="500"/>
                                        <p:tgtEl>
                                          <p:spTgt spid="35"/>
                                        </p:tgtEl>
                                      </p:cBhvr>
                                    </p:animEffect>
                                    <p:set>
                                      <p:cBhvr>
                                        <p:cTn id="262" dur="1" fill="hold">
                                          <p:stCondLst>
                                            <p:cond delay="499"/>
                                          </p:stCondLst>
                                        </p:cTn>
                                        <p:tgtEl>
                                          <p:spTgt spid="35"/>
                                        </p:tgtEl>
                                        <p:attrNameLst>
                                          <p:attrName>style.visibility</p:attrName>
                                        </p:attrNameLst>
                                      </p:cBhvr>
                                      <p:to>
                                        <p:strVal val="hidden"/>
                                      </p:to>
                                    </p:set>
                                  </p:childTnLst>
                                </p:cTn>
                              </p:par>
                              <p:par>
                                <p:cTn id="263" presetID="10" presetClass="entr" presetSubtype="0" fill="hold" nodeType="withEffect">
                                  <p:stCondLst>
                                    <p:cond delay="300"/>
                                  </p:stCondLst>
                                  <p:childTnLst>
                                    <p:set>
                                      <p:cBhvr>
                                        <p:cTn id="264" dur="1" fill="hold">
                                          <p:stCondLst>
                                            <p:cond delay="0"/>
                                          </p:stCondLst>
                                        </p:cTn>
                                        <p:tgtEl>
                                          <p:spTgt spid="36"/>
                                        </p:tgtEl>
                                        <p:attrNameLst>
                                          <p:attrName>style.visibility</p:attrName>
                                        </p:attrNameLst>
                                      </p:cBhvr>
                                      <p:to>
                                        <p:strVal val="visible"/>
                                      </p:to>
                                    </p:set>
                                    <p:animEffect transition="in" filter="fade">
                                      <p:cBhvr>
                                        <p:cTn id="265" dur="500"/>
                                        <p:tgtEl>
                                          <p:spTgt spid="36"/>
                                        </p:tgtEl>
                                      </p:cBhvr>
                                    </p:animEffect>
                                  </p:childTnLst>
                                </p:cTn>
                              </p:par>
                              <p:par>
                                <p:cTn id="266"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267" dur="500" spd="-100000" fill="hold"/>
                                        <p:tgtEl>
                                          <p:spTgt spid="36"/>
                                        </p:tgtEl>
                                        <p:attrNameLst>
                                          <p:attrName>ppt_x</p:attrName>
                                          <p:attrName>ppt_y</p:attrName>
                                        </p:attrNameLst>
                                      </p:cBhvr>
                                    </p:animMotion>
                                  </p:childTnLst>
                                </p:cTn>
                              </p:par>
                              <p:par>
                                <p:cTn id="268" presetID="10" presetClass="exit" presetSubtype="0" fill="hold" nodeType="withEffect">
                                  <p:stCondLst>
                                    <p:cond delay="600"/>
                                  </p:stCondLst>
                                  <p:childTnLst>
                                    <p:animEffect transition="out" filter="fade">
                                      <p:cBhvr>
                                        <p:cTn id="269" dur="500"/>
                                        <p:tgtEl>
                                          <p:spTgt spid="36"/>
                                        </p:tgtEl>
                                      </p:cBhvr>
                                    </p:animEffect>
                                    <p:set>
                                      <p:cBhvr>
                                        <p:cTn id="270" dur="1" fill="hold">
                                          <p:stCondLst>
                                            <p:cond delay="499"/>
                                          </p:stCondLst>
                                        </p:cTn>
                                        <p:tgtEl>
                                          <p:spTgt spid="36"/>
                                        </p:tgtEl>
                                        <p:attrNameLst>
                                          <p:attrName>style.visibility</p:attrName>
                                        </p:attrNameLst>
                                      </p:cBhvr>
                                      <p:to>
                                        <p:strVal val="hidden"/>
                                      </p:to>
                                    </p:set>
                                  </p:childTnLst>
                                </p:cTn>
                              </p:par>
                              <p:par>
                                <p:cTn id="271" presetID="10" presetClass="entr" presetSubtype="0" fill="hold" nodeType="withEffect">
                                  <p:stCondLst>
                                    <p:cond delay="700"/>
                                  </p:stCondLst>
                                  <p:childTnLst>
                                    <p:set>
                                      <p:cBhvr>
                                        <p:cTn id="272" dur="1" fill="hold">
                                          <p:stCondLst>
                                            <p:cond delay="0"/>
                                          </p:stCondLst>
                                        </p:cTn>
                                        <p:tgtEl>
                                          <p:spTgt spid="37"/>
                                        </p:tgtEl>
                                        <p:attrNameLst>
                                          <p:attrName>style.visibility</p:attrName>
                                        </p:attrNameLst>
                                      </p:cBhvr>
                                      <p:to>
                                        <p:strVal val="visible"/>
                                      </p:to>
                                    </p:set>
                                    <p:animEffect transition="in" filter="fade">
                                      <p:cBhvr>
                                        <p:cTn id="273" dur="500"/>
                                        <p:tgtEl>
                                          <p:spTgt spid="37"/>
                                        </p:tgtEl>
                                      </p:cBhvr>
                                    </p:animEffect>
                                  </p:childTnLst>
                                </p:cTn>
                              </p:par>
                              <p:par>
                                <p:cTn id="274" presetID="6" presetClass="emph" presetSubtype="0" fill="hold" nodeType="withEffect">
                                  <p:stCondLst>
                                    <p:cond delay="700"/>
                                  </p:stCondLst>
                                  <p:childTnLst>
                                    <p:animScale>
                                      <p:cBhvr>
                                        <p:cTn id="275" dur="1000" fill="hold"/>
                                        <p:tgtEl>
                                          <p:spTgt spid="37"/>
                                        </p:tgtEl>
                                      </p:cBhvr>
                                      <p:by x="150000" y="150000"/>
                                    </p:animScale>
                                  </p:childTnLst>
                                </p:cTn>
                              </p:par>
                              <p:par>
                                <p:cTn id="276" presetID="10" presetClass="exit" presetSubtype="0" fill="hold" nodeType="withEffect">
                                  <p:stCondLst>
                                    <p:cond delay="1200"/>
                                  </p:stCondLst>
                                  <p:childTnLst>
                                    <p:animEffect transition="out" filter="fade">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10" presetClass="entr" presetSubtype="0" fill="hold" nodeType="withEffect">
                                  <p:stCondLst>
                                    <p:cond delay="2300"/>
                                  </p:stCondLst>
                                  <p:childTnLst>
                                    <p:set>
                                      <p:cBhvr>
                                        <p:cTn id="280" dur="1" fill="hold">
                                          <p:stCondLst>
                                            <p:cond delay="0"/>
                                          </p:stCondLst>
                                        </p:cTn>
                                        <p:tgtEl>
                                          <p:spTgt spid="38"/>
                                        </p:tgtEl>
                                        <p:attrNameLst>
                                          <p:attrName>style.visibility</p:attrName>
                                        </p:attrNameLst>
                                      </p:cBhvr>
                                      <p:to>
                                        <p:strVal val="visible"/>
                                      </p:to>
                                    </p:set>
                                    <p:animEffect transition="in" filter="fade">
                                      <p:cBhvr>
                                        <p:cTn id="281" dur="500"/>
                                        <p:tgtEl>
                                          <p:spTgt spid="38"/>
                                        </p:tgtEl>
                                      </p:cBhvr>
                                    </p:animEffect>
                                  </p:childTnLst>
                                </p:cTn>
                              </p:par>
                              <p:par>
                                <p:cTn id="282" presetID="6" presetClass="emph" presetSubtype="0" fill="hold" nodeType="withEffect">
                                  <p:stCondLst>
                                    <p:cond delay="2300"/>
                                  </p:stCondLst>
                                  <p:childTnLst>
                                    <p:animScale>
                                      <p:cBhvr>
                                        <p:cTn id="283" dur="1000" fill="hold"/>
                                        <p:tgtEl>
                                          <p:spTgt spid="38"/>
                                        </p:tgtEl>
                                      </p:cBhvr>
                                      <p:by x="150000" y="150000"/>
                                    </p:animScale>
                                  </p:childTnLst>
                                </p:cTn>
                              </p:par>
                              <p:par>
                                <p:cTn id="284" presetID="10" presetClass="exit" presetSubtype="0" fill="hold" nodeType="withEffect">
                                  <p:stCondLst>
                                    <p:cond delay="2800"/>
                                  </p:stCondLst>
                                  <p:childTnLst>
                                    <p:animEffect transition="out" filter="fade">
                                      <p:cBhvr>
                                        <p:cTn id="285" dur="500"/>
                                        <p:tgtEl>
                                          <p:spTgt spid="38"/>
                                        </p:tgtEl>
                                      </p:cBhvr>
                                    </p:animEffect>
                                    <p:set>
                                      <p:cBhvr>
                                        <p:cTn id="286" dur="1" fill="hold">
                                          <p:stCondLst>
                                            <p:cond delay="499"/>
                                          </p:stCondLst>
                                        </p:cTn>
                                        <p:tgtEl>
                                          <p:spTgt spid="38"/>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39"/>
                                        </p:tgtEl>
                                        <p:attrNameLst>
                                          <p:attrName>style.visibility</p:attrName>
                                        </p:attrNameLst>
                                      </p:cBhvr>
                                      <p:to>
                                        <p:strVal val="visible"/>
                                      </p:to>
                                    </p:set>
                                    <p:animEffect transition="in" filter="fade">
                                      <p:cBhvr>
                                        <p:cTn id="289" dur="500"/>
                                        <p:tgtEl>
                                          <p:spTgt spid="39"/>
                                        </p:tgtEl>
                                      </p:cBhvr>
                                    </p:animEffect>
                                  </p:childTnLst>
                                </p:cTn>
                              </p:par>
                              <p:par>
                                <p:cTn id="290"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91" dur="500" spd="-100000" fill="hold"/>
                                        <p:tgtEl>
                                          <p:spTgt spid="39"/>
                                        </p:tgtEl>
                                        <p:attrNameLst>
                                          <p:attrName>ppt_x</p:attrName>
                                          <p:attrName>ppt_y</p:attrName>
                                        </p:attrNameLst>
                                      </p:cBhvr>
                                    </p:animMotion>
                                  </p:childTnLst>
                                </p:cTn>
                              </p:par>
                              <p:par>
                                <p:cTn id="292" presetID="10" presetClass="exit" presetSubtype="0" fill="hold" nodeType="withEffect">
                                  <p:stCondLst>
                                    <p:cond delay="200"/>
                                  </p:stCondLst>
                                  <p:childTnLst>
                                    <p:animEffect transition="out" filter="fade">
                                      <p:cBhvr>
                                        <p:cTn id="293" dur="500"/>
                                        <p:tgtEl>
                                          <p:spTgt spid="39"/>
                                        </p:tgtEl>
                                      </p:cBhvr>
                                    </p:animEffect>
                                    <p:set>
                                      <p:cBhvr>
                                        <p:cTn id="294" dur="1" fill="hold">
                                          <p:stCondLst>
                                            <p:cond delay="499"/>
                                          </p:stCondLst>
                                        </p:cTn>
                                        <p:tgtEl>
                                          <p:spTgt spid="39"/>
                                        </p:tgtEl>
                                        <p:attrNameLst>
                                          <p:attrName>style.visibility</p:attrName>
                                        </p:attrNameLst>
                                      </p:cBhvr>
                                      <p:to>
                                        <p:strVal val="hidden"/>
                                      </p:to>
                                    </p:set>
                                  </p:childTnLst>
                                </p:cTn>
                              </p:par>
                              <p:par>
                                <p:cTn id="295" presetID="10" presetClass="entr" presetSubtype="0" fill="hold" nodeType="withEffect">
                                  <p:stCondLst>
                                    <p:cond delay="400"/>
                                  </p:stCondLst>
                                  <p:childTnLst>
                                    <p:set>
                                      <p:cBhvr>
                                        <p:cTn id="296" dur="1" fill="hold">
                                          <p:stCondLst>
                                            <p:cond delay="0"/>
                                          </p:stCondLst>
                                        </p:cTn>
                                        <p:tgtEl>
                                          <p:spTgt spid="40"/>
                                        </p:tgtEl>
                                        <p:attrNameLst>
                                          <p:attrName>style.visibility</p:attrName>
                                        </p:attrNameLst>
                                      </p:cBhvr>
                                      <p:to>
                                        <p:strVal val="visible"/>
                                      </p:to>
                                    </p:set>
                                    <p:animEffect transition="in" filter="fade">
                                      <p:cBhvr>
                                        <p:cTn id="297" dur="500"/>
                                        <p:tgtEl>
                                          <p:spTgt spid="40"/>
                                        </p:tgtEl>
                                      </p:cBhvr>
                                    </p:animEffect>
                                  </p:childTnLst>
                                </p:cTn>
                              </p:par>
                              <p:par>
                                <p:cTn id="298" presetID="6" presetClass="emph" presetSubtype="0" fill="hold" nodeType="withEffect">
                                  <p:stCondLst>
                                    <p:cond delay="400"/>
                                  </p:stCondLst>
                                  <p:childTnLst>
                                    <p:animScale>
                                      <p:cBhvr>
                                        <p:cTn id="299" dur="1000" fill="hold"/>
                                        <p:tgtEl>
                                          <p:spTgt spid="40"/>
                                        </p:tgtEl>
                                      </p:cBhvr>
                                      <p:by x="150000" y="150000"/>
                                    </p:animScale>
                                  </p:childTnLst>
                                </p:cTn>
                              </p:par>
                              <p:par>
                                <p:cTn id="300" presetID="10" presetClass="exit" presetSubtype="0" fill="hold" nodeType="withEffect">
                                  <p:stCondLst>
                                    <p:cond delay="1000"/>
                                  </p:stCondLst>
                                  <p:childTnLst>
                                    <p:animEffect transition="out" filter="fade">
                                      <p:cBhvr>
                                        <p:cTn id="301" dur="500"/>
                                        <p:tgtEl>
                                          <p:spTgt spid="40"/>
                                        </p:tgtEl>
                                      </p:cBhvr>
                                    </p:animEffect>
                                    <p:set>
                                      <p:cBhvr>
                                        <p:cTn id="302" dur="1" fill="hold">
                                          <p:stCondLst>
                                            <p:cond delay="499"/>
                                          </p:stCondLst>
                                        </p:cTn>
                                        <p:tgtEl>
                                          <p:spTgt spid="40"/>
                                        </p:tgtEl>
                                        <p:attrNameLst>
                                          <p:attrName>style.visibility</p:attrName>
                                        </p:attrNameLst>
                                      </p:cBhvr>
                                      <p:to>
                                        <p:strVal val="hidden"/>
                                      </p:to>
                                    </p:set>
                                  </p:childTnLst>
                                </p:cTn>
                              </p:par>
                              <p:par>
                                <p:cTn id="303" presetID="10" presetClass="entr" presetSubtype="0" fill="hold" nodeType="withEffect">
                                  <p:stCondLst>
                                    <p:cond delay="150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par>
                                <p:cTn id="306"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07" dur="500" spd="-100000" fill="hold"/>
                                        <p:tgtEl>
                                          <p:spTgt spid="41"/>
                                        </p:tgtEl>
                                        <p:attrNameLst>
                                          <p:attrName>ppt_x</p:attrName>
                                          <p:attrName>ppt_y</p:attrName>
                                        </p:attrNameLst>
                                      </p:cBhvr>
                                    </p:animMotion>
                                  </p:childTnLst>
                                </p:cTn>
                              </p:par>
                              <p:par>
                                <p:cTn id="308" presetID="10" presetClass="exit" presetSubtype="0" fill="hold" nodeType="withEffect">
                                  <p:stCondLst>
                                    <p:cond delay="1900"/>
                                  </p:stCondLst>
                                  <p:childTnLst>
                                    <p:animEffect transition="out" filter="fade">
                                      <p:cBhvr>
                                        <p:cTn id="309" dur="500"/>
                                        <p:tgtEl>
                                          <p:spTgt spid="41"/>
                                        </p:tgtEl>
                                      </p:cBhvr>
                                    </p:animEffect>
                                    <p:set>
                                      <p:cBhvr>
                                        <p:cTn id="310" dur="1" fill="hold">
                                          <p:stCondLst>
                                            <p:cond delay="499"/>
                                          </p:stCondLst>
                                        </p:cTn>
                                        <p:tgtEl>
                                          <p:spTgt spid="41"/>
                                        </p:tgtEl>
                                        <p:attrNameLst>
                                          <p:attrName>style.visibility</p:attrName>
                                        </p:attrNameLst>
                                      </p:cBhvr>
                                      <p:to>
                                        <p:strVal val="hidden"/>
                                      </p:to>
                                    </p:set>
                                  </p:childTnLst>
                                </p:cTn>
                              </p:par>
                              <p:par>
                                <p:cTn id="311" presetID="10" presetClass="entr" presetSubtype="0" fill="hold" nodeType="withEffect">
                                  <p:stCondLst>
                                    <p:cond delay="1900"/>
                                  </p:stCondLst>
                                  <p:childTnLst>
                                    <p:set>
                                      <p:cBhvr>
                                        <p:cTn id="312" dur="1" fill="hold">
                                          <p:stCondLst>
                                            <p:cond delay="0"/>
                                          </p:stCondLst>
                                        </p:cTn>
                                        <p:tgtEl>
                                          <p:spTgt spid="42"/>
                                        </p:tgtEl>
                                        <p:attrNameLst>
                                          <p:attrName>style.visibility</p:attrName>
                                        </p:attrNameLst>
                                      </p:cBhvr>
                                      <p:to>
                                        <p:strVal val="visible"/>
                                      </p:to>
                                    </p:set>
                                    <p:animEffect transition="in" filter="fade">
                                      <p:cBhvr>
                                        <p:cTn id="313" dur="500"/>
                                        <p:tgtEl>
                                          <p:spTgt spid="42"/>
                                        </p:tgtEl>
                                      </p:cBhvr>
                                    </p:animEffect>
                                  </p:childTnLst>
                                </p:cTn>
                              </p:par>
                              <p:par>
                                <p:cTn id="314" presetID="6" presetClass="emph" presetSubtype="0" fill="hold" nodeType="withEffect">
                                  <p:stCondLst>
                                    <p:cond delay="1900"/>
                                  </p:stCondLst>
                                  <p:childTnLst>
                                    <p:animScale>
                                      <p:cBhvr>
                                        <p:cTn id="315" dur="1000" fill="hold"/>
                                        <p:tgtEl>
                                          <p:spTgt spid="42"/>
                                        </p:tgtEl>
                                      </p:cBhvr>
                                      <p:by x="150000" y="150000"/>
                                    </p:animScale>
                                  </p:childTnLst>
                                </p:cTn>
                              </p:par>
                              <p:par>
                                <p:cTn id="316" presetID="10" presetClass="exit" presetSubtype="0" fill="hold" nodeType="withEffect">
                                  <p:stCondLst>
                                    <p:cond delay="2500"/>
                                  </p:stCondLst>
                                  <p:childTnLst>
                                    <p:animEffect transition="out" filter="fade">
                                      <p:cBhvr>
                                        <p:cTn id="317" dur="500"/>
                                        <p:tgtEl>
                                          <p:spTgt spid="42"/>
                                        </p:tgtEl>
                                      </p:cBhvr>
                                    </p:animEffect>
                                    <p:set>
                                      <p:cBhvr>
                                        <p:cTn id="318" dur="1" fill="hold">
                                          <p:stCondLst>
                                            <p:cond delay="499"/>
                                          </p:stCondLst>
                                        </p:cTn>
                                        <p:tgtEl>
                                          <p:spTgt spid="42"/>
                                        </p:tgtEl>
                                        <p:attrNameLst>
                                          <p:attrName>style.visibility</p:attrName>
                                        </p:attrNameLst>
                                      </p:cBhvr>
                                      <p:to>
                                        <p:strVal val="hidden"/>
                                      </p:to>
                                    </p:set>
                                  </p:childTnLst>
                                </p:cTn>
                              </p:par>
                              <p:par>
                                <p:cTn id="319" presetID="10" presetClass="entr" presetSubtype="0" fill="hold" nodeType="withEffect">
                                  <p:stCondLst>
                                    <p:cond delay="1900"/>
                                  </p:stCondLst>
                                  <p:childTnLst>
                                    <p:set>
                                      <p:cBhvr>
                                        <p:cTn id="320" dur="1" fill="hold">
                                          <p:stCondLst>
                                            <p:cond delay="0"/>
                                          </p:stCondLst>
                                        </p:cTn>
                                        <p:tgtEl>
                                          <p:spTgt spid="43"/>
                                        </p:tgtEl>
                                        <p:attrNameLst>
                                          <p:attrName>style.visibility</p:attrName>
                                        </p:attrNameLst>
                                      </p:cBhvr>
                                      <p:to>
                                        <p:strVal val="visible"/>
                                      </p:to>
                                    </p:set>
                                    <p:animEffect transition="in" filter="fade">
                                      <p:cBhvr>
                                        <p:cTn id="321" dur="500"/>
                                        <p:tgtEl>
                                          <p:spTgt spid="43"/>
                                        </p:tgtEl>
                                      </p:cBhvr>
                                    </p:animEffect>
                                  </p:childTnLst>
                                </p:cTn>
                              </p:par>
                              <p:par>
                                <p:cTn id="322" presetID="6" presetClass="emph" presetSubtype="0" fill="hold" nodeType="withEffect">
                                  <p:stCondLst>
                                    <p:cond delay="1900"/>
                                  </p:stCondLst>
                                  <p:childTnLst>
                                    <p:animScale>
                                      <p:cBhvr>
                                        <p:cTn id="323" dur="1000" fill="hold"/>
                                        <p:tgtEl>
                                          <p:spTgt spid="43"/>
                                        </p:tgtEl>
                                      </p:cBhvr>
                                      <p:by x="150000" y="150000"/>
                                    </p:animScale>
                                  </p:childTnLst>
                                </p:cTn>
                              </p:par>
                              <p:par>
                                <p:cTn id="324" presetID="10" presetClass="exit" presetSubtype="0" fill="hold" nodeType="withEffect">
                                  <p:stCondLst>
                                    <p:cond delay="2400"/>
                                  </p:stCondLst>
                                  <p:childTnLst>
                                    <p:animEffect transition="out" filter="fade">
                                      <p:cBhvr>
                                        <p:cTn id="325" dur="500"/>
                                        <p:tgtEl>
                                          <p:spTgt spid="43"/>
                                        </p:tgtEl>
                                      </p:cBhvr>
                                    </p:animEffect>
                                    <p:set>
                                      <p:cBhvr>
                                        <p:cTn id="326" dur="1" fill="hold">
                                          <p:stCondLst>
                                            <p:cond delay="499"/>
                                          </p:stCondLst>
                                        </p:cTn>
                                        <p:tgtEl>
                                          <p:spTgt spid="43"/>
                                        </p:tgtEl>
                                        <p:attrNameLst>
                                          <p:attrName>style.visibility</p:attrName>
                                        </p:attrNameLst>
                                      </p:cBhvr>
                                      <p:to>
                                        <p:strVal val="hidden"/>
                                      </p:to>
                                    </p:set>
                                  </p:childTnLst>
                                </p:cTn>
                              </p:par>
                              <p:par>
                                <p:cTn id="327" presetID="10" presetClass="entr" presetSubtype="0" fill="hold" nodeType="withEffect">
                                  <p:stCondLst>
                                    <p:cond delay="500"/>
                                  </p:stCondLst>
                                  <p:childTnLst>
                                    <p:set>
                                      <p:cBhvr>
                                        <p:cTn id="328" dur="1" fill="hold">
                                          <p:stCondLst>
                                            <p:cond delay="0"/>
                                          </p:stCondLst>
                                        </p:cTn>
                                        <p:tgtEl>
                                          <p:spTgt spid="44"/>
                                        </p:tgtEl>
                                        <p:attrNameLst>
                                          <p:attrName>style.visibility</p:attrName>
                                        </p:attrNameLst>
                                      </p:cBhvr>
                                      <p:to>
                                        <p:strVal val="visible"/>
                                      </p:to>
                                    </p:set>
                                    <p:animEffect transition="in" filter="fade">
                                      <p:cBhvr>
                                        <p:cTn id="329" dur="500"/>
                                        <p:tgtEl>
                                          <p:spTgt spid="44"/>
                                        </p:tgtEl>
                                      </p:cBhvr>
                                    </p:animEffect>
                                  </p:childTnLst>
                                </p:cTn>
                              </p:par>
                              <p:par>
                                <p:cTn id="330"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331" dur="500" spd="-100000" fill="hold"/>
                                        <p:tgtEl>
                                          <p:spTgt spid="44"/>
                                        </p:tgtEl>
                                        <p:attrNameLst>
                                          <p:attrName>ppt_x</p:attrName>
                                          <p:attrName>ppt_y</p:attrName>
                                        </p:attrNameLst>
                                      </p:cBhvr>
                                    </p:animMotion>
                                  </p:childTnLst>
                                </p:cTn>
                              </p:par>
                              <p:par>
                                <p:cTn id="332" presetID="10" presetClass="exit" presetSubtype="0" fill="hold" nodeType="withEffect">
                                  <p:stCondLst>
                                    <p:cond delay="80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ntr" presetSubtype="0" fill="hold" nodeType="withEffect">
                                  <p:stCondLst>
                                    <p:cond delay="800"/>
                                  </p:stCondLst>
                                  <p:childTnLst>
                                    <p:set>
                                      <p:cBhvr>
                                        <p:cTn id="336" dur="1" fill="hold">
                                          <p:stCondLst>
                                            <p:cond delay="0"/>
                                          </p:stCondLst>
                                        </p:cTn>
                                        <p:tgtEl>
                                          <p:spTgt spid="45"/>
                                        </p:tgtEl>
                                        <p:attrNameLst>
                                          <p:attrName>style.visibility</p:attrName>
                                        </p:attrNameLst>
                                      </p:cBhvr>
                                      <p:to>
                                        <p:strVal val="visible"/>
                                      </p:to>
                                    </p:set>
                                    <p:animEffect transition="in" filter="fade">
                                      <p:cBhvr>
                                        <p:cTn id="337" dur="500"/>
                                        <p:tgtEl>
                                          <p:spTgt spid="45"/>
                                        </p:tgtEl>
                                      </p:cBhvr>
                                    </p:animEffect>
                                  </p:childTnLst>
                                </p:cTn>
                              </p:par>
                              <p:par>
                                <p:cTn id="338" presetID="6" presetClass="emph" presetSubtype="0" fill="hold" nodeType="withEffect">
                                  <p:stCondLst>
                                    <p:cond delay="800"/>
                                  </p:stCondLst>
                                  <p:childTnLst>
                                    <p:animScale>
                                      <p:cBhvr>
                                        <p:cTn id="339" dur="1000" fill="hold"/>
                                        <p:tgtEl>
                                          <p:spTgt spid="45"/>
                                        </p:tgtEl>
                                      </p:cBhvr>
                                      <p:by x="150000" y="150000"/>
                                    </p:animScale>
                                  </p:childTnLst>
                                </p:cTn>
                              </p:par>
                              <p:par>
                                <p:cTn id="340" presetID="10" presetClass="exit" presetSubtype="0" fill="hold" nodeType="withEffect">
                                  <p:stCondLst>
                                    <p:cond delay="1300"/>
                                  </p:stCondLst>
                                  <p:childTnLst>
                                    <p:animEffect transition="out" filter="fade">
                                      <p:cBhvr>
                                        <p:cTn id="341" dur="500"/>
                                        <p:tgtEl>
                                          <p:spTgt spid="45"/>
                                        </p:tgtEl>
                                      </p:cBhvr>
                                    </p:animEffect>
                                    <p:set>
                                      <p:cBhvr>
                                        <p:cTn id="342" dur="1" fill="hold">
                                          <p:stCondLst>
                                            <p:cond delay="499"/>
                                          </p:stCondLst>
                                        </p:cTn>
                                        <p:tgtEl>
                                          <p:spTgt spid="45"/>
                                        </p:tgtEl>
                                        <p:attrNameLst>
                                          <p:attrName>style.visibility</p:attrName>
                                        </p:attrNameLst>
                                      </p:cBhvr>
                                      <p:to>
                                        <p:strVal val="hidden"/>
                                      </p:to>
                                    </p:set>
                                  </p:childTnLst>
                                </p:cTn>
                              </p:par>
                              <p:par>
                                <p:cTn id="343" presetID="10" presetClass="entr" presetSubtype="0" fill="hold" nodeType="withEffect">
                                  <p:stCondLst>
                                    <p:cond delay="1800"/>
                                  </p:stCondLst>
                                  <p:childTnLst>
                                    <p:set>
                                      <p:cBhvr>
                                        <p:cTn id="344" dur="1" fill="hold">
                                          <p:stCondLst>
                                            <p:cond delay="0"/>
                                          </p:stCondLst>
                                        </p:cTn>
                                        <p:tgtEl>
                                          <p:spTgt spid="46"/>
                                        </p:tgtEl>
                                        <p:attrNameLst>
                                          <p:attrName>style.visibility</p:attrName>
                                        </p:attrNameLst>
                                      </p:cBhvr>
                                      <p:to>
                                        <p:strVal val="visible"/>
                                      </p:to>
                                    </p:set>
                                    <p:animEffect transition="in" filter="fade">
                                      <p:cBhvr>
                                        <p:cTn id="345" dur="500"/>
                                        <p:tgtEl>
                                          <p:spTgt spid="46"/>
                                        </p:tgtEl>
                                      </p:cBhvr>
                                    </p:animEffect>
                                  </p:childTnLst>
                                </p:cTn>
                              </p:par>
                              <p:par>
                                <p:cTn id="346" presetID="0" presetClass="path" presetSubtype="0" accel="50000" decel="50000" fill="hold" nodeType="withEffect">
                                  <p:stCondLst>
                                    <p:cond delay="1800"/>
                                  </p:stCondLst>
                                  <p:childTnLst>
                                    <p:animMotion origin="layout" path="M 3.33333E-6 4.44444E-6 C 3.33333E-6 4.44444E-6 3.33333E-6 0.45417 3.33333E-6 0.90861 " pathEditMode="relative" ptsTypes="aA">
                                      <p:cBhvr>
                                        <p:cTn id="347" dur="500" spd="-100000" fill="hold"/>
                                        <p:tgtEl>
                                          <p:spTgt spid="46"/>
                                        </p:tgtEl>
                                        <p:attrNameLst>
                                          <p:attrName>ppt_x</p:attrName>
                                          <p:attrName>ppt_y</p:attrName>
                                        </p:attrNameLst>
                                      </p:cBhvr>
                                    </p:animMotion>
                                  </p:childTnLst>
                                </p:cTn>
                              </p:par>
                              <p:par>
                                <p:cTn id="348" presetID="10" presetClass="exit" presetSubtype="0" fill="hold" nodeType="withEffect">
                                  <p:stCondLst>
                                    <p:cond delay="200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ntr" presetSubtype="0" fill="hold" nodeType="withEffect">
                                  <p:stCondLst>
                                    <p:cond delay="2000"/>
                                  </p:stCondLst>
                                  <p:childTnLst>
                                    <p:set>
                                      <p:cBhvr>
                                        <p:cTn id="352" dur="1" fill="hold">
                                          <p:stCondLst>
                                            <p:cond delay="0"/>
                                          </p:stCondLst>
                                        </p:cTn>
                                        <p:tgtEl>
                                          <p:spTgt spid="47"/>
                                        </p:tgtEl>
                                        <p:attrNameLst>
                                          <p:attrName>style.visibility</p:attrName>
                                        </p:attrNameLst>
                                      </p:cBhvr>
                                      <p:to>
                                        <p:strVal val="visible"/>
                                      </p:to>
                                    </p:set>
                                    <p:animEffect transition="in" filter="fade">
                                      <p:cBhvr>
                                        <p:cTn id="353" dur="500"/>
                                        <p:tgtEl>
                                          <p:spTgt spid="47"/>
                                        </p:tgtEl>
                                      </p:cBhvr>
                                    </p:animEffect>
                                  </p:childTnLst>
                                </p:cTn>
                              </p:par>
                              <p:par>
                                <p:cTn id="354" presetID="6" presetClass="emph" presetSubtype="0" fill="hold" nodeType="withEffect">
                                  <p:stCondLst>
                                    <p:cond delay="2000"/>
                                  </p:stCondLst>
                                  <p:childTnLst>
                                    <p:animScale>
                                      <p:cBhvr>
                                        <p:cTn id="355" dur="1000" fill="hold"/>
                                        <p:tgtEl>
                                          <p:spTgt spid="47"/>
                                        </p:tgtEl>
                                      </p:cBhvr>
                                      <p:by x="150000" y="150000"/>
                                    </p:animScale>
                                  </p:childTnLst>
                                </p:cTn>
                              </p:par>
                              <p:par>
                                <p:cTn id="356" presetID="10" presetClass="exit" presetSubtype="0" fill="hold" nodeType="withEffect">
                                  <p:stCondLst>
                                    <p:cond delay="2500"/>
                                  </p:stCondLst>
                                  <p:childTnLst>
                                    <p:animEffect transition="out" filter="fade">
                                      <p:cBhvr>
                                        <p:cTn id="357" dur="500"/>
                                        <p:tgtEl>
                                          <p:spTgt spid="47"/>
                                        </p:tgtEl>
                                      </p:cBhvr>
                                    </p:animEffect>
                                    <p:set>
                                      <p:cBhvr>
                                        <p:cTn id="358" dur="1" fill="hold">
                                          <p:stCondLst>
                                            <p:cond delay="499"/>
                                          </p:stCondLst>
                                        </p:cTn>
                                        <p:tgtEl>
                                          <p:spTgt spid="47"/>
                                        </p:tgtEl>
                                        <p:attrNameLst>
                                          <p:attrName>style.visibility</p:attrName>
                                        </p:attrNameLst>
                                      </p:cBhvr>
                                      <p:to>
                                        <p:strVal val="hidden"/>
                                      </p:to>
                                    </p:set>
                                  </p:childTnLst>
                                </p:cTn>
                              </p:par>
                              <p:par>
                                <p:cTn id="359" presetID="10" presetClass="entr" presetSubtype="0" fill="hold" nodeType="withEffect">
                                  <p:stCondLst>
                                    <p:cond delay="600"/>
                                  </p:stCondLst>
                                  <p:childTnLst>
                                    <p:set>
                                      <p:cBhvr>
                                        <p:cTn id="360" dur="1" fill="hold">
                                          <p:stCondLst>
                                            <p:cond delay="0"/>
                                          </p:stCondLst>
                                        </p:cTn>
                                        <p:tgtEl>
                                          <p:spTgt spid="48"/>
                                        </p:tgtEl>
                                        <p:attrNameLst>
                                          <p:attrName>style.visibility</p:attrName>
                                        </p:attrNameLst>
                                      </p:cBhvr>
                                      <p:to>
                                        <p:strVal val="visible"/>
                                      </p:to>
                                    </p:set>
                                    <p:animEffect transition="in" filter="fade">
                                      <p:cBhvr>
                                        <p:cTn id="361" dur="500"/>
                                        <p:tgtEl>
                                          <p:spTgt spid="48"/>
                                        </p:tgtEl>
                                      </p:cBhvr>
                                    </p:animEffect>
                                  </p:childTnLst>
                                </p:cTn>
                              </p:par>
                              <p:par>
                                <p:cTn id="362"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363" dur="500" spd="-100000" fill="hold"/>
                                        <p:tgtEl>
                                          <p:spTgt spid="48"/>
                                        </p:tgtEl>
                                        <p:attrNameLst>
                                          <p:attrName>ppt_x</p:attrName>
                                          <p:attrName>ppt_y</p:attrName>
                                        </p:attrNameLst>
                                      </p:cBhvr>
                                    </p:animMotion>
                                  </p:childTnLst>
                                </p:cTn>
                              </p:par>
                              <p:par>
                                <p:cTn id="364" presetID="10" presetClass="exit" presetSubtype="0" fill="hold" nodeType="withEffect">
                                  <p:stCondLst>
                                    <p:cond delay="800"/>
                                  </p:stCondLst>
                                  <p:childTnLst>
                                    <p:animEffect transition="out" filter="fade">
                                      <p:cBhvr>
                                        <p:cTn id="365" dur="500"/>
                                        <p:tgtEl>
                                          <p:spTgt spid="48"/>
                                        </p:tgtEl>
                                      </p:cBhvr>
                                    </p:animEffect>
                                    <p:set>
                                      <p:cBhvr>
                                        <p:cTn id="366" dur="1" fill="hold">
                                          <p:stCondLst>
                                            <p:cond delay="499"/>
                                          </p:stCondLst>
                                        </p:cTn>
                                        <p:tgtEl>
                                          <p:spTgt spid="48"/>
                                        </p:tgtEl>
                                        <p:attrNameLst>
                                          <p:attrName>style.visibility</p:attrName>
                                        </p:attrNameLst>
                                      </p:cBhvr>
                                      <p:to>
                                        <p:strVal val="hidden"/>
                                      </p:to>
                                    </p:set>
                                  </p:childTnLst>
                                </p:cTn>
                              </p:par>
                              <p:par>
                                <p:cTn id="367" presetID="10" presetClass="entr" presetSubtype="0" fill="hold" nodeType="withEffect">
                                  <p:stCondLst>
                                    <p:cond delay="800"/>
                                  </p:stCondLst>
                                  <p:childTnLst>
                                    <p:set>
                                      <p:cBhvr>
                                        <p:cTn id="368" dur="1" fill="hold">
                                          <p:stCondLst>
                                            <p:cond delay="0"/>
                                          </p:stCondLst>
                                        </p:cTn>
                                        <p:tgtEl>
                                          <p:spTgt spid="49"/>
                                        </p:tgtEl>
                                        <p:attrNameLst>
                                          <p:attrName>style.visibility</p:attrName>
                                        </p:attrNameLst>
                                      </p:cBhvr>
                                      <p:to>
                                        <p:strVal val="visible"/>
                                      </p:to>
                                    </p:set>
                                    <p:animEffect transition="in" filter="fade">
                                      <p:cBhvr>
                                        <p:cTn id="369" dur="500"/>
                                        <p:tgtEl>
                                          <p:spTgt spid="49"/>
                                        </p:tgtEl>
                                      </p:cBhvr>
                                    </p:animEffect>
                                  </p:childTnLst>
                                </p:cTn>
                              </p:par>
                              <p:par>
                                <p:cTn id="370" presetID="6" presetClass="emph" presetSubtype="0" fill="hold" nodeType="withEffect">
                                  <p:stCondLst>
                                    <p:cond delay="800"/>
                                  </p:stCondLst>
                                  <p:childTnLst>
                                    <p:animScale>
                                      <p:cBhvr>
                                        <p:cTn id="371" dur="1000" fill="hold"/>
                                        <p:tgtEl>
                                          <p:spTgt spid="49"/>
                                        </p:tgtEl>
                                      </p:cBhvr>
                                      <p:by x="150000" y="150000"/>
                                    </p:animScale>
                                  </p:childTnLst>
                                </p:cTn>
                              </p:par>
                              <p:par>
                                <p:cTn id="372" presetID="10" presetClass="exit" presetSubtype="0" fill="hold" nodeType="withEffect">
                                  <p:stCondLst>
                                    <p:cond delay="1300"/>
                                  </p:stCondLst>
                                  <p:childTnLst>
                                    <p:animEffect transition="out" filter="fade">
                                      <p:cBhvr>
                                        <p:cTn id="373" dur="500"/>
                                        <p:tgtEl>
                                          <p:spTgt spid="49"/>
                                        </p:tgtEl>
                                      </p:cBhvr>
                                    </p:animEffect>
                                    <p:set>
                                      <p:cBhvr>
                                        <p:cTn id="374" dur="1" fill="hold">
                                          <p:stCondLst>
                                            <p:cond delay="499"/>
                                          </p:stCondLst>
                                        </p:cTn>
                                        <p:tgtEl>
                                          <p:spTgt spid="49"/>
                                        </p:tgtEl>
                                        <p:attrNameLst>
                                          <p:attrName>style.visibility</p:attrName>
                                        </p:attrNameLst>
                                      </p:cBhvr>
                                      <p:to>
                                        <p:strVal val="hidden"/>
                                      </p:to>
                                    </p:set>
                                  </p:childTnLst>
                                </p:cTn>
                              </p:par>
                              <p:par>
                                <p:cTn id="375" presetID="10" presetClass="entr" presetSubtype="0" fill="hold" nodeType="withEffect">
                                  <p:stCondLst>
                                    <p:cond delay="200"/>
                                  </p:stCondLst>
                                  <p:childTnLst>
                                    <p:set>
                                      <p:cBhvr>
                                        <p:cTn id="376" dur="1" fill="hold">
                                          <p:stCondLst>
                                            <p:cond delay="0"/>
                                          </p:stCondLst>
                                        </p:cTn>
                                        <p:tgtEl>
                                          <p:spTgt spid="50"/>
                                        </p:tgtEl>
                                        <p:attrNameLst>
                                          <p:attrName>style.visibility</p:attrName>
                                        </p:attrNameLst>
                                      </p:cBhvr>
                                      <p:to>
                                        <p:strVal val="visible"/>
                                      </p:to>
                                    </p:set>
                                    <p:animEffect transition="in" filter="fade">
                                      <p:cBhvr>
                                        <p:cTn id="377" dur="500"/>
                                        <p:tgtEl>
                                          <p:spTgt spid="50"/>
                                        </p:tgtEl>
                                      </p:cBhvr>
                                    </p:animEffect>
                                  </p:childTnLst>
                                </p:cTn>
                              </p:par>
                              <p:par>
                                <p:cTn id="378"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379" dur="500" spd="-100000" fill="hold"/>
                                        <p:tgtEl>
                                          <p:spTgt spid="50"/>
                                        </p:tgtEl>
                                        <p:attrNameLst>
                                          <p:attrName>ppt_x</p:attrName>
                                          <p:attrName>ppt_y</p:attrName>
                                        </p:attrNameLst>
                                      </p:cBhvr>
                                    </p:animMotion>
                                  </p:childTnLst>
                                </p:cTn>
                              </p:par>
                              <p:par>
                                <p:cTn id="380" presetID="10" presetClass="exit" presetSubtype="0" fill="hold" nodeType="withEffect">
                                  <p:stCondLst>
                                    <p:cond delay="600"/>
                                  </p:stCondLst>
                                  <p:childTnLst>
                                    <p:animEffect transition="out" filter="fade">
                                      <p:cBhvr>
                                        <p:cTn id="381" dur="500"/>
                                        <p:tgtEl>
                                          <p:spTgt spid="50"/>
                                        </p:tgtEl>
                                      </p:cBhvr>
                                    </p:animEffect>
                                    <p:set>
                                      <p:cBhvr>
                                        <p:cTn id="382" dur="1" fill="hold">
                                          <p:stCondLst>
                                            <p:cond delay="499"/>
                                          </p:stCondLst>
                                        </p:cTn>
                                        <p:tgtEl>
                                          <p:spTgt spid="50"/>
                                        </p:tgtEl>
                                        <p:attrNameLst>
                                          <p:attrName>style.visibility</p:attrName>
                                        </p:attrNameLst>
                                      </p:cBhvr>
                                      <p:to>
                                        <p:strVal val="hidden"/>
                                      </p:to>
                                    </p:set>
                                  </p:childTnLst>
                                </p:cTn>
                              </p:par>
                              <p:par>
                                <p:cTn id="383" presetID="10" presetClass="entr" presetSubtype="0" fill="hold" nodeType="withEffect">
                                  <p:stCondLst>
                                    <p:cond delay="600"/>
                                  </p:stCondLst>
                                  <p:childTnLst>
                                    <p:set>
                                      <p:cBhvr>
                                        <p:cTn id="384" dur="1" fill="hold">
                                          <p:stCondLst>
                                            <p:cond delay="0"/>
                                          </p:stCondLst>
                                        </p:cTn>
                                        <p:tgtEl>
                                          <p:spTgt spid="51"/>
                                        </p:tgtEl>
                                        <p:attrNameLst>
                                          <p:attrName>style.visibility</p:attrName>
                                        </p:attrNameLst>
                                      </p:cBhvr>
                                      <p:to>
                                        <p:strVal val="visible"/>
                                      </p:to>
                                    </p:set>
                                    <p:animEffect transition="in" filter="fade">
                                      <p:cBhvr>
                                        <p:cTn id="385" dur="500"/>
                                        <p:tgtEl>
                                          <p:spTgt spid="51"/>
                                        </p:tgtEl>
                                      </p:cBhvr>
                                    </p:animEffect>
                                  </p:childTnLst>
                                </p:cTn>
                              </p:par>
                              <p:par>
                                <p:cTn id="386" presetID="6" presetClass="emph" presetSubtype="0" fill="hold" nodeType="withEffect">
                                  <p:stCondLst>
                                    <p:cond delay="600"/>
                                  </p:stCondLst>
                                  <p:childTnLst>
                                    <p:animScale>
                                      <p:cBhvr>
                                        <p:cTn id="387" dur="1000" fill="hold"/>
                                        <p:tgtEl>
                                          <p:spTgt spid="51"/>
                                        </p:tgtEl>
                                      </p:cBhvr>
                                      <p:by x="150000" y="150000"/>
                                    </p:animScale>
                                  </p:childTnLst>
                                </p:cTn>
                              </p:par>
                              <p:par>
                                <p:cTn id="388" presetID="10" presetClass="exit" presetSubtype="0" fill="hold" nodeType="withEffect">
                                  <p:stCondLst>
                                    <p:cond delay="1100"/>
                                  </p:stCondLst>
                                  <p:childTnLst>
                                    <p:animEffect transition="out" filter="fade">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10" presetClass="entr" presetSubtype="0" fill="hold" nodeType="withEffect">
                                  <p:stCondLst>
                                    <p:cond delay="1500"/>
                                  </p:stCondLst>
                                  <p:childTnLst>
                                    <p:set>
                                      <p:cBhvr>
                                        <p:cTn id="392" dur="1" fill="hold">
                                          <p:stCondLst>
                                            <p:cond delay="0"/>
                                          </p:stCondLst>
                                        </p:cTn>
                                        <p:tgtEl>
                                          <p:spTgt spid="52"/>
                                        </p:tgtEl>
                                        <p:attrNameLst>
                                          <p:attrName>style.visibility</p:attrName>
                                        </p:attrNameLst>
                                      </p:cBhvr>
                                      <p:to>
                                        <p:strVal val="visible"/>
                                      </p:to>
                                    </p:set>
                                    <p:animEffect transition="in" filter="fade">
                                      <p:cBhvr>
                                        <p:cTn id="393" dur="500"/>
                                        <p:tgtEl>
                                          <p:spTgt spid="52"/>
                                        </p:tgtEl>
                                      </p:cBhvr>
                                    </p:animEffect>
                                  </p:childTnLst>
                                </p:cTn>
                              </p:par>
                              <p:par>
                                <p:cTn id="394"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95" dur="500" spd="-100000" fill="hold"/>
                                        <p:tgtEl>
                                          <p:spTgt spid="52"/>
                                        </p:tgtEl>
                                        <p:attrNameLst>
                                          <p:attrName>ppt_x</p:attrName>
                                          <p:attrName>ppt_y</p:attrName>
                                        </p:attrNameLst>
                                      </p:cBhvr>
                                    </p:animMotion>
                                  </p:childTnLst>
                                </p:cTn>
                              </p:par>
                              <p:par>
                                <p:cTn id="396" presetID="10" presetClass="exit" presetSubtype="0" fill="hold" nodeType="withEffect">
                                  <p:stCondLst>
                                    <p:cond delay="1900"/>
                                  </p:stCondLst>
                                  <p:childTnLst>
                                    <p:animEffect transition="out" filter="fade">
                                      <p:cBhvr>
                                        <p:cTn id="397" dur="500"/>
                                        <p:tgtEl>
                                          <p:spTgt spid="52"/>
                                        </p:tgtEl>
                                      </p:cBhvr>
                                    </p:animEffect>
                                    <p:set>
                                      <p:cBhvr>
                                        <p:cTn id="398" dur="1" fill="hold">
                                          <p:stCondLst>
                                            <p:cond delay="499"/>
                                          </p:stCondLst>
                                        </p:cTn>
                                        <p:tgtEl>
                                          <p:spTgt spid="52"/>
                                        </p:tgtEl>
                                        <p:attrNameLst>
                                          <p:attrName>style.visibility</p:attrName>
                                        </p:attrNameLst>
                                      </p:cBhvr>
                                      <p:to>
                                        <p:strVal val="hidden"/>
                                      </p:to>
                                    </p:set>
                                  </p:childTnLst>
                                </p:cTn>
                              </p:par>
                              <p:par>
                                <p:cTn id="399" presetID="10" presetClass="entr" presetSubtype="0" fill="hold" nodeType="withEffect">
                                  <p:stCondLst>
                                    <p:cond delay="1900"/>
                                  </p:stCondLst>
                                  <p:childTnLst>
                                    <p:set>
                                      <p:cBhvr>
                                        <p:cTn id="400" dur="1" fill="hold">
                                          <p:stCondLst>
                                            <p:cond delay="0"/>
                                          </p:stCondLst>
                                        </p:cTn>
                                        <p:tgtEl>
                                          <p:spTgt spid="53"/>
                                        </p:tgtEl>
                                        <p:attrNameLst>
                                          <p:attrName>style.visibility</p:attrName>
                                        </p:attrNameLst>
                                      </p:cBhvr>
                                      <p:to>
                                        <p:strVal val="visible"/>
                                      </p:to>
                                    </p:set>
                                    <p:animEffect transition="in" filter="fade">
                                      <p:cBhvr>
                                        <p:cTn id="401" dur="500"/>
                                        <p:tgtEl>
                                          <p:spTgt spid="53"/>
                                        </p:tgtEl>
                                      </p:cBhvr>
                                    </p:animEffect>
                                  </p:childTnLst>
                                </p:cTn>
                              </p:par>
                              <p:par>
                                <p:cTn id="402" presetID="6" presetClass="emph" presetSubtype="0" fill="hold" nodeType="withEffect">
                                  <p:stCondLst>
                                    <p:cond delay="1900"/>
                                  </p:stCondLst>
                                  <p:childTnLst>
                                    <p:animScale>
                                      <p:cBhvr>
                                        <p:cTn id="403" dur="1000" fill="hold"/>
                                        <p:tgtEl>
                                          <p:spTgt spid="53"/>
                                        </p:tgtEl>
                                      </p:cBhvr>
                                      <p:by x="150000" y="150000"/>
                                    </p:animScale>
                                  </p:childTnLst>
                                </p:cTn>
                              </p:par>
                              <p:par>
                                <p:cTn id="404" presetID="10" presetClass="exit" presetSubtype="0" fill="hold" nodeType="withEffect">
                                  <p:stCondLst>
                                    <p:cond delay="2500"/>
                                  </p:stCondLst>
                                  <p:childTnLst>
                                    <p:animEffect transition="out" filter="fade">
                                      <p:cBhvr>
                                        <p:cTn id="405" dur="500"/>
                                        <p:tgtEl>
                                          <p:spTgt spid="53"/>
                                        </p:tgtEl>
                                      </p:cBhvr>
                                    </p:animEffect>
                                    <p:set>
                                      <p:cBhvr>
                                        <p:cTn id="40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785ba906c7b08a5fcfc0c53a90e686c"/>
          <p:cNvPicPr>
            <a:picLocks noChangeAspect="1"/>
          </p:cNvPicPr>
          <p:nvPr/>
        </p:nvPicPr>
        <p:blipFill>
          <a:blip r:embed="rId3"/>
          <a:stretch>
            <a:fillRect/>
          </a:stretch>
        </p:blipFill>
        <p:spPr>
          <a:xfrm>
            <a:off x="-24130" y="2949575"/>
            <a:ext cx="12232005" cy="3945255"/>
          </a:xfrm>
          <a:prstGeom prst="rect">
            <a:avLst/>
          </a:prstGeom>
        </p:spPr>
      </p:pic>
      <p:sp>
        <p:nvSpPr>
          <p:cNvPr id="4" name="TextBox 13"/>
          <p:cNvSpPr txBox="1"/>
          <p:nvPr/>
        </p:nvSpPr>
        <p:spPr>
          <a:xfrm>
            <a:off x="4054415" y="2346623"/>
            <a:ext cx="4289485"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en-US" altLang="zh-CN" sz="4800" dirty="0"/>
              <a:t>《 </a:t>
            </a:r>
            <a:r>
              <a:rPr lang="zh-CN" altLang="en-US" sz="4800" dirty="0"/>
              <a:t>光辉岁月 </a:t>
            </a:r>
            <a:r>
              <a:rPr lang="en-US" altLang="zh-CN" sz="4800" dirty="0"/>
              <a:t>》</a:t>
            </a:r>
            <a:endParaRPr lang="zh-CN" altLang="en-US" sz="4800" dirty="0"/>
          </a:p>
        </p:txBody>
      </p:sp>
      <p:sp>
        <p:nvSpPr>
          <p:cNvPr id="5" name="TextBox 13"/>
          <p:cNvSpPr txBox="1"/>
          <p:nvPr/>
        </p:nvSpPr>
        <p:spPr>
          <a:xfrm>
            <a:off x="4381500" y="3327698"/>
            <a:ext cx="3962400" cy="46166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2400" dirty="0"/>
              <a:t>表演者：策划部 销售部</a:t>
            </a:r>
          </a:p>
        </p:txBody>
      </p:sp>
      <p:sp>
        <p:nvSpPr>
          <p:cNvPr id="6" name="TextBox 13"/>
          <p:cNvSpPr txBox="1"/>
          <p:nvPr/>
        </p:nvSpPr>
        <p:spPr>
          <a:xfrm>
            <a:off x="4381500" y="1515626"/>
            <a:ext cx="3962400"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4800" dirty="0"/>
              <a:t>歌曲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785ba906c7b08a5fcfc0c53a90e686c"/>
          <p:cNvPicPr>
            <a:picLocks noChangeAspect="1"/>
          </p:cNvPicPr>
          <p:nvPr/>
        </p:nvPicPr>
        <p:blipFill>
          <a:blip r:embed="rId3"/>
          <a:stretch>
            <a:fillRect/>
          </a:stretch>
        </p:blipFill>
        <p:spPr>
          <a:xfrm>
            <a:off x="-24130" y="2949575"/>
            <a:ext cx="12232005" cy="3945255"/>
          </a:xfrm>
          <a:prstGeom prst="rect">
            <a:avLst/>
          </a:prstGeom>
        </p:spPr>
      </p:pic>
      <p:sp>
        <p:nvSpPr>
          <p:cNvPr id="4" name="TextBox 13"/>
          <p:cNvSpPr txBox="1"/>
          <p:nvPr/>
        </p:nvSpPr>
        <p:spPr>
          <a:xfrm>
            <a:off x="4381500" y="2346623"/>
            <a:ext cx="3962400"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en-US" altLang="zh-CN" sz="4800" dirty="0"/>
              <a:t>《 </a:t>
            </a:r>
            <a:r>
              <a:rPr lang="zh-CN" altLang="en-US" sz="4800" dirty="0"/>
              <a:t>小苹果 </a:t>
            </a:r>
            <a:r>
              <a:rPr lang="en-US" altLang="zh-CN" sz="4800" dirty="0"/>
              <a:t>》</a:t>
            </a:r>
            <a:endParaRPr lang="zh-CN" altLang="en-US" sz="4800" dirty="0"/>
          </a:p>
        </p:txBody>
      </p:sp>
      <p:sp>
        <p:nvSpPr>
          <p:cNvPr id="5" name="TextBox 13"/>
          <p:cNvSpPr txBox="1"/>
          <p:nvPr/>
        </p:nvSpPr>
        <p:spPr>
          <a:xfrm>
            <a:off x="4381500" y="3327698"/>
            <a:ext cx="3962400" cy="46166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2400" dirty="0"/>
              <a:t>表演者：策划部 销售部</a:t>
            </a:r>
          </a:p>
        </p:txBody>
      </p:sp>
      <p:sp>
        <p:nvSpPr>
          <p:cNvPr id="6" name="TextBox 13"/>
          <p:cNvSpPr txBox="1"/>
          <p:nvPr/>
        </p:nvSpPr>
        <p:spPr>
          <a:xfrm>
            <a:off x="4381500" y="1515626"/>
            <a:ext cx="3962400"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4800" dirty="0"/>
              <a:t>歌曲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dministrator\Desktop\2014-42.png"/>
          <p:cNvPicPr>
            <a:picLocks noChangeAspect="1" noChangeArrowheads="1"/>
          </p:cNvPicPr>
          <p:nvPr/>
        </p:nvPicPr>
        <p:blipFill>
          <a:blip r:embed="rId5" cstate="screen"/>
          <a:srcRect/>
          <a:stretch>
            <a:fillRect/>
          </a:stretch>
        </p:blipFill>
        <p:spPr bwMode="auto">
          <a:xfrm>
            <a:off x="4444765" y="998220"/>
            <a:ext cx="3300886" cy="154062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6" cstate="screen"/>
          <a:stretch>
            <a:fillRect/>
          </a:stretch>
        </p:blipFill>
        <p:spPr>
          <a:xfrm>
            <a:off x="2743200" y="2114188"/>
            <a:ext cx="6705600" cy="2782024"/>
          </a:xfrm>
          <a:prstGeom prst="rect">
            <a:avLst/>
          </a:prstGeom>
        </p:spPr>
      </p:pic>
      <p:pic>
        <p:nvPicPr>
          <p:cNvPr id="4" name="图片 3"/>
          <p:cNvPicPr>
            <a:picLocks noChangeAspect="1"/>
          </p:cNvPicPr>
          <p:nvPr/>
        </p:nvPicPr>
        <p:blipFill>
          <a:blip r:embed="rId6" cstate="screen"/>
          <a:stretch>
            <a:fillRect/>
          </a:stretch>
        </p:blipFill>
        <p:spPr>
          <a:xfrm>
            <a:off x="2743200" y="2114188"/>
            <a:ext cx="6705600" cy="2782024"/>
          </a:xfrm>
          <a:prstGeom prst="rect">
            <a:avLst/>
          </a:prstGeom>
        </p:spPr>
      </p:pic>
      <p:sp>
        <p:nvSpPr>
          <p:cNvPr id="5" name="文本框 13"/>
          <p:cNvSpPr txBox="1"/>
          <p:nvPr/>
        </p:nvSpPr>
        <p:spPr>
          <a:xfrm>
            <a:off x="3027701" y="4763224"/>
            <a:ext cx="6135014" cy="58477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7"/>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3200" b="0" dirty="0" smtClean="0">
                <a:latin typeface="方正姚体" panose="02010601030101010101" pitchFamily="2" charset="-122"/>
                <a:ea typeface="方正姚体" panose="02010601030101010101" pitchFamily="2" charset="-122"/>
              </a:rPr>
              <a:t>上海某某公</a:t>
            </a:r>
            <a:r>
              <a:rPr lang="zh-CN" altLang="en-US" sz="3200" b="0" dirty="0">
                <a:latin typeface="方正姚体" panose="02010601030101010101" pitchFamily="2" charset="-122"/>
                <a:ea typeface="方正姚体" panose="02010601030101010101" pitchFamily="2" charset="-122"/>
              </a:rPr>
              <a:t>司年度盛典颁奖晚会</a:t>
            </a:r>
          </a:p>
        </p:txBody>
      </p:sp>
      <p:pic>
        <p:nvPicPr>
          <p:cNvPr id="7" name="media1">
            <a:hlinkClick r:id="" action="ppaction://media"/>
          </p:cNvPr>
          <p:cNvPicPr>
            <a:picLocks noChangeAspect="1"/>
          </p:cNvPicPr>
          <p:nvPr>
            <a:audioFile r:link="rId1"/>
            <p:extLst>
              <p:ext uri="{DAA4B4D4-6D71-4841-9C94-3DE7FCFB9230}">
                <p14:media xmlns:p14="http://schemas.microsoft.com/office/powerpoint/2010/main" r:embed="rId2">
                  <p14:trim st="10334" end="4464"/>
                  <p14:fade in="1000" out="2500"/>
                </p14:media>
              </p:ext>
            </p:extLst>
          </p:nvPr>
        </p:nvPicPr>
        <p:blipFill>
          <a:blip r:embed="rId8"/>
          <a:stretch>
            <a:fillRect/>
          </a:stretch>
        </p:blipFill>
        <p:spPr>
          <a:xfrm>
            <a:off x="-1246414" y="-150132"/>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6" presetClass="emph" presetSubtype="0" fill="hold" nodeType="afterEffect">
                                  <p:stCondLst>
                                    <p:cond delay="0"/>
                                  </p:stCondLst>
                                  <p:childTnLst>
                                    <p:animScale>
                                      <p:cBhvr>
                                        <p:cTn id="15" dur="300" fill="hold"/>
                                        <p:tgtEl>
                                          <p:spTgt spid="4"/>
                                        </p:tgtEl>
                                      </p:cBhvr>
                                      <p:by x="110000" y="110000"/>
                                    </p:animScale>
                                  </p:childTnLst>
                                </p:cTn>
                              </p:par>
                              <p:par>
                                <p:cTn id="16" presetID="10" presetClass="exit" presetSubtype="0" fill="hold" nodeType="withEffect">
                                  <p:stCondLst>
                                    <p:cond delay="0"/>
                                  </p:stCondLst>
                                  <p:childTnLst>
                                    <p:animEffect transition="out" filter="fade">
                                      <p:cBhvr>
                                        <p:cTn id="17" dur="300"/>
                                        <p:tgtEl>
                                          <p:spTgt spid="4"/>
                                        </p:tgtEl>
                                      </p:cBhvr>
                                    </p:animEffect>
                                    <p:set>
                                      <p:cBhvr>
                                        <p:cTn id="18" dur="1" fill="hold">
                                          <p:stCondLst>
                                            <p:cond delay="299"/>
                                          </p:stCondLst>
                                        </p:cTn>
                                        <p:tgtEl>
                                          <p:spTgt spid="4"/>
                                        </p:tgtEl>
                                        <p:attrNameLst>
                                          <p:attrName>style.visibility</p:attrName>
                                        </p:attrNameLst>
                                      </p:cBhvr>
                                      <p:to>
                                        <p:strVal val="hidden"/>
                                      </p:to>
                                    </p:set>
                                  </p:childTnLst>
                                </p:cTn>
                              </p:par>
                              <p:par>
                                <p:cTn id="19" presetID="23" presetClass="entr" presetSubtype="288" fill="hold" grpId="0" nodeType="with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4/3*#ppt_w"/>
                                          </p:val>
                                        </p:tav>
                                        <p:tav tm="100000">
                                          <p:val>
                                            <p:strVal val="#ppt_w"/>
                                          </p:val>
                                        </p:tav>
                                      </p:tavLst>
                                    </p:anim>
                                    <p:anim calcmode="lin" valueType="num">
                                      <p:cBhvr>
                                        <p:cTn id="22" dur="500" fill="hold"/>
                                        <p:tgtEl>
                                          <p:spTgt spid="5"/>
                                        </p:tgtEl>
                                        <p:attrNameLst>
                                          <p:attrName>ppt_h</p:attrName>
                                        </p:attrNameLst>
                                      </p:cBhvr>
                                      <p:tavLst>
                                        <p:tav tm="0">
                                          <p:val>
                                            <p:strVal val="4/3*#ppt_h"/>
                                          </p:val>
                                        </p:tav>
                                        <p:tav tm="100000">
                                          <p:val>
                                            <p:strVal val="#ppt_h"/>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par>
                                <p:cTn id="28" presetID="1" presetClass="mediacall" presetSubtype="0" fill="hold" nodeType="withEffect">
                                  <p:stCondLst>
                                    <p:cond delay="0"/>
                                  </p:stCondLst>
                                  <p:childTnLst>
                                    <p:cmd type="call" cmd="playFrom(0.0)">
                                      <p:cBhvr>
                                        <p:cTn id="2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30"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785ba906c7b08a5fcfc0c53a90e686c"/>
          <p:cNvPicPr>
            <a:picLocks noChangeAspect="1"/>
          </p:cNvPicPr>
          <p:nvPr/>
        </p:nvPicPr>
        <p:blipFill>
          <a:blip r:embed="rId3"/>
          <a:stretch>
            <a:fillRect/>
          </a:stretch>
        </p:blipFill>
        <p:spPr>
          <a:xfrm>
            <a:off x="-24130" y="2949575"/>
            <a:ext cx="12232005" cy="3945255"/>
          </a:xfrm>
          <a:prstGeom prst="rect">
            <a:avLst/>
          </a:prstGeom>
        </p:spPr>
      </p:pic>
      <p:sp>
        <p:nvSpPr>
          <p:cNvPr id="4" name="TextBox 13"/>
          <p:cNvSpPr txBox="1"/>
          <p:nvPr/>
        </p:nvSpPr>
        <p:spPr>
          <a:xfrm>
            <a:off x="3364302" y="2346623"/>
            <a:ext cx="5678098"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en-US" altLang="zh-CN" sz="4800" dirty="0"/>
              <a:t>《 </a:t>
            </a:r>
            <a:r>
              <a:rPr lang="zh-CN" altLang="en-US" sz="4800" dirty="0"/>
              <a:t>青春修炼手册 </a:t>
            </a:r>
            <a:r>
              <a:rPr lang="en-US" altLang="zh-CN" sz="4800" dirty="0"/>
              <a:t>》</a:t>
            </a:r>
            <a:endParaRPr lang="zh-CN" altLang="en-US" sz="4800" dirty="0"/>
          </a:p>
        </p:txBody>
      </p:sp>
      <p:sp>
        <p:nvSpPr>
          <p:cNvPr id="5" name="TextBox 13"/>
          <p:cNvSpPr txBox="1"/>
          <p:nvPr/>
        </p:nvSpPr>
        <p:spPr>
          <a:xfrm>
            <a:off x="4381500" y="3327698"/>
            <a:ext cx="3962400" cy="46166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2400" dirty="0"/>
              <a:t>表演者：策划部 销售部</a:t>
            </a:r>
          </a:p>
        </p:txBody>
      </p:sp>
      <p:sp>
        <p:nvSpPr>
          <p:cNvPr id="6" name="TextBox 13"/>
          <p:cNvSpPr txBox="1"/>
          <p:nvPr/>
        </p:nvSpPr>
        <p:spPr>
          <a:xfrm>
            <a:off x="4381500" y="1515626"/>
            <a:ext cx="3962400" cy="830997"/>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4800" dirty="0"/>
              <a:t>歌曲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3d94d4b3ef78fcbec54159a5a5190d5"/>
          <p:cNvPicPr>
            <a:picLocks noChangeAspect="1"/>
          </p:cNvPicPr>
          <p:nvPr/>
        </p:nvPicPr>
        <p:blipFill>
          <a:blip r:embed="rId3" cstate="screen"/>
          <a:stretch>
            <a:fillRect/>
          </a:stretch>
        </p:blipFill>
        <p:spPr>
          <a:xfrm>
            <a:off x="-31115" y="-42545"/>
            <a:ext cx="12253595" cy="6953250"/>
          </a:xfrm>
          <a:prstGeom prst="rect">
            <a:avLst/>
          </a:prstGeom>
        </p:spPr>
      </p:pic>
      <p:pic>
        <p:nvPicPr>
          <p:cNvPr id="3" name="图片 2" descr="45c862cfc94ac0284f91c209e47b661c"/>
          <p:cNvPicPr>
            <a:picLocks noChangeAspect="1"/>
          </p:cNvPicPr>
          <p:nvPr/>
        </p:nvPicPr>
        <p:blipFill>
          <a:blip r:embed="rId4" cstate="screen"/>
          <a:stretch>
            <a:fillRect/>
          </a:stretch>
        </p:blipFill>
        <p:spPr>
          <a:xfrm>
            <a:off x="7710170" y="4623435"/>
            <a:ext cx="2153285" cy="3046730"/>
          </a:xfrm>
          <a:prstGeom prst="rect">
            <a:avLst/>
          </a:prstGeom>
        </p:spPr>
      </p:pic>
      <p:pic>
        <p:nvPicPr>
          <p:cNvPr id="4" name="图片 3" descr="C:\Users\Administrator\Desktop\9e9f6fedf52e9d432ef48c13c19855ec.png9e9f6fedf52e9d432ef48c13c19855ec"/>
          <p:cNvPicPr>
            <a:picLocks noChangeAspect="1"/>
          </p:cNvPicPr>
          <p:nvPr/>
        </p:nvPicPr>
        <p:blipFill>
          <a:blip r:embed="rId5" cstate="screen"/>
          <a:srcRect/>
          <a:stretch>
            <a:fillRect/>
          </a:stretch>
        </p:blipFill>
        <p:spPr>
          <a:xfrm>
            <a:off x="3048635" y="562610"/>
            <a:ext cx="6095365" cy="4758055"/>
          </a:xfrm>
          <a:prstGeom prst="rect">
            <a:avLst/>
          </a:prstGeom>
        </p:spPr>
      </p:pic>
      <p:pic>
        <p:nvPicPr>
          <p:cNvPr id="5" name="图片 4" descr="5b3bf7e203e7b400de74a23647cecf0d"/>
          <p:cNvPicPr>
            <a:picLocks noChangeAspect="1"/>
          </p:cNvPicPr>
          <p:nvPr/>
        </p:nvPicPr>
        <p:blipFill>
          <a:blip r:embed="rId6"/>
          <a:stretch>
            <a:fillRect/>
          </a:stretch>
        </p:blipFill>
        <p:spPr>
          <a:xfrm>
            <a:off x="999490" y="562610"/>
            <a:ext cx="3047365" cy="5409565"/>
          </a:xfrm>
          <a:prstGeom prst="rect">
            <a:avLst/>
          </a:prstGeom>
        </p:spPr>
      </p:pic>
      <p:pic>
        <p:nvPicPr>
          <p:cNvPr id="6" name="图片 5" descr="877dec8cae00c9b3f6380596ae638795"/>
          <p:cNvPicPr>
            <a:picLocks noChangeAspect="1"/>
          </p:cNvPicPr>
          <p:nvPr/>
        </p:nvPicPr>
        <p:blipFill>
          <a:blip r:embed="rId7" cstate="screen"/>
          <a:stretch>
            <a:fillRect/>
          </a:stretch>
        </p:blipFill>
        <p:spPr>
          <a:xfrm>
            <a:off x="684530" y="4982845"/>
            <a:ext cx="2327275" cy="2327275"/>
          </a:xfrm>
          <a:prstGeom prst="rect">
            <a:avLst/>
          </a:prstGeom>
        </p:spPr>
      </p:pic>
      <p:pic>
        <p:nvPicPr>
          <p:cNvPr id="7" name="图片 6" descr="d182db272c4f8392fa935adf98496c82"/>
          <p:cNvPicPr>
            <a:picLocks noChangeAspect="1"/>
          </p:cNvPicPr>
          <p:nvPr/>
        </p:nvPicPr>
        <p:blipFill>
          <a:blip r:embed="rId8"/>
          <a:stretch>
            <a:fillRect/>
          </a:stretch>
        </p:blipFill>
        <p:spPr>
          <a:xfrm>
            <a:off x="2115820" y="4524375"/>
            <a:ext cx="1715135" cy="1654810"/>
          </a:xfrm>
          <a:prstGeom prst="rect">
            <a:avLst/>
          </a:prstGeom>
        </p:spPr>
      </p:pic>
      <p:pic>
        <p:nvPicPr>
          <p:cNvPr id="8" name="图片 7" descr="61f280f9dfeaac2daad910a0ff62a386"/>
          <p:cNvPicPr>
            <a:picLocks noChangeAspect="1"/>
          </p:cNvPicPr>
          <p:nvPr/>
        </p:nvPicPr>
        <p:blipFill>
          <a:blip r:embed="rId9" cstate="screen"/>
          <a:stretch>
            <a:fillRect/>
          </a:stretch>
        </p:blipFill>
        <p:spPr>
          <a:xfrm>
            <a:off x="4497705" y="4791075"/>
            <a:ext cx="3349625" cy="2710815"/>
          </a:xfrm>
          <a:prstGeom prst="rect">
            <a:avLst/>
          </a:prstGeom>
        </p:spPr>
      </p:pic>
      <p:pic>
        <p:nvPicPr>
          <p:cNvPr id="9" name="图片 8" descr="64d6b171722c33e82fc210b921a2a2a1"/>
          <p:cNvPicPr>
            <a:picLocks noChangeAspect="1"/>
          </p:cNvPicPr>
          <p:nvPr/>
        </p:nvPicPr>
        <p:blipFill>
          <a:blip r:embed="rId10"/>
          <a:stretch>
            <a:fillRect/>
          </a:stretch>
        </p:blipFill>
        <p:spPr>
          <a:xfrm>
            <a:off x="9408795" y="4112260"/>
            <a:ext cx="2479675" cy="2479675"/>
          </a:xfrm>
          <a:prstGeom prst="rect">
            <a:avLst/>
          </a:prstGeom>
        </p:spPr>
      </p:pic>
      <p:pic>
        <p:nvPicPr>
          <p:cNvPr id="10" name="图片 9" descr="ed53797e5809a76f71ac151e4535a30f"/>
          <p:cNvPicPr>
            <a:picLocks noChangeAspect="1"/>
          </p:cNvPicPr>
          <p:nvPr/>
        </p:nvPicPr>
        <p:blipFill>
          <a:blip r:embed="rId11" cstate="screen"/>
          <a:stretch>
            <a:fillRect/>
          </a:stretch>
        </p:blipFill>
        <p:spPr>
          <a:xfrm>
            <a:off x="3508375" y="5562600"/>
            <a:ext cx="1167765" cy="1167765"/>
          </a:xfrm>
          <a:prstGeom prst="rect">
            <a:avLst/>
          </a:prstGeom>
        </p:spPr>
      </p:pic>
      <p:pic>
        <p:nvPicPr>
          <p:cNvPr id="11" name="图片 10" descr="e83db062453c0f59cd701360e60c60a8"/>
          <p:cNvPicPr>
            <a:picLocks noChangeAspect="1"/>
          </p:cNvPicPr>
          <p:nvPr/>
        </p:nvPicPr>
        <p:blipFill>
          <a:blip r:embed="rId12" cstate="screen"/>
          <a:stretch>
            <a:fillRect/>
          </a:stretch>
        </p:blipFill>
        <p:spPr>
          <a:xfrm>
            <a:off x="1868170" y="1300480"/>
            <a:ext cx="798830" cy="10560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6"/>
          <p:cNvPicPr>
            <a:picLocks noChangeAspect="1" noChangeArrowheads="1"/>
          </p:cNvPicPr>
          <p:nvPr/>
        </p:nvPicPr>
        <p:blipFill>
          <a:blip r:embed="rId3"/>
          <a:stretch>
            <a:fillRect/>
          </a:stretch>
        </p:blipFill>
        <p:spPr bwMode="auto">
          <a:xfrm>
            <a:off x="2965070" y="1541663"/>
            <a:ext cx="6261860" cy="318460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46373" y="2606025"/>
            <a:ext cx="6686551" cy="1015663"/>
          </a:xfrm>
          <a:prstGeom prst="rect">
            <a:avLst/>
          </a:prstGeom>
          <a:noFill/>
        </p:spPr>
        <p:txBody>
          <a:bodyPr wrap="square" rtlCol="0">
            <a:spAutoFit/>
          </a:bodyPr>
          <a:lstStyle/>
          <a:p>
            <a:pPr algn="ctr"/>
            <a:r>
              <a:rPr lang="zh-CN" altLang="en-US" sz="6000" b="1" dirty="0">
                <a:ln>
                  <a:solidFill>
                    <a:schemeClr val="accent1">
                      <a:lumMod val="40000"/>
                      <a:lumOff val="60000"/>
                      <a:alpha val="56000"/>
                    </a:schemeClr>
                  </a:solidFill>
                </a:ln>
                <a:blipFill>
                  <a:blip r:embed="rId4"/>
                  <a:tile tx="0" ty="0" sx="100000" sy="100000" flip="none" algn="ctr"/>
                </a:blipFill>
                <a:latin typeface="微软雅黑" panose="020B0503020204020204" pitchFamily="34" charset="-122"/>
                <a:ea typeface="微软雅黑" panose="020B0503020204020204" pitchFamily="34" charset="-122"/>
              </a:rPr>
              <a:t>新年工作寄语</a:t>
            </a:r>
          </a:p>
        </p:txBody>
      </p:sp>
      <p:pic>
        <p:nvPicPr>
          <p:cNvPr id="5" name="图片 4"/>
          <p:cNvPicPr>
            <a:picLocks noChangeAspect="1"/>
          </p:cNvPicPr>
          <p:nvPr/>
        </p:nvPicPr>
        <p:blipFill>
          <a:blip r:embed="rId5"/>
          <a:stretch>
            <a:fillRect/>
          </a:stretch>
        </p:blipFill>
        <p:spPr>
          <a:xfrm>
            <a:off x="0" y="3911600"/>
            <a:ext cx="12192000" cy="2946400"/>
          </a:xfrm>
          <a:prstGeom prst="rect">
            <a:avLst/>
          </a:prstGeom>
        </p:spPr>
      </p:pic>
      <p:pic>
        <p:nvPicPr>
          <p:cNvPr id="6" name="图片 5" descr="4.PNG"/>
          <p:cNvPicPr>
            <a:picLocks noChangeAspect="1"/>
          </p:cNvPicPr>
          <p:nvPr/>
        </p:nvPicPr>
        <p:blipFill>
          <a:blip r:embed="rId6" cstate="email"/>
          <a:srcRect/>
          <a:stretch>
            <a:fillRect/>
          </a:stretch>
        </p:blipFill>
        <p:spPr bwMode="auto">
          <a:xfrm>
            <a:off x="2695441" y="87554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3.png"/>
          <p:cNvPicPr>
            <a:picLocks noChangeAspect="1"/>
          </p:cNvPicPr>
          <p:nvPr/>
        </p:nvPicPr>
        <p:blipFill>
          <a:blip r:embed="rId7" cstate="email"/>
          <a:srcRect/>
          <a:stretch>
            <a:fillRect/>
          </a:stretch>
        </p:blipFill>
        <p:spPr bwMode="auto">
          <a:xfrm>
            <a:off x="2049861" y="43930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4.PNG"/>
          <p:cNvPicPr>
            <a:picLocks noChangeAspect="1"/>
          </p:cNvPicPr>
          <p:nvPr/>
        </p:nvPicPr>
        <p:blipFill>
          <a:blip r:embed="rId8" cstate="email"/>
          <a:srcRect/>
          <a:stretch>
            <a:fillRect/>
          </a:stretch>
        </p:blipFill>
        <p:spPr bwMode="auto">
          <a:xfrm>
            <a:off x="1025394" y="129845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3.png"/>
          <p:cNvPicPr>
            <a:picLocks noChangeAspect="1"/>
          </p:cNvPicPr>
          <p:nvPr/>
        </p:nvPicPr>
        <p:blipFill>
          <a:blip r:embed="rId9" cstate="email"/>
          <a:srcRect/>
          <a:stretch>
            <a:fillRect/>
          </a:stretch>
        </p:blipFill>
        <p:spPr bwMode="auto">
          <a:xfrm>
            <a:off x="525861" y="85459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4.PNG"/>
          <p:cNvPicPr>
            <a:picLocks noChangeAspect="1"/>
          </p:cNvPicPr>
          <p:nvPr/>
        </p:nvPicPr>
        <p:blipFill>
          <a:blip r:embed="rId10" cstate="email"/>
          <a:srcRect/>
          <a:stretch>
            <a:fillRect/>
          </a:stretch>
        </p:blipFill>
        <p:spPr bwMode="auto">
          <a:xfrm>
            <a:off x="4371847" y="1063508"/>
            <a:ext cx="317500" cy="11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3.png"/>
          <p:cNvPicPr>
            <a:picLocks noChangeAspect="1"/>
          </p:cNvPicPr>
          <p:nvPr/>
        </p:nvPicPr>
        <p:blipFill>
          <a:blip r:embed="rId9" cstate="email"/>
          <a:srcRect/>
          <a:stretch>
            <a:fillRect/>
          </a:stretch>
        </p:blipFill>
        <p:spPr bwMode="auto">
          <a:xfrm>
            <a:off x="3859611" y="106795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4.PNG"/>
          <p:cNvPicPr>
            <a:picLocks noChangeAspect="1"/>
          </p:cNvPicPr>
          <p:nvPr/>
        </p:nvPicPr>
        <p:blipFill>
          <a:blip r:embed="rId10" cstate="email"/>
          <a:srcRect/>
          <a:stretch>
            <a:fillRect/>
          </a:stretch>
        </p:blipFill>
        <p:spPr bwMode="auto">
          <a:xfrm>
            <a:off x="5787894" y="22403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3.png"/>
          <p:cNvPicPr>
            <a:picLocks noChangeAspect="1"/>
          </p:cNvPicPr>
          <p:nvPr/>
        </p:nvPicPr>
        <p:blipFill>
          <a:blip r:embed="rId9" cstate="email"/>
          <a:srcRect/>
          <a:stretch>
            <a:fillRect/>
          </a:stretch>
        </p:blipFill>
        <p:spPr bwMode="auto">
          <a:xfrm>
            <a:off x="5288361" y="-21792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3.png"/>
          <p:cNvPicPr>
            <a:picLocks noChangeAspect="1"/>
          </p:cNvPicPr>
          <p:nvPr/>
        </p:nvPicPr>
        <p:blipFill>
          <a:blip r:embed="rId11" cstate="email"/>
          <a:srcRect/>
          <a:stretch>
            <a:fillRect/>
          </a:stretch>
        </p:blipFill>
        <p:spPr bwMode="auto">
          <a:xfrm>
            <a:off x="6145611" y="122606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4.PNG"/>
          <p:cNvPicPr>
            <a:picLocks noChangeAspect="1"/>
          </p:cNvPicPr>
          <p:nvPr/>
        </p:nvPicPr>
        <p:blipFill>
          <a:blip r:embed="rId12" cstate="email"/>
          <a:srcRect/>
          <a:stretch>
            <a:fillRect/>
          </a:stretch>
        </p:blipFill>
        <p:spPr bwMode="auto">
          <a:xfrm>
            <a:off x="4403594" y="66218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3.png"/>
          <p:cNvPicPr>
            <a:picLocks noChangeAspect="1"/>
          </p:cNvPicPr>
          <p:nvPr/>
        </p:nvPicPr>
        <p:blipFill>
          <a:blip r:embed="rId13" cstate="email"/>
          <a:srcRect/>
          <a:stretch>
            <a:fillRect/>
          </a:stretch>
        </p:blipFill>
        <p:spPr bwMode="auto">
          <a:xfrm>
            <a:off x="4050111" y="21070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4.PNG"/>
          <p:cNvPicPr>
            <a:picLocks noChangeAspect="1"/>
          </p:cNvPicPr>
          <p:nvPr/>
        </p:nvPicPr>
        <p:blipFill>
          <a:blip r:embed="rId12" cstate="email"/>
          <a:srcRect/>
          <a:stretch>
            <a:fillRect/>
          </a:stretch>
        </p:blipFill>
        <p:spPr bwMode="auto">
          <a:xfrm>
            <a:off x="7165841" y="91936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3.png"/>
          <p:cNvPicPr>
            <a:picLocks noChangeAspect="1"/>
          </p:cNvPicPr>
          <p:nvPr/>
        </p:nvPicPr>
        <p:blipFill>
          <a:blip r:embed="rId11" cstate="email"/>
          <a:srcRect/>
          <a:stretch>
            <a:fillRect/>
          </a:stretch>
        </p:blipFill>
        <p:spPr bwMode="auto">
          <a:xfrm>
            <a:off x="6812361" y="46787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4.PNG"/>
          <p:cNvPicPr>
            <a:picLocks noChangeAspect="1"/>
          </p:cNvPicPr>
          <p:nvPr/>
        </p:nvPicPr>
        <p:blipFill>
          <a:blip r:embed="rId14" cstate="email"/>
          <a:srcRect/>
          <a:stretch>
            <a:fillRect/>
          </a:stretch>
        </p:blipFill>
        <p:spPr bwMode="auto">
          <a:xfrm>
            <a:off x="9473012" y="1163202"/>
            <a:ext cx="374649" cy="13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3.png"/>
          <p:cNvPicPr>
            <a:picLocks noChangeAspect="1"/>
          </p:cNvPicPr>
          <p:nvPr/>
        </p:nvPicPr>
        <p:blipFill>
          <a:blip r:embed="rId15" cstate="email"/>
          <a:srcRect/>
          <a:stretch>
            <a:fillRect/>
          </a:stretch>
        </p:blipFill>
        <p:spPr bwMode="auto">
          <a:xfrm>
            <a:off x="8882457" y="72505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4.PNG"/>
          <p:cNvPicPr>
            <a:picLocks noChangeAspect="1"/>
          </p:cNvPicPr>
          <p:nvPr/>
        </p:nvPicPr>
        <p:blipFill>
          <a:blip r:embed="rId16" cstate="email"/>
          <a:srcRect/>
          <a:stretch>
            <a:fillRect/>
          </a:stretch>
        </p:blipFill>
        <p:spPr bwMode="auto">
          <a:xfrm>
            <a:off x="8105641" y="34595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descr="3.png"/>
          <p:cNvPicPr>
            <a:picLocks noChangeAspect="1"/>
          </p:cNvPicPr>
          <p:nvPr/>
        </p:nvPicPr>
        <p:blipFill>
          <a:blip r:embed="rId17" cstate="email"/>
          <a:srcRect/>
          <a:stretch>
            <a:fillRect/>
          </a:stretch>
        </p:blipFill>
        <p:spPr bwMode="auto">
          <a:xfrm>
            <a:off x="7625161" y="-97907"/>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descr="4.PNG"/>
          <p:cNvPicPr>
            <a:picLocks noChangeAspect="1"/>
          </p:cNvPicPr>
          <p:nvPr/>
        </p:nvPicPr>
        <p:blipFill>
          <a:blip r:embed="rId18" cstate="email"/>
          <a:srcRect/>
          <a:stretch>
            <a:fillRect/>
          </a:stretch>
        </p:blipFill>
        <p:spPr bwMode="auto">
          <a:xfrm>
            <a:off x="11263708" y="65266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descr="3.png"/>
          <p:cNvPicPr>
            <a:picLocks noChangeAspect="1"/>
          </p:cNvPicPr>
          <p:nvPr/>
        </p:nvPicPr>
        <p:blipFill>
          <a:blip r:embed="rId19" cstate="email"/>
          <a:srcRect/>
          <a:stretch>
            <a:fillRect/>
          </a:stretch>
        </p:blipFill>
        <p:spPr bwMode="auto">
          <a:xfrm>
            <a:off x="10734541" y="21070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descr="4.PNG"/>
          <p:cNvPicPr>
            <a:picLocks noChangeAspect="1"/>
          </p:cNvPicPr>
          <p:nvPr/>
        </p:nvPicPr>
        <p:blipFill>
          <a:blip r:embed="rId20" cstate="email"/>
          <a:srcRect/>
          <a:stretch>
            <a:fillRect/>
          </a:stretch>
        </p:blipFill>
        <p:spPr bwMode="auto">
          <a:xfrm>
            <a:off x="10448794" y="2297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descr="3.png"/>
          <p:cNvPicPr>
            <a:picLocks noChangeAspect="1"/>
          </p:cNvPicPr>
          <p:nvPr/>
        </p:nvPicPr>
        <p:blipFill>
          <a:blip r:embed="rId21" cstate="email"/>
          <a:srcRect/>
          <a:stretch>
            <a:fillRect/>
          </a:stretch>
        </p:blipFill>
        <p:spPr bwMode="auto">
          <a:xfrm>
            <a:off x="10050861" y="-21792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descr="4.PNG"/>
          <p:cNvPicPr>
            <a:picLocks noChangeAspect="1"/>
          </p:cNvPicPr>
          <p:nvPr/>
        </p:nvPicPr>
        <p:blipFill>
          <a:blip r:embed="rId20" cstate="email"/>
          <a:srcRect/>
          <a:stretch>
            <a:fillRect/>
          </a:stretch>
        </p:blipFill>
        <p:spPr bwMode="auto">
          <a:xfrm>
            <a:off x="1478361" y="31357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3.png"/>
          <p:cNvPicPr>
            <a:picLocks noChangeAspect="1"/>
          </p:cNvPicPr>
          <p:nvPr/>
        </p:nvPicPr>
        <p:blipFill>
          <a:blip r:embed="rId21" cstate="email"/>
          <a:srcRect/>
          <a:stretch>
            <a:fillRect/>
          </a:stretch>
        </p:blipFill>
        <p:spPr bwMode="auto">
          <a:xfrm>
            <a:off x="1080427" y="-13410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descr="4.PNG"/>
          <p:cNvPicPr>
            <a:picLocks noChangeAspect="1"/>
          </p:cNvPicPr>
          <p:nvPr/>
        </p:nvPicPr>
        <p:blipFill>
          <a:blip r:embed="rId22" cstate="email"/>
          <a:srcRect/>
          <a:stretch>
            <a:fillRect/>
          </a:stretch>
        </p:blipFill>
        <p:spPr bwMode="auto">
          <a:xfrm>
            <a:off x="3260594" y="23927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3.png"/>
          <p:cNvPicPr>
            <a:picLocks noChangeAspect="1"/>
          </p:cNvPicPr>
          <p:nvPr/>
        </p:nvPicPr>
        <p:blipFill>
          <a:blip r:embed="rId11" cstate="email"/>
          <a:srcRect/>
          <a:stretch>
            <a:fillRect/>
          </a:stretch>
        </p:blipFill>
        <p:spPr bwMode="auto">
          <a:xfrm>
            <a:off x="2907111" y="-21030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descr="4.PNG"/>
          <p:cNvPicPr>
            <a:picLocks noChangeAspect="1"/>
          </p:cNvPicPr>
          <p:nvPr/>
        </p:nvPicPr>
        <p:blipFill>
          <a:blip r:embed="rId6" cstate="email"/>
          <a:srcRect/>
          <a:stretch>
            <a:fillRect/>
          </a:stretch>
        </p:blipFill>
        <p:spPr bwMode="auto">
          <a:xfrm>
            <a:off x="2504941" y="105842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descr="3.png"/>
          <p:cNvPicPr>
            <a:picLocks noChangeAspect="1"/>
          </p:cNvPicPr>
          <p:nvPr/>
        </p:nvPicPr>
        <p:blipFill>
          <a:blip r:embed="rId7" cstate="email"/>
          <a:srcRect/>
          <a:stretch>
            <a:fillRect/>
          </a:stretch>
        </p:blipFill>
        <p:spPr bwMode="auto">
          <a:xfrm>
            <a:off x="1859361" y="62218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descr="4.PNG"/>
          <p:cNvPicPr>
            <a:picLocks noChangeAspect="1"/>
          </p:cNvPicPr>
          <p:nvPr/>
        </p:nvPicPr>
        <p:blipFill>
          <a:blip r:embed="rId8" cstate="email"/>
          <a:srcRect/>
          <a:stretch>
            <a:fillRect/>
          </a:stretch>
        </p:blipFill>
        <p:spPr bwMode="auto">
          <a:xfrm>
            <a:off x="834894" y="148133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descr="3.png"/>
          <p:cNvPicPr>
            <a:picLocks noChangeAspect="1"/>
          </p:cNvPicPr>
          <p:nvPr/>
        </p:nvPicPr>
        <p:blipFill>
          <a:blip r:embed="rId9" cstate="email"/>
          <a:srcRect/>
          <a:stretch>
            <a:fillRect/>
          </a:stretch>
        </p:blipFill>
        <p:spPr bwMode="auto">
          <a:xfrm>
            <a:off x="335361" y="103747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descr="3.png"/>
          <p:cNvPicPr>
            <a:picLocks noChangeAspect="1"/>
          </p:cNvPicPr>
          <p:nvPr/>
        </p:nvPicPr>
        <p:blipFill>
          <a:blip r:embed="rId9" cstate="email"/>
          <a:srcRect/>
          <a:stretch>
            <a:fillRect/>
          </a:stretch>
        </p:blipFill>
        <p:spPr bwMode="auto">
          <a:xfrm>
            <a:off x="3669111" y="125083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descr="4.PNG"/>
          <p:cNvPicPr>
            <a:picLocks noChangeAspect="1"/>
          </p:cNvPicPr>
          <p:nvPr/>
        </p:nvPicPr>
        <p:blipFill>
          <a:blip r:embed="rId10" cstate="email"/>
          <a:srcRect/>
          <a:stretch>
            <a:fillRect/>
          </a:stretch>
        </p:blipFill>
        <p:spPr bwMode="auto">
          <a:xfrm>
            <a:off x="5597394" y="40691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descr="3.png"/>
          <p:cNvPicPr>
            <a:picLocks noChangeAspect="1"/>
          </p:cNvPicPr>
          <p:nvPr/>
        </p:nvPicPr>
        <p:blipFill>
          <a:blip r:embed="rId9" cstate="email"/>
          <a:srcRect/>
          <a:stretch>
            <a:fillRect/>
          </a:stretch>
        </p:blipFill>
        <p:spPr bwMode="auto">
          <a:xfrm>
            <a:off x="5097861" y="-3504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descr="3.png"/>
          <p:cNvPicPr>
            <a:picLocks noChangeAspect="1"/>
          </p:cNvPicPr>
          <p:nvPr/>
        </p:nvPicPr>
        <p:blipFill>
          <a:blip r:embed="rId11" cstate="email"/>
          <a:srcRect/>
          <a:stretch>
            <a:fillRect/>
          </a:stretch>
        </p:blipFill>
        <p:spPr bwMode="auto">
          <a:xfrm>
            <a:off x="5955111" y="140894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descr="4.PNG"/>
          <p:cNvPicPr>
            <a:picLocks noChangeAspect="1"/>
          </p:cNvPicPr>
          <p:nvPr/>
        </p:nvPicPr>
        <p:blipFill>
          <a:blip r:embed="rId12" cstate="email"/>
          <a:srcRect/>
          <a:stretch>
            <a:fillRect/>
          </a:stretch>
        </p:blipFill>
        <p:spPr bwMode="auto">
          <a:xfrm>
            <a:off x="4213094" y="84506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descr="3.png"/>
          <p:cNvPicPr>
            <a:picLocks noChangeAspect="1"/>
          </p:cNvPicPr>
          <p:nvPr/>
        </p:nvPicPr>
        <p:blipFill>
          <a:blip r:embed="rId13" cstate="email"/>
          <a:srcRect/>
          <a:stretch>
            <a:fillRect/>
          </a:stretch>
        </p:blipFill>
        <p:spPr bwMode="auto">
          <a:xfrm>
            <a:off x="3859611" y="39358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descr="4.PNG"/>
          <p:cNvPicPr>
            <a:picLocks noChangeAspect="1"/>
          </p:cNvPicPr>
          <p:nvPr/>
        </p:nvPicPr>
        <p:blipFill>
          <a:blip r:embed="rId12" cstate="email"/>
          <a:srcRect/>
          <a:stretch>
            <a:fillRect/>
          </a:stretch>
        </p:blipFill>
        <p:spPr bwMode="auto">
          <a:xfrm>
            <a:off x="6975341" y="110224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descr="3.png"/>
          <p:cNvPicPr>
            <a:picLocks noChangeAspect="1"/>
          </p:cNvPicPr>
          <p:nvPr/>
        </p:nvPicPr>
        <p:blipFill>
          <a:blip r:embed="rId11" cstate="email"/>
          <a:srcRect/>
          <a:stretch>
            <a:fillRect/>
          </a:stretch>
        </p:blipFill>
        <p:spPr bwMode="auto">
          <a:xfrm>
            <a:off x="6621861" y="65075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descr="3.png"/>
          <p:cNvPicPr>
            <a:picLocks noChangeAspect="1"/>
          </p:cNvPicPr>
          <p:nvPr/>
        </p:nvPicPr>
        <p:blipFill>
          <a:blip r:embed="rId15" cstate="email"/>
          <a:srcRect/>
          <a:stretch>
            <a:fillRect/>
          </a:stretch>
        </p:blipFill>
        <p:spPr bwMode="auto">
          <a:xfrm>
            <a:off x="8691957" y="90793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descr="4.PNG"/>
          <p:cNvPicPr>
            <a:picLocks noChangeAspect="1"/>
          </p:cNvPicPr>
          <p:nvPr/>
        </p:nvPicPr>
        <p:blipFill>
          <a:blip r:embed="rId16" cstate="email"/>
          <a:srcRect/>
          <a:stretch>
            <a:fillRect/>
          </a:stretch>
        </p:blipFill>
        <p:spPr bwMode="auto">
          <a:xfrm>
            <a:off x="7915141" y="52883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descr="3.png"/>
          <p:cNvPicPr>
            <a:picLocks noChangeAspect="1"/>
          </p:cNvPicPr>
          <p:nvPr/>
        </p:nvPicPr>
        <p:blipFill>
          <a:blip r:embed="rId17" cstate="email"/>
          <a:srcRect/>
          <a:stretch>
            <a:fillRect/>
          </a:stretch>
        </p:blipFill>
        <p:spPr bwMode="auto">
          <a:xfrm>
            <a:off x="7434661" y="84973"/>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descr="4.PNG"/>
          <p:cNvPicPr>
            <a:picLocks noChangeAspect="1"/>
          </p:cNvPicPr>
          <p:nvPr/>
        </p:nvPicPr>
        <p:blipFill>
          <a:blip r:embed="rId18" cstate="email"/>
          <a:srcRect/>
          <a:stretch>
            <a:fillRect/>
          </a:stretch>
        </p:blipFill>
        <p:spPr bwMode="auto">
          <a:xfrm>
            <a:off x="11073208" y="83554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46" descr="3.png"/>
          <p:cNvPicPr>
            <a:picLocks noChangeAspect="1"/>
          </p:cNvPicPr>
          <p:nvPr/>
        </p:nvPicPr>
        <p:blipFill>
          <a:blip r:embed="rId19" cstate="email"/>
          <a:srcRect/>
          <a:stretch>
            <a:fillRect/>
          </a:stretch>
        </p:blipFill>
        <p:spPr bwMode="auto">
          <a:xfrm>
            <a:off x="10544041" y="39358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descr="4.PNG"/>
          <p:cNvPicPr>
            <a:picLocks noChangeAspect="1"/>
          </p:cNvPicPr>
          <p:nvPr/>
        </p:nvPicPr>
        <p:blipFill>
          <a:blip r:embed="rId20" cstate="email"/>
          <a:srcRect/>
          <a:stretch>
            <a:fillRect/>
          </a:stretch>
        </p:blipFill>
        <p:spPr bwMode="auto">
          <a:xfrm>
            <a:off x="10258294" y="41263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descr="3.png"/>
          <p:cNvPicPr>
            <a:picLocks noChangeAspect="1"/>
          </p:cNvPicPr>
          <p:nvPr/>
        </p:nvPicPr>
        <p:blipFill>
          <a:blip r:embed="rId21" cstate="email"/>
          <a:srcRect/>
          <a:stretch>
            <a:fillRect/>
          </a:stretch>
        </p:blipFill>
        <p:spPr bwMode="auto">
          <a:xfrm>
            <a:off x="9860361" y="-3504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descr="4.PNG"/>
          <p:cNvPicPr>
            <a:picLocks noChangeAspect="1"/>
          </p:cNvPicPr>
          <p:nvPr/>
        </p:nvPicPr>
        <p:blipFill>
          <a:blip r:embed="rId20" cstate="email"/>
          <a:srcRect/>
          <a:stretch>
            <a:fillRect/>
          </a:stretch>
        </p:blipFill>
        <p:spPr bwMode="auto">
          <a:xfrm>
            <a:off x="1287861" y="4964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descr="3.png"/>
          <p:cNvPicPr>
            <a:picLocks noChangeAspect="1"/>
          </p:cNvPicPr>
          <p:nvPr/>
        </p:nvPicPr>
        <p:blipFill>
          <a:blip r:embed="rId21" cstate="email"/>
          <a:srcRect/>
          <a:stretch>
            <a:fillRect/>
          </a:stretch>
        </p:blipFill>
        <p:spPr bwMode="auto">
          <a:xfrm>
            <a:off x="889927" y="48778"/>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4.PNG"/>
          <p:cNvPicPr>
            <a:picLocks noChangeAspect="1"/>
          </p:cNvPicPr>
          <p:nvPr/>
        </p:nvPicPr>
        <p:blipFill>
          <a:blip r:embed="rId22" cstate="email"/>
          <a:srcRect/>
          <a:stretch>
            <a:fillRect/>
          </a:stretch>
        </p:blipFill>
        <p:spPr bwMode="auto">
          <a:xfrm>
            <a:off x="3070094" y="42215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3.png"/>
          <p:cNvPicPr>
            <a:picLocks noChangeAspect="1"/>
          </p:cNvPicPr>
          <p:nvPr/>
        </p:nvPicPr>
        <p:blipFill>
          <a:blip r:embed="rId11" cstate="email"/>
          <a:srcRect/>
          <a:stretch>
            <a:fillRect/>
          </a:stretch>
        </p:blipFill>
        <p:spPr bwMode="auto">
          <a:xfrm>
            <a:off x="2716611" y="-2742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ppt_w</p:attrName>
                                        </p:attrNameLst>
                                      </p:cBhvr>
                                      <p:tavLst>
                                        <p:tav tm="0">
                                          <p:val>
                                            <p:fltVal val="0"/>
                                          </p:val>
                                        </p:tav>
                                        <p:tav tm="100000">
                                          <p:val>
                                            <p:strVal val="#ppt_w"/>
                                          </p:val>
                                        </p:tav>
                                      </p:tavLst>
                                    </p:anim>
                                    <p:anim calcmode="lin" valueType="num">
                                      <p:cBhvr>
                                        <p:cTn id="14" dur="250" fill="hold"/>
                                        <p:tgtEl>
                                          <p:spTgt spid="4"/>
                                        </p:tgtEl>
                                        <p:attrNameLst>
                                          <p:attrName>ppt_h</p:attrName>
                                        </p:attrNameLst>
                                      </p:cBhvr>
                                      <p:tavLst>
                                        <p:tav tm="0">
                                          <p:val>
                                            <p:fltVal val="0"/>
                                          </p:val>
                                        </p:tav>
                                        <p:tav tm="100000">
                                          <p:val>
                                            <p:strVal val="#ppt_h"/>
                                          </p:val>
                                        </p:tav>
                                      </p:tavLst>
                                    </p:anim>
                                    <p:animEffect transition="in" filter="fade">
                                      <p:cBhvr>
                                        <p:cTn id="15" dur="250"/>
                                        <p:tgtEl>
                                          <p:spTgt spid="4"/>
                                        </p:tgtEl>
                                      </p:cBhvr>
                                    </p:animEffect>
                                  </p:childTnLst>
                                </p:cTn>
                              </p:par>
                            </p:childTnLst>
                          </p:cTn>
                        </p:par>
                        <p:par>
                          <p:cTn id="16" fill="hold">
                            <p:stCondLst>
                              <p:cond delay="1500"/>
                            </p:stCondLst>
                            <p:childTnLst>
                              <p:par>
                                <p:cTn id="17" presetID="2" presetClass="entr" presetSubtype="4"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700" fill="hold"/>
                                        <p:tgtEl>
                                          <p:spTgt spid="5"/>
                                        </p:tgtEl>
                                        <p:attrNameLst>
                                          <p:attrName>ppt_x</p:attrName>
                                        </p:attrNameLst>
                                      </p:cBhvr>
                                      <p:tavLst>
                                        <p:tav tm="0">
                                          <p:val>
                                            <p:strVal val="#ppt_x"/>
                                          </p:val>
                                        </p:tav>
                                        <p:tav tm="100000">
                                          <p:val>
                                            <p:strVal val="#ppt_x"/>
                                          </p:val>
                                        </p:tav>
                                      </p:tavLst>
                                    </p:anim>
                                    <p:anim calcmode="lin" valueType="num">
                                      <p:cBhvr additive="base">
                                        <p:cTn id="20" dur="17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6" dur="1000" spd="-100000" fill="hold"/>
                                        <p:tgtEl>
                                          <p:spTgt spid="6"/>
                                        </p:tgtEl>
                                        <p:attrNameLst>
                                          <p:attrName>ppt_x</p:attrName>
                                          <p:attrName>ppt_y</p:attrName>
                                        </p:attrNameLst>
                                      </p:cBhvr>
                                    </p:animMotion>
                                  </p:childTnLst>
                                </p:cTn>
                              </p:par>
                              <p:par>
                                <p:cTn id="27" presetID="10" presetClass="exit" presetSubtype="0" fill="hold" nodeType="withEffect">
                                  <p:stCondLst>
                                    <p:cond delay="2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4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 presetClass="emph" presetSubtype="0" fill="hold" nodeType="withEffect">
                                  <p:stCondLst>
                                    <p:cond delay="400"/>
                                  </p:stCondLst>
                                  <p:childTnLst>
                                    <p:animScale>
                                      <p:cBhvr>
                                        <p:cTn id="34" dur="1000" fill="hold"/>
                                        <p:tgtEl>
                                          <p:spTgt spid="7"/>
                                        </p:tgtEl>
                                      </p:cBhvr>
                                      <p:by x="150000" y="150000"/>
                                    </p:animScale>
                                  </p:childTnLst>
                                </p:cTn>
                              </p:par>
                              <p:par>
                                <p:cTn id="35" presetID="10" presetClass="exit" presetSubtype="0" fill="hold" nodeType="withEffect">
                                  <p:stCondLst>
                                    <p:cond delay="100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4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42" dur="500" spd="-100000" fill="hold"/>
                                        <p:tgtEl>
                                          <p:spTgt spid="8"/>
                                        </p:tgtEl>
                                        <p:attrNameLst>
                                          <p:attrName>ppt_x</p:attrName>
                                          <p:attrName>ppt_y</p:attrName>
                                        </p:attrNameLst>
                                      </p:cBhvr>
                                    </p:animMotion>
                                  </p:childTnLst>
                                </p:cTn>
                              </p:par>
                              <p:par>
                                <p:cTn id="43" presetID="10" presetClass="exit" presetSubtype="0" fill="hold" nodeType="withEffect">
                                  <p:stCondLst>
                                    <p:cond delay="70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ntr" presetSubtype="0" fill="hold" nodeType="withEffect">
                                  <p:stCondLst>
                                    <p:cond delay="7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6" presetClass="emph" presetSubtype="0" fill="hold" nodeType="withEffect">
                                  <p:stCondLst>
                                    <p:cond delay="700"/>
                                  </p:stCondLst>
                                  <p:childTnLst>
                                    <p:animScale>
                                      <p:cBhvr>
                                        <p:cTn id="50" dur="1000" fill="hold"/>
                                        <p:tgtEl>
                                          <p:spTgt spid="9"/>
                                        </p:tgtEl>
                                      </p:cBhvr>
                                      <p:by x="150000" y="150000"/>
                                    </p:animScale>
                                  </p:childTnLst>
                                </p:cTn>
                              </p:par>
                              <p:par>
                                <p:cTn id="51" presetID="10" presetClass="exit" presetSubtype="0" fill="hold" nodeType="withEffect">
                                  <p:stCondLst>
                                    <p:cond delay="130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nodeType="with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0" presetClass="path" presetSubtype="0" accel="50000" decel="50000" fill="hold" nodeType="withEffect">
                                  <p:stCondLst>
                                    <p:cond delay="2000"/>
                                  </p:stCondLst>
                                  <p:childTnLst>
                                    <p:animMotion origin="layout" path="M -4.58333E-6 -3.33333E-6 C -4.58333E-6 0.00023 -4.58333E-6 0.45417 -4.58333E-6 0.90857 " pathEditMode="relative" rAng="0" ptsTypes="AA">
                                      <p:cBhvr>
                                        <p:cTn id="58" dur="500" spd="-100000" fill="hold"/>
                                        <p:tgtEl>
                                          <p:spTgt spid="10"/>
                                        </p:tgtEl>
                                        <p:attrNameLst>
                                          <p:attrName>ppt_x</p:attrName>
                                          <p:attrName>ppt_y</p:attrName>
                                        </p:attrNameLst>
                                      </p:cBhvr>
                                      <p:rCtr x="0" y="45417"/>
                                    </p:animMotion>
                                  </p:childTnLst>
                                </p:cTn>
                              </p:par>
                              <p:par>
                                <p:cTn id="59" presetID="10" presetClass="exit" presetSubtype="0" fill="hold" nodeType="withEffect">
                                  <p:stCondLst>
                                    <p:cond delay="230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ntr" presetSubtype="0" fill="hold" nodeType="withEffect">
                                  <p:stCondLst>
                                    <p:cond delay="23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6" presetClass="emph" presetSubtype="0" fill="hold" nodeType="withEffect">
                                  <p:stCondLst>
                                    <p:cond delay="2200"/>
                                  </p:stCondLst>
                                  <p:childTnLst>
                                    <p:animScale>
                                      <p:cBhvr>
                                        <p:cTn id="66" dur="1000" fill="hold"/>
                                        <p:tgtEl>
                                          <p:spTgt spid="11"/>
                                        </p:tgtEl>
                                      </p:cBhvr>
                                      <p:by x="150000" y="150000"/>
                                    </p:animScale>
                                  </p:childTnLst>
                                </p:cTn>
                              </p:par>
                              <p:par>
                                <p:cTn id="67" presetID="10" presetClass="exit" presetSubtype="0" fill="hold" nodeType="withEffect">
                                  <p:stCondLst>
                                    <p:cond delay="270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nodeType="withEffect">
                                  <p:stCondLst>
                                    <p:cond delay="3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74" dur="500" spd="-100000" fill="hold"/>
                                        <p:tgtEl>
                                          <p:spTgt spid="12"/>
                                        </p:tgtEl>
                                        <p:attrNameLst>
                                          <p:attrName>ppt_x</p:attrName>
                                          <p:attrName>ppt_y</p:attrName>
                                        </p:attrNameLst>
                                      </p:cBhvr>
                                    </p:animMotion>
                                  </p:childTnLst>
                                </p:cTn>
                              </p:par>
                              <p:par>
                                <p:cTn id="75" presetID="10" presetClass="exit" presetSubtype="0" fill="hold" nodeType="withEffect">
                                  <p:stCondLst>
                                    <p:cond delay="60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ntr" presetSubtype="0" fill="hold" nodeType="withEffect">
                                  <p:stCondLst>
                                    <p:cond delay="70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6" presetClass="emph" presetSubtype="0" fill="hold" nodeType="withEffect">
                                  <p:stCondLst>
                                    <p:cond delay="700"/>
                                  </p:stCondLst>
                                  <p:childTnLst>
                                    <p:animScale>
                                      <p:cBhvr>
                                        <p:cTn id="82" dur="1000" fill="hold"/>
                                        <p:tgtEl>
                                          <p:spTgt spid="13"/>
                                        </p:tgtEl>
                                      </p:cBhvr>
                                      <p:by x="150000" y="150000"/>
                                    </p:animScale>
                                  </p:childTnLst>
                                </p:cTn>
                              </p:par>
                              <p:par>
                                <p:cTn id="83" presetID="10" presetClass="exit" presetSubtype="0" fill="hold" nodeType="withEffect">
                                  <p:stCondLst>
                                    <p:cond delay="120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ntr" presetSubtype="0" fill="hold" nodeType="withEffect">
                                  <p:stCondLst>
                                    <p:cond delay="230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6" presetClass="emph" presetSubtype="0" fill="hold" nodeType="withEffect">
                                  <p:stCondLst>
                                    <p:cond delay="2300"/>
                                  </p:stCondLst>
                                  <p:childTnLst>
                                    <p:animScale>
                                      <p:cBhvr>
                                        <p:cTn id="90" dur="1000" fill="hold"/>
                                        <p:tgtEl>
                                          <p:spTgt spid="14"/>
                                        </p:tgtEl>
                                      </p:cBhvr>
                                      <p:by x="150000" y="150000"/>
                                    </p:animScale>
                                  </p:childTnLst>
                                </p:cTn>
                              </p:par>
                              <p:par>
                                <p:cTn id="91" presetID="10" presetClass="exit" presetSubtype="0" fill="hold" nodeType="withEffect">
                                  <p:stCondLst>
                                    <p:cond delay="280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98" dur="500" spd="-100000" fill="hold"/>
                                        <p:tgtEl>
                                          <p:spTgt spid="15"/>
                                        </p:tgtEl>
                                        <p:attrNameLst>
                                          <p:attrName>ppt_x</p:attrName>
                                          <p:attrName>ppt_y</p:attrName>
                                        </p:attrNameLst>
                                      </p:cBhvr>
                                    </p:animMotion>
                                  </p:childTnLst>
                                </p:cTn>
                              </p:par>
                              <p:par>
                                <p:cTn id="99" presetID="10" presetClass="exit" presetSubtype="0" fill="hold" nodeType="withEffect">
                                  <p:stCondLst>
                                    <p:cond delay="20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ntr" presetSubtype="0" fill="hold" nodeType="withEffect">
                                  <p:stCondLst>
                                    <p:cond delay="40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6" presetClass="emph" presetSubtype="0" fill="hold" nodeType="withEffect">
                                  <p:stCondLst>
                                    <p:cond delay="400"/>
                                  </p:stCondLst>
                                  <p:childTnLst>
                                    <p:animScale>
                                      <p:cBhvr>
                                        <p:cTn id="106" dur="1000" fill="hold"/>
                                        <p:tgtEl>
                                          <p:spTgt spid="16"/>
                                        </p:tgtEl>
                                      </p:cBhvr>
                                      <p:by x="150000" y="150000"/>
                                    </p:animScale>
                                  </p:childTnLst>
                                </p:cTn>
                              </p:par>
                              <p:par>
                                <p:cTn id="107" presetID="10" presetClass="exit" presetSubtype="0" fill="hold" nodeType="withEffect">
                                  <p:stCondLst>
                                    <p:cond delay="100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ntr" presetSubtype="0" fill="hold" nodeType="withEffect">
                                  <p:stCondLst>
                                    <p:cond delay="15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par>
                                <p:cTn id="113"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14" dur="500" spd="-100000" fill="hold"/>
                                        <p:tgtEl>
                                          <p:spTgt spid="17"/>
                                        </p:tgtEl>
                                        <p:attrNameLst>
                                          <p:attrName>ppt_x</p:attrName>
                                          <p:attrName>ppt_y</p:attrName>
                                        </p:attrNameLst>
                                      </p:cBhvr>
                                    </p:animMotion>
                                  </p:childTnLst>
                                </p:cTn>
                              </p:par>
                              <p:par>
                                <p:cTn id="115" presetID="10" presetClass="exit" presetSubtype="0" fill="hold" nodeType="withEffect">
                                  <p:stCondLst>
                                    <p:cond delay="1900"/>
                                  </p:stCondLst>
                                  <p:childTnLst>
                                    <p:animEffect transition="out" filter="fade">
                                      <p:cBhvr>
                                        <p:cTn id="116" dur="500"/>
                                        <p:tgtEl>
                                          <p:spTgt spid="17"/>
                                        </p:tgtEl>
                                      </p:cBhvr>
                                    </p:animEffect>
                                    <p:set>
                                      <p:cBhvr>
                                        <p:cTn id="117" dur="1" fill="hold">
                                          <p:stCondLst>
                                            <p:cond delay="499"/>
                                          </p:stCondLst>
                                        </p:cTn>
                                        <p:tgtEl>
                                          <p:spTgt spid="17"/>
                                        </p:tgtEl>
                                        <p:attrNameLst>
                                          <p:attrName>style.visibility</p:attrName>
                                        </p:attrNameLst>
                                      </p:cBhvr>
                                      <p:to>
                                        <p:strVal val="hidden"/>
                                      </p:to>
                                    </p:set>
                                  </p:childTnLst>
                                </p:cTn>
                              </p:par>
                              <p:par>
                                <p:cTn id="118" presetID="10" presetClass="entr" presetSubtype="0" fill="hold" nodeType="withEffect">
                                  <p:stCondLst>
                                    <p:cond delay="190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par>
                                <p:cTn id="121" presetID="6" presetClass="emph" presetSubtype="0" fill="hold" nodeType="withEffect">
                                  <p:stCondLst>
                                    <p:cond delay="1900"/>
                                  </p:stCondLst>
                                  <p:childTnLst>
                                    <p:animScale>
                                      <p:cBhvr>
                                        <p:cTn id="122" dur="1000" fill="hold"/>
                                        <p:tgtEl>
                                          <p:spTgt spid="18"/>
                                        </p:tgtEl>
                                      </p:cBhvr>
                                      <p:by x="150000" y="150000"/>
                                    </p:animScale>
                                  </p:childTnLst>
                                </p:cTn>
                              </p:par>
                              <p:par>
                                <p:cTn id="123" presetID="10" presetClass="exit" presetSubtype="0" fill="hold" nodeType="withEffect">
                                  <p:stCondLst>
                                    <p:cond delay="250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ntr" presetSubtype="0" fill="hold" nodeType="withEffect">
                                  <p:stCondLst>
                                    <p:cond delay="150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500"/>
                                        <p:tgtEl>
                                          <p:spTgt spid="19"/>
                                        </p:tgtEl>
                                      </p:cBhvr>
                                    </p:animEffect>
                                  </p:childTnLst>
                                </p:cTn>
                              </p:par>
                              <p:par>
                                <p:cTn id="12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30" dur="500" spd="-100000" fill="hold"/>
                                        <p:tgtEl>
                                          <p:spTgt spid="19"/>
                                        </p:tgtEl>
                                        <p:attrNameLst>
                                          <p:attrName>ppt_x</p:attrName>
                                          <p:attrName>ppt_y</p:attrName>
                                        </p:attrNameLst>
                                      </p:cBhvr>
                                    </p:animMotion>
                                  </p:childTnLst>
                                </p:cTn>
                              </p:par>
                              <p:par>
                                <p:cTn id="131" presetID="10" presetClass="exit" presetSubtype="0" fill="hold" nodeType="withEffect">
                                  <p:stCondLst>
                                    <p:cond delay="190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ntr" presetSubtype="0" fill="hold" nodeType="withEffect">
                                  <p:stCondLst>
                                    <p:cond delay="190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500"/>
                                        <p:tgtEl>
                                          <p:spTgt spid="20"/>
                                        </p:tgtEl>
                                      </p:cBhvr>
                                    </p:animEffect>
                                  </p:childTnLst>
                                </p:cTn>
                              </p:par>
                              <p:par>
                                <p:cTn id="137" presetID="6" presetClass="emph" presetSubtype="0" fill="hold" nodeType="withEffect">
                                  <p:stCondLst>
                                    <p:cond delay="1900"/>
                                  </p:stCondLst>
                                  <p:childTnLst>
                                    <p:animScale>
                                      <p:cBhvr>
                                        <p:cTn id="138" dur="1000" fill="hold"/>
                                        <p:tgtEl>
                                          <p:spTgt spid="20"/>
                                        </p:tgtEl>
                                      </p:cBhvr>
                                      <p:by x="150000" y="150000"/>
                                    </p:animScale>
                                  </p:childTnLst>
                                </p:cTn>
                              </p:par>
                              <p:par>
                                <p:cTn id="139" presetID="10" presetClass="exit" presetSubtype="0" fill="hold" nodeType="withEffect">
                                  <p:stCondLst>
                                    <p:cond delay="240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ntr" presetSubtype="0" fill="hold" nodeType="withEffect">
                                  <p:stCondLst>
                                    <p:cond delay="50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500"/>
                                        <p:tgtEl>
                                          <p:spTgt spid="21"/>
                                        </p:tgtEl>
                                      </p:cBhvr>
                                    </p:animEffect>
                                  </p:childTnLst>
                                </p:cTn>
                              </p:par>
                              <p:par>
                                <p:cTn id="145"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146" dur="500" spd="-100000" fill="hold"/>
                                        <p:tgtEl>
                                          <p:spTgt spid="21"/>
                                        </p:tgtEl>
                                        <p:attrNameLst>
                                          <p:attrName>ppt_x</p:attrName>
                                          <p:attrName>ppt_y</p:attrName>
                                        </p:attrNameLst>
                                      </p:cBhvr>
                                    </p:animMotion>
                                  </p:childTnLst>
                                </p:cTn>
                              </p:par>
                              <p:par>
                                <p:cTn id="147" presetID="10" presetClass="exit" presetSubtype="0" fill="hold" nodeType="withEffect">
                                  <p:stCondLst>
                                    <p:cond delay="800"/>
                                  </p:stCondLst>
                                  <p:childTnLst>
                                    <p:animEffect transition="out" filter="fade">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0" presetClass="entr" presetSubtype="0" fill="hold" nodeType="withEffect">
                                  <p:stCondLst>
                                    <p:cond delay="800"/>
                                  </p:stCondLst>
                                  <p:childTnLst>
                                    <p:set>
                                      <p:cBhvr>
                                        <p:cTn id="151" dur="1" fill="hold">
                                          <p:stCondLst>
                                            <p:cond delay="0"/>
                                          </p:stCondLst>
                                        </p:cTn>
                                        <p:tgtEl>
                                          <p:spTgt spid="22"/>
                                        </p:tgtEl>
                                        <p:attrNameLst>
                                          <p:attrName>style.visibility</p:attrName>
                                        </p:attrNameLst>
                                      </p:cBhvr>
                                      <p:to>
                                        <p:strVal val="visible"/>
                                      </p:to>
                                    </p:set>
                                    <p:animEffect transition="in" filter="fade">
                                      <p:cBhvr>
                                        <p:cTn id="152" dur="500"/>
                                        <p:tgtEl>
                                          <p:spTgt spid="22"/>
                                        </p:tgtEl>
                                      </p:cBhvr>
                                    </p:animEffect>
                                  </p:childTnLst>
                                </p:cTn>
                              </p:par>
                              <p:par>
                                <p:cTn id="153" presetID="6" presetClass="emph" presetSubtype="0" fill="hold" nodeType="withEffect">
                                  <p:stCondLst>
                                    <p:cond delay="800"/>
                                  </p:stCondLst>
                                  <p:childTnLst>
                                    <p:animScale>
                                      <p:cBhvr>
                                        <p:cTn id="154" dur="1000" fill="hold"/>
                                        <p:tgtEl>
                                          <p:spTgt spid="22"/>
                                        </p:tgtEl>
                                      </p:cBhvr>
                                      <p:by x="150000" y="150000"/>
                                    </p:animScale>
                                  </p:childTnLst>
                                </p:cTn>
                              </p:par>
                              <p:par>
                                <p:cTn id="155" presetID="10" presetClass="exit" presetSubtype="0" fill="hold" nodeType="withEffect">
                                  <p:stCondLst>
                                    <p:cond delay="1300"/>
                                  </p:stCondLst>
                                  <p:childTnLst>
                                    <p:animEffect transition="out" filter="fade">
                                      <p:cBhvr>
                                        <p:cTn id="156" dur="500"/>
                                        <p:tgtEl>
                                          <p:spTgt spid="22"/>
                                        </p:tgtEl>
                                      </p:cBhvr>
                                    </p:animEffect>
                                    <p:set>
                                      <p:cBhvr>
                                        <p:cTn id="157" dur="1" fill="hold">
                                          <p:stCondLst>
                                            <p:cond delay="499"/>
                                          </p:stCondLst>
                                        </p:cTn>
                                        <p:tgtEl>
                                          <p:spTgt spid="22"/>
                                        </p:tgtEl>
                                        <p:attrNameLst>
                                          <p:attrName>style.visibility</p:attrName>
                                        </p:attrNameLst>
                                      </p:cBhvr>
                                      <p:to>
                                        <p:strVal val="hidden"/>
                                      </p:to>
                                    </p:set>
                                  </p:childTnLst>
                                </p:cTn>
                              </p:par>
                              <p:par>
                                <p:cTn id="158" presetID="10" presetClass="entr" presetSubtype="0" fill="hold" nodeType="withEffect">
                                  <p:stCondLst>
                                    <p:cond delay="1800"/>
                                  </p:stCondLst>
                                  <p:childTnLst>
                                    <p:set>
                                      <p:cBhvr>
                                        <p:cTn id="159" dur="1" fill="hold">
                                          <p:stCondLst>
                                            <p:cond delay="0"/>
                                          </p:stCondLst>
                                        </p:cTn>
                                        <p:tgtEl>
                                          <p:spTgt spid="23"/>
                                        </p:tgtEl>
                                        <p:attrNameLst>
                                          <p:attrName>style.visibility</p:attrName>
                                        </p:attrNameLst>
                                      </p:cBhvr>
                                      <p:to>
                                        <p:strVal val="visible"/>
                                      </p:to>
                                    </p:set>
                                    <p:animEffect transition="in" filter="fade">
                                      <p:cBhvr>
                                        <p:cTn id="160" dur="500"/>
                                        <p:tgtEl>
                                          <p:spTgt spid="23"/>
                                        </p:tgtEl>
                                      </p:cBhvr>
                                    </p:animEffect>
                                  </p:childTnLst>
                                </p:cTn>
                              </p:par>
                              <p:par>
                                <p:cTn id="161" presetID="0" presetClass="path" presetSubtype="0" accel="50000" decel="50000" fill="hold" nodeType="withEffect">
                                  <p:stCondLst>
                                    <p:cond delay="1800"/>
                                  </p:stCondLst>
                                  <p:childTnLst>
                                    <p:animMotion origin="layout" path="M 0 2.83688E-6 C 0 0.00031 0 0.45421 0 0.90872 " pathEditMode="relative" rAng="0" ptsTypes="aA">
                                      <p:cBhvr>
                                        <p:cTn id="162" dur="500" spd="-100000" fill="hold"/>
                                        <p:tgtEl>
                                          <p:spTgt spid="23"/>
                                        </p:tgtEl>
                                        <p:attrNameLst>
                                          <p:attrName>ppt_x</p:attrName>
                                          <p:attrName>ppt_y</p:attrName>
                                        </p:attrNameLst>
                                      </p:cBhvr>
                                      <p:rCtr x="0" y="45421"/>
                                    </p:animMotion>
                                  </p:childTnLst>
                                </p:cTn>
                              </p:par>
                              <p:par>
                                <p:cTn id="163" presetID="10" presetClass="exit" presetSubtype="0" fill="hold" nodeType="withEffect">
                                  <p:stCondLst>
                                    <p:cond delay="2000"/>
                                  </p:stCondLst>
                                  <p:childTnLst>
                                    <p:animEffect transition="out" filter="fade">
                                      <p:cBhvr>
                                        <p:cTn id="164" dur="500"/>
                                        <p:tgtEl>
                                          <p:spTgt spid="23"/>
                                        </p:tgtEl>
                                      </p:cBhvr>
                                    </p:animEffect>
                                    <p:set>
                                      <p:cBhvr>
                                        <p:cTn id="165" dur="1" fill="hold">
                                          <p:stCondLst>
                                            <p:cond delay="499"/>
                                          </p:stCondLst>
                                        </p:cTn>
                                        <p:tgtEl>
                                          <p:spTgt spid="23"/>
                                        </p:tgtEl>
                                        <p:attrNameLst>
                                          <p:attrName>style.visibility</p:attrName>
                                        </p:attrNameLst>
                                      </p:cBhvr>
                                      <p:to>
                                        <p:strVal val="hidden"/>
                                      </p:to>
                                    </p:set>
                                  </p:childTnLst>
                                </p:cTn>
                              </p:par>
                              <p:par>
                                <p:cTn id="166" presetID="10" presetClass="entr" presetSubtype="0" fill="hold" nodeType="withEffect">
                                  <p:stCondLst>
                                    <p:cond delay="200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par>
                                <p:cTn id="169" presetID="6" presetClass="emph" presetSubtype="0" fill="hold" nodeType="withEffect">
                                  <p:stCondLst>
                                    <p:cond delay="2000"/>
                                  </p:stCondLst>
                                  <p:childTnLst>
                                    <p:animScale>
                                      <p:cBhvr>
                                        <p:cTn id="170" dur="1000" fill="hold"/>
                                        <p:tgtEl>
                                          <p:spTgt spid="24"/>
                                        </p:tgtEl>
                                      </p:cBhvr>
                                      <p:by x="150000" y="150000"/>
                                    </p:animScale>
                                  </p:childTnLst>
                                </p:cTn>
                              </p:par>
                              <p:par>
                                <p:cTn id="171" presetID="10" presetClass="exit" presetSubtype="0" fill="hold" nodeType="withEffect">
                                  <p:stCondLst>
                                    <p:cond delay="2500"/>
                                  </p:stCondLst>
                                  <p:childTnLst>
                                    <p:animEffect transition="out" filter="fade">
                                      <p:cBhvr>
                                        <p:cTn id="172" dur="500"/>
                                        <p:tgtEl>
                                          <p:spTgt spid="24"/>
                                        </p:tgtEl>
                                      </p:cBhvr>
                                    </p:animEffect>
                                    <p:set>
                                      <p:cBhvr>
                                        <p:cTn id="173" dur="1" fill="hold">
                                          <p:stCondLst>
                                            <p:cond delay="499"/>
                                          </p:stCondLst>
                                        </p:cTn>
                                        <p:tgtEl>
                                          <p:spTgt spid="24"/>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500"/>
                                        <p:tgtEl>
                                          <p:spTgt spid="25"/>
                                        </p:tgtEl>
                                      </p:cBhvr>
                                    </p:animEffect>
                                  </p:childTnLst>
                                </p:cTn>
                              </p:par>
                              <p:par>
                                <p:cTn id="177"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178" dur="500" spd="-100000" fill="hold"/>
                                        <p:tgtEl>
                                          <p:spTgt spid="25"/>
                                        </p:tgtEl>
                                        <p:attrNameLst>
                                          <p:attrName>ppt_x</p:attrName>
                                          <p:attrName>ppt_y</p:attrName>
                                        </p:attrNameLst>
                                      </p:cBhvr>
                                    </p:animMotion>
                                  </p:childTnLst>
                                </p:cTn>
                              </p:par>
                              <p:par>
                                <p:cTn id="179" presetID="10" presetClass="exit" presetSubtype="0" fill="hold" nodeType="withEffect">
                                  <p:stCondLst>
                                    <p:cond delay="80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ntr" presetSubtype="0" fill="hold" nodeType="withEffect">
                                  <p:stCondLst>
                                    <p:cond delay="80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par>
                                <p:cTn id="185" presetID="6" presetClass="emph" presetSubtype="0" fill="hold" nodeType="withEffect">
                                  <p:stCondLst>
                                    <p:cond delay="800"/>
                                  </p:stCondLst>
                                  <p:childTnLst>
                                    <p:animScale>
                                      <p:cBhvr>
                                        <p:cTn id="186" dur="1000" fill="hold"/>
                                        <p:tgtEl>
                                          <p:spTgt spid="26"/>
                                        </p:tgtEl>
                                      </p:cBhvr>
                                      <p:by x="150000" y="150000"/>
                                    </p:animScale>
                                  </p:childTnLst>
                                </p:cTn>
                              </p:par>
                              <p:par>
                                <p:cTn id="187" presetID="10" presetClass="exit" presetSubtype="0" fill="hold" nodeType="withEffect">
                                  <p:stCondLst>
                                    <p:cond delay="130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par>
                                <p:cTn id="190" presetID="10" presetClass="entr" presetSubtype="0" fill="hold" nodeType="withEffect">
                                  <p:stCondLst>
                                    <p:cond delay="20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500"/>
                                        <p:tgtEl>
                                          <p:spTgt spid="27"/>
                                        </p:tgtEl>
                                      </p:cBhvr>
                                    </p:animEffect>
                                  </p:childTnLst>
                                </p:cTn>
                              </p:par>
                              <p:par>
                                <p:cTn id="193"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194" dur="500" spd="-100000" fill="hold"/>
                                        <p:tgtEl>
                                          <p:spTgt spid="27"/>
                                        </p:tgtEl>
                                        <p:attrNameLst>
                                          <p:attrName>ppt_x</p:attrName>
                                          <p:attrName>ppt_y</p:attrName>
                                        </p:attrNameLst>
                                      </p:cBhvr>
                                    </p:animMotion>
                                  </p:childTnLst>
                                </p:cTn>
                              </p:par>
                              <p:par>
                                <p:cTn id="195" presetID="10" presetClass="exit" presetSubtype="0" fill="hold" nodeType="withEffect">
                                  <p:stCondLst>
                                    <p:cond delay="600"/>
                                  </p:stCondLst>
                                  <p:childTnLst>
                                    <p:animEffect transition="out" filter="fade">
                                      <p:cBhvr>
                                        <p:cTn id="196" dur="500"/>
                                        <p:tgtEl>
                                          <p:spTgt spid="27"/>
                                        </p:tgtEl>
                                      </p:cBhvr>
                                    </p:animEffect>
                                    <p:set>
                                      <p:cBhvr>
                                        <p:cTn id="197" dur="1" fill="hold">
                                          <p:stCondLst>
                                            <p:cond delay="499"/>
                                          </p:stCondLst>
                                        </p:cTn>
                                        <p:tgtEl>
                                          <p:spTgt spid="27"/>
                                        </p:tgtEl>
                                        <p:attrNameLst>
                                          <p:attrName>style.visibility</p:attrName>
                                        </p:attrNameLst>
                                      </p:cBhvr>
                                      <p:to>
                                        <p:strVal val="hidden"/>
                                      </p:to>
                                    </p:set>
                                  </p:childTnLst>
                                </p:cTn>
                              </p:par>
                              <p:par>
                                <p:cTn id="198" presetID="10" presetClass="entr" presetSubtype="0" fill="hold" nodeType="withEffect">
                                  <p:stCondLst>
                                    <p:cond delay="600"/>
                                  </p:stCondLst>
                                  <p:childTnLst>
                                    <p:set>
                                      <p:cBhvr>
                                        <p:cTn id="199" dur="1" fill="hold">
                                          <p:stCondLst>
                                            <p:cond delay="0"/>
                                          </p:stCondLst>
                                        </p:cTn>
                                        <p:tgtEl>
                                          <p:spTgt spid="28"/>
                                        </p:tgtEl>
                                        <p:attrNameLst>
                                          <p:attrName>style.visibility</p:attrName>
                                        </p:attrNameLst>
                                      </p:cBhvr>
                                      <p:to>
                                        <p:strVal val="visible"/>
                                      </p:to>
                                    </p:set>
                                    <p:animEffect transition="in" filter="fade">
                                      <p:cBhvr>
                                        <p:cTn id="200" dur="500"/>
                                        <p:tgtEl>
                                          <p:spTgt spid="28"/>
                                        </p:tgtEl>
                                      </p:cBhvr>
                                    </p:animEffect>
                                  </p:childTnLst>
                                </p:cTn>
                              </p:par>
                              <p:par>
                                <p:cTn id="201" presetID="6" presetClass="emph" presetSubtype="0" fill="hold" nodeType="withEffect">
                                  <p:stCondLst>
                                    <p:cond delay="600"/>
                                  </p:stCondLst>
                                  <p:childTnLst>
                                    <p:animScale>
                                      <p:cBhvr>
                                        <p:cTn id="202" dur="1000" fill="hold"/>
                                        <p:tgtEl>
                                          <p:spTgt spid="28"/>
                                        </p:tgtEl>
                                      </p:cBhvr>
                                      <p:by x="150000" y="150000"/>
                                    </p:animScale>
                                  </p:childTnLst>
                                </p:cTn>
                              </p:par>
                              <p:par>
                                <p:cTn id="203" presetID="10" presetClass="exit" presetSubtype="0" fill="hold" nodeType="withEffect">
                                  <p:stCondLst>
                                    <p:cond delay="1100"/>
                                  </p:stCondLst>
                                  <p:childTnLst>
                                    <p:animEffect transition="out" filter="fade">
                                      <p:cBhvr>
                                        <p:cTn id="204" dur="500"/>
                                        <p:tgtEl>
                                          <p:spTgt spid="28"/>
                                        </p:tgtEl>
                                      </p:cBhvr>
                                    </p:animEffect>
                                    <p:set>
                                      <p:cBhvr>
                                        <p:cTn id="205" dur="1" fill="hold">
                                          <p:stCondLst>
                                            <p:cond delay="499"/>
                                          </p:stCondLst>
                                        </p:cTn>
                                        <p:tgtEl>
                                          <p:spTgt spid="28"/>
                                        </p:tgtEl>
                                        <p:attrNameLst>
                                          <p:attrName>style.visibility</p:attrName>
                                        </p:attrNameLst>
                                      </p:cBhvr>
                                      <p:to>
                                        <p:strVal val="hidden"/>
                                      </p:to>
                                    </p:set>
                                  </p:childTnLst>
                                </p:cTn>
                              </p:par>
                              <p:par>
                                <p:cTn id="206" presetID="10" presetClass="entr" presetSubtype="0" fill="hold" nodeType="withEffect">
                                  <p:stCondLst>
                                    <p:cond delay="1500"/>
                                  </p:stCondLst>
                                  <p:childTnLst>
                                    <p:set>
                                      <p:cBhvr>
                                        <p:cTn id="207" dur="1" fill="hold">
                                          <p:stCondLst>
                                            <p:cond delay="0"/>
                                          </p:stCondLst>
                                        </p:cTn>
                                        <p:tgtEl>
                                          <p:spTgt spid="29"/>
                                        </p:tgtEl>
                                        <p:attrNameLst>
                                          <p:attrName>style.visibility</p:attrName>
                                        </p:attrNameLst>
                                      </p:cBhvr>
                                      <p:to>
                                        <p:strVal val="visible"/>
                                      </p:to>
                                    </p:set>
                                    <p:animEffect transition="in" filter="fade">
                                      <p:cBhvr>
                                        <p:cTn id="208" dur="500"/>
                                        <p:tgtEl>
                                          <p:spTgt spid="29"/>
                                        </p:tgtEl>
                                      </p:cBhvr>
                                    </p:animEffect>
                                  </p:childTnLst>
                                </p:cTn>
                              </p:par>
                              <p:par>
                                <p:cTn id="20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210" dur="500" spd="-100000" fill="hold"/>
                                        <p:tgtEl>
                                          <p:spTgt spid="29"/>
                                        </p:tgtEl>
                                        <p:attrNameLst>
                                          <p:attrName>ppt_x</p:attrName>
                                          <p:attrName>ppt_y</p:attrName>
                                        </p:attrNameLst>
                                      </p:cBhvr>
                                    </p:animMotion>
                                  </p:childTnLst>
                                </p:cTn>
                              </p:par>
                              <p:par>
                                <p:cTn id="211" presetID="10" presetClass="exit" presetSubtype="0" fill="hold" nodeType="withEffect">
                                  <p:stCondLst>
                                    <p:cond delay="1900"/>
                                  </p:stCondLst>
                                  <p:childTnLst>
                                    <p:animEffect transition="out" filter="fade">
                                      <p:cBhvr>
                                        <p:cTn id="212" dur="500"/>
                                        <p:tgtEl>
                                          <p:spTgt spid="29"/>
                                        </p:tgtEl>
                                      </p:cBhvr>
                                    </p:animEffect>
                                    <p:set>
                                      <p:cBhvr>
                                        <p:cTn id="213" dur="1" fill="hold">
                                          <p:stCondLst>
                                            <p:cond delay="499"/>
                                          </p:stCondLst>
                                        </p:cTn>
                                        <p:tgtEl>
                                          <p:spTgt spid="29"/>
                                        </p:tgtEl>
                                        <p:attrNameLst>
                                          <p:attrName>style.visibility</p:attrName>
                                        </p:attrNameLst>
                                      </p:cBhvr>
                                      <p:to>
                                        <p:strVal val="hidden"/>
                                      </p:to>
                                    </p:set>
                                  </p:childTnLst>
                                </p:cTn>
                              </p:par>
                              <p:par>
                                <p:cTn id="214" presetID="10" presetClass="entr" presetSubtype="0" fill="hold" nodeType="withEffect">
                                  <p:stCondLst>
                                    <p:cond delay="1900"/>
                                  </p:stCondLst>
                                  <p:childTnLst>
                                    <p:set>
                                      <p:cBhvr>
                                        <p:cTn id="215" dur="1" fill="hold">
                                          <p:stCondLst>
                                            <p:cond delay="0"/>
                                          </p:stCondLst>
                                        </p:cTn>
                                        <p:tgtEl>
                                          <p:spTgt spid="30"/>
                                        </p:tgtEl>
                                        <p:attrNameLst>
                                          <p:attrName>style.visibility</p:attrName>
                                        </p:attrNameLst>
                                      </p:cBhvr>
                                      <p:to>
                                        <p:strVal val="visible"/>
                                      </p:to>
                                    </p:set>
                                    <p:animEffect transition="in" filter="fade">
                                      <p:cBhvr>
                                        <p:cTn id="216" dur="500"/>
                                        <p:tgtEl>
                                          <p:spTgt spid="30"/>
                                        </p:tgtEl>
                                      </p:cBhvr>
                                    </p:animEffect>
                                  </p:childTnLst>
                                </p:cTn>
                              </p:par>
                              <p:par>
                                <p:cTn id="217" presetID="6" presetClass="emph" presetSubtype="0" fill="hold" nodeType="withEffect">
                                  <p:stCondLst>
                                    <p:cond delay="1900"/>
                                  </p:stCondLst>
                                  <p:childTnLst>
                                    <p:animScale>
                                      <p:cBhvr>
                                        <p:cTn id="218" dur="1000" fill="hold"/>
                                        <p:tgtEl>
                                          <p:spTgt spid="30"/>
                                        </p:tgtEl>
                                      </p:cBhvr>
                                      <p:by x="150000" y="150000"/>
                                    </p:animScale>
                                  </p:childTnLst>
                                </p:cTn>
                              </p:par>
                              <p:par>
                                <p:cTn id="219" presetID="10" presetClass="exit" presetSubtype="0" fill="hold" nodeType="withEffect">
                                  <p:stCondLst>
                                    <p:cond delay="2500"/>
                                  </p:stCondLst>
                                  <p:childTnLst>
                                    <p:animEffect transition="out" filter="fade">
                                      <p:cBhvr>
                                        <p:cTn id="220" dur="500"/>
                                        <p:tgtEl>
                                          <p:spTgt spid="30"/>
                                        </p:tgtEl>
                                      </p:cBhvr>
                                    </p:animEffect>
                                    <p:set>
                                      <p:cBhvr>
                                        <p:cTn id="221" dur="1" fill="hold">
                                          <p:stCondLst>
                                            <p:cond delay="499"/>
                                          </p:stCondLst>
                                        </p:cTn>
                                        <p:tgtEl>
                                          <p:spTgt spid="30"/>
                                        </p:tgtEl>
                                        <p:attrNameLst>
                                          <p:attrName>style.visibility</p:attrName>
                                        </p:attrNameLst>
                                      </p:cBhvr>
                                      <p:to>
                                        <p:strVal val="hidden"/>
                                      </p:to>
                                    </p:set>
                                  </p:childTnLst>
                                </p:cTn>
                              </p:par>
                            </p:childTnLst>
                          </p:cTn>
                        </p:par>
                        <p:par>
                          <p:cTn id="222" fill="hold">
                            <p:stCondLst>
                              <p:cond delay="4000"/>
                            </p:stCondLst>
                            <p:childTnLst>
                              <p:par>
                                <p:cTn id="223" presetID="10" presetClass="entr" presetSubtype="0" fill="hold" nodeType="afterEffect">
                                  <p:stCondLst>
                                    <p:cond delay="0"/>
                                  </p:stCondLst>
                                  <p:childTnLst>
                                    <p:set>
                                      <p:cBhvr>
                                        <p:cTn id="224" dur="1" fill="hold">
                                          <p:stCondLst>
                                            <p:cond delay="0"/>
                                          </p:stCondLst>
                                        </p:cTn>
                                        <p:tgtEl>
                                          <p:spTgt spid="31"/>
                                        </p:tgtEl>
                                        <p:attrNameLst>
                                          <p:attrName>style.visibility</p:attrName>
                                        </p:attrNameLst>
                                      </p:cBhvr>
                                      <p:to>
                                        <p:strVal val="visible"/>
                                      </p:to>
                                    </p:set>
                                    <p:animEffect transition="in" filter="fade">
                                      <p:cBhvr>
                                        <p:cTn id="225" dur="500"/>
                                        <p:tgtEl>
                                          <p:spTgt spid="31"/>
                                        </p:tgtEl>
                                      </p:cBhvr>
                                    </p:animEffect>
                                  </p:childTnLst>
                                </p:cTn>
                              </p:par>
                              <p:par>
                                <p:cTn id="226"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27" dur="500" spd="-100000" fill="hold"/>
                                        <p:tgtEl>
                                          <p:spTgt spid="31"/>
                                        </p:tgtEl>
                                        <p:attrNameLst>
                                          <p:attrName>ppt_x</p:attrName>
                                          <p:attrName>ppt_y</p:attrName>
                                        </p:attrNameLst>
                                      </p:cBhvr>
                                    </p:animMotion>
                                  </p:childTnLst>
                                </p:cTn>
                              </p:par>
                              <p:par>
                                <p:cTn id="228" presetID="10" presetClass="exit" presetSubtype="0" fill="hold" nodeType="withEffect">
                                  <p:stCondLst>
                                    <p:cond delay="200"/>
                                  </p:stCondLst>
                                  <p:childTnLst>
                                    <p:animEffect transition="out" filter="fade">
                                      <p:cBhvr>
                                        <p:cTn id="229" dur="500"/>
                                        <p:tgtEl>
                                          <p:spTgt spid="31"/>
                                        </p:tgtEl>
                                      </p:cBhvr>
                                    </p:animEffect>
                                    <p:set>
                                      <p:cBhvr>
                                        <p:cTn id="230" dur="1" fill="hold">
                                          <p:stCondLst>
                                            <p:cond delay="499"/>
                                          </p:stCondLst>
                                        </p:cTn>
                                        <p:tgtEl>
                                          <p:spTgt spid="31"/>
                                        </p:tgtEl>
                                        <p:attrNameLst>
                                          <p:attrName>style.visibility</p:attrName>
                                        </p:attrNameLst>
                                      </p:cBhvr>
                                      <p:to>
                                        <p:strVal val="hidden"/>
                                      </p:to>
                                    </p:set>
                                  </p:childTnLst>
                                </p:cTn>
                              </p:par>
                              <p:par>
                                <p:cTn id="231" presetID="10" presetClass="entr" presetSubtype="0" fill="hold" nodeType="withEffect">
                                  <p:stCondLst>
                                    <p:cond delay="400"/>
                                  </p:stCondLst>
                                  <p:childTnLst>
                                    <p:set>
                                      <p:cBhvr>
                                        <p:cTn id="232" dur="1" fill="hold">
                                          <p:stCondLst>
                                            <p:cond delay="0"/>
                                          </p:stCondLst>
                                        </p:cTn>
                                        <p:tgtEl>
                                          <p:spTgt spid="32"/>
                                        </p:tgtEl>
                                        <p:attrNameLst>
                                          <p:attrName>style.visibility</p:attrName>
                                        </p:attrNameLst>
                                      </p:cBhvr>
                                      <p:to>
                                        <p:strVal val="visible"/>
                                      </p:to>
                                    </p:set>
                                    <p:animEffect transition="in" filter="fade">
                                      <p:cBhvr>
                                        <p:cTn id="233" dur="500"/>
                                        <p:tgtEl>
                                          <p:spTgt spid="32"/>
                                        </p:tgtEl>
                                      </p:cBhvr>
                                    </p:animEffect>
                                  </p:childTnLst>
                                </p:cTn>
                              </p:par>
                              <p:par>
                                <p:cTn id="234" presetID="6" presetClass="emph" presetSubtype="0" fill="hold" nodeType="withEffect">
                                  <p:stCondLst>
                                    <p:cond delay="400"/>
                                  </p:stCondLst>
                                  <p:childTnLst>
                                    <p:animScale>
                                      <p:cBhvr>
                                        <p:cTn id="235" dur="1000" fill="hold"/>
                                        <p:tgtEl>
                                          <p:spTgt spid="32"/>
                                        </p:tgtEl>
                                      </p:cBhvr>
                                      <p:by x="150000" y="150000"/>
                                    </p:animScale>
                                  </p:childTnLst>
                                </p:cTn>
                              </p:par>
                              <p:par>
                                <p:cTn id="236" presetID="10" presetClass="exit" presetSubtype="0" fill="hold" nodeType="withEffect">
                                  <p:stCondLst>
                                    <p:cond delay="1000"/>
                                  </p:stCondLst>
                                  <p:childTnLst>
                                    <p:animEffect transition="out" filter="fade">
                                      <p:cBhvr>
                                        <p:cTn id="237" dur="500"/>
                                        <p:tgtEl>
                                          <p:spTgt spid="32"/>
                                        </p:tgtEl>
                                      </p:cBhvr>
                                    </p:animEffect>
                                    <p:set>
                                      <p:cBhvr>
                                        <p:cTn id="238" dur="1" fill="hold">
                                          <p:stCondLst>
                                            <p:cond delay="499"/>
                                          </p:stCondLst>
                                        </p:cTn>
                                        <p:tgtEl>
                                          <p:spTgt spid="32"/>
                                        </p:tgtEl>
                                        <p:attrNameLst>
                                          <p:attrName>style.visibility</p:attrName>
                                        </p:attrNameLst>
                                      </p:cBhvr>
                                      <p:to>
                                        <p:strVal val="hidden"/>
                                      </p:to>
                                    </p:set>
                                  </p:childTnLst>
                                </p:cTn>
                              </p:par>
                              <p:par>
                                <p:cTn id="239" presetID="10" presetClass="entr" presetSubtype="0" fill="hold" nodeType="withEffect">
                                  <p:stCondLst>
                                    <p:cond delay="400"/>
                                  </p:stCondLst>
                                  <p:childTnLst>
                                    <p:set>
                                      <p:cBhvr>
                                        <p:cTn id="240" dur="1" fill="hold">
                                          <p:stCondLst>
                                            <p:cond delay="0"/>
                                          </p:stCondLst>
                                        </p:cTn>
                                        <p:tgtEl>
                                          <p:spTgt spid="33"/>
                                        </p:tgtEl>
                                        <p:attrNameLst>
                                          <p:attrName>style.visibility</p:attrName>
                                        </p:attrNameLst>
                                      </p:cBhvr>
                                      <p:to>
                                        <p:strVal val="visible"/>
                                      </p:to>
                                    </p:set>
                                    <p:animEffect transition="in" filter="fade">
                                      <p:cBhvr>
                                        <p:cTn id="241" dur="500"/>
                                        <p:tgtEl>
                                          <p:spTgt spid="33"/>
                                        </p:tgtEl>
                                      </p:cBhvr>
                                    </p:animEffect>
                                  </p:childTnLst>
                                </p:cTn>
                              </p:par>
                              <p:par>
                                <p:cTn id="242"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243" dur="500" spd="-100000" fill="hold"/>
                                        <p:tgtEl>
                                          <p:spTgt spid="33"/>
                                        </p:tgtEl>
                                        <p:attrNameLst>
                                          <p:attrName>ppt_x</p:attrName>
                                          <p:attrName>ppt_y</p:attrName>
                                        </p:attrNameLst>
                                      </p:cBhvr>
                                    </p:animMotion>
                                  </p:childTnLst>
                                </p:cTn>
                              </p:par>
                              <p:par>
                                <p:cTn id="244" presetID="10" presetClass="exit" presetSubtype="0" fill="hold" nodeType="withEffect">
                                  <p:stCondLst>
                                    <p:cond delay="700"/>
                                  </p:stCondLst>
                                  <p:childTnLst>
                                    <p:animEffect transition="out" filter="fade">
                                      <p:cBhvr>
                                        <p:cTn id="245" dur="500"/>
                                        <p:tgtEl>
                                          <p:spTgt spid="33"/>
                                        </p:tgtEl>
                                      </p:cBhvr>
                                    </p:animEffect>
                                    <p:set>
                                      <p:cBhvr>
                                        <p:cTn id="246" dur="1" fill="hold">
                                          <p:stCondLst>
                                            <p:cond delay="499"/>
                                          </p:stCondLst>
                                        </p:cTn>
                                        <p:tgtEl>
                                          <p:spTgt spid="33"/>
                                        </p:tgtEl>
                                        <p:attrNameLst>
                                          <p:attrName>style.visibility</p:attrName>
                                        </p:attrNameLst>
                                      </p:cBhvr>
                                      <p:to>
                                        <p:strVal val="hidden"/>
                                      </p:to>
                                    </p:set>
                                  </p:childTnLst>
                                </p:cTn>
                              </p:par>
                              <p:par>
                                <p:cTn id="247" presetID="10" presetClass="entr" presetSubtype="0" fill="hold" nodeType="withEffect">
                                  <p:stCondLst>
                                    <p:cond delay="700"/>
                                  </p:stCondLst>
                                  <p:childTnLst>
                                    <p:set>
                                      <p:cBhvr>
                                        <p:cTn id="248" dur="1" fill="hold">
                                          <p:stCondLst>
                                            <p:cond delay="0"/>
                                          </p:stCondLst>
                                        </p:cTn>
                                        <p:tgtEl>
                                          <p:spTgt spid="34"/>
                                        </p:tgtEl>
                                        <p:attrNameLst>
                                          <p:attrName>style.visibility</p:attrName>
                                        </p:attrNameLst>
                                      </p:cBhvr>
                                      <p:to>
                                        <p:strVal val="visible"/>
                                      </p:to>
                                    </p:set>
                                    <p:animEffect transition="in" filter="fade">
                                      <p:cBhvr>
                                        <p:cTn id="249" dur="500"/>
                                        <p:tgtEl>
                                          <p:spTgt spid="34"/>
                                        </p:tgtEl>
                                      </p:cBhvr>
                                    </p:animEffect>
                                  </p:childTnLst>
                                </p:cTn>
                              </p:par>
                              <p:par>
                                <p:cTn id="250" presetID="6" presetClass="emph" presetSubtype="0" fill="hold" nodeType="withEffect">
                                  <p:stCondLst>
                                    <p:cond delay="700"/>
                                  </p:stCondLst>
                                  <p:childTnLst>
                                    <p:animScale>
                                      <p:cBhvr>
                                        <p:cTn id="251" dur="1000" fill="hold"/>
                                        <p:tgtEl>
                                          <p:spTgt spid="34"/>
                                        </p:tgtEl>
                                      </p:cBhvr>
                                      <p:by x="150000" y="150000"/>
                                    </p:animScale>
                                  </p:childTnLst>
                                </p:cTn>
                              </p:par>
                              <p:par>
                                <p:cTn id="252" presetID="10" presetClass="exit" presetSubtype="0" fill="hold" nodeType="withEffect">
                                  <p:stCondLst>
                                    <p:cond delay="1300"/>
                                  </p:stCondLst>
                                  <p:childTnLst>
                                    <p:animEffect transition="out" filter="fade">
                                      <p:cBhvr>
                                        <p:cTn id="253" dur="500"/>
                                        <p:tgtEl>
                                          <p:spTgt spid="34"/>
                                        </p:tgtEl>
                                      </p:cBhvr>
                                    </p:animEffect>
                                    <p:set>
                                      <p:cBhvr>
                                        <p:cTn id="254" dur="1" fill="hold">
                                          <p:stCondLst>
                                            <p:cond delay="499"/>
                                          </p:stCondLst>
                                        </p:cTn>
                                        <p:tgtEl>
                                          <p:spTgt spid="34"/>
                                        </p:tgtEl>
                                        <p:attrNameLst>
                                          <p:attrName>style.visibility</p:attrName>
                                        </p:attrNameLst>
                                      </p:cBhvr>
                                      <p:to>
                                        <p:strVal val="hidden"/>
                                      </p:to>
                                    </p:set>
                                  </p:childTnLst>
                                </p:cTn>
                              </p:par>
                              <p:par>
                                <p:cTn id="255" presetID="10" presetClass="entr" presetSubtype="0" fill="hold" nodeType="withEffect">
                                  <p:stCondLst>
                                    <p:cond delay="2300"/>
                                  </p:stCondLst>
                                  <p:childTnLst>
                                    <p:set>
                                      <p:cBhvr>
                                        <p:cTn id="256" dur="1" fill="hold">
                                          <p:stCondLst>
                                            <p:cond delay="0"/>
                                          </p:stCondLst>
                                        </p:cTn>
                                        <p:tgtEl>
                                          <p:spTgt spid="35"/>
                                        </p:tgtEl>
                                        <p:attrNameLst>
                                          <p:attrName>style.visibility</p:attrName>
                                        </p:attrNameLst>
                                      </p:cBhvr>
                                      <p:to>
                                        <p:strVal val="visible"/>
                                      </p:to>
                                    </p:set>
                                    <p:animEffect transition="in" filter="fade">
                                      <p:cBhvr>
                                        <p:cTn id="257" dur="500"/>
                                        <p:tgtEl>
                                          <p:spTgt spid="35"/>
                                        </p:tgtEl>
                                      </p:cBhvr>
                                    </p:animEffect>
                                  </p:childTnLst>
                                </p:cTn>
                              </p:par>
                              <p:par>
                                <p:cTn id="258" presetID="6" presetClass="emph" presetSubtype="0" fill="hold" nodeType="withEffect">
                                  <p:stCondLst>
                                    <p:cond delay="2200"/>
                                  </p:stCondLst>
                                  <p:childTnLst>
                                    <p:animScale>
                                      <p:cBhvr>
                                        <p:cTn id="259" dur="1000" fill="hold"/>
                                        <p:tgtEl>
                                          <p:spTgt spid="35"/>
                                        </p:tgtEl>
                                      </p:cBhvr>
                                      <p:by x="150000" y="150000"/>
                                    </p:animScale>
                                  </p:childTnLst>
                                </p:cTn>
                              </p:par>
                              <p:par>
                                <p:cTn id="260" presetID="10" presetClass="exit" presetSubtype="0" fill="hold" nodeType="withEffect">
                                  <p:stCondLst>
                                    <p:cond delay="2700"/>
                                  </p:stCondLst>
                                  <p:childTnLst>
                                    <p:animEffect transition="out" filter="fade">
                                      <p:cBhvr>
                                        <p:cTn id="261" dur="500"/>
                                        <p:tgtEl>
                                          <p:spTgt spid="35"/>
                                        </p:tgtEl>
                                      </p:cBhvr>
                                    </p:animEffect>
                                    <p:set>
                                      <p:cBhvr>
                                        <p:cTn id="262" dur="1" fill="hold">
                                          <p:stCondLst>
                                            <p:cond delay="499"/>
                                          </p:stCondLst>
                                        </p:cTn>
                                        <p:tgtEl>
                                          <p:spTgt spid="35"/>
                                        </p:tgtEl>
                                        <p:attrNameLst>
                                          <p:attrName>style.visibility</p:attrName>
                                        </p:attrNameLst>
                                      </p:cBhvr>
                                      <p:to>
                                        <p:strVal val="hidden"/>
                                      </p:to>
                                    </p:set>
                                  </p:childTnLst>
                                </p:cTn>
                              </p:par>
                              <p:par>
                                <p:cTn id="263" presetID="10" presetClass="entr" presetSubtype="0" fill="hold" nodeType="withEffect">
                                  <p:stCondLst>
                                    <p:cond delay="300"/>
                                  </p:stCondLst>
                                  <p:childTnLst>
                                    <p:set>
                                      <p:cBhvr>
                                        <p:cTn id="264" dur="1" fill="hold">
                                          <p:stCondLst>
                                            <p:cond delay="0"/>
                                          </p:stCondLst>
                                        </p:cTn>
                                        <p:tgtEl>
                                          <p:spTgt spid="36"/>
                                        </p:tgtEl>
                                        <p:attrNameLst>
                                          <p:attrName>style.visibility</p:attrName>
                                        </p:attrNameLst>
                                      </p:cBhvr>
                                      <p:to>
                                        <p:strVal val="visible"/>
                                      </p:to>
                                    </p:set>
                                    <p:animEffect transition="in" filter="fade">
                                      <p:cBhvr>
                                        <p:cTn id="265" dur="500"/>
                                        <p:tgtEl>
                                          <p:spTgt spid="36"/>
                                        </p:tgtEl>
                                      </p:cBhvr>
                                    </p:animEffect>
                                  </p:childTnLst>
                                </p:cTn>
                              </p:par>
                              <p:par>
                                <p:cTn id="266"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267" dur="500" spd="-100000" fill="hold"/>
                                        <p:tgtEl>
                                          <p:spTgt spid="36"/>
                                        </p:tgtEl>
                                        <p:attrNameLst>
                                          <p:attrName>ppt_x</p:attrName>
                                          <p:attrName>ppt_y</p:attrName>
                                        </p:attrNameLst>
                                      </p:cBhvr>
                                    </p:animMotion>
                                  </p:childTnLst>
                                </p:cTn>
                              </p:par>
                              <p:par>
                                <p:cTn id="268" presetID="10" presetClass="exit" presetSubtype="0" fill="hold" nodeType="withEffect">
                                  <p:stCondLst>
                                    <p:cond delay="600"/>
                                  </p:stCondLst>
                                  <p:childTnLst>
                                    <p:animEffect transition="out" filter="fade">
                                      <p:cBhvr>
                                        <p:cTn id="269" dur="500"/>
                                        <p:tgtEl>
                                          <p:spTgt spid="36"/>
                                        </p:tgtEl>
                                      </p:cBhvr>
                                    </p:animEffect>
                                    <p:set>
                                      <p:cBhvr>
                                        <p:cTn id="270" dur="1" fill="hold">
                                          <p:stCondLst>
                                            <p:cond delay="499"/>
                                          </p:stCondLst>
                                        </p:cTn>
                                        <p:tgtEl>
                                          <p:spTgt spid="36"/>
                                        </p:tgtEl>
                                        <p:attrNameLst>
                                          <p:attrName>style.visibility</p:attrName>
                                        </p:attrNameLst>
                                      </p:cBhvr>
                                      <p:to>
                                        <p:strVal val="hidden"/>
                                      </p:to>
                                    </p:set>
                                  </p:childTnLst>
                                </p:cTn>
                              </p:par>
                              <p:par>
                                <p:cTn id="271" presetID="10" presetClass="entr" presetSubtype="0" fill="hold" nodeType="withEffect">
                                  <p:stCondLst>
                                    <p:cond delay="700"/>
                                  </p:stCondLst>
                                  <p:childTnLst>
                                    <p:set>
                                      <p:cBhvr>
                                        <p:cTn id="272" dur="1" fill="hold">
                                          <p:stCondLst>
                                            <p:cond delay="0"/>
                                          </p:stCondLst>
                                        </p:cTn>
                                        <p:tgtEl>
                                          <p:spTgt spid="37"/>
                                        </p:tgtEl>
                                        <p:attrNameLst>
                                          <p:attrName>style.visibility</p:attrName>
                                        </p:attrNameLst>
                                      </p:cBhvr>
                                      <p:to>
                                        <p:strVal val="visible"/>
                                      </p:to>
                                    </p:set>
                                    <p:animEffect transition="in" filter="fade">
                                      <p:cBhvr>
                                        <p:cTn id="273" dur="500"/>
                                        <p:tgtEl>
                                          <p:spTgt spid="37"/>
                                        </p:tgtEl>
                                      </p:cBhvr>
                                    </p:animEffect>
                                  </p:childTnLst>
                                </p:cTn>
                              </p:par>
                              <p:par>
                                <p:cTn id="274" presetID="6" presetClass="emph" presetSubtype="0" fill="hold" nodeType="withEffect">
                                  <p:stCondLst>
                                    <p:cond delay="700"/>
                                  </p:stCondLst>
                                  <p:childTnLst>
                                    <p:animScale>
                                      <p:cBhvr>
                                        <p:cTn id="275" dur="1000" fill="hold"/>
                                        <p:tgtEl>
                                          <p:spTgt spid="37"/>
                                        </p:tgtEl>
                                      </p:cBhvr>
                                      <p:by x="150000" y="150000"/>
                                    </p:animScale>
                                  </p:childTnLst>
                                </p:cTn>
                              </p:par>
                              <p:par>
                                <p:cTn id="276" presetID="10" presetClass="exit" presetSubtype="0" fill="hold" nodeType="withEffect">
                                  <p:stCondLst>
                                    <p:cond delay="1200"/>
                                  </p:stCondLst>
                                  <p:childTnLst>
                                    <p:animEffect transition="out" filter="fade">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10" presetClass="entr" presetSubtype="0" fill="hold" nodeType="withEffect">
                                  <p:stCondLst>
                                    <p:cond delay="2300"/>
                                  </p:stCondLst>
                                  <p:childTnLst>
                                    <p:set>
                                      <p:cBhvr>
                                        <p:cTn id="280" dur="1" fill="hold">
                                          <p:stCondLst>
                                            <p:cond delay="0"/>
                                          </p:stCondLst>
                                        </p:cTn>
                                        <p:tgtEl>
                                          <p:spTgt spid="38"/>
                                        </p:tgtEl>
                                        <p:attrNameLst>
                                          <p:attrName>style.visibility</p:attrName>
                                        </p:attrNameLst>
                                      </p:cBhvr>
                                      <p:to>
                                        <p:strVal val="visible"/>
                                      </p:to>
                                    </p:set>
                                    <p:animEffect transition="in" filter="fade">
                                      <p:cBhvr>
                                        <p:cTn id="281" dur="500"/>
                                        <p:tgtEl>
                                          <p:spTgt spid="38"/>
                                        </p:tgtEl>
                                      </p:cBhvr>
                                    </p:animEffect>
                                  </p:childTnLst>
                                </p:cTn>
                              </p:par>
                              <p:par>
                                <p:cTn id="282" presetID="6" presetClass="emph" presetSubtype="0" fill="hold" nodeType="withEffect">
                                  <p:stCondLst>
                                    <p:cond delay="2300"/>
                                  </p:stCondLst>
                                  <p:childTnLst>
                                    <p:animScale>
                                      <p:cBhvr>
                                        <p:cTn id="283" dur="1000" fill="hold"/>
                                        <p:tgtEl>
                                          <p:spTgt spid="38"/>
                                        </p:tgtEl>
                                      </p:cBhvr>
                                      <p:by x="150000" y="150000"/>
                                    </p:animScale>
                                  </p:childTnLst>
                                </p:cTn>
                              </p:par>
                              <p:par>
                                <p:cTn id="284" presetID="10" presetClass="exit" presetSubtype="0" fill="hold" nodeType="withEffect">
                                  <p:stCondLst>
                                    <p:cond delay="2800"/>
                                  </p:stCondLst>
                                  <p:childTnLst>
                                    <p:animEffect transition="out" filter="fade">
                                      <p:cBhvr>
                                        <p:cTn id="285" dur="500"/>
                                        <p:tgtEl>
                                          <p:spTgt spid="38"/>
                                        </p:tgtEl>
                                      </p:cBhvr>
                                    </p:animEffect>
                                    <p:set>
                                      <p:cBhvr>
                                        <p:cTn id="286" dur="1" fill="hold">
                                          <p:stCondLst>
                                            <p:cond delay="499"/>
                                          </p:stCondLst>
                                        </p:cTn>
                                        <p:tgtEl>
                                          <p:spTgt spid="38"/>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39"/>
                                        </p:tgtEl>
                                        <p:attrNameLst>
                                          <p:attrName>style.visibility</p:attrName>
                                        </p:attrNameLst>
                                      </p:cBhvr>
                                      <p:to>
                                        <p:strVal val="visible"/>
                                      </p:to>
                                    </p:set>
                                    <p:animEffect transition="in" filter="fade">
                                      <p:cBhvr>
                                        <p:cTn id="289" dur="500"/>
                                        <p:tgtEl>
                                          <p:spTgt spid="39"/>
                                        </p:tgtEl>
                                      </p:cBhvr>
                                    </p:animEffect>
                                  </p:childTnLst>
                                </p:cTn>
                              </p:par>
                              <p:par>
                                <p:cTn id="290"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91" dur="500" spd="-100000" fill="hold"/>
                                        <p:tgtEl>
                                          <p:spTgt spid="39"/>
                                        </p:tgtEl>
                                        <p:attrNameLst>
                                          <p:attrName>ppt_x</p:attrName>
                                          <p:attrName>ppt_y</p:attrName>
                                        </p:attrNameLst>
                                      </p:cBhvr>
                                    </p:animMotion>
                                  </p:childTnLst>
                                </p:cTn>
                              </p:par>
                              <p:par>
                                <p:cTn id="292" presetID="10" presetClass="exit" presetSubtype="0" fill="hold" nodeType="withEffect">
                                  <p:stCondLst>
                                    <p:cond delay="200"/>
                                  </p:stCondLst>
                                  <p:childTnLst>
                                    <p:animEffect transition="out" filter="fade">
                                      <p:cBhvr>
                                        <p:cTn id="293" dur="500"/>
                                        <p:tgtEl>
                                          <p:spTgt spid="39"/>
                                        </p:tgtEl>
                                      </p:cBhvr>
                                    </p:animEffect>
                                    <p:set>
                                      <p:cBhvr>
                                        <p:cTn id="294" dur="1" fill="hold">
                                          <p:stCondLst>
                                            <p:cond delay="499"/>
                                          </p:stCondLst>
                                        </p:cTn>
                                        <p:tgtEl>
                                          <p:spTgt spid="39"/>
                                        </p:tgtEl>
                                        <p:attrNameLst>
                                          <p:attrName>style.visibility</p:attrName>
                                        </p:attrNameLst>
                                      </p:cBhvr>
                                      <p:to>
                                        <p:strVal val="hidden"/>
                                      </p:to>
                                    </p:set>
                                  </p:childTnLst>
                                </p:cTn>
                              </p:par>
                              <p:par>
                                <p:cTn id="295" presetID="10" presetClass="entr" presetSubtype="0" fill="hold" nodeType="withEffect">
                                  <p:stCondLst>
                                    <p:cond delay="400"/>
                                  </p:stCondLst>
                                  <p:childTnLst>
                                    <p:set>
                                      <p:cBhvr>
                                        <p:cTn id="296" dur="1" fill="hold">
                                          <p:stCondLst>
                                            <p:cond delay="0"/>
                                          </p:stCondLst>
                                        </p:cTn>
                                        <p:tgtEl>
                                          <p:spTgt spid="40"/>
                                        </p:tgtEl>
                                        <p:attrNameLst>
                                          <p:attrName>style.visibility</p:attrName>
                                        </p:attrNameLst>
                                      </p:cBhvr>
                                      <p:to>
                                        <p:strVal val="visible"/>
                                      </p:to>
                                    </p:set>
                                    <p:animEffect transition="in" filter="fade">
                                      <p:cBhvr>
                                        <p:cTn id="297" dur="500"/>
                                        <p:tgtEl>
                                          <p:spTgt spid="40"/>
                                        </p:tgtEl>
                                      </p:cBhvr>
                                    </p:animEffect>
                                  </p:childTnLst>
                                </p:cTn>
                              </p:par>
                              <p:par>
                                <p:cTn id="298" presetID="6" presetClass="emph" presetSubtype="0" fill="hold" nodeType="withEffect">
                                  <p:stCondLst>
                                    <p:cond delay="400"/>
                                  </p:stCondLst>
                                  <p:childTnLst>
                                    <p:animScale>
                                      <p:cBhvr>
                                        <p:cTn id="299" dur="1000" fill="hold"/>
                                        <p:tgtEl>
                                          <p:spTgt spid="40"/>
                                        </p:tgtEl>
                                      </p:cBhvr>
                                      <p:by x="150000" y="150000"/>
                                    </p:animScale>
                                  </p:childTnLst>
                                </p:cTn>
                              </p:par>
                              <p:par>
                                <p:cTn id="300" presetID="10" presetClass="exit" presetSubtype="0" fill="hold" nodeType="withEffect">
                                  <p:stCondLst>
                                    <p:cond delay="1000"/>
                                  </p:stCondLst>
                                  <p:childTnLst>
                                    <p:animEffect transition="out" filter="fade">
                                      <p:cBhvr>
                                        <p:cTn id="301" dur="500"/>
                                        <p:tgtEl>
                                          <p:spTgt spid="40"/>
                                        </p:tgtEl>
                                      </p:cBhvr>
                                    </p:animEffect>
                                    <p:set>
                                      <p:cBhvr>
                                        <p:cTn id="302" dur="1" fill="hold">
                                          <p:stCondLst>
                                            <p:cond delay="499"/>
                                          </p:stCondLst>
                                        </p:cTn>
                                        <p:tgtEl>
                                          <p:spTgt spid="40"/>
                                        </p:tgtEl>
                                        <p:attrNameLst>
                                          <p:attrName>style.visibility</p:attrName>
                                        </p:attrNameLst>
                                      </p:cBhvr>
                                      <p:to>
                                        <p:strVal val="hidden"/>
                                      </p:to>
                                    </p:set>
                                  </p:childTnLst>
                                </p:cTn>
                              </p:par>
                              <p:par>
                                <p:cTn id="303" presetID="10" presetClass="entr" presetSubtype="0" fill="hold" nodeType="withEffect">
                                  <p:stCondLst>
                                    <p:cond delay="150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par>
                                <p:cTn id="306"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07" dur="500" spd="-100000" fill="hold"/>
                                        <p:tgtEl>
                                          <p:spTgt spid="41"/>
                                        </p:tgtEl>
                                        <p:attrNameLst>
                                          <p:attrName>ppt_x</p:attrName>
                                          <p:attrName>ppt_y</p:attrName>
                                        </p:attrNameLst>
                                      </p:cBhvr>
                                    </p:animMotion>
                                  </p:childTnLst>
                                </p:cTn>
                              </p:par>
                              <p:par>
                                <p:cTn id="308" presetID="10" presetClass="exit" presetSubtype="0" fill="hold" nodeType="withEffect">
                                  <p:stCondLst>
                                    <p:cond delay="1900"/>
                                  </p:stCondLst>
                                  <p:childTnLst>
                                    <p:animEffect transition="out" filter="fade">
                                      <p:cBhvr>
                                        <p:cTn id="309" dur="500"/>
                                        <p:tgtEl>
                                          <p:spTgt spid="41"/>
                                        </p:tgtEl>
                                      </p:cBhvr>
                                    </p:animEffect>
                                    <p:set>
                                      <p:cBhvr>
                                        <p:cTn id="310" dur="1" fill="hold">
                                          <p:stCondLst>
                                            <p:cond delay="499"/>
                                          </p:stCondLst>
                                        </p:cTn>
                                        <p:tgtEl>
                                          <p:spTgt spid="41"/>
                                        </p:tgtEl>
                                        <p:attrNameLst>
                                          <p:attrName>style.visibility</p:attrName>
                                        </p:attrNameLst>
                                      </p:cBhvr>
                                      <p:to>
                                        <p:strVal val="hidden"/>
                                      </p:to>
                                    </p:set>
                                  </p:childTnLst>
                                </p:cTn>
                              </p:par>
                              <p:par>
                                <p:cTn id="311" presetID="10" presetClass="entr" presetSubtype="0" fill="hold" nodeType="withEffect">
                                  <p:stCondLst>
                                    <p:cond delay="1900"/>
                                  </p:stCondLst>
                                  <p:childTnLst>
                                    <p:set>
                                      <p:cBhvr>
                                        <p:cTn id="312" dur="1" fill="hold">
                                          <p:stCondLst>
                                            <p:cond delay="0"/>
                                          </p:stCondLst>
                                        </p:cTn>
                                        <p:tgtEl>
                                          <p:spTgt spid="42"/>
                                        </p:tgtEl>
                                        <p:attrNameLst>
                                          <p:attrName>style.visibility</p:attrName>
                                        </p:attrNameLst>
                                      </p:cBhvr>
                                      <p:to>
                                        <p:strVal val="visible"/>
                                      </p:to>
                                    </p:set>
                                    <p:animEffect transition="in" filter="fade">
                                      <p:cBhvr>
                                        <p:cTn id="313" dur="500"/>
                                        <p:tgtEl>
                                          <p:spTgt spid="42"/>
                                        </p:tgtEl>
                                      </p:cBhvr>
                                    </p:animEffect>
                                  </p:childTnLst>
                                </p:cTn>
                              </p:par>
                              <p:par>
                                <p:cTn id="314" presetID="6" presetClass="emph" presetSubtype="0" fill="hold" nodeType="withEffect">
                                  <p:stCondLst>
                                    <p:cond delay="1900"/>
                                  </p:stCondLst>
                                  <p:childTnLst>
                                    <p:animScale>
                                      <p:cBhvr>
                                        <p:cTn id="315" dur="1000" fill="hold"/>
                                        <p:tgtEl>
                                          <p:spTgt spid="42"/>
                                        </p:tgtEl>
                                      </p:cBhvr>
                                      <p:by x="150000" y="150000"/>
                                    </p:animScale>
                                  </p:childTnLst>
                                </p:cTn>
                              </p:par>
                              <p:par>
                                <p:cTn id="316" presetID="10" presetClass="exit" presetSubtype="0" fill="hold" nodeType="withEffect">
                                  <p:stCondLst>
                                    <p:cond delay="2500"/>
                                  </p:stCondLst>
                                  <p:childTnLst>
                                    <p:animEffect transition="out" filter="fade">
                                      <p:cBhvr>
                                        <p:cTn id="317" dur="500"/>
                                        <p:tgtEl>
                                          <p:spTgt spid="42"/>
                                        </p:tgtEl>
                                      </p:cBhvr>
                                    </p:animEffect>
                                    <p:set>
                                      <p:cBhvr>
                                        <p:cTn id="318" dur="1" fill="hold">
                                          <p:stCondLst>
                                            <p:cond delay="499"/>
                                          </p:stCondLst>
                                        </p:cTn>
                                        <p:tgtEl>
                                          <p:spTgt spid="42"/>
                                        </p:tgtEl>
                                        <p:attrNameLst>
                                          <p:attrName>style.visibility</p:attrName>
                                        </p:attrNameLst>
                                      </p:cBhvr>
                                      <p:to>
                                        <p:strVal val="hidden"/>
                                      </p:to>
                                    </p:set>
                                  </p:childTnLst>
                                </p:cTn>
                              </p:par>
                              <p:par>
                                <p:cTn id="319" presetID="10" presetClass="entr" presetSubtype="0" fill="hold" nodeType="withEffect">
                                  <p:stCondLst>
                                    <p:cond delay="1900"/>
                                  </p:stCondLst>
                                  <p:childTnLst>
                                    <p:set>
                                      <p:cBhvr>
                                        <p:cTn id="320" dur="1" fill="hold">
                                          <p:stCondLst>
                                            <p:cond delay="0"/>
                                          </p:stCondLst>
                                        </p:cTn>
                                        <p:tgtEl>
                                          <p:spTgt spid="43"/>
                                        </p:tgtEl>
                                        <p:attrNameLst>
                                          <p:attrName>style.visibility</p:attrName>
                                        </p:attrNameLst>
                                      </p:cBhvr>
                                      <p:to>
                                        <p:strVal val="visible"/>
                                      </p:to>
                                    </p:set>
                                    <p:animEffect transition="in" filter="fade">
                                      <p:cBhvr>
                                        <p:cTn id="321" dur="500"/>
                                        <p:tgtEl>
                                          <p:spTgt spid="43"/>
                                        </p:tgtEl>
                                      </p:cBhvr>
                                    </p:animEffect>
                                  </p:childTnLst>
                                </p:cTn>
                              </p:par>
                              <p:par>
                                <p:cTn id="322" presetID="6" presetClass="emph" presetSubtype="0" fill="hold" nodeType="withEffect">
                                  <p:stCondLst>
                                    <p:cond delay="1900"/>
                                  </p:stCondLst>
                                  <p:childTnLst>
                                    <p:animScale>
                                      <p:cBhvr>
                                        <p:cTn id="323" dur="1000" fill="hold"/>
                                        <p:tgtEl>
                                          <p:spTgt spid="43"/>
                                        </p:tgtEl>
                                      </p:cBhvr>
                                      <p:by x="150000" y="150000"/>
                                    </p:animScale>
                                  </p:childTnLst>
                                </p:cTn>
                              </p:par>
                              <p:par>
                                <p:cTn id="324" presetID="10" presetClass="exit" presetSubtype="0" fill="hold" nodeType="withEffect">
                                  <p:stCondLst>
                                    <p:cond delay="2400"/>
                                  </p:stCondLst>
                                  <p:childTnLst>
                                    <p:animEffect transition="out" filter="fade">
                                      <p:cBhvr>
                                        <p:cTn id="325" dur="500"/>
                                        <p:tgtEl>
                                          <p:spTgt spid="43"/>
                                        </p:tgtEl>
                                      </p:cBhvr>
                                    </p:animEffect>
                                    <p:set>
                                      <p:cBhvr>
                                        <p:cTn id="326" dur="1" fill="hold">
                                          <p:stCondLst>
                                            <p:cond delay="499"/>
                                          </p:stCondLst>
                                        </p:cTn>
                                        <p:tgtEl>
                                          <p:spTgt spid="43"/>
                                        </p:tgtEl>
                                        <p:attrNameLst>
                                          <p:attrName>style.visibility</p:attrName>
                                        </p:attrNameLst>
                                      </p:cBhvr>
                                      <p:to>
                                        <p:strVal val="hidden"/>
                                      </p:to>
                                    </p:set>
                                  </p:childTnLst>
                                </p:cTn>
                              </p:par>
                              <p:par>
                                <p:cTn id="327" presetID="10" presetClass="entr" presetSubtype="0" fill="hold" nodeType="withEffect">
                                  <p:stCondLst>
                                    <p:cond delay="500"/>
                                  </p:stCondLst>
                                  <p:childTnLst>
                                    <p:set>
                                      <p:cBhvr>
                                        <p:cTn id="328" dur="1" fill="hold">
                                          <p:stCondLst>
                                            <p:cond delay="0"/>
                                          </p:stCondLst>
                                        </p:cTn>
                                        <p:tgtEl>
                                          <p:spTgt spid="44"/>
                                        </p:tgtEl>
                                        <p:attrNameLst>
                                          <p:attrName>style.visibility</p:attrName>
                                        </p:attrNameLst>
                                      </p:cBhvr>
                                      <p:to>
                                        <p:strVal val="visible"/>
                                      </p:to>
                                    </p:set>
                                    <p:animEffect transition="in" filter="fade">
                                      <p:cBhvr>
                                        <p:cTn id="329" dur="500"/>
                                        <p:tgtEl>
                                          <p:spTgt spid="44"/>
                                        </p:tgtEl>
                                      </p:cBhvr>
                                    </p:animEffect>
                                  </p:childTnLst>
                                </p:cTn>
                              </p:par>
                              <p:par>
                                <p:cTn id="330"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331" dur="500" spd="-100000" fill="hold"/>
                                        <p:tgtEl>
                                          <p:spTgt spid="44"/>
                                        </p:tgtEl>
                                        <p:attrNameLst>
                                          <p:attrName>ppt_x</p:attrName>
                                          <p:attrName>ppt_y</p:attrName>
                                        </p:attrNameLst>
                                      </p:cBhvr>
                                    </p:animMotion>
                                  </p:childTnLst>
                                </p:cTn>
                              </p:par>
                              <p:par>
                                <p:cTn id="332" presetID="10" presetClass="exit" presetSubtype="0" fill="hold" nodeType="withEffect">
                                  <p:stCondLst>
                                    <p:cond delay="80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ntr" presetSubtype="0" fill="hold" nodeType="withEffect">
                                  <p:stCondLst>
                                    <p:cond delay="800"/>
                                  </p:stCondLst>
                                  <p:childTnLst>
                                    <p:set>
                                      <p:cBhvr>
                                        <p:cTn id="336" dur="1" fill="hold">
                                          <p:stCondLst>
                                            <p:cond delay="0"/>
                                          </p:stCondLst>
                                        </p:cTn>
                                        <p:tgtEl>
                                          <p:spTgt spid="45"/>
                                        </p:tgtEl>
                                        <p:attrNameLst>
                                          <p:attrName>style.visibility</p:attrName>
                                        </p:attrNameLst>
                                      </p:cBhvr>
                                      <p:to>
                                        <p:strVal val="visible"/>
                                      </p:to>
                                    </p:set>
                                    <p:animEffect transition="in" filter="fade">
                                      <p:cBhvr>
                                        <p:cTn id="337" dur="500"/>
                                        <p:tgtEl>
                                          <p:spTgt spid="45"/>
                                        </p:tgtEl>
                                      </p:cBhvr>
                                    </p:animEffect>
                                  </p:childTnLst>
                                </p:cTn>
                              </p:par>
                              <p:par>
                                <p:cTn id="338" presetID="6" presetClass="emph" presetSubtype="0" fill="hold" nodeType="withEffect">
                                  <p:stCondLst>
                                    <p:cond delay="800"/>
                                  </p:stCondLst>
                                  <p:childTnLst>
                                    <p:animScale>
                                      <p:cBhvr>
                                        <p:cTn id="339" dur="1000" fill="hold"/>
                                        <p:tgtEl>
                                          <p:spTgt spid="45"/>
                                        </p:tgtEl>
                                      </p:cBhvr>
                                      <p:by x="150000" y="150000"/>
                                    </p:animScale>
                                  </p:childTnLst>
                                </p:cTn>
                              </p:par>
                              <p:par>
                                <p:cTn id="340" presetID="10" presetClass="exit" presetSubtype="0" fill="hold" nodeType="withEffect">
                                  <p:stCondLst>
                                    <p:cond delay="1300"/>
                                  </p:stCondLst>
                                  <p:childTnLst>
                                    <p:animEffect transition="out" filter="fade">
                                      <p:cBhvr>
                                        <p:cTn id="341" dur="500"/>
                                        <p:tgtEl>
                                          <p:spTgt spid="45"/>
                                        </p:tgtEl>
                                      </p:cBhvr>
                                    </p:animEffect>
                                    <p:set>
                                      <p:cBhvr>
                                        <p:cTn id="342" dur="1" fill="hold">
                                          <p:stCondLst>
                                            <p:cond delay="499"/>
                                          </p:stCondLst>
                                        </p:cTn>
                                        <p:tgtEl>
                                          <p:spTgt spid="45"/>
                                        </p:tgtEl>
                                        <p:attrNameLst>
                                          <p:attrName>style.visibility</p:attrName>
                                        </p:attrNameLst>
                                      </p:cBhvr>
                                      <p:to>
                                        <p:strVal val="hidden"/>
                                      </p:to>
                                    </p:set>
                                  </p:childTnLst>
                                </p:cTn>
                              </p:par>
                              <p:par>
                                <p:cTn id="343" presetID="10" presetClass="entr" presetSubtype="0" fill="hold" nodeType="withEffect">
                                  <p:stCondLst>
                                    <p:cond delay="1800"/>
                                  </p:stCondLst>
                                  <p:childTnLst>
                                    <p:set>
                                      <p:cBhvr>
                                        <p:cTn id="344" dur="1" fill="hold">
                                          <p:stCondLst>
                                            <p:cond delay="0"/>
                                          </p:stCondLst>
                                        </p:cTn>
                                        <p:tgtEl>
                                          <p:spTgt spid="46"/>
                                        </p:tgtEl>
                                        <p:attrNameLst>
                                          <p:attrName>style.visibility</p:attrName>
                                        </p:attrNameLst>
                                      </p:cBhvr>
                                      <p:to>
                                        <p:strVal val="visible"/>
                                      </p:to>
                                    </p:set>
                                    <p:animEffect transition="in" filter="fade">
                                      <p:cBhvr>
                                        <p:cTn id="345" dur="500"/>
                                        <p:tgtEl>
                                          <p:spTgt spid="46"/>
                                        </p:tgtEl>
                                      </p:cBhvr>
                                    </p:animEffect>
                                  </p:childTnLst>
                                </p:cTn>
                              </p:par>
                              <p:par>
                                <p:cTn id="346" presetID="0" presetClass="path" presetSubtype="0" accel="50000" decel="50000" fill="hold" nodeType="withEffect">
                                  <p:stCondLst>
                                    <p:cond delay="1800"/>
                                  </p:stCondLst>
                                  <p:childTnLst>
                                    <p:animMotion origin="layout" path="M 3.33333E-6 4.44444E-6 C 3.33333E-6 4.44444E-6 3.33333E-6 0.45417 3.33333E-6 0.90861 " pathEditMode="relative" ptsTypes="aA">
                                      <p:cBhvr>
                                        <p:cTn id="347" dur="500" spd="-100000" fill="hold"/>
                                        <p:tgtEl>
                                          <p:spTgt spid="46"/>
                                        </p:tgtEl>
                                        <p:attrNameLst>
                                          <p:attrName>ppt_x</p:attrName>
                                          <p:attrName>ppt_y</p:attrName>
                                        </p:attrNameLst>
                                      </p:cBhvr>
                                    </p:animMotion>
                                  </p:childTnLst>
                                </p:cTn>
                              </p:par>
                              <p:par>
                                <p:cTn id="348" presetID="10" presetClass="exit" presetSubtype="0" fill="hold" nodeType="withEffect">
                                  <p:stCondLst>
                                    <p:cond delay="200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ntr" presetSubtype="0" fill="hold" nodeType="withEffect">
                                  <p:stCondLst>
                                    <p:cond delay="2000"/>
                                  </p:stCondLst>
                                  <p:childTnLst>
                                    <p:set>
                                      <p:cBhvr>
                                        <p:cTn id="352" dur="1" fill="hold">
                                          <p:stCondLst>
                                            <p:cond delay="0"/>
                                          </p:stCondLst>
                                        </p:cTn>
                                        <p:tgtEl>
                                          <p:spTgt spid="47"/>
                                        </p:tgtEl>
                                        <p:attrNameLst>
                                          <p:attrName>style.visibility</p:attrName>
                                        </p:attrNameLst>
                                      </p:cBhvr>
                                      <p:to>
                                        <p:strVal val="visible"/>
                                      </p:to>
                                    </p:set>
                                    <p:animEffect transition="in" filter="fade">
                                      <p:cBhvr>
                                        <p:cTn id="353" dur="500"/>
                                        <p:tgtEl>
                                          <p:spTgt spid="47"/>
                                        </p:tgtEl>
                                      </p:cBhvr>
                                    </p:animEffect>
                                  </p:childTnLst>
                                </p:cTn>
                              </p:par>
                              <p:par>
                                <p:cTn id="354" presetID="6" presetClass="emph" presetSubtype="0" fill="hold" nodeType="withEffect">
                                  <p:stCondLst>
                                    <p:cond delay="2000"/>
                                  </p:stCondLst>
                                  <p:childTnLst>
                                    <p:animScale>
                                      <p:cBhvr>
                                        <p:cTn id="355" dur="1000" fill="hold"/>
                                        <p:tgtEl>
                                          <p:spTgt spid="47"/>
                                        </p:tgtEl>
                                      </p:cBhvr>
                                      <p:by x="150000" y="150000"/>
                                    </p:animScale>
                                  </p:childTnLst>
                                </p:cTn>
                              </p:par>
                              <p:par>
                                <p:cTn id="356" presetID="10" presetClass="exit" presetSubtype="0" fill="hold" nodeType="withEffect">
                                  <p:stCondLst>
                                    <p:cond delay="2500"/>
                                  </p:stCondLst>
                                  <p:childTnLst>
                                    <p:animEffect transition="out" filter="fade">
                                      <p:cBhvr>
                                        <p:cTn id="357" dur="500"/>
                                        <p:tgtEl>
                                          <p:spTgt spid="47"/>
                                        </p:tgtEl>
                                      </p:cBhvr>
                                    </p:animEffect>
                                    <p:set>
                                      <p:cBhvr>
                                        <p:cTn id="358" dur="1" fill="hold">
                                          <p:stCondLst>
                                            <p:cond delay="499"/>
                                          </p:stCondLst>
                                        </p:cTn>
                                        <p:tgtEl>
                                          <p:spTgt spid="47"/>
                                        </p:tgtEl>
                                        <p:attrNameLst>
                                          <p:attrName>style.visibility</p:attrName>
                                        </p:attrNameLst>
                                      </p:cBhvr>
                                      <p:to>
                                        <p:strVal val="hidden"/>
                                      </p:to>
                                    </p:set>
                                  </p:childTnLst>
                                </p:cTn>
                              </p:par>
                              <p:par>
                                <p:cTn id="359" presetID="10" presetClass="entr" presetSubtype="0" fill="hold" nodeType="withEffect">
                                  <p:stCondLst>
                                    <p:cond delay="600"/>
                                  </p:stCondLst>
                                  <p:childTnLst>
                                    <p:set>
                                      <p:cBhvr>
                                        <p:cTn id="360" dur="1" fill="hold">
                                          <p:stCondLst>
                                            <p:cond delay="0"/>
                                          </p:stCondLst>
                                        </p:cTn>
                                        <p:tgtEl>
                                          <p:spTgt spid="48"/>
                                        </p:tgtEl>
                                        <p:attrNameLst>
                                          <p:attrName>style.visibility</p:attrName>
                                        </p:attrNameLst>
                                      </p:cBhvr>
                                      <p:to>
                                        <p:strVal val="visible"/>
                                      </p:to>
                                    </p:set>
                                    <p:animEffect transition="in" filter="fade">
                                      <p:cBhvr>
                                        <p:cTn id="361" dur="500"/>
                                        <p:tgtEl>
                                          <p:spTgt spid="48"/>
                                        </p:tgtEl>
                                      </p:cBhvr>
                                    </p:animEffect>
                                  </p:childTnLst>
                                </p:cTn>
                              </p:par>
                              <p:par>
                                <p:cTn id="362"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363" dur="500" spd="-100000" fill="hold"/>
                                        <p:tgtEl>
                                          <p:spTgt spid="48"/>
                                        </p:tgtEl>
                                        <p:attrNameLst>
                                          <p:attrName>ppt_x</p:attrName>
                                          <p:attrName>ppt_y</p:attrName>
                                        </p:attrNameLst>
                                      </p:cBhvr>
                                    </p:animMotion>
                                  </p:childTnLst>
                                </p:cTn>
                              </p:par>
                              <p:par>
                                <p:cTn id="364" presetID="10" presetClass="exit" presetSubtype="0" fill="hold" nodeType="withEffect">
                                  <p:stCondLst>
                                    <p:cond delay="800"/>
                                  </p:stCondLst>
                                  <p:childTnLst>
                                    <p:animEffect transition="out" filter="fade">
                                      <p:cBhvr>
                                        <p:cTn id="365" dur="500"/>
                                        <p:tgtEl>
                                          <p:spTgt spid="48"/>
                                        </p:tgtEl>
                                      </p:cBhvr>
                                    </p:animEffect>
                                    <p:set>
                                      <p:cBhvr>
                                        <p:cTn id="366" dur="1" fill="hold">
                                          <p:stCondLst>
                                            <p:cond delay="499"/>
                                          </p:stCondLst>
                                        </p:cTn>
                                        <p:tgtEl>
                                          <p:spTgt spid="48"/>
                                        </p:tgtEl>
                                        <p:attrNameLst>
                                          <p:attrName>style.visibility</p:attrName>
                                        </p:attrNameLst>
                                      </p:cBhvr>
                                      <p:to>
                                        <p:strVal val="hidden"/>
                                      </p:to>
                                    </p:set>
                                  </p:childTnLst>
                                </p:cTn>
                              </p:par>
                              <p:par>
                                <p:cTn id="367" presetID="10" presetClass="entr" presetSubtype="0" fill="hold" nodeType="withEffect">
                                  <p:stCondLst>
                                    <p:cond delay="800"/>
                                  </p:stCondLst>
                                  <p:childTnLst>
                                    <p:set>
                                      <p:cBhvr>
                                        <p:cTn id="368" dur="1" fill="hold">
                                          <p:stCondLst>
                                            <p:cond delay="0"/>
                                          </p:stCondLst>
                                        </p:cTn>
                                        <p:tgtEl>
                                          <p:spTgt spid="49"/>
                                        </p:tgtEl>
                                        <p:attrNameLst>
                                          <p:attrName>style.visibility</p:attrName>
                                        </p:attrNameLst>
                                      </p:cBhvr>
                                      <p:to>
                                        <p:strVal val="visible"/>
                                      </p:to>
                                    </p:set>
                                    <p:animEffect transition="in" filter="fade">
                                      <p:cBhvr>
                                        <p:cTn id="369" dur="500"/>
                                        <p:tgtEl>
                                          <p:spTgt spid="49"/>
                                        </p:tgtEl>
                                      </p:cBhvr>
                                    </p:animEffect>
                                  </p:childTnLst>
                                </p:cTn>
                              </p:par>
                              <p:par>
                                <p:cTn id="370" presetID="6" presetClass="emph" presetSubtype="0" fill="hold" nodeType="withEffect">
                                  <p:stCondLst>
                                    <p:cond delay="800"/>
                                  </p:stCondLst>
                                  <p:childTnLst>
                                    <p:animScale>
                                      <p:cBhvr>
                                        <p:cTn id="371" dur="1000" fill="hold"/>
                                        <p:tgtEl>
                                          <p:spTgt spid="49"/>
                                        </p:tgtEl>
                                      </p:cBhvr>
                                      <p:by x="150000" y="150000"/>
                                    </p:animScale>
                                  </p:childTnLst>
                                </p:cTn>
                              </p:par>
                              <p:par>
                                <p:cTn id="372" presetID="10" presetClass="exit" presetSubtype="0" fill="hold" nodeType="withEffect">
                                  <p:stCondLst>
                                    <p:cond delay="1300"/>
                                  </p:stCondLst>
                                  <p:childTnLst>
                                    <p:animEffect transition="out" filter="fade">
                                      <p:cBhvr>
                                        <p:cTn id="373" dur="500"/>
                                        <p:tgtEl>
                                          <p:spTgt spid="49"/>
                                        </p:tgtEl>
                                      </p:cBhvr>
                                    </p:animEffect>
                                    <p:set>
                                      <p:cBhvr>
                                        <p:cTn id="374" dur="1" fill="hold">
                                          <p:stCondLst>
                                            <p:cond delay="499"/>
                                          </p:stCondLst>
                                        </p:cTn>
                                        <p:tgtEl>
                                          <p:spTgt spid="49"/>
                                        </p:tgtEl>
                                        <p:attrNameLst>
                                          <p:attrName>style.visibility</p:attrName>
                                        </p:attrNameLst>
                                      </p:cBhvr>
                                      <p:to>
                                        <p:strVal val="hidden"/>
                                      </p:to>
                                    </p:set>
                                  </p:childTnLst>
                                </p:cTn>
                              </p:par>
                              <p:par>
                                <p:cTn id="375" presetID="10" presetClass="entr" presetSubtype="0" fill="hold" nodeType="withEffect">
                                  <p:stCondLst>
                                    <p:cond delay="200"/>
                                  </p:stCondLst>
                                  <p:childTnLst>
                                    <p:set>
                                      <p:cBhvr>
                                        <p:cTn id="376" dur="1" fill="hold">
                                          <p:stCondLst>
                                            <p:cond delay="0"/>
                                          </p:stCondLst>
                                        </p:cTn>
                                        <p:tgtEl>
                                          <p:spTgt spid="50"/>
                                        </p:tgtEl>
                                        <p:attrNameLst>
                                          <p:attrName>style.visibility</p:attrName>
                                        </p:attrNameLst>
                                      </p:cBhvr>
                                      <p:to>
                                        <p:strVal val="visible"/>
                                      </p:to>
                                    </p:set>
                                    <p:animEffect transition="in" filter="fade">
                                      <p:cBhvr>
                                        <p:cTn id="377" dur="500"/>
                                        <p:tgtEl>
                                          <p:spTgt spid="50"/>
                                        </p:tgtEl>
                                      </p:cBhvr>
                                    </p:animEffect>
                                  </p:childTnLst>
                                </p:cTn>
                              </p:par>
                              <p:par>
                                <p:cTn id="378"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379" dur="500" spd="-100000" fill="hold"/>
                                        <p:tgtEl>
                                          <p:spTgt spid="50"/>
                                        </p:tgtEl>
                                        <p:attrNameLst>
                                          <p:attrName>ppt_x</p:attrName>
                                          <p:attrName>ppt_y</p:attrName>
                                        </p:attrNameLst>
                                      </p:cBhvr>
                                    </p:animMotion>
                                  </p:childTnLst>
                                </p:cTn>
                              </p:par>
                              <p:par>
                                <p:cTn id="380" presetID="10" presetClass="exit" presetSubtype="0" fill="hold" nodeType="withEffect">
                                  <p:stCondLst>
                                    <p:cond delay="600"/>
                                  </p:stCondLst>
                                  <p:childTnLst>
                                    <p:animEffect transition="out" filter="fade">
                                      <p:cBhvr>
                                        <p:cTn id="381" dur="500"/>
                                        <p:tgtEl>
                                          <p:spTgt spid="50"/>
                                        </p:tgtEl>
                                      </p:cBhvr>
                                    </p:animEffect>
                                    <p:set>
                                      <p:cBhvr>
                                        <p:cTn id="382" dur="1" fill="hold">
                                          <p:stCondLst>
                                            <p:cond delay="499"/>
                                          </p:stCondLst>
                                        </p:cTn>
                                        <p:tgtEl>
                                          <p:spTgt spid="50"/>
                                        </p:tgtEl>
                                        <p:attrNameLst>
                                          <p:attrName>style.visibility</p:attrName>
                                        </p:attrNameLst>
                                      </p:cBhvr>
                                      <p:to>
                                        <p:strVal val="hidden"/>
                                      </p:to>
                                    </p:set>
                                  </p:childTnLst>
                                </p:cTn>
                              </p:par>
                              <p:par>
                                <p:cTn id="383" presetID="10" presetClass="entr" presetSubtype="0" fill="hold" nodeType="withEffect">
                                  <p:stCondLst>
                                    <p:cond delay="600"/>
                                  </p:stCondLst>
                                  <p:childTnLst>
                                    <p:set>
                                      <p:cBhvr>
                                        <p:cTn id="384" dur="1" fill="hold">
                                          <p:stCondLst>
                                            <p:cond delay="0"/>
                                          </p:stCondLst>
                                        </p:cTn>
                                        <p:tgtEl>
                                          <p:spTgt spid="51"/>
                                        </p:tgtEl>
                                        <p:attrNameLst>
                                          <p:attrName>style.visibility</p:attrName>
                                        </p:attrNameLst>
                                      </p:cBhvr>
                                      <p:to>
                                        <p:strVal val="visible"/>
                                      </p:to>
                                    </p:set>
                                    <p:animEffect transition="in" filter="fade">
                                      <p:cBhvr>
                                        <p:cTn id="385" dur="500"/>
                                        <p:tgtEl>
                                          <p:spTgt spid="51"/>
                                        </p:tgtEl>
                                      </p:cBhvr>
                                    </p:animEffect>
                                  </p:childTnLst>
                                </p:cTn>
                              </p:par>
                              <p:par>
                                <p:cTn id="386" presetID="6" presetClass="emph" presetSubtype="0" fill="hold" nodeType="withEffect">
                                  <p:stCondLst>
                                    <p:cond delay="600"/>
                                  </p:stCondLst>
                                  <p:childTnLst>
                                    <p:animScale>
                                      <p:cBhvr>
                                        <p:cTn id="387" dur="1000" fill="hold"/>
                                        <p:tgtEl>
                                          <p:spTgt spid="51"/>
                                        </p:tgtEl>
                                      </p:cBhvr>
                                      <p:by x="150000" y="150000"/>
                                    </p:animScale>
                                  </p:childTnLst>
                                </p:cTn>
                              </p:par>
                              <p:par>
                                <p:cTn id="388" presetID="10" presetClass="exit" presetSubtype="0" fill="hold" nodeType="withEffect">
                                  <p:stCondLst>
                                    <p:cond delay="1100"/>
                                  </p:stCondLst>
                                  <p:childTnLst>
                                    <p:animEffect transition="out" filter="fade">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10" presetClass="entr" presetSubtype="0" fill="hold" nodeType="withEffect">
                                  <p:stCondLst>
                                    <p:cond delay="1500"/>
                                  </p:stCondLst>
                                  <p:childTnLst>
                                    <p:set>
                                      <p:cBhvr>
                                        <p:cTn id="392" dur="1" fill="hold">
                                          <p:stCondLst>
                                            <p:cond delay="0"/>
                                          </p:stCondLst>
                                        </p:cTn>
                                        <p:tgtEl>
                                          <p:spTgt spid="52"/>
                                        </p:tgtEl>
                                        <p:attrNameLst>
                                          <p:attrName>style.visibility</p:attrName>
                                        </p:attrNameLst>
                                      </p:cBhvr>
                                      <p:to>
                                        <p:strVal val="visible"/>
                                      </p:to>
                                    </p:set>
                                    <p:animEffect transition="in" filter="fade">
                                      <p:cBhvr>
                                        <p:cTn id="393" dur="500"/>
                                        <p:tgtEl>
                                          <p:spTgt spid="52"/>
                                        </p:tgtEl>
                                      </p:cBhvr>
                                    </p:animEffect>
                                  </p:childTnLst>
                                </p:cTn>
                              </p:par>
                              <p:par>
                                <p:cTn id="394"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95" dur="500" spd="-100000" fill="hold"/>
                                        <p:tgtEl>
                                          <p:spTgt spid="52"/>
                                        </p:tgtEl>
                                        <p:attrNameLst>
                                          <p:attrName>ppt_x</p:attrName>
                                          <p:attrName>ppt_y</p:attrName>
                                        </p:attrNameLst>
                                      </p:cBhvr>
                                    </p:animMotion>
                                  </p:childTnLst>
                                </p:cTn>
                              </p:par>
                              <p:par>
                                <p:cTn id="396" presetID="10" presetClass="exit" presetSubtype="0" fill="hold" nodeType="withEffect">
                                  <p:stCondLst>
                                    <p:cond delay="1900"/>
                                  </p:stCondLst>
                                  <p:childTnLst>
                                    <p:animEffect transition="out" filter="fade">
                                      <p:cBhvr>
                                        <p:cTn id="397" dur="500"/>
                                        <p:tgtEl>
                                          <p:spTgt spid="52"/>
                                        </p:tgtEl>
                                      </p:cBhvr>
                                    </p:animEffect>
                                    <p:set>
                                      <p:cBhvr>
                                        <p:cTn id="398" dur="1" fill="hold">
                                          <p:stCondLst>
                                            <p:cond delay="499"/>
                                          </p:stCondLst>
                                        </p:cTn>
                                        <p:tgtEl>
                                          <p:spTgt spid="52"/>
                                        </p:tgtEl>
                                        <p:attrNameLst>
                                          <p:attrName>style.visibility</p:attrName>
                                        </p:attrNameLst>
                                      </p:cBhvr>
                                      <p:to>
                                        <p:strVal val="hidden"/>
                                      </p:to>
                                    </p:set>
                                  </p:childTnLst>
                                </p:cTn>
                              </p:par>
                              <p:par>
                                <p:cTn id="399" presetID="10" presetClass="entr" presetSubtype="0" fill="hold" nodeType="withEffect">
                                  <p:stCondLst>
                                    <p:cond delay="1900"/>
                                  </p:stCondLst>
                                  <p:childTnLst>
                                    <p:set>
                                      <p:cBhvr>
                                        <p:cTn id="400" dur="1" fill="hold">
                                          <p:stCondLst>
                                            <p:cond delay="0"/>
                                          </p:stCondLst>
                                        </p:cTn>
                                        <p:tgtEl>
                                          <p:spTgt spid="53"/>
                                        </p:tgtEl>
                                        <p:attrNameLst>
                                          <p:attrName>style.visibility</p:attrName>
                                        </p:attrNameLst>
                                      </p:cBhvr>
                                      <p:to>
                                        <p:strVal val="visible"/>
                                      </p:to>
                                    </p:set>
                                    <p:animEffect transition="in" filter="fade">
                                      <p:cBhvr>
                                        <p:cTn id="401" dur="500"/>
                                        <p:tgtEl>
                                          <p:spTgt spid="53"/>
                                        </p:tgtEl>
                                      </p:cBhvr>
                                    </p:animEffect>
                                  </p:childTnLst>
                                </p:cTn>
                              </p:par>
                              <p:par>
                                <p:cTn id="402" presetID="6" presetClass="emph" presetSubtype="0" fill="hold" nodeType="withEffect">
                                  <p:stCondLst>
                                    <p:cond delay="1900"/>
                                  </p:stCondLst>
                                  <p:childTnLst>
                                    <p:animScale>
                                      <p:cBhvr>
                                        <p:cTn id="403" dur="1000" fill="hold"/>
                                        <p:tgtEl>
                                          <p:spTgt spid="53"/>
                                        </p:tgtEl>
                                      </p:cBhvr>
                                      <p:by x="150000" y="150000"/>
                                    </p:animScale>
                                  </p:childTnLst>
                                </p:cTn>
                              </p:par>
                              <p:par>
                                <p:cTn id="404" presetID="10" presetClass="exit" presetSubtype="0" fill="hold" nodeType="withEffect">
                                  <p:stCondLst>
                                    <p:cond delay="2500"/>
                                  </p:stCondLst>
                                  <p:childTnLst>
                                    <p:animEffect transition="out" filter="fade">
                                      <p:cBhvr>
                                        <p:cTn id="405" dur="500"/>
                                        <p:tgtEl>
                                          <p:spTgt spid="53"/>
                                        </p:tgtEl>
                                      </p:cBhvr>
                                    </p:animEffect>
                                    <p:set>
                                      <p:cBhvr>
                                        <p:cTn id="40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460499" y="2847054"/>
            <a:ext cx="9271002" cy="1884618"/>
          </a:xfrm>
          <a:prstGeom prst="rect">
            <a:avLst/>
          </a:prstGeom>
          <a:noFill/>
        </p:spPr>
        <p:txBody>
          <a:bodyPr wrap="square" rtlCol="0">
            <a:spAutoFit/>
            <a:scene3d>
              <a:camera prst="orthographicFront"/>
              <a:lightRig rig="flat" dir="t"/>
            </a:scene3d>
            <a:sp3d prstMaterial="plastic">
              <a:bevelT w="12700" h="12700"/>
            </a:sp3d>
          </a:bodyPr>
          <a:lstStyle/>
          <a:p>
            <a:pPr>
              <a:lnSpc>
                <a:spcPct val="150000"/>
              </a:lnSpc>
              <a:spcBef>
                <a:spcPts val="600"/>
              </a:spcBef>
            </a:pPr>
            <a:r>
              <a:rPr lang="zh-CN" altLang="en-US" sz="20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rPr>
              <a:t>新年伊始万象更新，新年的曙光已经扑面而来！无论明天路上多少荆棘坎坷，让我们伴随悠扬的新年钟声，携起手来少一些埋怨多一些行动，坚定信心振奋精神扎实苦干，发挥我们所有的智慧和能量，奉献我们所有的激情和才华，再谱公司和个人发展的崭新篇章！</a:t>
            </a:r>
          </a:p>
        </p:txBody>
      </p:sp>
      <p:sp>
        <p:nvSpPr>
          <p:cNvPr id="3" name="文本框 13"/>
          <p:cNvSpPr txBox="1"/>
          <p:nvPr/>
        </p:nvSpPr>
        <p:spPr>
          <a:xfrm>
            <a:off x="3027701" y="1297008"/>
            <a:ext cx="6135014" cy="1323439"/>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8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dirty="0"/>
              <a:t>新◇年◇寄◇语</a:t>
            </a:r>
            <a:endParaRPr lang="en-US" altLang="zh-CN" dirty="0"/>
          </a:p>
        </p:txBody>
      </p:sp>
      <p:pic>
        <p:nvPicPr>
          <p:cNvPr id="4" name="图片 3"/>
          <p:cNvPicPr>
            <a:picLocks noChangeAspect="1"/>
          </p:cNvPicPr>
          <p:nvPr/>
        </p:nvPicPr>
        <p:blipFill>
          <a:blip r:embed="rId4"/>
          <a:stretch>
            <a:fillRect/>
          </a:stretch>
        </p:blipFill>
        <p:spPr>
          <a:xfrm>
            <a:off x="0" y="3911600"/>
            <a:ext cx="12192000" cy="294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0"/>
                                        <p:tgtEl>
                                          <p:spTgt spid="2"/>
                                        </p:tgtEl>
                                        <p:attrNameLst>
                                          <p:attrName>ppt_y</p:attrName>
                                        </p:attrNameLst>
                                      </p:cBhvr>
                                      <p:tavLst>
                                        <p:tav tm="0">
                                          <p:val>
                                            <p:strVal val="#ppt_y+#ppt_h*1.125000"/>
                                          </p:val>
                                        </p:tav>
                                        <p:tav tm="100000">
                                          <p:val>
                                            <p:strVal val="#ppt_y"/>
                                          </p:val>
                                        </p:tav>
                                      </p:tavLst>
                                    </p:anim>
                                    <p:animEffect transition="in" filter="wipe(up)">
                                      <p:cBhvr>
                                        <p:cTn id="8" dur="8000"/>
                                        <p:tgtEl>
                                          <p:spTgt spid="2"/>
                                        </p:tgtEl>
                                      </p:cBhvr>
                                    </p:animEffect>
                                  </p:childTnLst>
                                </p:cTn>
                              </p:par>
                              <p:par>
                                <p:cTn id="9" presetID="23" presetClass="entr" presetSubtype="288"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0"/>
          <p:cNvSpPr txBox="1"/>
          <p:nvPr/>
        </p:nvSpPr>
        <p:spPr>
          <a:xfrm>
            <a:off x="2140268" y="1514748"/>
            <a:ext cx="7943532" cy="553998"/>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nSpc>
                <a:spcPct val="150000"/>
              </a:lnSpc>
              <a:spcBef>
                <a:spcPts val="600"/>
              </a:spcBef>
              <a:defRPr sz="2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ctr"/>
            <a:r>
              <a:rPr lang="zh-CN" altLang="en-US" dirty="0"/>
              <a:t>值此新春佳节来临之际，向您致以最真挚的祝福。衷心祝愿您：</a:t>
            </a:r>
          </a:p>
        </p:txBody>
      </p:sp>
      <p:sp>
        <p:nvSpPr>
          <p:cNvPr id="3" name="TextBox 112"/>
          <p:cNvSpPr txBox="1"/>
          <p:nvPr/>
        </p:nvSpPr>
        <p:spPr>
          <a:xfrm>
            <a:off x="2984500" y="2369902"/>
            <a:ext cx="6223000" cy="2200602"/>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nSpc>
                <a:spcPct val="150000"/>
              </a:lnSpc>
              <a:spcBef>
                <a:spcPts val="600"/>
              </a:spcBef>
              <a:defRPr sz="2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ctr"/>
            <a:r>
              <a:rPr lang="zh-CN" altLang="en-US" sz="4400" dirty="0"/>
              <a:t>新年大吉   阖家幸福</a:t>
            </a:r>
            <a:endParaRPr lang="en-US" altLang="zh-CN" sz="4400" dirty="0"/>
          </a:p>
          <a:p>
            <a:pPr algn="ctr"/>
            <a:r>
              <a:rPr lang="zh-CN" altLang="en-US" sz="4400" dirty="0"/>
              <a:t>工作顺利   万事如意</a:t>
            </a:r>
          </a:p>
        </p:txBody>
      </p:sp>
      <p:pic>
        <p:nvPicPr>
          <p:cNvPr id="4" name="图片 3"/>
          <p:cNvPicPr>
            <a:picLocks noChangeAspect="1"/>
          </p:cNvPicPr>
          <p:nvPr/>
        </p:nvPicPr>
        <p:blipFill>
          <a:blip r:embed="rId4"/>
          <a:stretch>
            <a:fillRect/>
          </a:stretch>
        </p:blipFill>
        <p:spPr>
          <a:xfrm>
            <a:off x="0" y="3911600"/>
            <a:ext cx="12192000" cy="294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53" presetClass="entr" presetSubtype="16" fill="hold" grpId="0" nodeType="withEffect">
                                  <p:stCondLst>
                                    <p:cond delay="50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2"/>
          <p:cNvSpPr txBox="1"/>
          <p:nvPr/>
        </p:nvSpPr>
        <p:spPr>
          <a:xfrm>
            <a:off x="2374900" y="2473618"/>
            <a:ext cx="7442200" cy="2631490"/>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nSpc>
                <a:spcPct val="150000"/>
              </a:lnSpc>
              <a:spcBef>
                <a:spcPts val="600"/>
              </a:spcBef>
              <a:defRPr sz="2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ctr">
              <a:lnSpc>
                <a:spcPct val="100000"/>
              </a:lnSpc>
            </a:pPr>
            <a:r>
              <a:rPr lang="zh-CN" altLang="en-US" sz="8000" b="0" dirty="0">
                <a:ln w="285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effectLst>
                  <a:outerShdw blurRad="342900" dist="38100" dir="2700000" algn="tl" rotWithShape="0">
                    <a:prstClr val="black">
                      <a:alpha val="50000"/>
                    </a:prstClr>
                  </a:outerShdw>
                </a:effectLst>
                <a:latin typeface="方正正大黑简体" panose="02000000000000000000" pitchFamily="2" charset="-122"/>
                <a:ea typeface="方正正大黑简体" panose="02000000000000000000" pitchFamily="2" charset="-122"/>
              </a:rPr>
              <a:t>晚会到此结束</a:t>
            </a:r>
            <a:endParaRPr lang="en-US" altLang="zh-CN" sz="8000" b="0" dirty="0">
              <a:ln w="285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effectLst>
                <a:outerShdw blurRad="342900" dist="38100" dir="2700000" algn="tl" rotWithShape="0">
                  <a:prstClr val="black">
                    <a:alpha val="50000"/>
                  </a:prstClr>
                </a:outerShdw>
              </a:effectLst>
              <a:latin typeface="方正正大黑简体" panose="02000000000000000000" pitchFamily="2" charset="-122"/>
              <a:ea typeface="方正正大黑简体" panose="02000000000000000000" pitchFamily="2" charset="-122"/>
            </a:endParaRPr>
          </a:p>
          <a:p>
            <a:pPr algn="ctr">
              <a:lnSpc>
                <a:spcPct val="100000"/>
              </a:lnSpc>
            </a:pPr>
            <a:r>
              <a:rPr lang="zh-CN" altLang="en-US" sz="8000" b="0" dirty="0">
                <a:ln w="285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effectLst>
                  <a:outerShdw blurRad="342900" dist="38100" dir="2700000" algn="tl" rotWithShape="0">
                    <a:prstClr val="black">
                      <a:alpha val="50000"/>
                    </a:prstClr>
                  </a:outerShdw>
                </a:effectLst>
                <a:latin typeface="方正正大黑简体" panose="02000000000000000000" pitchFamily="2" charset="-122"/>
                <a:ea typeface="方正正大黑简体" panose="02000000000000000000" pitchFamily="2" charset="-122"/>
              </a:rPr>
              <a:t>谢谢观</a:t>
            </a:r>
            <a:r>
              <a:rPr lang="zh-CN" altLang="en-US" sz="8000" b="0" dirty="0" smtClean="0">
                <a:ln w="285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effectLst>
                  <a:outerShdw blurRad="342900" dist="38100" dir="2700000" algn="tl" rotWithShape="0">
                    <a:prstClr val="black">
                      <a:alpha val="50000"/>
                    </a:prstClr>
                  </a:outerShdw>
                </a:effectLst>
                <a:latin typeface="方正正大黑简体" panose="02000000000000000000" pitchFamily="2" charset="-122"/>
                <a:ea typeface="方正正大黑简体" panose="02000000000000000000" pitchFamily="2" charset="-122"/>
              </a:rPr>
              <a:t>看！</a:t>
            </a:r>
            <a:endParaRPr lang="zh-CN" altLang="en-US" sz="8000" b="0" dirty="0">
              <a:ln w="285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effectLst>
                <a:outerShdw blurRad="342900" dist="38100" dir="2700000" algn="tl" rotWithShape="0">
                  <a:prstClr val="black">
                    <a:alpha val="50000"/>
                  </a:prstClr>
                </a:outerShdw>
              </a:effectLst>
              <a:latin typeface="方正正大黑简体" panose="02000000000000000000" pitchFamily="2" charset="-122"/>
              <a:ea typeface="方正正大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67086" y="5069979"/>
            <a:ext cx="4339651" cy="784830"/>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gn="ctr">
              <a:lnSpc>
                <a:spcPct val="100000"/>
              </a:lnSpc>
              <a:spcBef>
                <a:spcPts val="600"/>
              </a:spcBef>
              <a:defRPr sz="54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r>
              <a:rPr lang="zh-CN" altLang="en-US" sz="2000" dirty="0"/>
              <a:t>董事长</a:t>
            </a:r>
            <a:endParaRPr lang="en-US" altLang="zh-CN" sz="2000" dirty="0"/>
          </a:p>
          <a:p>
            <a:r>
              <a:rPr lang="en-US" altLang="zh-CN" sz="2000" dirty="0"/>
              <a:t>XXX</a:t>
            </a:r>
            <a:r>
              <a:rPr lang="zh-CN" altLang="en-US" sz="2000" dirty="0"/>
              <a:t>先生</a:t>
            </a:r>
          </a:p>
        </p:txBody>
      </p:sp>
      <p:sp>
        <p:nvSpPr>
          <p:cNvPr id="4" name="TextBox 11"/>
          <p:cNvSpPr txBox="1"/>
          <p:nvPr/>
        </p:nvSpPr>
        <p:spPr>
          <a:xfrm>
            <a:off x="3762375" y="1641063"/>
            <a:ext cx="4324352" cy="923330"/>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396240" algn="just">
              <a:lnSpc>
                <a:spcPct val="150000"/>
              </a:lnSpc>
              <a:spcBef>
                <a:spcPts val="600"/>
              </a:spcBef>
              <a:defRPr sz="16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indent="0" algn="l">
              <a:lnSpc>
                <a:spcPct val="100000"/>
              </a:lnSpc>
            </a:pPr>
            <a:r>
              <a:rPr lang="zh-CN" altLang="en-US" sz="5400" dirty="0"/>
              <a:t>领导寄语</a:t>
            </a:r>
          </a:p>
        </p:txBody>
      </p:sp>
      <p:sp>
        <p:nvSpPr>
          <p:cNvPr id="5" name="TextBox 13"/>
          <p:cNvSpPr txBox="1"/>
          <p:nvPr/>
        </p:nvSpPr>
        <p:spPr>
          <a:xfrm>
            <a:off x="3762375" y="2677524"/>
            <a:ext cx="7389911" cy="2385268"/>
          </a:xfrm>
          <a:prstGeom prst="rect">
            <a:avLst/>
          </a:prstGeom>
          <a:noFill/>
        </p:spPr>
        <p:txBody>
          <a:bodyPr wrap="square" rtlCol="0">
            <a:spAutoFit/>
            <a:scene3d>
              <a:camera prst="orthographicFront"/>
              <a:lightRig rig="flat" dir="t"/>
            </a:scene3d>
            <a:sp3d prstMaterial="plastic">
              <a:bevelT w="12700" h="12700"/>
            </a:sp3d>
          </a:bodyPr>
          <a:lstStyle/>
          <a:p>
            <a:pPr>
              <a:lnSpc>
                <a:spcPct val="150000"/>
              </a:lnSpc>
              <a:spcBef>
                <a:spcPts val="600"/>
              </a:spcBef>
            </a:pPr>
            <a:r>
              <a:rPr lang="zh-CN" altLang="en-US" sz="16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rPr>
              <a:t>转眼岁末，公司的年会如期而至，大家欢聚一堂，细数过去一年中风雨同舟奋力拼搏的点点滴滴，聆听各部门对于去年一年的工作总结，展望公司未来发展的蓬勃蓝图，在喜悦的同时，内心也隐隐感到一种责任的重量。</a:t>
            </a:r>
            <a:endParaRPr lang="en-US" altLang="zh-CN" sz="16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16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rPr>
              <a:t>优秀的企业需要优秀的团队，做为这个团队的一份子，为这个团队的成长贡献自己微薄力量是自己义不容辞的责任。在已经到来</a:t>
            </a:r>
            <a:r>
              <a:rPr lang="en-US" altLang="zh-CN" sz="16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rPr>
              <a:t>2018</a:t>
            </a:r>
            <a:r>
              <a:rPr lang="zh-CN" altLang="en-US" sz="1600" b="1" dirty="0">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rPr>
              <a:t>年，我将继续与大家共同努力共同进步，为公司的发展贡献自己的力量。</a:t>
            </a:r>
          </a:p>
        </p:txBody>
      </p:sp>
      <p:pic>
        <p:nvPicPr>
          <p:cNvPr id="6" name="图片 5"/>
          <p:cNvPicPr>
            <a:picLocks noChangeAspect="1"/>
          </p:cNvPicPr>
          <p:nvPr/>
        </p:nvPicPr>
        <p:blipFill rotWithShape="1">
          <a:blip r:embed="rId4" cstate="screen"/>
          <a:srcRect/>
          <a:stretch>
            <a:fillRect/>
          </a:stretch>
        </p:blipFill>
        <p:spPr>
          <a:xfrm>
            <a:off x="1210616" y="1722411"/>
            <a:ext cx="1979318" cy="30451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37201" y="1508406"/>
            <a:ext cx="4917598" cy="663293"/>
            <a:chOff x="3637201" y="1813206"/>
            <a:chExt cx="4917598" cy="663293"/>
          </a:xfrm>
        </p:grpSpPr>
        <p:sp>
          <p:nvSpPr>
            <p:cNvPr id="6" name="圆角矩形 5"/>
            <p:cNvSpPr/>
            <p:nvPr/>
          </p:nvSpPr>
          <p:spPr>
            <a:xfrm>
              <a:off x="3637201" y="1813206"/>
              <a:ext cx="4917598" cy="663293"/>
            </a:xfrm>
            <a:prstGeom prst="roundRect">
              <a:avLst>
                <a:gd name="adj" fmla="val 50000"/>
              </a:avLst>
            </a:prstGeom>
            <a:blipFill dpi="0" rotWithShape="1">
              <a:blip r:embed="rId3"/>
              <a:srcRect/>
              <a:tile tx="0" ty="0" sx="100000" sy="100000" flip="none" algn="ctr"/>
            </a:blipFill>
            <a:ln w="19050">
              <a:gradFill flip="none" rotWithShape="1">
                <a:gsLst>
                  <a:gs pos="0">
                    <a:schemeClr val="accent1">
                      <a:lumMod val="60000"/>
                      <a:lumOff val="40000"/>
                      <a:alpha val="55000"/>
                    </a:schemeClr>
                  </a:gs>
                  <a:gs pos="37000">
                    <a:schemeClr val="accent1">
                      <a:lumMod val="45000"/>
                      <a:lumOff val="55000"/>
                      <a:alpha val="53000"/>
                    </a:schemeClr>
                  </a:gs>
                  <a:gs pos="68000">
                    <a:schemeClr val="accent1">
                      <a:lumMod val="20000"/>
                      <a:lumOff val="80000"/>
                      <a:alpha val="28000"/>
                    </a:schemeClr>
                  </a:gs>
                  <a:gs pos="100000">
                    <a:schemeClr val="accent1">
                      <a:lumMod val="30000"/>
                      <a:lumOff val="70000"/>
                      <a:alpha val="67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3"/>
            <p:cNvSpPr txBox="1"/>
            <p:nvPr/>
          </p:nvSpPr>
          <p:spPr>
            <a:xfrm>
              <a:off x="4811031" y="1934068"/>
              <a:ext cx="2569934" cy="4801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4"/>
                </a:contourClr>
              </a:sp3d>
            </a:bodyPr>
            <a:lstStyle/>
            <a:p>
              <a:pPr algn="ctr">
                <a:lnSpc>
                  <a:spcPct val="90000"/>
                </a:lnSpc>
              </a:pPr>
              <a:r>
                <a:rPr lang="zh-CN" altLang="en-US" sz="2800" b="1" spc="300" dirty="0">
                  <a:ln w="11430"/>
                  <a:gradFill>
                    <a:gsLst>
                      <a:gs pos="0">
                        <a:srgbClr val="FFD63F"/>
                      </a:gs>
                      <a:gs pos="75000">
                        <a:srgbClr val="FFC000"/>
                      </a:gs>
                      <a:gs pos="100000">
                        <a:srgbClr val="F79646">
                          <a:tint val="90000"/>
                          <a:satMod val="120000"/>
                        </a:srgbClr>
                      </a:gs>
                    </a:gsLst>
                    <a:lin ang="5400000"/>
                  </a:gradFill>
                  <a:effectLst>
                    <a:outerShdw blurRad="254000" dist="40000" dir="5040000" algn="tl">
                      <a:srgbClr val="000000">
                        <a:alpha val="67000"/>
                      </a:srgbClr>
                    </a:outerShdw>
                  </a:effectLst>
                  <a:latin typeface="Arial Black" panose="020B0A04020102020204" pitchFamily="34" charset="0"/>
                </a:rPr>
                <a:t>回顾今年工作</a:t>
              </a:r>
            </a:p>
          </p:txBody>
        </p:sp>
      </p:grpSp>
      <p:grpSp>
        <p:nvGrpSpPr>
          <p:cNvPr id="20" name="组合 19"/>
          <p:cNvGrpSpPr/>
          <p:nvPr/>
        </p:nvGrpSpPr>
        <p:grpSpPr>
          <a:xfrm>
            <a:off x="3637201" y="2570397"/>
            <a:ext cx="4917598" cy="663293"/>
            <a:chOff x="3637201" y="1813206"/>
            <a:chExt cx="4917598" cy="663293"/>
          </a:xfrm>
        </p:grpSpPr>
        <p:sp>
          <p:nvSpPr>
            <p:cNvPr id="21" name="圆角矩形 20"/>
            <p:cNvSpPr/>
            <p:nvPr/>
          </p:nvSpPr>
          <p:spPr>
            <a:xfrm>
              <a:off x="3637201" y="1813206"/>
              <a:ext cx="4917598" cy="663293"/>
            </a:xfrm>
            <a:prstGeom prst="roundRect">
              <a:avLst>
                <a:gd name="adj" fmla="val 50000"/>
              </a:avLst>
            </a:prstGeom>
            <a:blipFill dpi="0" rotWithShape="1">
              <a:blip r:embed="rId3"/>
              <a:srcRect/>
              <a:tile tx="0" ty="0" sx="100000" sy="100000" flip="none" algn="ctr"/>
            </a:blipFill>
            <a:ln w="19050">
              <a:gradFill flip="none" rotWithShape="1">
                <a:gsLst>
                  <a:gs pos="0">
                    <a:schemeClr val="accent1">
                      <a:lumMod val="60000"/>
                      <a:lumOff val="40000"/>
                      <a:alpha val="55000"/>
                    </a:schemeClr>
                  </a:gs>
                  <a:gs pos="37000">
                    <a:schemeClr val="accent1">
                      <a:lumMod val="45000"/>
                      <a:lumOff val="55000"/>
                      <a:alpha val="53000"/>
                    </a:schemeClr>
                  </a:gs>
                  <a:gs pos="68000">
                    <a:schemeClr val="accent1">
                      <a:lumMod val="20000"/>
                      <a:lumOff val="80000"/>
                      <a:alpha val="28000"/>
                    </a:schemeClr>
                  </a:gs>
                  <a:gs pos="100000">
                    <a:schemeClr val="accent1">
                      <a:lumMod val="30000"/>
                      <a:lumOff val="70000"/>
                      <a:alpha val="67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3"/>
            <p:cNvSpPr txBox="1"/>
            <p:nvPr/>
          </p:nvSpPr>
          <p:spPr>
            <a:xfrm>
              <a:off x="4811031" y="1934068"/>
              <a:ext cx="2569934" cy="4801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4"/>
                </a:contourClr>
              </a:sp3d>
            </a:bodyPr>
            <a:lstStyle/>
            <a:p>
              <a:pPr algn="ctr">
                <a:lnSpc>
                  <a:spcPct val="90000"/>
                </a:lnSpc>
              </a:pPr>
              <a:r>
                <a:rPr lang="zh-CN" altLang="en-US" sz="2800" b="1" spc="300" dirty="0">
                  <a:ln w="11430"/>
                  <a:gradFill>
                    <a:gsLst>
                      <a:gs pos="0">
                        <a:srgbClr val="FFD63F"/>
                      </a:gs>
                      <a:gs pos="75000">
                        <a:srgbClr val="FFC000"/>
                      </a:gs>
                      <a:gs pos="100000">
                        <a:srgbClr val="F79646">
                          <a:tint val="90000"/>
                          <a:satMod val="120000"/>
                        </a:srgbClr>
                      </a:gs>
                    </a:gsLst>
                    <a:lin ang="5400000"/>
                  </a:gradFill>
                  <a:effectLst>
                    <a:outerShdw blurRad="254000" dist="40000" dir="5040000" algn="tl">
                      <a:srgbClr val="000000">
                        <a:alpha val="67000"/>
                      </a:srgbClr>
                    </a:outerShdw>
                  </a:effectLst>
                  <a:latin typeface="Arial Black" panose="020B0A04020102020204" pitchFamily="34" charset="0"/>
                </a:rPr>
                <a:t>年终颁奖盛典</a:t>
              </a:r>
            </a:p>
          </p:txBody>
        </p:sp>
      </p:grpSp>
      <p:grpSp>
        <p:nvGrpSpPr>
          <p:cNvPr id="23" name="组合 22"/>
          <p:cNvGrpSpPr/>
          <p:nvPr/>
        </p:nvGrpSpPr>
        <p:grpSpPr>
          <a:xfrm>
            <a:off x="3637201" y="3632388"/>
            <a:ext cx="4917598" cy="663293"/>
            <a:chOff x="3637201" y="1813206"/>
            <a:chExt cx="4917598" cy="663293"/>
          </a:xfrm>
        </p:grpSpPr>
        <p:sp>
          <p:nvSpPr>
            <p:cNvPr id="24" name="圆角矩形 23"/>
            <p:cNvSpPr/>
            <p:nvPr/>
          </p:nvSpPr>
          <p:spPr>
            <a:xfrm>
              <a:off x="3637201" y="1813206"/>
              <a:ext cx="4917598" cy="663293"/>
            </a:xfrm>
            <a:prstGeom prst="roundRect">
              <a:avLst>
                <a:gd name="adj" fmla="val 50000"/>
              </a:avLst>
            </a:prstGeom>
            <a:blipFill dpi="0" rotWithShape="1">
              <a:blip r:embed="rId3"/>
              <a:srcRect/>
              <a:tile tx="0" ty="0" sx="100000" sy="100000" flip="none" algn="ctr"/>
            </a:blipFill>
            <a:ln w="19050">
              <a:gradFill flip="none" rotWithShape="1">
                <a:gsLst>
                  <a:gs pos="0">
                    <a:schemeClr val="accent1">
                      <a:lumMod val="60000"/>
                      <a:lumOff val="40000"/>
                      <a:alpha val="55000"/>
                    </a:schemeClr>
                  </a:gs>
                  <a:gs pos="37000">
                    <a:schemeClr val="accent1">
                      <a:lumMod val="45000"/>
                      <a:lumOff val="55000"/>
                      <a:alpha val="53000"/>
                    </a:schemeClr>
                  </a:gs>
                  <a:gs pos="68000">
                    <a:schemeClr val="accent1">
                      <a:lumMod val="20000"/>
                      <a:lumOff val="80000"/>
                      <a:alpha val="28000"/>
                    </a:schemeClr>
                  </a:gs>
                  <a:gs pos="100000">
                    <a:schemeClr val="accent1">
                      <a:lumMod val="30000"/>
                      <a:lumOff val="70000"/>
                      <a:alpha val="67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3"/>
            <p:cNvSpPr txBox="1"/>
            <p:nvPr/>
          </p:nvSpPr>
          <p:spPr>
            <a:xfrm>
              <a:off x="4811029" y="1934068"/>
              <a:ext cx="2569935" cy="4801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4"/>
                </a:contourClr>
              </a:sp3d>
            </a:bodyPr>
            <a:lstStyle/>
            <a:p>
              <a:pPr algn="ctr">
                <a:lnSpc>
                  <a:spcPct val="90000"/>
                </a:lnSpc>
              </a:pPr>
              <a:r>
                <a:rPr lang="zh-CN" altLang="en-US" sz="2800" b="1" spc="300" dirty="0">
                  <a:ln w="11430"/>
                  <a:gradFill>
                    <a:gsLst>
                      <a:gs pos="0">
                        <a:srgbClr val="FFD63F"/>
                      </a:gs>
                      <a:gs pos="75000">
                        <a:srgbClr val="FFC000"/>
                      </a:gs>
                      <a:gs pos="100000">
                        <a:srgbClr val="F79646">
                          <a:tint val="90000"/>
                          <a:satMod val="120000"/>
                        </a:srgbClr>
                      </a:gs>
                    </a:gsLst>
                    <a:lin ang="5400000"/>
                  </a:gradFill>
                  <a:effectLst>
                    <a:outerShdw blurRad="254000" dist="40000" dir="5040000" algn="tl">
                      <a:srgbClr val="000000">
                        <a:alpha val="67000"/>
                      </a:srgbClr>
                    </a:outerShdw>
                  </a:effectLst>
                  <a:latin typeface="Arial Black" panose="020B0A04020102020204" pitchFamily="34" charset="0"/>
                </a:rPr>
                <a:t>文艺演出展示</a:t>
              </a:r>
            </a:p>
          </p:txBody>
        </p:sp>
      </p:grpSp>
      <p:grpSp>
        <p:nvGrpSpPr>
          <p:cNvPr id="26" name="组合 25"/>
          <p:cNvGrpSpPr/>
          <p:nvPr/>
        </p:nvGrpSpPr>
        <p:grpSpPr>
          <a:xfrm>
            <a:off x="3637201" y="4694380"/>
            <a:ext cx="4917598" cy="663293"/>
            <a:chOff x="3637201" y="1813206"/>
            <a:chExt cx="4917598" cy="663293"/>
          </a:xfrm>
        </p:grpSpPr>
        <p:sp>
          <p:nvSpPr>
            <p:cNvPr id="27" name="圆角矩形 26"/>
            <p:cNvSpPr/>
            <p:nvPr/>
          </p:nvSpPr>
          <p:spPr>
            <a:xfrm>
              <a:off x="3637201" y="1813206"/>
              <a:ext cx="4917598" cy="663293"/>
            </a:xfrm>
            <a:prstGeom prst="roundRect">
              <a:avLst>
                <a:gd name="adj" fmla="val 50000"/>
              </a:avLst>
            </a:prstGeom>
            <a:blipFill dpi="0" rotWithShape="1">
              <a:blip r:embed="rId3"/>
              <a:srcRect/>
              <a:tile tx="0" ty="0" sx="100000" sy="100000" flip="none" algn="ctr"/>
            </a:blipFill>
            <a:ln w="19050">
              <a:gradFill flip="none" rotWithShape="1">
                <a:gsLst>
                  <a:gs pos="0">
                    <a:schemeClr val="accent1">
                      <a:lumMod val="60000"/>
                      <a:lumOff val="40000"/>
                      <a:alpha val="55000"/>
                    </a:schemeClr>
                  </a:gs>
                  <a:gs pos="37000">
                    <a:schemeClr val="accent1">
                      <a:lumMod val="45000"/>
                      <a:lumOff val="55000"/>
                      <a:alpha val="53000"/>
                    </a:schemeClr>
                  </a:gs>
                  <a:gs pos="68000">
                    <a:schemeClr val="accent1">
                      <a:lumMod val="20000"/>
                      <a:lumOff val="80000"/>
                      <a:alpha val="28000"/>
                    </a:schemeClr>
                  </a:gs>
                  <a:gs pos="100000">
                    <a:schemeClr val="accent1">
                      <a:lumMod val="30000"/>
                      <a:lumOff val="70000"/>
                      <a:alpha val="67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3"/>
            <p:cNvSpPr txBox="1"/>
            <p:nvPr/>
          </p:nvSpPr>
          <p:spPr>
            <a:xfrm>
              <a:off x="4811031" y="1934068"/>
              <a:ext cx="2569934" cy="4801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4"/>
                </a:contourClr>
              </a:sp3d>
            </a:bodyPr>
            <a:lstStyle/>
            <a:p>
              <a:pPr algn="ctr">
                <a:lnSpc>
                  <a:spcPct val="90000"/>
                </a:lnSpc>
              </a:pPr>
              <a:r>
                <a:rPr lang="zh-CN" altLang="en-US" sz="2800" b="1" spc="300" dirty="0">
                  <a:ln w="11430"/>
                  <a:gradFill>
                    <a:gsLst>
                      <a:gs pos="0">
                        <a:srgbClr val="FFD63F"/>
                      </a:gs>
                      <a:gs pos="75000">
                        <a:srgbClr val="FFC000"/>
                      </a:gs>
                      <a:gs pos="100000">
                        <a:srgbClr val="F79646">
                          <a:tint val="90000"/>
                          <a:satMod val="120000"/>
                        </a:srgbClr>
                      </a:gs>
                    </a:gsLst>
                    <a:lin ang="5400000"/>
                  </a:gradFill>
                  <a:effectLst>
                    <a:outerShdw blurRad="254000" dist="40000" dir="5040000" algn="tl">
                      <a:srgbClr val="000000">
                        <a:alpha val="67000"/>
                      </a:srgbClr>
                    </a:outerShdw>
                  </a:effectLst>
                  <a:latin typeface="Arial Black" panose="020B0A04020102020204" pitchFamily="34" charset="0"/>
                </a:rPr>
                <a:t>新年工作寄语</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strVal val="#ppt_w+.3"/>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strVal val="#ppt_w+.3"/>
                                          </p:val>
                                        </p:tav>
                                        <p:tav tm="100000">
                                          <p:val>
                                            <p:strVal val="#ppt_w"/>
                                          </p:val>
                                        </p:tav>
                                      </p:tavLst>
                                    </p:anim>
                                    <p:anim calcmode="lin" valueType="num">
                                      <p:cBhvr>
                                        <p:cTn id="20" dur="500" fill="hold"/>
                                        <p:tgtEl>
                                          <p:spTgt spid="23"/>
                                        </p:tgtEl>
                                        <p:attrNameLst>
                                          <p:attrName>ppt_h</p:attrName>
                                        </p:attrNameLst>
                                      </p:cBhvr>
                                      <p:tavLst>
                                        <p:tav tm="0">
                                          <p:val>
                                            <p:strVal val="#ppt_h"/>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0" presetClass="entr" presetSubtype="0" decel="10000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strVal val="#ppt_w+.3"/>
                                          </p:val>
                                        </p:tav>
                                        <p:tav tm="100000">
                                          <p:val>
                                            <p:strVal val="#ppt_w"/>
                                          </p:val>
                                        </p:tav>
                                      </p:tavLst>
                                    </p:anim>
                                    <p:anim calcmode="lin" valueType="num">
                                      <p:cBhvr>
                                        <p:cTn id="26" dur="500" fill="hold"/>
                                        <p:tgtEl>
                                          <p:spTgt spid="26"/>
                                        </p:tgtEl>
                                        <p:attrNameLst>
                                          <p:attrName>ppt_h</p:attrName>
                                        </p:attrNameLst>
                                      </p:cBhvr>
                                      <p:tavLst>
                                        <p:tav tm="0">
                                          <p:val>
                                            <p:strVal val="#ppt_h"/>
                                          </p:val>
                                        </p:tav>
                                        <p:tav tm="100000">
                                          <p:val>
                                            <p:strVal val="#ppt_h"/>
                                          </p:val>
                                        </p:tav>
                                      </p:tavLst>
                                    </p:anim>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6"/>
          <p:cNvPicPr>
            <a:picLocks noChangeAspect="1" noChangeArrowheads="1"/>
          </p:cNvPicPr>
          <p:nvPr/>
        </p:nvPicPr>
        <p:blipFill>
          <a:blip r:embed="rId3"/>
          <a:stretch>
            <a:fillRect/>
          </a:stretch>
        </p:blipFill>
        <p:spPr bwMode="auto">
          <a:xfrm>
            <a:off x="2965070" y="1541663"/>
            <a:ext cx="6261860" cy="318460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46373" y="2606025"/>
            <a:ext cx="6686551" cy="1015663"/>
          </a:xfrm>
          <a:prstGeom prst="rect">
            <a:avLst/>
          </a:prstGeom>
          <a:noFill/>
        </p:spPr>
        <p:txBody>
          <a:bodyPr wrap="square" rtlCol="0">
            <a:spAutoFit/>
          </a:bodyPr>
          <a:lstStyle/>
          <a:p>
            <a:pPr algn="ctr"/>
            <a:r>
              <a:rPr lang="zh-CN" altLang="en-US" sz="6000" b="1" dirty="0">
                <a:ln>
                  <a:solidFill>
                    <a:schemeClr val="accent1">
                      <a:lumMod val="40000"/>
                      <a:lumOff val="60000"/>
                      <a:alpha val="56000"/>
                    </a:schemeClr>
                  </a:solidFill>
                </a:ln>
                <a:blipFill>
                  <a:blip r:embed="rId4"/>
                  <a:tile tx="0" ty="0" sx="100000" sy="100000" flip="none" algn="ctr"/>
                </a:blipFill>
                <a:latin typeface="微软雅黑" panose="020B0503020204020204" pitchFamily="34" charset="-122"/>
                <a:ea typeface="微软雅黑" panose="020B0503020204020204" pitchFamily="34" charset="-122"/>
              </a:rPr>
              <a:t>回顾今年工作</a:t>
            </a:r>
          </a:p>
        </p:txBody>
      </p:sp>
      <p:pic>
        <p:nvPicPr>
          <p:cNvPr id="5" name="图片 4"/>
          <p:cNvPicPr>
            <a:picLocks noChangeAspect="1"/>
          </p:cNvPicPr>
          <p:nvPr/>
        </p:nvPicPr>
        <p:blipFill>
          <a:blip r:embed="rId5"/>
          <a:stretch>
            <a:fillRect/>
          </a:stretch>
        </p:blipFill>
        <p:spPr>
          <a:xfrm>
            <a:off x="0" y="3911600"/>
            <a:ext cx="12192000" cy="2946400"/>
          </a:xfrm>
          <a:prstGeom prst="rect">
            <a:avLst/>
          </a:prstGeom>
        </p:spPr>
      </p:pic>
      <p:pic>
        <p:nvPicPr>
          <p:cNvPr id="6" name="图片 5" descr="4.PNG"/>
          <p:cNvPicPr>
            <a:picLocks noChangeAspect="1"/>
          </p:cNvPicPr>
          <p:nvPr/>
        </p:nvPicPr>
        <p:blipFill>
          <a:blip r:embed="rId6" cstate="email"/>
          <a:srcRect/>
          <a:stretch>
            <a:fillRect/>
          </a:stretch>
        </p:blipFill>
        <p:spPr bwMode="auto">
          <a:xfrm>
            <a:off x="2695441" y="87554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3.png"/>
          <p:cNvPicPr>
            <a:picLocks noChangeAspect="1"/>
          </p:cNvPicPr>
          <p:nvPr/>
        </p:nvPicPr>
        <p:blipFill>
          <a:blip r:embed="rId7" cstate="email"/>
          <a:srcRect/>
          <a:stretch>
            <a:fillRect/>
          </a:stretch>
        </p:blipFill>
        <p:spPr bwMode="auto">
          <a:xfrm>
            <a:off x="2049861" y="43930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4.PNG"/>
          <p:cNvPicPr>
            <a:picLocks noChangeAspect="1"/>
          </p:cNvPicPr>
          <p:nvPr/>
        </p:nvPicPr>
        <p:blipFill>
          <a:blip r:embed="rId8" cstate="email"/>
          <a:srcRect/>
          <a:stretch>
            <a:fillRect/>
          </a:stretch>
        </p:blipFill>
        <p:spPr bwMode="auto">
          <a:xfrm>
            <a:off x="1025394" y="129845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3.png"/>
          <p:cNvPicPr>
            <a:picLocks noChangeAspect="1"/>
          </p:cNvPicPr>
          <p:nvPr/>
        </p:nvPicPr>
        <p:blipFill>
          <a:blip r:embed="rId9" cstate="email"/>
          <a:srcRect/>
          <a:stretch>
            <a:fillRect/>
          </a:stretch>
        </p:blipFill>
        <p:spPr bwMode="auto">
          <a:xfrm>
            <a:off x="525861" y="85459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4.PNG"/>
          <p:cNvPicPr>
            <a:picLocks noChangeAspect="1"/>
          </p:cNvPicPr>
          <p:nvPr/>
        </p:nvPicPr>
        <p:blipFill>
          <a:blip r:embed="rId10" cstate="email"/>
          <a:srcRect/>
          <a:stretch>
            <a:fillRect/>
          </a:stretch>
        </p:blipFill>
        <p:spPr bwMode="auto">
          <a:xfrm>
            <a:off x="4371847" y="1063508"/>
            <a:ext cx="317500" cy="11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3.png"/>
          <p:cNvPicPr>
            <a:picLocks noChangeAspect="1"/>
          </p:cNvPicPr>
          <p:nvPr/>
        </p:nvPicPr>
        <p:blipFill>
          <a:blip r:embed="rId9" cstate="email"/>
          <a:srcRect/>
          <a:stretch>
            <a:fillRect/>
          </a:stretch>
        </p:blipFill>
        <p:spPr bwMode="auto">
          <a:xfrm>
            <a:off x="3859611" y="106795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4.PNG"/>
          <p:cNvPicPr>
            <a:picLocks noChangeAspect="1"/>
          </p:cNvPicPr>
          <p:nvPr/>
        </p:nvPicPr>
        <p:blipFill>
          <a:blip r:embed="rId10" cstate="email"/>
          <a:srcRect/>
          <a:stretch>
            <a:fillRect/>
          </a:stretch>
        </p:blipFill>
        <p:spPr bwMode="auto">
          <a:xfrm>
            <a:off x="5787894" y="22403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3.png"/>
          <p:cNvPicPr>
            <a:picLocks noChangeAspect="1"/>
          </p:cNvPicPr>
          <p:nvPr/>
        </p:nvPicPr>
        <p:blipFill>
          <a:blip r:embed="rId9" cstate="email"/>
          <a:srcRect/>
          <a:stretch>
            <a:fillRect/>
          </a:stretch>
        </p:blipFill>
        <p:spPr bwMode="auto">
          <a:xfrm>
            <a:off x="5288361" y="-21792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3.png"/>
          <p:cNvPicPr>
            <a:picLocks noChangeAspect="1"/>
          </p:cNvPicPr>
          <p:nvPr/>
        </p:nvPicPr>
        <p:blipFill>
          <a:blip r:embed="rId11" cstate="email"/>
          <a:srcRect/>
          <a:stretch>
            <a:fillRect/>
          </a:stretch>
        </p:blipFill>
        <p:spPr bwMode="auto">
          <a:xfrm>
            <a:off x="6145611" y="122606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4.PNG"/>
          <p:cNvPicPr>
            <a:picLocks noChangeAspect="1"/>
          </p:cNvPicPr>
          <p:nvPr/>
        </p:nvPicPr>
        <p:blipFill>
          <a:blip r:embed="rId12" cstate="email"/>
          <a:srcRect/>
          <a:stretch>
            <a:fillRect/>
          </a:stretch>
        </p:blipFill>
        <p:spPr bwMode="auto">
          <a:xfrm>
            <a:off x="4403594" y="66218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3.png"/>
          <p:cNvPicPr>
            <a:picLocks noChangeAspect="1"/>
          </p:cNvPicPr>
          <p:nvPr/>
        </p:nvPicPr>
        <p:blipFill>
          <a:blip r:embed="rId13" cstate="email"/>
          <a:srcRect/>
          <a:stretch>
            <a:fillRect/>
          </a:stretch>
        </p:blipFill>
        <p:spPr bwMode="auto">
          <a:xfrm>
            <a:off x="4050111" y="21070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4.PNG"/>
          <p:cNvPicPr>
            <a:picLocks noChangeAspect="1"/>
          </p:cNvPicPr>
          <p:nvPr/>
        </p:nvPicPr>
        <p:blipFill>
          <a:blip r:embed="rId12" cstate="email"/>
          <a:srcRect/>
          <a:stretch>
            <a:fillRect/>
          </a:stretch>
        </p:blipFill>
        <p:spPr bwMode="auto">
          <a:xfrm>
            <a:off x="7165841" y="91936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3.png"/>
          <p:cNvPicPr>
            <a:picLocks noChangeAspect="1"/>
          </p:cNvPicPr>
          <p:nvPr/>
        </p:nvPicPr>
        <p:blipFill>
          <a:blip r:embed="rId11" cstate="email"/>
          <a:srcRect/>
          <a:stretch>
            <a:fillRect/>
          </a:stretch>
        </p:blipFill>
        <p:spPr bwMode="auto">
          <a:xfrm>
            <a:off x="6812361" y="46787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4.PNG"/>
          <p:cNvPicPr>
            <a:picLocks noChangeAspect="1"/>
          </p:cNvPicPr>
          <p:nvPr/>
        </p:nvPicPr>
        <p:blipFill>
          <a:blip r:embed="rId14" cstate="email"/>
          <a:srcRect/>
          <a:stretch>
            <a:fillRect/>
          </a:stretch>
        </p:blipFill>
        <p:spPr bwMode="auto">
          <a:xfrm>
            <a:off x="9473012" y="1163202"/>
            <a:ext cx="374649" cy="13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3.png"/>
          <p:cNvPicPr>
            <a:picLocks noChangeAspect="1"/>
          </p:cNvPicPr>
          <p:nvPr/>
        </p:nvPicPr>
        <p:blipFill>
          <a:blip r:embed="rId15" cstate="email"/>
          <a:srcRect/>
          <a:stretch>
            <a:fillRect/>
          </a:stretch>
        </p:blipFill>
        <p:spPr bwMode="auto">
          <a:xfrm>
            <a:off x="8882457" y="72505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4.PNG"/>
          <p:cNvPicPr>
            <a:picLocks noChangeAspect="1"/>
          </p:cNvPicPr>
          <p:nvPr/>
        </p:nvPicPr>
        <p:blipFill>
          <a:blip r:embed="rId16" cstate="email"/>
          <a:srcRect/>
          <a:stretch>
            <a:fillRect/>
          </a:stretch>
        </p:blipFill>
        <p:spPr bwMode="auto">
          <a:xfrm>
            <a:off x="8105641" y="34595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descr="3.png"/>
          <p:cNvPicPr>
            <a:picLocks noChangeAspect="1"/>
          </p:cNvPicPr>
          <p:nvPr/>
        </p:nvPicPr>
        <p:blipFill>
          <a:blip r:embed="rId17" cstate="email"/>
          <a:srcRect/>
          <a:stretch>
            <a:fillRect/>
          </a:stretch>
        </p:blipFill>
        <p:spPr bwMode="auto">
          <a:xfrm>
            <a:off x="7625161" y="-97907"/>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descr="4.PNG"/>
          <p:cNvPicPr>
            <a:picLocks noChangeAspect="1"/>
          </p:cNvPicPr>
          <p:nvPr/>
        </p:nvPicPr>
        <p:blipFill>
          <a:blip r:embed="rId18" cstate="email"/>
          <a:srcRect/>
          <a:stretch>
            <a:fillRect/>
          </a:stretch>
        </p:blipFill>
        <p:spPr bwMode="auto">
          <a:xfrm>
            <a:off x="11263708" y="65266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descr="3.png"/>
          <p:cNvPicPr>
            <a:picLocks noChangeAspect="1"/>
          </p:cNvPicPr>
          <p:nvPr/>
        </p:nvPicPr>
        <p:blipFill>
          <a:blip r:embed="rId19" cstate="email"/>
          <a:srcRect/>
          <a:stretch>
            <a:fillRect/>
          </a:stretch>
        </p:blipFill>
        <p:spPr bwMode="auto">
          <a:xfrm>
            <a:off x="10734541" y="21070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descr="4.PNG"/>
          <p:cNvPicPr>
            <a:picLocks noChangeAspect="1"/>
          </p:cNvPicPr>
          <p:nvPr/>
        </p:nvPicPr>
        <p:blipFill>
          <a:blip r:embed="rId20" cstate="email"/>
          <a:srcRect/>
          <a:stretch>
            <a:fillRect/>
          </a:stretch>
        </p:blipFill>
        <p:spPr bwMode="auto">
          <a:xfrm>
            <a:off x="10448794" y="2297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descr="3.png"/>
          <p:cNvPicPr>
            <a:picLocks noChangeAspect="1"/>
          </p:cNvPicPr>
          <p:nvPr/>
        </p:nvPicPr>
        <p:blipFill>
          <a:blip r:embed="rId21" cstate="email"/>
          <a:srcRect/>
          <a:stretch>
            <a:fillRect/>
          </a:stretch>
        </p:blipFill>
        <p:spPr bwMode="auto">
          <a:xfrm>
            <a:off x="10050861" y="-21792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descr="4.PNG"/>
          <p:cNvPicPr>
            <a:picLocks noChangeAspect="1"/>
          </p:cNvPicPr>
          <p:nvPr/>
        </p:nvPicPr>
        <p:blipFill>
          <a:blip r:embed="rId20" cstate="email"/>
          <a:srcRect/>
          <a:stretch>
            <a:fillRect/>
          </a:stretch>
        </p:blipFill>
        <p:spPr bwMode="auto">
          <a:xfrm>
            <a:off x="1478361" y="31357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3.png"/>
          <p:cNvPicPr>
            <a:picLocks noChangeAspect="1"/>
          </p:cNvPicPr>
          <p:nvPr/>
        </p:nvPicPr>
        <p:blipFill>
          <a:blip r:embed="rId21" cstate="email"/>
          <a:srcRect/>
          <a:stretch>
            <a:fillRect/>
          </a:stretch>
        </p:blipFill>
        <p:spPr bwMode="auto">
          <a:xfrm>
            <a:off x="1080427" y="-13410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descr="4.PNG"/>
          <p:cNvPicPr>
            <a:picLocks noChangeAspect="1"/>
          </p:cNvPicPr>
          <p:nvPr/>
        </p:nvPicPr>
        <p:blipFill>
          <a:blip r:embed="rId22" cstate="email"/>
          <a:srcRect/>
          <a:stretch>
            <a:fillRect/>
          </a:stretch>
        </p:blipFill>
        <p:spPr bwMode="auto">
          <a:xfrm>
            <a:off x="3260594" y="23927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3.png"/>
          <p:cNvPicPr>
            <a:picLocks noChangeAspect="1"/>
          </p:cNvPicPr>
          <p:nvPr/>
        </p:nvPicPr>
        <p:blipFill>
          <a:blip r:embed="rId11" cstate="email"/>
          <a:srcRect/>
          <a:stretch>
            <a:fillRect/>
          </a:stretch>
        </p:blipFill>
        <p:spPr bwMode="auto">
          <a:xfrm>
            <a:off x="2907111" y="-21030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descr="4.PNG"/>
          <p:cNvPicPr>
            <a:picLocks noChangeAspect="1"/>
          </p:cNvPicPr>
          <p:nvPr/>
        </p:nvPicPr>
        <p:blipFill>
          <a:blip r:embed="rId6" cstate="email"/>
          <a:srcRect/>
          <a:stretch>
            <a:fillRect/>
          </a:stretch>
        </p:blipFill>
        <p:spPr bwMode="auto">
          <a:xfrm>
            <a:off x="2504941" y="1058427"/>
            <a:ext cx="406400" cy="14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descr="3.png"/>
          <p:cNvPicPr>
            <a:picLocks noChangeAspect="1"/>
          </p:cNvPicPr>
          <p:nvPr/>
        </p:nvPicPr>
        <p:blipFill>
          <a:blip r:embed="rId7" cstate="email"/>
          <a:srcRect/>
          <a:stretch>
            <a:fillRect/>
          </a:stretch>
        </p:blipFill>
        <p:spPr bwMode="auto">
          <a:xfrm>
            <a:off x="1859361" y="622183"/>
            <a:ext cx="1714500" cy="14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descr="4.PNG"/>
          <p:cNvPicPr>
            <a:picLocks noChangeAspect="1"/>
          </p:cNvPicPr>
          <p:nvPr/>
        </p:nvPicPr>
        <p:blipFill>
          <a:blip r:embed="rId8" cstate="email"/>
          <a:srcRect/>
          <a:stretch>
            <a:fillRect/>
          </a:stretch>
        </p:blipFill>
        <p:spPr bwMode="auto">
          <a:xfrm>
            <a:off x="834894" y="1481336"/>
            <a:ext cx="317500"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descr="3.png"/>
          <p:cNvPicPr>
            <a:picLocks noChangeAspect="1"/>
          </p:cNvPicPr>
          <p:nvPr/>
        </p:nvPicPr>
        <p:blipFill>
          <a:blip r:embed="rId9" cstate="email"/>
          <a:srcRect/>
          <a:stretch>
            <a:fillRect/>
          </a:stretch>
        </p:blipFill>
        <p:spPr bwMode="auto">
          <a:xfrm>
            <a:off x="335361" y="103747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descr="3.png"/>
          <p:cNvPicPr>
            <a:picLocks noChangeAspect="1"/>
          </p:cNvPicPr>
          <p:nvPr/>
        </p:nvPicPr>
        <p:blipFill>
          <a:blip r:embed="rId9" cstate="email"/>
          <a:srcRect/>
          <a:stretch>
            <a:fillRect/>
          </a:stretch>
        </p:blipFill>
        <p:spPr bwMode="auto">
          <a:xfrm>
            <a:off x="3669111" y="1250832"/>
            <a:ext cx="1333500" cy="11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descr="4.PNG"/>
          <p:cNvPicPr>
            <a:picLocks noChangeAspect="1"/>
          </p:cNvPicPr>
          <p:nvPr/>
        </p:nvPicPr>
        <p:blipFill>
          <a:blip r:embed="rId10" cstate="email"/>
          <a:srcRect/>
          <a:stretch>
            <a:fillRect/>
          </a:stretch>
        </p:blipFill>
        <p:spPr bwMode="auto">
          <a:xfrm>
            <a:off x="5597394" y="406916"/>
            <a:ext cx="317500" cy="11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descr="3.png"/>
          <p:cNvPicPr>
            <a:picLocks noChangeAspect="1"/>
          </p:cNvPicPr>
          <p:nvPr/>
        </p:nvPicPr>
        <p:blipFill>
          <a:blip r:embed="rId9" cstate="email"/>
          <a:srcRect/>
          <a:stretch>
            <a:fillRect/>
          </a:stretch>
        </p:blipFill>
        <p:spPr bwMode="auto">
          <a:xfrm>
            <a:off x="5097861" y="-35043"/>
            <a:ext cx="1333500" cy="11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descr="3.png"/>
          <p:cNvPicPr>
            <a:picLocks noChangeAspect="1"/>
          </p:cNvPicPr>
          <p:nvPr/>
        </p:nvPicPr>
        <p:blipFill>
          <a:blip r:embed="rId11" cstate="email"/>
          <a:srcRect/>
          <a:stretch>
            <a:fillRect/>
          </a:stretch>
        </p:blipFill>
        <p:spPr bwMode="auto">
          <a:xfrm>
            <a:off x="5955111" y="1408946"/>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descr="4.PNG"/>
          <p:cNvPicPr>
            <a:picLocks noChangeAspect="1"/>
          </p:cNvPicPr>
          <p:nvPr/>
        </p:nvPicPr>
        <p:blipFill>
          <a:blip r:embed="rId12" cstate="email"/>
          <a:srcRect/>
          <a:stretch>
            <a:fillRect/>
          </a:stretch>
        </p:blipFill>
        <p:spPr bwMode="auto">
          <a:xfrm>
            <a:off x="4213094" y="845067"/>
            <a:ext cx="226484"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descr="3.png"/>
          <p:cNvPicPr>
            <a:picLocks noChangeAspect="1"/>
          </p:cNvPicPr>
          <p:nvPr/>
        </p:nvPicPr>
        <p:blipFill>
          <a:blip r:embed="rId13" cstate="email"/>
          <a:srcRect/>
          <a:stretch>
            <a:fillRect/>
          </a:stretch>
        </p:blipFill>
        <p:spPr bwMode="auto">
          <a:xfrm>
            <a:off x="3859611" y="393582"/>
            <a:ext cx="952500" cy="7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descr="4.PNG"/>
          <p:cNvPicPr>
            <a:picLocks noChangeAspect="1"/>
          </p:cNvPicPr>
          <p:nvPr/>
        </p:nvPicPr>
        <p:blipFill>
          <a:blip r:embed="rId12" cstate="email"/>
          <a:srcRect/>
          <a:stretch>
            <a:fillRect/>
          </a:stretch>
        </p:blipFill>
        <p:spPr bwMode="auto">
          <a:xfrm>
            <a:off x="6975341" y="1102241"/>
            <a:ext cx="226483" cy="82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descr="3.png"/>
          <p:cNvPicPr>
            <a:picLocks noChangeAspect="1"/>
          </p:cNvPicPr>
          <p:nvPr/>
        </p:nvPicPr>
        <p:blipFill>
          <a:blip r:embed="rId11" cstate="email"/>
          <a:srcRect/>
          <a:stretch>
            <a:fillRect/>
          </a:stretch>
        </p:blipFill>
        <p:spPr bwMode="auto">
          <a:xfrm>
            <a:off x="6621861" y="650757"/>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descr="3.png"/>
          <p:cNvPicPr>
            <a:picLocks noChangeAspect="1"/>
          </p:cNvPicPr>
          <p:nvPr/>
        </p:nvPicPr>
        <p:blipFill>
          <a:blip r:embed="rId15" cstate="email"/>
          <a:srcRect/>
          <a:stretch>
            <a:fillRect/>
          </a:stretch>
        </p:blipFill>
        <p:spPr bwMode="auto">
          <a:xfrm>
            <a:off x="8691957" y="907932"/>
            <a:ext cx="1574800"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descr="4.PNG"/>
          <p:cNvPicPr>
            <a:picLocks noChangeAspect="1"/>
          </p:cNvPicPr>
          <p:nvPr/>
        </p:nvPicPr>
        <p:blipFill>
          <a:blip r:embed="rId16" cstate="email"/>
          <a:srcRect/>
          <a:stretch>
            <a:fillRect/>
          </a:stretch>
        </p:blipFill>
        <p:spPr bwMode="auto">
          <a:xfrm>
            <a:off x="7915141" y="528837"/>
            <a:ext cx="304800" cy="11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descr="3.png"/>
          <p:cNvPicPr>
            <a:picLocks noChangeAspect="1"/>
          </p:cNvPicPr>
          <p:nvPr/>
        </p:nvPicPr>
        <p:blipFill>
          <a:blip r:embed="rId17" cstate="email"/>
          <a:srcRect/>
          <a:stretch>
            <a:fillRect/>
          </a:stretch>
        </p:blipFill>
        <p:spPr bwMode="auto">
          <a:xfrm>
            <a:off x="7434661" y="84973"/>
            <a:ext cx="1282700" cy="10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descr="4.PNG"/>
          <p:cNvPicPr>
            <a:picLocks noChangeAspect="1"/>
          </p:cNvPicPr>
          <p:nvPr/>
        </p:nvPicPr>
        <p:blipFill>
          <a:blip r:embed="rId18" cstate="email"/>
          <a:srcRect/>
          <a:stretch>
            <a:fillRect/>
          </a:stretch>
        </p:blipFill>
        <p:spPr bwMode="auto">
          <a:xfrm>
            <a:off x="11073208" y="835543"/>
            <a:ext cx="336549"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46" descr="3.png"/>
          <p:cNvPicPr>
            <a:picLocks noChangeAspect="1"/>
          </p:cNvPicPr>
          <p:nvPr/>
        </p:nvPicPr>
        <p:blipFill>
          <a:blip r:embed="rId19" cstate="email"/>
          <a:srcRect/>
          <a:stretch>
            <a:fillRect/>
          </a:stretch>
        </p:blipFill>
        <p:spPr bwMode="auto">
          <a:xfrm>
            <a:off x="10544041" y="393583"/>
            <a:ext cx="1411816" cy="11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descr="4.PNG"/>
          <p:cNvPicPr>
            <a:picLocks noChangeAspect="1"/>
          </p:cNvPicPr>
          <p:nvPr/>
        </p:nvPicPr>
        <p:blipFill>
          <a:blip r:embed="rId20" cstate="email"/>
          <a:srcRect/>
          <a:stretch>
            <a:fillRect/>
          </a:stretch>
        </p:blipFill>
        <p:spPr bwMode="auto">
          <a:xfrm>
            <a:off x="10258294" y="41263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descr="3.png"/>
          <p:cNvPicPr>
            <a:picLocks noChangeAspect="1"/>
          </p:cNvPicPr>
          <p:nvPr/>
        </p:nvPicPr>
        <p:blipFill>
          <a:blip r:embed="rId21" cstate="email"/>
          <a:srcRect/>
          <a:stretch>
            <a:fillRect/>
          </a:stretch>
        </p:blipFill>
        <p:spPr bwMode="auto">
          <a:xfrm>
            <a:off x="9860361" y="-35042"/>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descr="4.PNG"/>
          <p:cNvPicPr>
            <a:picLocks noChangeAspect="1"/>
          </p:cNvPicPr>
          <p:nvPr/>
        </p:nvPicPr>
        <p:blipFill>
          <a:blip r:embed="rId20" cstate="email"/>
          <a:srcRect/>
          <a:stretch>
            <a:fillRect/>
          </a:stretch>
        </p:blipFill>
        <p:spPr bwMode="auto">
          <a:xfrm>
            <a:off x="1287861" y="496453"/>
            <a:ext cx="251884" cy="9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descr="3.png"/>
          <p:cNvPicPr>
            <a:picLocks noChangeAspect="1"/>
          </p:cNvPicPr>
          <p:nvPr/>
        </p:nvPicPr>
        <p:blipFill>
          <a:blip r:embed="rId21" cstate="email"/>
          <a:srcRect/>
          <a:stretch>
            <a:fillRect/>
          </a:stretch>
        </p:blipFill>
        <p:spPr bwMode="auto">
          <a:xfrm>
            <a:off x="889927" y="48778"/>
            <a:ext cx="1064684"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4.PNG"/>
          <p:cNvPicPr>
            <a:picLocks noChangeAspect="1"/>
          </p:cNvPicPr>
          <p:nvPr/>
        </p:nvPicPr>
        <p:blipFill>
          <a:blip r:embed="rId22" cstate="email"/>
          <a:srcRect/>
          <a:stretch>
            <a:fillRect/>
          </a:stretch>
        </p:blipFill>
        <p:spPr bwMode="auto">
          <a:xfrm>
            <a:off x="3070094" y="422157"/>
            <a:ext cx="226484"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3.png"/>
          <p:cNvPicPr>
            <a:picLocks noChangeAspect="1"/>
          </p:cNvPicPr>
          <p:nvPr/>
        </p:nvPicPr>
        <p:blipFill>
          <a:blip r:embed="rId11" cstate="email"/>
          <a:srcRect/>
          <a:stretch>
            <a:fillRect/>
          </a:stretch>
        </p:blipFill>
        <p:spPr bwMode="auto">
          <a:xfrm>
            <a:off x="2716611" y="-27424"/>
            <a:ext cx="952500" cy="7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ppt_w</p:attrName>
                                        </p:attrNameLst>
                                      </p:cBhvr>
                                      <p:tavLst>
                                        <p:tav tm="0">
                                          <p:val>
                                            <p:fltVal val="0"/>
                                          </p:val>
                                        </p:tav>
                                        <p:tav tm="100000">
                                          <p:val>
                                            <p:strVal val="#ppt_w"/>
                                          </p:val>
                                        </p:tav>
                                      </p:tavLst>
                                    </p:anim>
                                    <p:anim calcmode="lin" valueType="num">
                                      <p:cBhvr>
                                        <p:cTn id="14" dur="250" fill="hold"/>
                                        <p:tgtEl>
                                          <p:spTgt spid="4"/>
                                        </p:tgtEl>
                                        <p:attrNameLst>
                                          <p:attrName>ppt_h</p:attrName>
                                        </p:attrNameLst>
                                      </p:cBhvr>
                                      <p:tavLst>
                                        <p:tav tm="0">
                                          <p:val>
                                            <p:fltVal val="0"/>
                                          </p:val>
                                        </p:tav>
                                        <p:tav tm="100000">
                                          <p:val>
                                            <p:strVal val="#ppt_h"/>
                                          </p:val>
                                        </p:tav>
                                      </p:tavLst>
                                    </p:anim>
                                    <p:animEffect transition="in" filter="fade">
                                      <p:cBhvr>
                                        <p:cTn id="15" dur="250"/>
                                        <p:tgtEl>
                                          <p:spTgt spid="4"/>
                                        </p:tgtEl>
                                      </p:cBhvr>
                                    </p:animEffect>
                                  </p:childTnLst>
                                </p:cTn>
                              </p:par>
                            </p:childTnLst>
                          </p:cTn>
                        </p:par>
                        <p:par>
                          <p:cTn id="16" fill="hold">
                            <p:stCondLst>
                              <p:cond delay="1500"/>
                            </p:stCondLst>
                            <p:childTnLst>
                              <p:par>
                                <p:cTn id="17" presetID="2" presetClass="entr" presetSubtype="4"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700" fill="hold"/>
                                        <p:tgtEl>
                                          <p:spTgt spid="5"/>
                                        </p:tgtEl>
                                        <p:attrNameLst>
                                          <p:attrName>ppt_x</p:attrName>
                                        </p:attrNameLst>
                                      </p:cBhvr>
                                      <p:tavLst>
                                        <p:tav tm="0">
                                          <p:val>
                                            <p:strVal val="#ppt_x"/>
                                          </p:val>
                                        </p:tav>
                                        <p:tav tm="100000">
                                          <p:val>
                                            <p:strVal val="#ppt_x"/>
                                          </p:val>
                                        </p:tav>
                                      </p:tavLst>
                                    </p:anim>
                                    <p:anim calcmode="lin" valueType="num">
                                      <p:cBhvr additive="base">
                                        <p:cTn id="20" dur="17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6" dur="1000" spd="-100000" fill="hold"/>
                                        <p:tgtEl>
                                          <p:spTgt spid="6"/>
                                        </p:tgtEl>
                                        <p:attrNameLst>
                                          <p:attrName>ppt_x</p:attrName>
                                          <p:attrName>ppt_y</p:attrName>
                                        </p:attrNameLst>
                                      </p:cBhvr>
                                    </p:animMotion>
                                  </p:childTnLst>
                                </p:cTn>
                              </p:par>
                              <p:par>
                                <p:cTn id="27" presetID="10" presetClass="exit" presetSubtype="0" fill="hold" nodeType="withEffect">
                                  <p:stCondLst>
                                    <p:cond delay="20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4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 presetClass="emph" presetSubtype="0" fill="hold" nodeType="withEffect">
                                  <p:stCondLst>
                                    <p:cond delay="400"/>
                                  </p:stCondLst>
                                  <p:childTnLst>
                                    <p:animScale>
                                      <p:cBhvr>
                                        <p:cTn id="34" dur="1000" fill="hold"/>
                                        <p:tgtEl>
                                          <p:spTgt spid="7"/>
                                        </p:tgtEl>
                                      </p:cBhvr>
                                      <p:by x="150000" y="150000"/>
                                    </p:animScale>
                                  </p:childTnLst>
                                </p:cTn>
                              </p:par>
                              <p:par>
                                <p:cTn id="35" presetID="10" presetClass="exit" presetSubtype="0" fill="hold" nodeType="withEffect">
                                  <p:stCondLst>
                                    <p:cond delay="100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4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42" dur="500" spd="-100000" fill="hold"/>
                                        <p:tgtEl>
                                          <p:spTgt spid="8"/>
                                        </p:tgtEl>
                                        <p:attrNameLst>
                                          <p:attrName>ppt_x</p:attrName>
                                          <p:attrName>ppt_y</p:attrName>
                                        </p:attrNameLst>
                                      </p:cBhvr>
                                    </p:animMotion>
                                  </p:childTnLst>
                                </p:cTn>
                              </p:par>
                              <p:par>
                                <p:cTn id="43" presetID="10" presetClass="exit" presetSubtype="0" fill="hold" nodeType="withEffect">
                                  <p:stCondLst>
                                    <p:cond delay="70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ntr" presetSubtype="0" fill="hold" nodeType="withEffect">
                                  <p:stCondLst>
                                    <p:cond delay="7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6" presetClass="emph" presetSubtype="0" fill="hold" nodeType="withEffect">
                                  <p:stCondLst>
                                    <p:cond delay="700"/>
                                  </p:stCondLst>
                                  <p:childTnLst>
                                    <p:animScale>
                                      <p:cBhvr>
                                        <p:cTn id="50" dur="1000" fill="hold"/>
                                        <p:tgtEl>
                                          <p:spTgt spid="9"/>
                                        </p:tgtEl>
                                      </p:cBhvr>
                                      <p:by x="150000" y="150000"/>
                                    </p:animScale>
                                  </p:childTnLst>
                                </p:cTn>
                              </p:par>
                              <p:par>
                                <p:cTn id="51" presetID="10" presetClass="exit" presetSubtype="0" fill="hold" nodeType="withEffect">
                                  <p:stCondLst>
                                    <p:cond delay="130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nodeType="with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0" presetClass="path" presetSubtype="0" accel="50000" decel="50000" fill="hold" nodeType="withEffect">
                                  <p:stCondLst>
                                    <p:cond delay="2000"/>
                                  </p:stCondLst>
                                  <p:childTnLst>
                                    <p:animMotion origin="layout" path="M -4.58333E-6 -3.33333E-6 C -4.58333E-6 0.00023 -4.58333E-6 0.45417 -4.58333E-6 0.90857 " pathEditMode="relative" rAng="0" ptsTypes="AA">
                                      <p:cBhvr>
                                        <p:cTn id="58" dur="500" spd="-100000" fill="hold"/>
                                        <p:tgtEl>
                                          <p:spTgt spid="10"/>
                                        </p:tgtEl>
                                        <p:attrNameLst>
                                          <p:attrName>ppt_x</p:attrName>
                                          <p:attrName>ppt_y</p:attrName>
                                        </p:attrNameLst>
                                      </p:cBhvr>
                                      <p:rCtr x="0" y="45417"/>
                                    </p:animMotion>
                                  </p:childTnLst>
                                </p:cTn>
                              </p:par>
                              <p:par>
                                <p:cTn id="59" presetID="10" presetClass="exit" presetSubtype="0" fill="hold" nodeType="withEffect">
                                  <p:stCondLst>
                                    <p:cond delay="230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ntr" presetSubtype="0" fill="hold" nodeType="withEffect">
                                  <p:stCondLst>
                                    <p:cond delay="23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6" presetClass="emph" presetSubtype="0" fill="hold" nodeType="withEffect">
                                  <p:stCondLst>
                                    <p:cond delay="2200"/>
                                  </p:stCondLst>
                                  <p:childTnLst>
                                    <p:animScale>
                                      <p:cBhvr>
                                        <p:cTn id="66" dur="1000" fill="hold"/>
                                        <p:tgtEl>
                                          <p:spTgt spid="11"/>
                                        </p:tgtEl>
                                      </p:cBhvr>
                                      <p:by x="150000" y="150000"/>
                                    </p:animScale>
                                  </p:childTnLst>
                                </p:cTn>
                              </p:par>
                              <p:par>
                                <p:cTn id="67" presetID="10" presetClass="exit" presetSubtype="0" fill="hold" nodeType="withEffect">
                                  <p:stCondLst>
                                    <p:cond delay="270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nodeType="withEffect">
                                  <p:stCondLst>
                                    <p:cond delay="3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74" dur="500" spd="-100000" fill="hold"/>
                                        <p:tgtEl>
                                          <p:spTgt spid="12"/>
                                        </p:tgtEl>
                                        <p:attrNameLst>
                                          <p:attrName>ppt_x</p:attrName>
                                          <p:attrName>ppt_y</p:attrName>
                                        </p:attrNameLst>
                                      </p:cBhvr>
                                    </p:animMotion>
                                  </p:childTnLst>
                                </p:cTn>
                              </p:par>
                              <p:par>
                                <p:cTn id="75" presetID="10" presetClass="exit" presetSubtype="0" fill="hold" nodeType="withEffect">
                                  <p:stCondLst>
                                    <p:cond delay="60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ntr" presetSubtype="0" fill="hold" nodeType="withEffect">
                                  <p:stCondLst>
                                    <p:cond delay="70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6" presetClass="emph" presetSubtype="0" fill="hold" nodeType="withEffect">
                                  <p:stCondLst>
                                    <p:cond delay="700"/>
                                  </p:stCondLst>
                                  <p:childTnLst>
                                    <p:animScale>
                                      <p:cBhvr>
                                        <p:cTn id="82" dur="1000" fill="hold"/>
                                        <p:tgtEl>
                                          <p:spTgt spid="13"/>
                                        </p:tgtEl>
                                      </p:cBhvr>
                                      <p:by x="150000" y="150000"/>
                                    </p:animScale>
                                  </p:childTnLst>
                                </p:cTn>
                              </p:par>
                              <p:par>
                                <p:cTn id="83" presetID="10" presetClass="exit" presetSubtype="0" fill="hold" nodeType="withEffect">
                                  <p:stCondLst>
                                    <p:cond delay="120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ntr" presetSubtype="0" fill="hold" nodeType="withEffect">
                                  <p:stCondLst>
                                    <p:cond delay="230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6" presetClass="emph" presetSubtype="0" fill="hold" nodeType="withEffect">
                                  <p:stCondLst>
                                    <p:cond delay="2300"/>
                                  </p:stCondLst>
                                  <p:childTnLst>
                                    <p:animScale>
                                      <p:cBhvr>
                                        <p:cTn id="90" dur="1000" fill="hold"/>
                                        <p:tgtEl>
                                          <p:spTgt spid="14"/>
                                        </p:tgtEl>
                                      </p:cBhvr>
                                      <p:by x="150000" y="150000"/>
                                    </p:animScale>
                                  </p:childTnLst>
                                </p:cTn>
                              </p:par>
                              <p:par>
                                <p:cTn id="91" presetID="10" presetClass="exit" presetSubtype="0" fill="hold" nodeType="withEffect">
                                  <p:stCondLst>
                                    <p:cond delay="280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98" dur="500" spd="-100000" fill="hold"/>
                                        <p:tgtEl>
                                          <p:spTgt spid="15"/>
                                        </p:tgtEl>
                                        <p:attrNameLst>
                                          <p:attrName>ppt_x</p:attrName>
                                          <p:attrName>ppt_y</p:attrName>
                                        </p:attrNameLst>
                                      </p:cBhvr>
                                    </p:animMotion>
                                  </p:childTnLst>
                                </p:cTn>
                              </p:par>
                              <p:par>
                                <p:cTn id="99" presetID="10" presetClass="exit" presetSubtype="0" fill="hold" nodeType="withEffect">
                                  <p:stCondLst>
                                    <p:cond delay="20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ntr" presetSubtype="0" fill="hold" nodeType="withEffect">
                                  <p:stCondLst>
                                    <p:cond delay="40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6" presetClass="emph" presetSubtype="0" fill="hold" nodeType="withEffect">
                                  <p:stCondLst>
                                    <p:cond delay="400"/>
                                  </p:stCondLst>
                                  <p:childTnLst>
                                    <p:animScale>
                                      <p:cBhvr>
                                        <p:cTn id="106" dur="1000" fill="hold"/>
                                        <p:tgtEl>
                                          <p:spTgt spid="16"/>
                                        </p:tgtEl>
                                      </p:cBhvr>
                                      <p:by x="150000" y="150000"/>
                                    </p:animScale>
                                  </p:childTnLst>
                                </p:cTn>
                              </p:par>
                              <p:par>
                                <p:cTn id="107" presetID="10" presetClass="exit" presetSubtype="0" fill="hold" nodeType="withEffect">
                                  <p:stCondLst>
                                    <p:cond delay="100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ntr" presetSubtype="0" fill="hold" nodeType="withEffect">
                                  <p:stCondLst>
                                    <p:cond delay="15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par>
                                <p:cTn id="113"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14" dur="500" spd="-100000" fill="hold"/>
                                        <p:tgtEl>
                                          <p:spTgt spid="17"/>
                                        </p:tgtEl>
                                        <p:attrNameLst>
                                          <p:attrName>ppt_x</p:attrName>
                                          <p:attrName>ppt_y</p:attrName>
                                        </p:attrNameLst>
                                      </p:cBhvr>
                                    </p:animMotion>
                                  </p:childTnLst>
                                </p:cTn>
                              </p:par>
                              <p:par>
                                <p:cTn id="115" presetID="10" presetClass="exit" presetSubtype="0" fill="hold" nodeType="withEffect">
                                  <p:stCondLst>
                                    <p:cond delay="1900"/>
                                  </p:stCondLst>
                                  <p:childTnLst>
                                    <p:animEffect transition="out" filter="fade">
                                      <p:cBhvr>
                                        <p:cTn id="116" dur="500"/>
                                        <p:tgtEl>
                                          <p:spTgt spid="17"/>
                                        </p:tgtEl>
                                      </p:cBhvr>
                                    </p:animEffect>
                                    <p:set>
                                      <p:cBhvr>
                                        <p:cTn id="117" dur="1" fill="hold">
                                          <p:stCondLst>
                                            <p:cond delay="499"/>
                                          </p:stCondLst>
                                        </p:cTn>
                                        <p:tgtEl>
                                          <p:spTgt spid="17"/>
                                        </p:tgtEl>
                                        <p:attrNameLst>
                                          <p:attrName>style.visibility</p:attrName>
                                        </p:attrNameLst>
                                      </p:cBhvr>
                                      <p:to>
                                        <p:strVal val="hidden"/>
                                      </p:to>
                                    </p:set>
                                  </p:childTnLst>
                                </p:cTn>
                              </p:par>
                              <p:par>
                                <p:cTn id="118" presetID="10" presetClass="entr" presetSubtype="0" fill="hold" nodeType="withEffect">
                                  <p:stCondLst>
                                    <p:cond delay="190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par>
                                <p:cTn id="121" presetID="6" presetClass="emph" presetSubtype="0" fill="hold" nodeType="withEffect">
                                  <p:stCondLst>
                                    <p:cond delay="1900"/>
                                  </p:stCondLst>
                                  <p:childTnLst>
                                    <p:animScale>
                                      <p:cBhvr>
                                        <p:cTn id="122" dur="1000" fill="hold"/>
                                        <p:tgtEl>
                                          <p:spTgt spid="18"/>
                                        </p:tgtEl>
                                      </p:cBhvr>
                                      <p:by x="150000" y="150000"/>
                                    </p:animScale>
                                  </p:childTnLst>
                                </p:cTn>
                              </p:par>
                              <p:par>
                                <p:cTn id="123" presetID="10" presetClass="exit" presetSubtype="0" fill="hold" nodeType="withEffect">
                                  <p:stCondLst>
                                    <p:cond delay="250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ntr" presetSubtype="0" fill="hold" nodeType="withEffect">
                                  <p:stCondLst>
                                    <p:cond delay="150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500"/>
                                        <p:tgtEl>
                                          <p:spTgt spid="19"/>
                                        </p:tgtEl>
                                      </p:cBhvr>
                                    </p:animEffect>
                                  </p:childTnLst>
                                </p:cTn>
                              </p:par>
                              <p:par>
                                <p:cTn id="12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130" dur="500" spd="-100000" fill="hold"/>
                                        <p:tgtEl>
                                          <p:spTgt spid="19"/>
                                        </p:tgtEl>
                                        <p:attrNameLst>
                                          <p:attrName>ppt_x</p:attrName>
                                          <p:attrName>ppt_y</p:attrName>
                                        </p:attrNameLst>
                                      </p:cBhvr>
                                    </p:animMotion>
                                  </p:childTnLst>
                                </p:cTn>
                              </p:par>
                              <p:par>
                                <p:cTn id="131" presetID="10" presetClass="exit" presetSubtype="0" fill="hold" nodeType="withEffect">
                                  <p:stCondLst>
                                    <p:cond delay="190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ntr" presetSubtype="0" fill="hold" nodeType="withEffect">
                                  <p:stCondLst>
                                    <p:cond delay="190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500"/>
                                        <p:tgtEl>
                                          <p:spTgt spid="20"/>
                                        </p:tgtEl>
                                      </p:cBhvr>
                                    </p:animEffect>
                                  </p:childTnLst>
                                </p:cTn>
                              </p:par>
                              <p:par>
                                <p:cTn id="137" presetID="6" presetClass="emph" presetSubtype="0" fill="hold" nodeType="withEffect">
                                  <p:stCondLst>
                                    <p:cond delay="1900"/>
                                  </p:stCondLst>
                                  <p:childTnLst>
                                    <p:animScale>
                                      <p:cBhvr>
                                        <p:cTn id="138" dur="1000" fill="hold"/>
                                        <p:tgtEl>
                                          <p:spTgt spid="20"/>
                                        </p:tgtEl>
                                      </p:cBhvr>
                                      <p:by x="150000" y="150000"/>
                                    </p:animScale>
                                  </p:childTnLst>
                                </p:cTn>
                              </p:par>
                              <p:par>
                                <p:cTn id="139" presetID="10" presetClass="exit" presetSubtype="0" fill="hold" nodeType="withEffect">
                                  <p:stCondLst>
                                    <p:cond delay="240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ntr" presetSubtype="0" fill="hold" nodeType="withEffect">
                                  <p:stCondLst>
                                    <p:cond delay="50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500"/>
                                        <p:tgtEl>
                                          <p:spTgt spid="21"/>
                                        </p:tgtEl>
                                      </p:cBhvr>
                                    </p:animEffect>
                                  </p:childTnLst>
                                </p:cTn>
                              </p:par>
                              <p:par>
                                <p:cTn id="145"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146" dur="500" spd="-100000" fill="hold"/>
                                        <p:tgtEl>
                                          <p:spTgt spid="21"/>
                                        </p:tgtEl>
                                        <p:attrNameLst>
                                          <p:attrName>ppt_x</p:attrName>
                                          <p:attrName>ppt_y</p:attrName>
                                        </p:attrNameLst>
                                      </p:cBhvr>
                                    </p:animMotion>
                                  </p:childTnLst>
                                </p:cTn>
                              </p:par>
                              <p:par>
                                <p:cTn id="147" presetID="10" presetClass="exit" presetSubtype="0" fill="hold" nodeType="withEffect">
                                  <p:stCondLst>
                                    <p:cond delay="800"/>
                                  </p:stCondLst>
                                  <p:childTnLst>
                                    <p:animEffect transition="out" filter="fade">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0" presetClass="entr" presetSubtype="0" fill="hold" nodeType="withEffect">
                                  <p:stCondLst>
                                    <p:cond delay="800"/>
                                  </p:stCondLst>
                                  <p:childTnLst>
                                    <p:set>
                                      <p:cBhvr>
                                        <p:cTn id="151" dur="1" fill="hold">
                                          <p:stCondLst>
                                            <p:cond delay="0"/>
                                          </p:stCondLst>
                                        </p:cTn>
                                        <p:tgtEl>
                                          <p:spTgt spid="22"/>
                                        </p:tgtEl>
                                        <p:attrNameLst>
                                          <p:attrName>style.visibility</p:attrName>
                                        </p:attrNameLst>
                                      </p:cBhvr>
                                      <p:to>
                                        <p:strVal val="visible"/>
                                      </p:to>
                                    </p:set>
                                    <p:animEffect transition="in" filter="fade">
                                      <p:cBhvr>
                                        <p:cTn id="152" dur="500"/>
                                        <p:tgtEl>
                                          <p:spTgt spid="22"/>
                                        </p:tgtEl>
                                      </p:cBhvr>
                                    </p:animEffect>
                                  </p:childTnLst>
                                </p:cTn>
                              </p:par>
                              <p:par>
                                <p:cTn id="153" presetID="6" presetClass="emph" presetSubtype="0" fill="hold" nodeType="withEffect">
                                  <p:stCondLst>
                                    <p:cond delay="800"/>
                                  </p:stCondLst>
                                  <p:childTnLst>
                                    <p:animScale>
                                      <p:cBhvr>
                                        <p:cTn id="154" dur="1000" fill="hold"/>
                                        <p:tgtEl>
                                          <p:spTgt spid="22"/>
                                        </p:tgtEl>
                                      </p:cBhvr>
                                      <p:by x="150000" y="150000"/>
                                    </p:animScale>
                                  </p:childTnLst>
                                </p:cTn>
                              </p:par>
                              <p:par>
                                <p:cTn id="155" presetID="10" presetClass="exit" presetSubtype="0" fill="hold" nodeType="withEffect">
                                  <p:stCondLst>
                                    <p:cond delay="1300"/>
                                  </p:stCondLst>
                                  <p:childTnLst>
                                    <p:animEffect transition="out" filter="fade">
                                      <p:cBhvr>
                                        <p:cTn id="156" dur="500"/>
                                        <p:tgtEl>
                                          <p:spTgt spid="22"/>
                                        </p:tgtEl>
                                      </p:cBhvr>
                                    </p:animEffect>
                                    <p:set>
                                      <p:cBhvr>
                                        <p:cTn id="157" dur="1" fill="hold">
                                          <p:stCondLst>
                                            <p:cond delay="499"/>
                                          </p:stCondLst>
                                        </p:cTn>
                                        <p:tgtEl>
                                          <p:spTgt spid="22"/>
                                        </p:tgtEl>
                                        <p:attrNameLst>
                                          <p:attrName>style.visibility</p:attrName>
                                        </p:attrNameLst>
                                      </p:cBhvr>
                                      <p:to>
                                        <p:strVal val="hidden"/>
                                      </p:to>
                                    </p:set>
                                  </p:childTnLst>
                                </p:cTn>
                              </p:par>
                              <p:par>
                                <p:cTn id="158" presetID="10" presetClass="entr" presetSubtype="0" fill="hold" nodeType="withEffect">
                                  <p:stCondLst>
                                    <p:cond delay="1800"/>
                                  </p:stCondLst>
                                  <p:childTnLst>
                                    <p:set>
                                      <p:cBhvr>
                                        <p:cTn id="159" dur="1" fill="hold">
                                          <p:stCondLst>
                                            <p:cond delay="0"/>
                                          </p:stCondLst>
                                        </p:cTn>
                                        <p:tgtEl>
                                          <p:spTgt spid="23"/>
                                        </p:tgtEl>
                                        <p:attrNameLst>
                                          <p:attrName>style.visibility</p:attrName>
                                        </p:attrNameLst>
                                      </p:cBhvr>
                                      <p:to>
                                        <p:strVal val="visible"/>
                                      </p:to>
                                    </p:set>
                                    <p:animEffect transition="in" filter="fade">
                                      <p:cBhvr>
                                        <p:cTn id="160" dur="500"/>
                                        <p:tgtEl>
                                          <p:spTgt spid="23"/>
                                        </p:tgtEl>
                                      </p:cBhvr>
                                    </p:animEffect>
                                  </p:childTnLst>
                                </p:cTn>
                              </p:par>
                              <p:par>
                                <p:cTn id="161" presetID="0" presetClass="path" presetSubtype="0" accel="50000" decel="50000" fill="hold" nodeType="withEffect">
                                  <p:stCondLst>
                                    <p:cond delay="1800"/>
                                  </p:stCondLst>
                                  <p:childTnLst>
                                    <p:animMotion origin="layout" path="M 0 2.83688E-6 C 0 0.00031 0 0.45421 0 0.90872 " pathEditMode="relative" rAng="0" ptsTypes="aA">
                                      <p:cBhvr>
                                        <p:cTn id="162" dur="500" spd="-100000" fill="hold"/>
                                        <p:tgtEl>
                                          <p:spTgt spid="23"/>
                                        </p:tgtEl>
                                        <p:attrNameLst>
                                          <p:attrName>ppt_x</p:attrName>
                                          <p:attrName>ppt_y</p:attrName>
                                        </p:attrNameLst>
                                      </p:cBhvr>
                                      <p:rCtr x="0" y="45421"/>
                                    </p:animMotion>
                                  </p:childTnLst>
                                </p:cTn>
                              </p:par>
                              <p:par>
                                <p:cTn id="163" presetID="10" presetClass="exit" presetSubtype="0" fill="hold" nodeType="withEffect">
                                  <p:stCondLst>
                                    <p:cond delay="2000"/>
                                  </p:stCondLst>
                                  <p:childTnLst>
                                    <p:animEffect transition="out" filter="fade">
                                      <p:cBhvr>
                                        <p:cTn id="164" dur="500"/>
                                        <p:tgtEl>
                                          <p:spTgt spid="23"/>
                                        </p:tgtEl>
                                      </p:cBhvr>
                                    </p:animEffect>
                                    <p:set>
                                      <p:cBhvr>
                                        <p:cTn id="165" dur="1" fill="hold">
                                          <p:stCondLst>
                                            <p:cond delay="499"/>
                                          </p:stCondLst>
                                        </p:cTn>
                                        <p:tgtEl>
                                          <p:spTgt spid="23"/>
                                        </p:tgtEl>
                                        <p:attrNameLst>
                                          <p:attrName>style.visibility</p:attrName>
                                        </p:attrNameLst>
                                      </p:cBhvr>
                                      <p:to>
                                        <p:strVal val="hidden"/>
                                      </p:to>
                                    </p:set>
                                  </p:childTnLst>
                                </p:cTn>
                              </p:par>
                              <p:par>
                                <p:cTn id="166" presetID="10" presetClass="entr" presetSubtype="0" fill="hold" nodeType="withEffect">
                                  <p:stCondLst>
                                    <p:cond delay="200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par>
                                <p:cTn id="169" presetID="6" presetClass="emph" presetSubtype="0" fill="hold" nodeType="withEffect">
                                  <p:stCondLst>
                                    <p:cond delay="2000"/>
                                  </p:stCondLst>
                                  <p:childTnLst>
                                    <p:animScale>
                                      <p:cBhvr>
                                        <p:cTn id="170" dur="1000" fill="hold"/>
                                        <p:tgtEl>
                                          <p:spTgt spid="24"/>
                                        </p:tgtEl>
                                      </p:cBhvr>
                                      <p:by x="150000" y="150000"/>
                                    </p:animScale>
                                  </p:childTnLst>
                                </p:cTn>
                              </p:par>
                              <p:par>
                                <p:cTn id="171" presetID="10" presetClass="exit" presetSubtype="0" fill="hold" nodeType="withEffect">
                                  <p:stCondLst>
                                    <p:cond delay="2500"/>
                                  </p:stCondLst>
                                  <p:childTnLst>
                                    <p:animEffect transition="out" filter="fade">
                                      <p:cBhvr>
                                        <p:cTn id="172" dur="500"/>
                                        <p:tgtEl>
                                          <p:spTgt spid="24"/>
                                        </p:tgtEl>
                                      </p:cBhvr>
                                    </p:animEffect>
                                    <p:set>
                                      <p:cBhvr>
                                        <p:cTn id="173" dur="1" fill="hold">
                                          <p:stCondLst>
                                            <p:cond delay="499"/>
                                          </p:stCondLst>
                                        </p:cTn>
                                        <p:tgtEl>
                                          <p:spTgt spid="24"/>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500"/>
                                        <p:tgtEl>
                                          <p:spTgt spid="25"/>
                                        </p:tgtEl>
                                      </p:cBhvr>
                                    </p:animEffect>
                                  </p:childTnLst>
                                </p:cTn>
                              </p:par>
                              <p:par>
                                <p:cTn id="177"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178" dur="500" spd="-100000" fill="hold"/>
                                        <p:tgtEl>
                                          <p:spTgt spid="25"/>
                                        </p:tgtEl>
                                        <p:attrNameLst>
                                          <p:attrName>ppt_x</p:attrName>
                                          <p:attrName>ppt_y</p:attrName>
                                        </p:attrNameLst>
                                      </p:cBhvr>
                                    </p:animMotion>
                                  </p:childTnLst>
                                </p:cTn>
                              </p:par>
                              <p:par>
                                <p:cTn id="179" presetID="10" presetClass="exit" presetSubtype="0" fill="hold" nodeType="withEffect">
                                  <p:stCondLst>
                                    <p:cond delay="80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ntr" presetSubtype="0" fill="hold" nodeType="withEffect">
                                  <p:stCondLst>
                                    <p:cond delay="80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par>
                                <p:cTn id="185" presetID="6" presetClass="emph" presetSubtype="0" fill="hold" nodeType="withEffect">
                                  <p:stCondLst>
                                    <p:cond delay="800"/>
                                  </p:stCondLst>
                                  <p:childTnLst>
                                    <p:animScale>
                                      <p:cBhvr>
                                        <p:cTn id="186" dur="1000" fill="hold"/>
                                        <p:tgtEl>
                                          <p:spTgt spid="26"/>
                                        </p:tgtEl>
                                      </p:cBhvr>
                                      <p:by x="150000" y="150000"/>
                                    </p:animScale>
                                  </p:childTnLst>
                                </p:cTn>
                              </p:par>
                              <p:par>
                                <p:cTn id="187" presetID="10" presetClass="exit" presetSubtype="0" fill="hold" nodeType="withEffect">
                                  <p:stCondLst>
                                    <p:cond delay="130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par>
                                <p:cTn id="190" presetID="10" presetClass="entr" presetSubtype="0" fill="hold" nodeType="withEffect">
                                  <p:stCondLst>
                                    <p:cond delay="20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500"/>
                                        <p:tgtEl>
                                          <p:spTgt spid="27"/>
                                        </p:tgtEl>
                                      </p:cBhvr>
                                    </p:animEffect>
                                  </p:childTnLst>
                                </p:cTn>
                              </p:par>
                              <p:par>
                                <p:cTn id="193"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194" dur="500" spd="-100000" fill="hold"/>
                                        <p:tgtEl>
                                          <p:spTgt spid="27"/>
                                        </p:tgtEl>
                                        <p:attrNameLst>
                                          <p:attrName>ppt_x</p:attrName>
                                          <p:attrName>ppt_y</p:attrName>
                                        </p:attrNameLst>
                                      </p:cBhvr>
                                    </p:animMotion>
                                  </p:childTnLst>
                                </p:cTn>
                              </p:par>
                              <p:par>
                                <p:cTn id="195" presetID="10" presetClass="exit" presetSubtype="0" fill="hold" nodeType="withEffect">
                                  <p:stCondLst>
                                    <p:cond delay="600"/>
                                  </p:stCondLst>
                                  <p:childTnLst>
                                    <p:animEffect transition="out" filter="fade">
                                      <p:cBhvr>
                                        <p:cTn id="196" dur="500"/>
                                        <p:tgtEl>
                                          <p:spTgt spid="27"/>
                                        </p:tgtEl>
                                      </p:cBhvr>
                                    </p:animEffect>
                                    <p:set>
                                      <p:cBhvr>
                                        <p:cTn id="197" dur="1" fill="hold">
                                          <p:stCondLst>
                                            <p:cond delay="499"/>
                                          </p:stCondLst>
                                        </p:cTn>
                                        <p:tgtEl>
                                          <p:spTgt spid="27"/>
                                        </p:tgtEl>
                                        <p:attrNameLst>
                                          <p:attrName>style.visibility</p:attrName>
                                        </p:attrNameLst>
                                      </p:cBhvr>
                                      <p:to>
                                        <p:strVal val="hidden"/>
                                      </p:to>
                                    </p:set>
                                  </p:childTnLst>
                                </p:cTn>
                              </p:par>
                              <p:par>
                                <p:cTn id="198" presetID="10" presetClass="entr" presetSubtype="0" fill="hold" nodeType="withEffect">
                                  <p:stCondLst>
                                    <p:cond delay="600"/>
                                  </p:stCondLst>
                                  <p:childTnLst>
                                    <p:set>
                                      <p:cBhvr>
                                        <p:cTn id="199" dur="1" fill="hold">
                                          <p:stCondLst>
                                            <p:cond delay="0"/>
                                          </p:stCondLst>
                                        </p:cTn>
                                        <p:tgtEl>
                                          <p:spTgt spid="28"/>
                                        </p:tgtEl>
                                        <p:attrNameLst>
                                          <p:attrName>style.visibility</p:attrName>
                                        </p:attrNameLst>
                                      </p:cBhvr>
                                      <p:to>
                                        <p:strVal val="visible"/>
                                      </p:to>
                                    </p:set>
                                    <p:animEffect transition="in" filter="fade">
                                      <p:cBhvr>
                                        <p:cTn id="200" dur="500"/>
                                        <p:tgtEl>
                                          <p:spTgt spid="28"/>
                                        </p:tgtEl>
                                      </p:cBhvr>
                                    </p:animEffect>
                                  </p:childTnLst>
                                </p:cTn>
                              </p:par>
                              <p:par>
                                <p:cTn id="201" presetID="6" presetClass="emph" presetSubtype="0" fill="hold" nodeType="withEffect">
                                  <p:stCondLst>
                                    <p:cond delay="600"/>
                                  </p:stCondLst>
                                  <p:childTnLst>
                                    <p:animScale>
                                      <p:cBhvr>
                                        <p:cTn id="202" dur="1000" fill="hold"/>
                                        <p:tgtEl>
                                          <p:spTgt spid="28"/>
                                        </p:tgtEl>
                                      </p:cBhvr>
                                      <p:by x="150000" y="150000"/>
                                    </p:animScale>
                                  </p:childTnLst>
                                </p:cTn>
                              </p:par>
                              <p:par>
                                <p:cTn id="203" presetID="10" presetClass="exit" presetSubtype="0" fill="hold" nodeType="withEffect">
                                  <p:stCondLst>
                                    <p:cond delay="1100"/>
                                  </p:stCondLst>
                                  <p:childTnLst>
                                    <p:animEffect transition="out" filter="fade">
                                      <p:cBhvr>
                                        <p:cTn id="204" dur="500"/>
                                        <p:tgtEl>
                                          <p:spTgt spid="28"/>
                                        </p:tgtEl>
                                      </p:cBhvr>
                                    </p:animEffect>
                                    <p:set>
                                      <p:cBhvr>
                                        <p:cTn id="205" dur="1" fill="hold">
                                          <p:stCondLst>
                                            <p:cond delay="499"/>
                                          </p:stCondLst>
                                        </p:cTn>
                                        <p:tgtEl>
                                          <p:spTgt spid="28"/>
                                        </p:tgtEl>
                                        <p:attrNameLst>
                                          <p:attrName>style.visibility</p:attrName>
                                        </p:attrNameLst>
                                      </p:cBhvr>
                                      <p:to>
                                        <p:strVal val="hidden"/>
                                      </p:to>
                                    </p:set>
                                  </p:childTnLst>
                                </p:cTn>
                              </p:par>
                              <p:par>
                                <p:cTn id="206" presetID="10" presetClass="entr" presetSubtype="0" fill="hold" nodeType="withEffect">
                                  <p:stCondLst>
                                    <p:cond delay="1500"/>
                                  </p:stCondLst>
                                  <p:childTnLst>
                                    <p:set>
                                      <p:cBhvr>
                                        <p:cTn id="207" dur="1" fill="hold">
                                          <p:stCondLst>
                                            <p:cond delay="0"/>
                                          </p:stCondLst>
                                        </p:cTn>
                                        <p:tgtEl>
                                          <p:spTgt spid="29"/>
                                        </p:tgtEl>
                                        <p:attrNameLst>
                                          <p:attrName>style.visibility</p:attrName>
                                        </p:attrNameLst>
                                      </p:cBhvr>
                                      <p:to>
                                        <p:strVal val="visible"/>
                                      </p:to>
                                    </p:set>
                                    <p:animEffect transition="in" filter="fade">
                                      <p:cBhvr>
                                        <p:cTn id="208" dur="500"/>
                                        <p:tgtEl>
                                          <p:spTgt spid="29"/>
                                        </p:tgtEl>
                                      </p:cBhvr>
                                    </p:animEffect>
                                  </p:childTnLst>
                                </p:cTn>
                              </p:par>
                              <p:par>
                                <p:cTn id="209"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210" dur="500" spd="-100000" fill="hold"/>
                                        <p:tgtEl>
                                          <p:spTgt spid="29"/>
                                        </p:tgtEl>
                                        <p:attrNameLst>
                                          <p:attrName>ppt_x</p:attrName>
                                          <p:attrName>ppt_y</p:attrName>
                                        </p:attrNameLst>
                                      </p:cBhvr>
                                    </p:animMotion>
                                  </p:childTnLst>
                                </p:cTn>
                              </p:par>
                              <p:par>
                                <p:cTn id="211" presetID="10" presetClass="exit" presetSubtype="0" fill="hold" nodeType="withEffect">
                                  <p:stCondLst>
                                    <p:cond delay="1900"/>
                                  </p:stCondLst>
                                  <p:childTnLst>
                                    <p:animEffect transition="out" filter="fade">
                                      <p:cBhvr>
                                        <p:cTn id="212" dur="500"/>
                                        <p:tgtEl>
                                          <p:spTgt spid="29"/>
                                        </p:tgtEl>
                                      </p:cBhvr>
                                    </p:animEffect>
                                    <p:set>
                                      <p:cBhvr>
                                        <p:cTn id="213" dur="1" fill="hold">
                                          <p:stCondLst>
                                            <p:cond delay="499"/>
                                          </p:stCondLst>
                                        </p:cTn>
                                        <p:tgtEl>
                                          <p:spTgt spid="29"/>
                                        </p:tgtEl>
                                        <p:attrNameLst>
                                          <p:attrName>style.visibility</p:attrName>
                                        </p:attrNameLst>
                                      </p:cBhvr>
                                      <p:to>
                                        <p:strVal val="hidden"/>
                                      </p:to>
                                    </p:set>
                                  </p:childTnLst>
                                </p:cTn>
                              </p:par>
                              <p:par>
                                <p:cTn id="214" presetID="10" presetClass="entr" presetSubtype="0" fill="hold" nodeType="withEffect">
                                  <p:stCondLst>
                                    <p:cond delay="1900"/>
                                  </p:stCondLst>
                                  <p:childTnLst>
                                    <p:set>
                                      <p:cBhvr>
                                        <p:cTn id="215" dur="1" fill="hold">
                                          <p:stCondLst>
                                            <p:cond delay="0"/>
                                          </p:stCondLst>
                                        </p:cTn>
                                        <p:tgtEl>
                                          <p:spTgt spid="30"/>
                                        </p:tgtEl>
                                        <p:attrNameLst>
                                          <p:attrName>style.visibility</p:attrName>
                                        </p:attrNameLst>
                                      </p:cBhvr>
                                      <p:to>
                                        <p:strVal val="visible"/>
                                      </p:to>
                                    </p:set>
                                    <p:animEffect transition="in" filter="fade">
                                      <p:cBhvr>
                                        <p:cTn id="216" dur="500"/>
                                        <p:tgtEl>
                                          <p:spTgt spid="30"/>
                                        </p:tgtEl>
                                      </p:cBhvr>
                                    </p:animEffect>
                                  </p:childTnLst>
                                </p:cTn>
                              </p:par>
                              <p:par>
                                <p:cTn id="217" presetID="6" presetClass="emph" presetSubtype="0" fill="hold" nodeType="withEffect">
                                  <p:stCondLst>
                                    <p:cond delay="1900"/>
                                  </p:stCondLst>
                                  <p:childTnLst>
                                    <p:animScale>
                                      <p:cBhvr>
                                        <p:cTn id="218" dur="1000" fill="hold"/>
                                        <p:tgtEl>
                                          <p:spTgt spid="30"/>
                                        </p:tgtEl>
                                      </p:cBhvr>
                                      <p:by x="150000" y="150000"/>
                                    </p:animScale>
                                  </p:childTnLst>
                                </p:cTn>
                              </p:par>
                              <p:par>
                                <p:cTn id="219" presetID="10" presetClass="exit" presetSubtype="0" fill="hold" nodeType="withEffect">
                                  <p:stCondLst>
                                    <p:cond delay="2500"/>
                                  </p:stCondLst>
                                  <p:childTnLst>
                                    <p:animEffect transition="out" filter="fade">
                                      <p:cBhvr>
                                        <p:cTn id="220" dur="500"/>
                                        <p:tgtEl>
                                          <p:spTgt spid="30"/>
                                        </p:tgtEl>
                                      </p:cBhvr>
                                    </p:animEffect>
                                    <p:set>
                                      <p:cBhvr>
                                        <p:cTn id="221" dur="1" fill="hold">
                                          <p:stCondLst>
                                            <p:cond delay="499"/>
                                          </p:stCondLst>
                                        </p:cTn>
                                        <p:tgtEl>
                                          <p:spTgt spid="30"/>
                                        </p:tgtEl>
                                        <p:attrNameLst>
                                          <p:attrName>style.visibility</p:attrName>
                                        </p:attrNameLst>
                                      </p:cBhvr>
                                      <p:to>
                                        <p:strVal val="hidden"/>
                                      </p:to>
                                    </p:set>
                                  </p:childTnLst>
                                </p:cTn>
                              </p:par>
                            </p:childTnLst>
                          </p:cTn>
                        </p:par>
                        <p:par>
                          <p:cTn id="222" fill="hold">
                            <p:stCondLst>
                              <p:cond delay="4000"/>
                            </p:stCondLst>
                            <p:childTnLst>
                              <p:par>
                                <p:cTn id="223" presetID="10" presetClass="entr" presetSubtype="0" fill="hold" nodeType="afterEffect">
                                  <p:stCondLst>
                                    <p:cond delay="0"/>
                                  </p:stCondLst>
                                  <p:childTnLst>
                                    <p:set>
                                      <p:cBhvr>
                                        <p:cTn id="224" dur="1" fill="hold">
                                          <p:stCondLst>
                                            <p:cond delay="0"/>
                                          </p:stCondLst>
                                        </p:cTn>
                                        <p:tgtEl>
                                          <p:spTgt spid="31"/>
                                        </p:tgtEl>
                                        <p:attrNameLst>
                                          <p:attrName>style.visibility</p:attrName>
                                        </p:attrNameLst>
                                      </p:cBhvr>
                                      <p:to>
                                        <p:strVal val="visible"/>
                                      </p:to>
                                    </p:set>
                                    <p:animEffect transition="in" filter="fade">
                                      <p:cBhvr>
                                        <p:cTn id="225" dur="500"/>
                                        <p:tgtEl>
                                          <p:spTgt spid="31"/>
                                        </p:tgtEl>
                                      </p:cBhvr>
                                    </p:animEffect>
                                  </p:childTnLst>
                                </p:cTn>
                              </p:par>
                              <p:par>
                                <p:cTn id="226"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27" dur="500" spd="-100000" fill="hold"/>
                                        <p:tgtEl>
                                          <p:spTgt spid="31"/>
                                        </p:tgtEl>
                                        <p:attrNameLst>
                                          <p:attrName>ppt_x</p:attrName>
                                          <p:attrName>ppt_y</p:attrName>
                                        </p:attrNameLst>
                                      </p:cBhvr>
                                    </p:animMotion>
                                  </p:childTnLst>
                                </p:cTn>
                              </p:par>
                              <p:par>
                                <p:cTn id="228" presetID="10" presetClass="exit" presetSubtype="0" fill="hold" nodeType="withEffect">
                                  <p:stCondLst>
                                    <p:cond delay="200"/>
                                  </p:stCondLst>
                                  <p:childTnLst>
                                    <p:animEffect transition="out" filter="fade">
                                      <p:cBhvr>
                                        <p:cTn id="229" dur="500"/>
                                        <p:tgtEl>
                                          <p:spTgt spid="31"/>
                                        </p:tgtEl>
                                      </p:cBhvr>
                                    </p:animEffect>
                                    <p:set>
                                      <p:cBhvr>
                                        <p:cTn id="230" dur="1" fill="hold">
                                          <p:stCondLst>
                                            <p:cond delay="499"/>
                                          </p:stCondLst>
                                        </p:cTn>
                                        <p:tgtEl>
                                          <p:spTgt spid="31"/>
                                        </p:tgtEl>
                                        <p:attrNameLst>
                                          <p:attrName>style.visibility</p:attrName>
                                        </p:attrNameLst>
                                      </p:cBhvr>
                                      <p:to>
                                        <p:strVal val="hidden"/>
                                      </p:to>
                                    </p:set>
                                  </p:childTnLst>
                                </p:cTn>
                              </p:par>
                              <p:par>
                                <p:cTn id="231" presetID="10" presetClass="entr" presetSubtype="0" fill="hold" nodeType="withEffect">
                                  <p:stCondLst>
                                    <p:cond delay="400"/>
                                  </p:stCondLst>
                                  <p:childTnLst>
                                    <p:set>
                                      <p:cBhvr>
                                        <p:cTn id="232" dur="1" fill="hold">
                                          <p:stCondLst>
                                            <p:cond delay="0"/>
                                          </p:stCondLst>
                                        </p:cTn>
                                        <p:tgtEl>
                                          <p:spTgt spid="32"/>
                                        </p:tgtEl>
                                        <p:attrNameLst>
                                          <p:attrName>style.visibility</p:attrName>
                                        </p:attrNameLst>
                                      </p:cBhvr>
                                      <p:to>
                                        <p:strVal val="visible"/>
                                      </p:to>
                                    </p:set>
                                    <p:animEffect transition="in" filter="fade">
                                      <p:cBhvr>
                                        <p:cTn id="233" dur="500"/>
                                        <p:tgtEl>
                                          <p:spTgt spid="32"/>
                                        </p:tgtEl>
                                      </p:cBhvr>
                                    </p:animEffect>
                                  </p:childTnLst>
                                </p:cTn>
                              </p:par>
                              <p:par>
                                <p:cTn id="234" presetID="6" presetClass="emph" presetSubtype="0" fill="hold" nodeType="withEffect">
                                  <p:stCondLst>
                                    <p:cond delay="400"/>
                                  </p:stCondLst>
                                  <p:childTnLst>
                                    <p:animScale>
                                      <p:cBhvr>
                                        <p:cTn id="235" dur="1000" fill="hold"/>
                                        <p:tgtEl>
                                          <p:spTgt spid="32"/>
                                        </p:tgtEl>
                                      </p:cBhvr>
                                      <p:by x="150000" y="150000"/>
                                    </p:animScale>
                                  </p:childTnLst>
                                </p:cTn>
                              </p:par>
                              <p:par>
                                <p:cTn id="236" presetID="10" presetClass="exit" presetSubtype="0" fill="hold" nodeType="withEffect">
                                  <p:stCondLst>
                                    <p:cond delay="1000"/>
                                  </p:stCondLst>
                                  <p:childTnLst>
                                    <p:animEffect transition="out" filter="fade">
                                      <p:cBhvr>
                                        <p:cTn id="237" dur="500"/>
                                        <p:tgtEl>
                                          <p:spTgt spid="32"/>
                                        </p:tgtEl>
                                      </p:cBhvr>
                                    </p:animEffect>
                                    <p:set>
                                      <p:cBhvr>
                                        <p:cTn id="238" dur="1" fill="hold">
                                          <p:stCondLst>
                                            <p:cond delay="499"/>
                                          </p:stCondLst>
                                        </p:cTn>
                                        <p:tgtEl>
                                          <p:spTgt spid="32"/>
                                        </p:tgtEl>
                                        <p:attrNameLst>
                                          <p:attrName>style.visibility</p:attrName>
                                        </p:attrNameLst>
                                      </p:cBhvr>
                                      <p:to>
                                        <p:strVal val="hidden"/>
                                      </p:to>
                                    </p:set>
                                  </p:childTnLst>
                                </p:cTn>
                              </p:par>
                              <p:par>
                                <p:cTn id="239" presetID="10" presetClass="entr" presetSubtype="0" fill="hold" nodeType="withEffect">
                                  <p:stCondLst>
                                    <p:cond delay="400"/>
                                  </p:stCondLst>
                                  <p:childTnLst>
                                    <p:set>
                                      <p:cBhvr>
                                        <p:cTn id="240" dur="1" fill="hold">
                                          <p:stCondLst>
                                            <p:cond delay="0"/>
                                          </p:stCondLst>
                                        </p:cTn>
                                        <p:tgtEl>
                                          <p:spTgt spid="33"/>
                                        </p:tgtEl>
                                        <p:attrNameLst>
                                          <p:attrName>style.visibility</p:attrName>
                                        </p:attrNameLst>
                                      </p:cBhvr>
                                      <p:to>
                                        <p:strVal val="visible"/>
                                      </p:to>
                                    </p:set>
                                    <p:animEffect transition="in" filter="fade">
                                      <p:cBhvr>
                                        <p:cTn id="241" dur="500"/>
                                        <p:tgtEl>
                                          <p:spTgt spid="33"/>
                                        </p:tgtEl>
                                      </p:cBhvr>
                                    </p:animEffect>
                                  </p:childTnLst>
                                </p:cTn>
                              </p:par>
                              <p:par>
                                <p:cTn id="242" presetID="0" presetClass="path" presetSubtype="0" accel="50000" decel="50000" fill="hold" nodeType="withEffect">
                                  <p:stCondLst>
                                    <p:cond delay="400"/>
                                  </p:stCondLst>
                                  <p:childTnLst>
                                    <p:animMotion origin="layout" path="M 3.33333E-6 4.44444E-6 C 3.33333E-6 4.44444E-6 3.33333E-6 0.45417 3.33333E-6 0.90861 " pathEditMode="relative" ptsTypes="aA">
                                      <p:cBhvr>
                                        <p:cTn id="243" dur="500" spd="-100000" fill="hold"/>
                                        <p:tgtEl>
                                          <p:spTgt spid="33"/>
                                        </p:tgtEl>
                                        <p:attrNameLst>
                                          <p:attrName>ppt_x</p:attrName>
                                          <p:attrName>ppt_y</p:attrName>
                                        </p:attrNameLst>
                                      </p:cBhvr>
                                    </p:animMotion>
                                  </p:childTnLst>
                                </p:cTn>
                              </p:par>
                              <p:par>
                                <p:cTn id="244" presetID="10" presetClass="exit" presetSubtype="0" fill="hold" nodeType="withEffect">
                                  <p:stCondLst>
                                    <p:cond delay="700"/>
                                  </p:stCondLst>
                                  <p:childTnLst>
                                    <p:animEffect transition="out" filter="fade">
                                      <p:cBhvr>
                                        <p:cTn id="245" dur="500"/>
                                        <p:tgtEl>
                                          <p:spTgt spid="33"/>
                                        </p:tgtEl>
                                      </p:cBhvr>
                                    </p:animEffect>
                                    <p:set>
                                      <p:cBhvr>
                                        <p:cTn id="246" dur="1" fill="hold">
                                          <p:stCondLst>
                                            <p:cond delay="499"/>
                                          </p:stCondLst>
                                        </p:cTn>
                                        <p:tgtEl>
                                          <p:spTgt spid="33"/>
                                        </p:tgtEl>
                                        <p:attrNameLst>
                                          <p:attrName>style.visibility</p:attrName>
                                        </p:attrNameLst>
                                      </p:cBhvr>
                                      <p:to>
                                        <p:strVal val="hidden"/>
                                      </p:to>
                                    </p:set>
                                  </p:childTnLst>
                                </p:cTn>
                              </p:par>
                              <p:par>
                                <p:cTn id="247" presetID="10" presetClass="entr" presetSubtype="0" fill="hold" nodeType="withEffect">
                                  <p:stCondLst>
                                    <p:cond delay="700"/>
                                  </p:stCondLst>
                                  <p:childTnLst>
                                    <p:set>
                                      <p:cBhvr>
                                        <p:cTn id="248" dur="1" fill="hold">
                                          <p:stCondLst>
                                            <p:cond delay="0"/>
                                          </p:stCondLst>
                                        </p:cTn>
                                        <p:tgtEl>
                                          <p:spTgt spid="34"/>
                                        </p:tgtEl>
                                        <p:attrNameLst>
                                          <p:attrName>style.visibility</p:attrName>
                                        </p:attrNameLst>
                                      </p:cBhvr>
                                      <p:to>
                                        <p:strVal val="visible"/>
                                      </p:to>
                                    </p:set>
                                    <p:animEffect transition="in" filter="fade">
                                      <p:cBhvr>
                                        <p:cTn id="249" dur="500"/>
                                        <p:tgtEl>
                                          <p:spTgt spid="34"/>
                                        </p:tgtEl>
                                      </p:cBhvr>
                                    </p:animEffect>
                                  </p:childTnLst>
                                </p:cTn>
                              </p:par>
                              <p:par>
                                <p:cTn id="250" presetID="6" presetClass="emph" presetSubtype="0" fill="hold" nodeType="withEffect">
                                  <p:stCondLst>
                                    <p:cond delay="700"/>
                                  </p:stCondLst>
                                  <p:childTnLst>
                                    <p:animScale>
                                      <p:cBhvr>
                                        <p:cTn id="251" dur="1000" fill="hold"/>
                                        <p:tgtEl>
                                          <p:spTgt spid="34"/>
                                        </p:tgtEl>
                                      </p:cBhvr>
                                      <p:by x="150000" y="150000"/>
                                    </p:animScale>
                                  </p:childTnLst>
                                </p:cTn>
                              </p:par>
                              <p:par>
                                <p:cTn id="252" presetID="10" presetClass="exit" presetSubtype="0" fill="hold" nodeType="withEffect">
                                  <p:stCondLst>
                                    <p:cond delay="1300"/>
                                  </p:stCondLst>
                                  <p:childTnLst>
                                    <p:animEffect transition="out" filter="fade">
                                      <p:cBhvr>
                                        <p:cTn id="253" dur="500"/>
                                        <p:tgtEl>
                                          <p:spTgt spid="34"/>
                                        </p:tgtEl>
                                      </p:cBhvr>
                                    </p:animEffect>
                                    <p:set>
                                      <p:cBhvr>
                                        <p:cTn id="254" dur="1" fill="hold">
                                          <p:stCondLst>
                                            <p:cond delay="499"/>
                                          </p:stCondLst>
                                        </p:cTn>
                                        <p:tgtEl>
                                          <p:spTgt spid="34"/>
                                        </p:tgtEl>
                                        <p:attrNameLst>
                                          <p:attrName>style.visibility</p:attrName>
                                        </p:attrNameLst>
                                      </p:cBhvr>
                                      <p:to>
                                        <p:strVal val="hidden"/>
                                      </p:to>
                                    </p:set>
                                  </p:childTnLst>
                                </p:cTn>
                              </p:par>
                              <p:par>
                                <p:cTn id="255" presetID="10" presetClass="entr" presetSubtype="0" fill="hold" nodeType="withEffect">
                                  <p:stCondLst>
                                    <p:cond delay="2300"/>
                                  </p:stCondLst>
                                  <p:childTnLst>
                                    <p:set>
                                      <p:cBhvr>
                                        <p:cTn id="256" dur="1" fill="hold">
                                          <p:stCondLst>
                                            <p:cond delay="0"/>
                                          </p:stCondLst>
                                        </p:cTn>
                                        <p:tgtEl>
                                          <p:spTgt spid="35"/>
                                        </p:tgtEl>
                                        <p:attrNameLst>
                                          <p:attrName>style.visibility</p:attrName>
                                        </p:attrNameLst>
                                      </p:cBhvr>
                                      <p:to>
                                        <p:strVal val="visible"/>
                                      </p:to>
                                    </p:set>
                                    <p:animEffect transition="in" filter="fade">
                                      <p:cBhvr>
                                        <p:cTn id="257" dur="500"/>
                                        <p:tgtEl>
                                          <p:spTgt spid="35"/>
                                        </p:tgtEl>
                                      </p:cBhvr>
                                    </p:animEffect>
                                  </p:childTnLst>
                                </p:cTn>
                              </p:par>
                              <p:par>
                                <p:cTn id="258" presetID="6" presetClass="emph" presetSubtype="0" fill="hold" nodeType="withEffect">
                                  <p:stCondLst>
                                    <p:cond delay="2200"/>
                                  </p:stCondLst>
                                  <p:childTnLst>
                                    <p:animScale>
                                      <p:cBhvr>
                                        <p:cTn id="259" dur="1000" fill="hold"/>
                                        <p:tgtEl>
                                          <p:spTgt spid="35"/>
                                        </p:tgtEl>
                                      </p:cBhvr>
                                      <p:by x="150000" y="150000"/>
                                    </p:animScale>
                                  </p:childTnLst>
                                </p:cTn>
                              </p:par>
                              <p:par>
                                <p:cTn id="260" presetID="10" presetClass="exit" presetSubtype="0" fill="hold" nodeType="withEffect">
                                  <p:stCondLst>
                                    <p:cond delay="2700"/>
                                  </p:stCondLst>
                                  <p:childTnLst>
                                    <p:animEffect transition="out" filter="fade">
                                      <p:cBhvr>
                                        <p:cTn id="261" dur="500"/>
                                        <p:tgtEl>
                                          <p:spTgt spid="35"/>
                                        </p:tgtEl>
                                      </p:cBhvr>
                                    </p:animEffect>
                                    <p:set>
                                      <p:cBhvr>
                                        <p:cTn id="262" dur="1" fill="hold">
                                          <p:stCondLst>
                                            <p:cond delay="499"/>
                                          </p:stCondLst>
                                        </p:cTn>
                                        <p:tgtEl>
                                          <p:spTgt spid="35"/>
                                        </p:tgtEl>
                                        <p:attrNameLst>
                                          <p:attrName>style.visibility</p:attrName>
                                        </p:attrNameLst>
                                      </p:cBhvr>
                                      <p:to>
                                        <p:strVal val="hidden"/>
                                      </p:to>
                                    </p:set>
                                  </p:childTnLst>
                                </p:cTn>
                              </p:par>
                              <p:par>
                                <p:cTn id="263" presetID="10" presetClass="entr" presetSubtype="0" fill="hold" nodeType="withEffect">
                                  <p:stCondLst>
                                    <p:cond delay="300"/>
                                  </p:stCondLst>
                                  <p:childTnLst>
                                    <p:set>
                                      <p:cBhvr>
                                        <p:cTn id="264" dur="1" fill="hold">
                                          <p:stCondLst>
                                            <p:cond delay="0"/>
                                          </p:stCondLst>
                                        </p:cTn>
                                        <p:tgtEl>
                                          <p:spTgt spid="36"/>
                                        </p:tgtEl>
                                        <p:attrNameLst>
                                          <p:attrName>style.visibility</p:attrName>
                                        </p:attrNameLst>
                                      </p:cBhvr>
                                      <p:to>
                                        <p:strVal val="visible"/>
                                      </p:to>
                                    </p:set>
                                    <p:animEffect transition="in" filter="fade">
                                      <p:cBhvr>
                                        <p:cTn id="265" dur="500"/>
                                        <p:tgtEl>
                                          <p:spTgt spid="36"/>
                                        </p:tgtEl>
                                      </p:cBhvr>
                                    </p:animEffect>
                                  </p:childTnLst>
                                </p:cTn>
                              </p:par>
                              <p:par>
                                <p:cTn id="266" presetID="0" presetClass="path" presetSubtype="0" accel="50000" decel="50000" fill="hold" nodeType="withEffect">
                                  <p:stCondLst>
                                    <p:cond delay="300"/>
                                  </p:stCondLst>
                                  <p:childTnLst>
                                    <p:animMotion origin="layout" path="M 3.33333E-6 4.44444E-6 C 3.33333E-6 4.44444E-6 3.33333E-6 0.45417 3.33333E-6 0.90861 " pathEditMode="relative" ptsTypes="aA">
                                      <p:cBhvr>
                                        <p:cTn id="267" dur="500" spd="-100000" fill="hold"/>
                                        <p:tgtEl>
                                          <p:spTgt spid="36"/>
                                        </p:tgtEl>
                                        <p:attrNameLst>
                                          <p:attrName>ppt_x</p:attrName>
                                          <p:attrName>ppt_y</p:attrName>
                                        </p:attrNameLst>
                                      </p:cBhvr>
                                    </p:animMotion>
                                  </p:childTnLst>
                                </p:cTn>
                              </p:par>
                              <p:par>
                                <p:cTn id="268" presetID="10" presetClass="exit" presetSubtype="0" fill="hold" nodeType="withEffect">
                                  <p:stCondLst>
                                    <p:cond delay="600"/>
                                  </p:stCondLst>
                                  <p:childTnLst>
                                    <p:animEffect transition="out" filter="fade">
                                      <p:cBhvr>
                                        <p:cTn id="269" dur="500"/>
                                        <p:tgtEl>
                                          <p:spTgt spid="36"/>
                                        </p:tgtEl>
                                      </p:cBhvr>
                                    </p:animEffect>
                                    <p:set>
                                      <p:cBhvr>
                                        <p:cTn id="270" dur="1" fill="hold">
                                          <p:stCondLst>
                                            <p:cond delay="499"/>
                                          </p:stCondLst>
                                        </p:cTn>
                                        <p:tgtEl>
                                          <p:spTgt spid="36"/>
                                        </p:tgtEl>
                                        <p:attrNameLst>
                                          <p:attrName>style.visibility</p:attrName>
                                        </p:attrNameLst>
                                      </p:cBhvr>
                                      <p:to>
                                        <p:strVal val="hidden"/>
                                      </p:to>
                                    </p:set>
                                  </p:childTnLst>
                                </p:cTn>
                              </p:par>
                              <p:par>
                                <p:cTn id="271" presetID="10" presetClass="entr" presetSubtype="0" fill="hold" nodeType="withEffect">
                                  <p:stCondLst>
                                    <p:cond delay="700"/>
                                  </p:stCondLst>
                                  <p:childTnLst>
                                    <p:set>
                                      <p:cBhvr>
                                        <p:cTn id="272" dur="1" fill="hold">
                                          <p:stCondLst>
                                            <p:cond delay="0"/>
                                          </p:stCondLst>
                                        </p:cTn>
                                        <p:tgtEl>
                                          <p:spTgt spid="37"/>
                                        </p:tgtEl>
                                        <p:attrNameLst>
                                          <p:attrName>style.visibility</p:attrName>
                                        </p:attrNameLst>
                                      </p:cBhvr>
                                      <p:to>
                                        <p:strVal val="visible"/>
                                      </p:to>
                                    </p:set>
                                    <p:animEffect transition="in" filter="fade">
                                      <p:cBhvr>
                                        <p:cTn id="273" dur="500"/>
                                        <p:tgtEl>
                                          <p:spTgt spid="37"/>
                                        </p:tgtEl>
                                      </p:cBhvr>
                                    </p:animEffect>
                                  </p:childTnLst>
                                </p:cTn>
                              </p:par>
                              <p:par>
                                <p:cTn id="274" presetID="6" presetClass="emph" presetSubtype="0" fill="hold" nodeType="withEffect">
                                  <p:stCondLst>
                                    <p:cond delay="700"/>
                                  </p:stCondLst>
                                  <p:childTnLst>
                                    <p:animScale>
                                      <p:cBhvr>
                                        <p:cTn id="275" dur="1000" fill="hold"/>
                                        <p:tgtEl>
                                          <p:spTgt spid="37"/>
                                        </p:tgtEl>
                                      </p:cBhvr>
                                      <p:by x="150000" y="150000"/>
                                    </p:animScale>
                                  </p:childTnLst>
                                </p:cTn>
                              </p:par>
                              <p:par>
                                <p:cTn id="276" presetID="10" presetClass="exit" presetSubtype="0" fill="hold" nodeType="withEffect">
                                  <p:stCondLst>
                                    <p:cond delay="1200"/>
                                  </p:stCondLst>
                                  <p:childTnLst>
                                    <p:animEffect transition="out" filter="fade">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10" presetClass="entr" presetSubtype="0" fill="hold" nodeType="withEffect">
                                  <p:stCondLst>
                                    <p:cond delay="2300"/>
                                  </p:stCondLst>
                                  <p:childTnLst>
                                    <p:set>
                                      <p:cBhvr>
                                        <p:cTn id="280" dur="1" fill="hold">
                                          <p:stCondLst>
                                            <p:cond delay="0"/>
                                          </p:stCondLst>
                                        </p:cTn>
                                        <p:tgtEl>
                                          <p:spTgt spid="38"/>
                                        </p:tgtEl>
                                        <p:attrNameLst>
                                          <p:attrName>style.visibility</p:attrName>
                                        </p:attrNameLst>
                                      </p:cBhvr>
                                      <p:to>
                                        <p:strVal val="visible"/>
                                      </p:to>
                                    </p:set>
                                    <p:animEffect transition="in" filter="fade">
                                      <p:cBhvr>
                                        <p:cTn id="281" dur="500"/>
                                        <p:tgtEl>
                                          <p:spTgt spid="38"/>
                                        </p:tgtEl>
                                      </p:cBhvr>
                                    </p:animEffect>
                                  </p:childTnLst>
                                </p:cTn>
                              </p:par>
                              <p:par>
                                <p:cTn id="282" presetID="6" presetClass="emph" presetSubtype="0" fill="hold" nodeType="withEffect">
                                  <p:stCondLst>
                                    <p:cond delay="2300"/>
                                  </p:stCondLst>
                                  <p:childTnLst>
                                    <p:animScale>
                                      <p:cBhvr>
                                        <p:cTn id="283" dur="1000" fill="hold"/>
                                        <p:tgtEl>
                                          <p:spTgt spid="38"/>
                                        </p:tgtEl>
                                      </p:cBhvr>
                                      <p:by x="150000" y="150000"/>
                                    </p:animScale>
                                  </p:childTnLst>
                                </p:cTn>
                              </p:par>
                              <p:par>
                                <p:cTn id="284" presetID="10" presetClass="exit" presetSubtype="0" fill="hold" nodeType="withEffect">
                                  <p:stCondLst>
                                    <p:cond delay="2800"/>
                                  </p:stCondLst>
                                  <p:childTnLst>
                                    <p:animEffect transition="out" filter="fade">
                                      <p:cBhvr>
                                        <p:cTn id="285" dur="500"/>
                                        <p:tgtEl>
                                          <p:spTgt spid="38"/>
                                        </p:tgtEl>
                                      </p:cBhvr>
                                    </p:animEffect>
                                    <p:set>
                                      <p:cBhvr>
                                        <p:cTn id="286" dur="1" fill="hold">
                                          <p:stCondLst>
                                            <p:cond delay="499"/>
                                          </p:stCondLst>
                                        </p:cTn>
                                        <p:tgtEl>
                                          <p:spTgt spid="38"/>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39"/>
                                        </p:tgtEl>
                                        <p:attrNameLst>
                                          <p:attrName>style.visibility</p:attrName>
                                        </p:attrNameLst>
                                      </p:cBhvr>
                                      <p:to>
                                        <p:strVal val="visible"/>
                                      </p:to>
                                    </p:set>
                                    <p:animEffect transition="in" filter="fade">
                                      <p:cBhvr>
                                        <p:cTn id="289" dur="500"/>
                                        <p:tgtEl>
                                          <p:spTgt spid="39"/>
                                        </p:tgtEl>
                                      </p:cBhvr>
                                    </p:animEffect>
                                  </p:childTnLst>
                                </p:cTn>
                              </p:par>
                              <p:par>
                                <p:cTn id="290" presetID="0" presetClass="path" presetSubtype="0" accel="50000" decel="50000" fill="hold" nodeType="withEffect">
                                  <p:stCondLst>
                                    <p:cond delay="0"/>
                                  </p:stCondLst>
                                  <p:childTnLst>
                                    <p:animMotion origin="layout" path="M 3.33333E-6 4.44444E-6 C 3.33333E-6 4.44444E-6 3.33333E-6 0.45417 3.33333E-6 0.90861 " pathEditMode="relative" ptsTypes="aA">
                                      <p:cBhvr>
                                        <p:cTn id="291" dur="500" spd="-100000" fill="hold"/>
                                        <p:tgtEl>
                                          <p:spTgt spid="39"/>
                                        </p:tgtEl>
                                        <p:attrNameLst>
                                          <p:attrName>ppt_x</p:attrName>
                                          <p:attrName>ppt_y</p:attrName>
                                        </p:attrNameLst>
                                      </p:cBhvr>
                                    </p:animMotion>
                                  </p:childTnLst>
                                </p:cTn>
                              </p:par>
                              <p:par>
                                <p:cTn id="292" presetID="10" presetClass="exit" presetSubtype="0" fill="hold" nodeType="withEffect">
                                  <p:stCondLst>
                                    <p:cond delay="200"/>
                                  </p:stCondLst>
                                  <p:childTnLst>
                                    <p:animEffect transition="out" filter="fade">
                                      <p:cBhvr>
                                        <p:cTn id="293" dur="500"/>
                                        <p:tgtEl>
                                          <p:spTgt spid="39"/>
                                        </p:tgtEl>
                                      </p:cBhvr>
                                    </p:animEffect>
                                    <p:set>
                                      <p:cBhvr>
                                        <p:cTn id="294" dur="1" fill="hold">
                                          <p:stCondLst>
                                            <p:cond delay="499"/>
                                          </p:stCondLst>
                                        </p:cTn>
                                        <p:tgtEl>
                                          <p:spTgt spid="39"/>
                                        </p:tgtEl>
                                        <p:attrNameLst>
                                          <p:attrName>style.visibility</p:attrName>
                                        </p:attrNameLst>
                                      </p:cBhvr>
                                      <p:to>
                                        <p:strVal val="hidden"/>
                                      </p:to>
                                    </p:set>
                                  </p:childTnLst>
                                </p:cTn>
                              </p:par>
                              <p:par>
                                <p:cTn id="295" presetID="10" presetClass="entr" presetSubtype="0" fill="hold" nodeType="withEffect">
                                  <p:stCondLst>
                                    <p:cond delay="400"/>
                                  </p:stCondLst>
                                  <p:childTnLst>
                                    <p:set>
                                      <p:cBhvr>
                                        <p:cTn id="296" dur="1" fill="hold">
                                          <p:stCondLst>
                                            <p:cond delay="0"/>
                                          </p:stCondLst>
                                        </p:cTn>
                                        <p:tgtEl>
                                          <p:spTgt spid="40"/>
                                        </p:tgtEl>
                                        <p:attrNameLst>
                                          <p:attrName>style.visibility</p:attrName>
                                        </p:attrNameLst>
                                      </p:cBhvr>
                                      <p:to>
                                        <p:strVal val="visible"/>
                                      </p:to>
                                    </p:set>
                                    <p:animEffect transition="in" filter="fade">
                                      <p:cBhvr>
                                        <p:cTn id="297" dur="500"/>
                                        <p:tgtEl>
                                          <p:spTgt spid="40"/>
                                        </p:tgtEl>
                                      </p:cBhvr>
                                    </p:animEffect>
                                  </p:childTnLst>
                                </p:cTn>
                              </p:par>
                              <p:par>
                                <p:cTn id="298" presetID="6" presetClass="emph" presetSubtype="0" fill="hold" nodeType="withEffect">
                                  <p:stCondLst>
                                    <p:cond delay="400"/>
                                  </p:stCondLst>
                                  <p:childTnLst>
                                    <p:animScale>
                                      <p:cBhvr>
                                        <p:cTn id="299" dur="1000" fill="hold"/>
                                        <p:tgtEl>
                                          <p:spTgt spid="40"/>
                                        </p:tgtEl>
                                      </p:cBhvr>
                                      <p:by x="150000" y="150000"/>
                                    </p:animScale>
                                  </p:childTnLst>
                                </p:cTn>
                              </p:par>
                              <p:par>
                                <p:cTn id="300" presetID="10" presetClass="exit" presetSubtype="0" fill="hold" nodeType="withEffect">
                                  <p:stCondLst>
                                    <p:cond delay="1000"/>
                                  </p:stCondLst>
                                  <p:childTnLst>
                                    <p:animEffect transition="out" filter="fade">
                                      <p:cBhvr>
                                        <p:cTn id="301" dur="500"/>
                                        <p:tgtEl>
                                          <p:spTgt spid="40"/>
                                        </p:tgtEl>
                                      </p:cBhvr>
                                    </p:animEffect>
                                    <p:set>
                                      <p:cBhvr>
                                        <p:cTn id="302" dur="1" fill="hold">
                                          <p:stCondLst>
                                            <p:cond delay="499"/>
                                          </p:stCondLst>
                                        </p:cTn>
                                        <p:tgtEl>
                                          <p:spTgt spid="40"/>
                                        </p:tgtEl>
                                        <p:attrNameLst>
                                          <p:attrName>style.visibility</p:attrName>
                                        </p:attrNameLst>
                                      </p:cBhvr>
                                      <p:to>
                                        <p:strVal val="hidden"/>
                                      </p:to>
                                    </p:set>
                                  </p:childTnLst>
                                </p:cTn>
                              </p:par>
                              <p:par>
                                <p:cTn id="303" presetID="10" presetClass="entr" presetSubtype="0" fill="hold" nodeType="withEffect">
                                  <p:stCondLst>
                                    <p:cond delay="150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par>
                                <p:cTn id="306"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07" dur="500" spd="-100000" fill="hold"/>
                                        <p:tgtEl>
                                          <p:spTgt spid="41"/>
                                        </p:tgtEl>
                                        <p:attrNameLst>
                                          <p:attrName>ppt_x</p:attrName>
                                          <p:attrName>ppt_y</p:attrName>
                                        </p:attrNameLst>
                                      </p:cBhvr>
                                    </p:animMotion>
                                  </p:childTnLst>
                                </p:cTn>
                              </p:par>
                              <p:par>
                                <p:cTn id="308" presetID="10" presetClass="exit" presetSubtype="0" fill="hold" nodeType="withEffect">
                                  <p:stCondLst>
                                    <p:cond delay="1900"/>
                                  </p:stCondLst>
                                  <p:childTnLst>
                                    <p:animEffect transition="out" filter="fade">
                                      <p:cBhvr>
                                        <p:cTn id="309" dur="500"/>
                                        <p:tgtEl>
                                          <p:spTgt spid="41"/>
                                        </p:tgtEl>
                                      </p:cBhvr>
                                    </p:animEffect>
                                    <p:set>
                                      <p:cBhvr>
                                        <p:cTn id="310" dur="1" fill="hold">
                                          <p:stCondLst>
                                            <p:cond delay="499"/>
                                          </p:stCondLst>
                                        </p:cTn>
                                        <p:tgtEl>
                                          <p:spTgt spid="41"/>
                                        </p:tgtEl>
                                        <p:attrNameLst>
                                          <p:attrName>style.visibility</p:attrName>
                                        </p:attrNameLst>
                                      </p:cBhvr>
                                      <p:to>
                                        <p:strVal val="hidden"/>
                                      </p:to>
                                    </p:set>
                                  </p:childTnLst>
                                </p:cTn>
                              </p:par>
                              <p:par>
                                <p:cTn id="311" presetID="10" presetClass="entr" presetSubtype="0" fill="hold" nodeType="withEffect">
                                  <p:stCondLst>
                                    <p:cond delay="1900"/>
                                  </p:stCondLst>
                                  <p:childTnLst>
                                    <p:set>
                                      <p:cBhvr>
                                        <p:cTn id="312" dur="1" fill="hold">
                                          <p:stCondLst>
                                            <p:cond delay="0"/>
                                          </p:stCondLst>
                                        </p:cTn>
                                        <p:tgtEl>
                                          <p:spTgt spid="42"/>
                                        </p:tgtEl>
                                        <p:attrNameLst>
                                          <p:attrName>style.visibility</p:attrName>
                                        </p:attrNameLst>
                                      </p:cBhvr>
                                      <p:to>
                                        <p:strVal val="visible"/>
                                      </p:to>
                                    </p:set>
                                    <p:animEffect transition="in" filter="fade">
                                      <p:cBhvr>
                                        <p:cTn id="313" dur="500"/>
                                        <p:tgtEl>
                                          <p:spTgt spid="42"/>
                                        </p:tgtEl>
                                      </p:cBhvr>
                                    </p:animEffect>
                                  </p:childTnLst>
                                </p:cTn>
                              </p:par>
                              <p:par>
                                <p:cTn id="314" presetID="6" presetClass="emph" presetSubtype="0" fill="hold" nodeType="withEffect">
                                  <p:stCondLst>
                                    <p:cond delay="1900"/>
                                  </p:stCondLst>
                                  <p:childTnLst>
                                    <p:animScale>
                                      <p:cBhvr>
                                        <p:cTn id="315" dur="1000" fill="hold"/>
                                        <p:tgtEl>
                                          <p:spTgt spid="42"/>
                                        </p:tgtEl>
                                      </p:cBhvr>
                                      <p:by x="150000" y="150000"/>
                                    </p:animScale>
                                  </p:childTnLst>
                                </p:cTn>
                              </p:par>
                              <p:par>
                                <p:cTn id="316" presetID="10" presetClass="exit" presetSubtype="0" fill="hold" nodeType="withEffect">
                                  <p:stCondLst>
                                    <p:cond delay="2500"/>
                                  </p:stCondLst>
                                  <p:childTnLst>
                                    <p:animEffect transition="out" filter="fade">
                                      <p:cBhvr>
                                        <p:cTn id="317" dur="500"/>
                                        <p:tgtEl>
                                          <p:spTgt spid="42"/>
                                        </p:tgtEl>
                                      </p:cBhvr>
                                    </p:animEffect>
                                    <p:set>
                                      <p:cBhvr>
                                        <p:cTn id="318" dur="1" fill="hold">
                                          <p:stCondLst>
                                            <p:cond delay="499"/>
                                          </p:stCondLst>
                                        </p:cTn>
                                        <p:tgtEl>
                                          <p:spTgt spid="42"/>
                                        </p:tgtEl>
                                        <p:attrNameLst>
                                          <p:attrName>style.visibility</p:attrName>
                                        </p:attrNameLst>
                                      </p:cBhvr>
                                      <p:to>
                                        <p:strVal val="hidden"/>
                                      </p:to>
                                    </p:set>
                                  </p:childTnLst>
                                </p:cTn>
                              </p:par>
                              <p:par>
                                <p:cTn id="319" presetID="10" presetClass="entr" presetSubtype="0" fill="hold" nodeType="withEffect">
                                  <p:stCondLst>
                                    <p:cond delay="1900"/>
                                  </p:stCondLst>
                                  <p:childTnLst>
                                    <p:set>
                                      <p:cBhvr>
                                        <p:cTn id="320" dur="1" fill="hold">
                                          <p:stCondLst>
                                            <p:cond delay="0"/>
                                          </p:stCondLst>
                                        </p:cTn>
                                        <p:tgtEl>
                                          <p:spTgt spid="43"/>
                                        </p:tgtEl>
                                        <p:attrNameLst>
                                          <p:attrName>style.visibility</p:attrName>
                                        </p:attrNameLst>
                                      </p:cBhvr>
                                      <p:to>
                                        <p:strVal val="visible"/>
                                      </p:to>
                                    </p:set>
                                    <p:animEffect transition="in" filter="fade">
                                      <p:cBhvr>
                                        <p:cTn id="321" dur="500"/>
                                        <p:tgtEl>
                                          <p:spTgt spid="43"/>
                                        </p:tgtEl>
                                      </p:cBhvr>
                                    </p:animEffect>
                                  </p:childTnLst>
                                </p:cTn>
                              </p:par>
                              <p:par>
                                <p:cTn id="322" presetID="6" presetClass="emph" presetSubtype="0" fill="hold" nodeType="withEffect">
                                  <p:stCondLst>
                                    <p:cond delay="1900"/>
                                  </p:stCondLst>
                                  <p:childTnLst>
                                    <p:animScale>
                                      <p:cBhvr>
                                        <p:cTn id="323" dur="1000" fill="hold"/>
                                        <p:tgtEl>
                                          <p:spTgt spid="43"/>
                                        </p:tgtEl>
                                      </p:cBhvr>
                                      <p:by x="150000" y="150000"/>
                                    </p:animScale>
                                  </p:childTnLst>
                                </p:cTn>
                              </p:par>
                              <p:par>
                                <p:cTn id="324" presetID="10" presetClass="exit" presetSubtype="0" fill="hold" nodeType="withEffect">
                                  <p:stCondLst>
                                    <p:cond delay="2400"/>
                                  </p:stCondLst>
                                  <p:childTnLst>
                                    <p:animEffect transition="out" filter="fade">
                                      <p:cBhvr>
                                        <p:cTn id="325" dur="500"/>
                                        <p:tgtEl>
                                          <p:spTgt spid="43"/>
                                        </p:tgtEl>
                                      </p:cBhvr>
                                    </p:animEffect>
                                    <p:set>
                                      <p:cBhvr>
                                        <p:cTn id="326" dur="1" fill="hold">
                                          <p:stCondLst>
                                            <p:cond delay="499"/>
                                          </p:stCondLst>
                                        </p:cTn>
                                        <p:tgtEl>
                                          <p:spTgt spid="43"/>
                                        </p:tgtEl>
                                        <p:attrNameLst>
                                          <p:attrName>style.visibility</p:attrName>
                                        </p:attrNameLst>
                                      </p:cBhvr>
                                      <p:to>
                                        <p:strVal val="hidden"/>
                                      </p:to>
                                    </p:set>
                                  </p:childTnLst>
                                </p:cTn>
                              </p:par>
                              <p:par>
                                <p:cTn id="327" presetID="10" presetClass="entr" presetSubtype="0" fill="hold" nodeType="withEffect">
                                  <p:stCondLst>
                                    <p:cond delay="500"/>
                                  </p:stCondLst>
                                  <p:childTnLst>
                                    <p:set>
                                      <p:cBhvr>
                                        <p:cTn id="328" dur="1" fill="hold">
                                          <p:stCondLst>
                                            <p:cond delay="0"/>
                                          </p:stCondLst>
                                        </p:cTn>
                                        <p:tgtEl>
                                          <p:spTgt spid="44"/>
                                        </p:tgtEl>
                                        <p:attrNameLst>
                                          <p:attrName>style.visibility</p:attrName>
                                        </p:attrNameLst>
                                      </p:cBhvr>
                                      <p:to>
                                        <p:strVal val="visible"/>
                                      </p:to>
                                    </p:set>
                                    <p:animEffect transition="in" filter="fade">
                                      <p:cBhvr>
                                        <p:cTn id="329" dur="500"/>
                                        <p:tgtEl>
                                          <p:spTgt spid="44"/>
                                        </p:tgtEl>
                                      </p:cBhvr>
                                    </p:animEffect>
                                  </p:childTnLst>
                                </p:cTn>
                              </p:par>
                              <p:par>
                                <p:cTn id="330" presetID="0" presetClass="path" presetSubtype="0" accel="50000" decel="50000" fill="hold" nodeType="withEffect">
                                  <p:stCondLst>
                                    <p:cond delay="500"/>
                                  </p:stCondLst>
                                  <p:childTnLst>
                                    <p:animMotion origin="layout" path="M 3.33333E-6 4.44444E-6 C 3.33333E-6 4.44444E-6 3.33333E-6 0.45417 3.33333E-6 0.90861 " pathEditMode="relative" ptsTypes="aA">
                                      <p:cBhvr>
                                        <p:cTn id="331" dur="500" spd="-100000" fill="hold"/>
                                        <p:tgtEl>
                                          <p:spTgt spid="44"/>
                                        </p:tgtEl>
                                        <p:attrNameLst>
                                          <p:attrName>ppt_x</p:attrName>
                                          <p:attrName>ppt_y</p:attrName>
                                        </p:attrNameLst>
                                      </p:cBhvr>
                                    </p:animMotion>
                                  </p:childTnLst>
                                </p:cTn>
                              </p:par>
                              <p:par>
                                <p:cTn id="332" presetID="10" presetClass="exit" presetSubtype="0" fill="hold" nodeType="withEffect">
                                  <p:stCondLst>
                                    <p:cond delay="80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ntr" presetSubtype="0" fill="hold" nodeType="withEffect">
                                  <p:stCondLst>
                                    <p:cond delay="800"/>
                                  </p:stCondLst>
                                  <p:childTnLst>
                                    <p:set>
                                      <p:cBhvr>
                                        <p:cTn id="336" dur="1" fill="hold">
                                          <p:stCondLst>
                                            <p:cond delay="0"/>
                                          </p:stCondLst>
                                        </p:cTn>
                                        <p:tgtEl>
                                          <p:spTgt spid="45"/>
                                        </p:tgtEl>
                                        <p:attrNameLst>
                                          <p:attrName>style.visibility</p:attrName>
                                        </p:attrNameLst>
                                      </p:cBhvr>
                                      <p:to>
                                        <p:strVal val="visible"/>
                                      </p:to>
                                    </p:set>
                                    <p:animEffect transition="in" filter="fade">
                                      <p:cBhvr>
                                        <p:cTn id="337" dur="500"/>
                                        <p:tgtEl>
                                          <p:spTgt spid="45"/>
                                        </p:tgtEl>
                                      </p:cBhvr>
                                    </p:animEffect>
                                  </p:childTnLst>
                                </p:cTn>
                              </p:par>
                              <p:par>
                                <p:cTn id="338" presetID="6" presetClass="emph" presetSubtype="0" fill="hold" nodeType="withEffect">
                                  <p:stCondLst>
                                    <p:cond delay="800"/>
                                  </p:stCondLst>
                                  <p:childTnLst>
                                    <p:animScale>
                                      <p:cBhvr>
                                        <p:cTn id="339" dur="1000" fill="hold"/>
                                        <p:tgtEl>
                                          <p:spTgt spid="45"/>
                                        </p:tgtEl>
                                      </p:cBhvr>
                                      <p:by x="150000" y="150000"/>
                                    </p:animScale>
                                  </p:childTnLst>
                                </p:cTn>
                              </p:par>
                              <p:par>
                                <p:cTn id="340" presetID="10" presetClass="exit" presetSubtype="0" fill="hold" nodeType="withEffect">
                                  <p:stCondLst>
                                    <p:cond delay="1300"/>
                                  </p:stCondLst>
                                  <p:childTnLst>
                                    <p:animEffect transition="out" filter="fade">
                                      <p:cBhvr>
                                        <p:cTn id="341" dur="500"/>
                                        <p:tgtEl>
                                          <p:spTgt spid="45"/>
                                        </p:tgtEl>
                                      </p:cBhvr>
                                    </p:animEffect>
                                    <p:set>
                                      <p:cBhvr>
                                        <p:cTn id="342" dur="1" fill="hold">
                                          <p:stCondLst>
                                            <p:cond delay="499"/>
                                          </p:stCondLst>
                                        </p:cTn>
                                        <p:tgtEl>
                                          <p:spTgt spid="45"/>
                                        </p:tgtEl>
                                        <p:attrNameLst>
                                          <p:attrName>style.visibility</p:attrName>
                                        </p:attrNameLst>
                                      </p:cBhvr>
                                      <p:to>
                                        <p:strVal val="hidden"/>
                                      </p:to>
                                    </p:set>
                                  </p:childTnLst>
                                </p:cTn>
                              </p:par>
                              <p:par>
                                <p:cTn id="343" presetID="10" presetClass="entr" presetSubtype="0" fill="hold" nodeType="withEffect">
                                  <p:stCondLst>
                                    <p:cond delay="1800"/>
                                  </p:stCondLst>
                                  <p:childTnLst>
                                    <p:set>
                                      <p:cBhvr>
                                        <p:cTn id="344" dur="1" fill="hold">
                                          <p:stCondLst>
                                            <p:cond delay="0"/>
                                          </p:stCondLst>
                                        </p:cTn>
                                        <p:tgtEl>
                                          <p:spTgt spid="46"/>
                                        </p:tgtEl>
                                        <p:attrNameLst>
                                          <p:attrName>style.visibility</p:attrName>
                                        </p:attrNameLst>
                                      </p:cBhvr>
                                      <p:to>
                                        <p:strVal val="visible"/>
                                      </p:to>
                                    </p:set>
                                    <p:animEffect transition="in" filter="fade">
                                      <p:cBhvr>
                                        <p:cTn id="345" dur="500"/>
                                        <p:tgtEl>
                                          <p:spTgt spid="46"/>
                                        </p:tgtEl>
                                      </p:cBhvr>
                                    </p:animEffect>
                                  </p:childTnLst>
                                </p:cTn>
                              </p:par>
                              <p:par>
                                <p:cTn id="346" presetID="0" presetClass="path" presetSubtype="0" accel="50000" decel="50000" fill="hold" nodeType="withEffect">
                                  <p:stCondLst>
                                    <p:cond delay="1800"/>
                                  </p:stCondLst>
                                  <p:childTnLst>
                                    <p:animMotion origin="layout" path="M 3.33333E-6 4.44444E-6 C 3.33333E-6 4.44444E-6 3.33333E-6 0.45417 3.33333E-6 0.90861 " pathEditMode="relative" ptsTypes="aA">
                                      <p:cBhvr>
                                        <p:cTn id="347" dur="500" spd="-100000" fill="hold"/>
                                        <p:tgtEl>
                                          <p:spTgt spid="46"/>
                                        </p:tgtEl>
                                        <p:attrNameLst>
                                          <p:attrName>ppt_x</p:attrName>
                                          <p:attrName>ppt_y</p:attrName>
                                        </p:attrNameLst>
                                      </p:cBhvr>
                                    </p:animMotion>
                                  </p:childTnLst>
                                </p:cTn>
                              </p:par>
                              <p:par>
                                <p:cTn id="348" presetID="10" presetClass="exit" presetSubtype="0" fill="hold" nodeType="withEffect">
                                  <p:stCondLst>
                                    <p:cond delay="200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ntr" presetSubtype="0" fill="hold" nodeType="withEffect">
                                  <p:stCondLst>
                                    <p:cond delay="2000"/>
                                  </p:stCondLst>
                                  <p:childTnLst>
                                    <p:set>
                                      <p:cBhvr>
                                        <p:cTn id="352" dur="1" fill="hold">
                                          <p:stCondLst>
                                            <p:cond delay="0"/>
                                          </p:stCondLst>
                                        </p:cTn>
                                        <p:tgtEl>
                                          <p:spTgt spid="47"/>
                                        </p:tgtEl>
                                        <p:attrNameLst>
                                          <p:attrName>style.visibility</p:attrName>
                                        </p:attrNameLst>
                                      </p:cBhvr>
                                      <p:to>
                                        <p:strVal val="visible"/>
                                      </p:to>
                                    </p:set>
                                    <p:animEffect transition="in" filter="fade">
                                      <p:cBhvr>
                                        <p:cTn id="353" dur="500"/>
                                        <p:tgtEl>
                                          <p:spTgt spid="47"/>
                                        </p:tgtEl>
                                      </p:cBhvr>
                                    </p:animEffect>
                                  </p:childTnLst>
                                </p:cTn>
                              </p:par>
                              <p:par>
                                <p:cTn id="354" presetID="6" presetClass="emph" presetSubtype="0" fill="hold" nodeType="withEffect">
                                  <p:stCondLst>
                                    <p:cond delay="2000"/>
                                  </p:stCondLst>
                                  <p:childTnLst>
                                    <p:animScale>
                                      <p:cBhvr>
                                        <p:cTn id="355" dur="1000" fill="hold"/>
                                        <p:tgtEl>
                                          <p:spTgt spid="47"/>
                                        </p:tgtEl>
                                      </p:cBhvr>
                                      <p:by x="150000" y="150000"/>
                                    </p:animScale>
                                  </p:childTnLst>
                                </p:cTn>
                              </p:par>
                              <p:par>
                                <p:cTn id="356" presetID="10" presetClass="exit" presetSubtype="0" fill="hold" nodeType="withEffect">
                                  <p:stCondLst>
                                    <p:cond delay="2500"/>
                                  </p:stCondLst>
                                  <p:childTnLst>
                                    <p:animEffect transition="out" filter="fade">
                                      <p:cBhvr>
                                        <p:cTn id="357" dur="500"/>
                                        <p:tgtEl>
                                          <p:spTgt spid="47"/>
                                        </p:tgtEl>
                                      </p:cBhvr>
                                    </p:animEffect>
                                    <p:set>
                                      <p:cBhvr>
                                        <p:cTn id="358" dur="1" fill="hold">
                                          <p:stCondLst>
                                            <p:cond delay="499"/>
                                          </p:stCondLst>
                                        </p:cTn>
                                        <p:tgtEl>
                                          <p:spTgt spid="47"/>
                                        </p:tgtEl>
                                        <p:attrNameLst>
                                          <p:attrName>style.visibility</p:attrName>
                                        </p:attrNameLst>
                                      </p:cBhvr>
                                      <p:to>
                                        <p:strVal val="hidden"/>
                                      </p:to>
                                    </p:set>
                                  </p:childTnLst>
                                </p:cTn>
                              </p:par>
                              <p:par>
                                <p:cTn id="359" presetID="10" presetClass="entr" presetSubtype="0" fill="hold" nodeType="withEffect">
                                  <p:stCondLst>
                                    <p:cond delay="600"/>
                                  </p:stCondLst>
                                  <p:childTnLst>
                                    <p:set>
                                      <p:cBhvr>
                                        <p:cTn id="360" dur="1" fill="hold">
                                          <p:stCondLst>
                                            <p:cond delay="0"/>
                                          </p:stCondLst>
                                        </p:cTn>
                                        <p:tgtEl>
                                          <p:spTgt spid="48"/>
                                        </p:tgtEl>
                                        <p:attrNameLst>
                                          <p:attrName>style.visibility</p:attrName>
                                        </p:attrNameLst>
                                      </p:cBhvr>
                                      <p:to>
                                        <p:strVal val="visible"/>
                                      </p:to>
                                    </p:set>
                                    <p:animEffect transition="in" filter="fade">
                                      <p:cBhvr>
                                        <p:cTn id="361" dur="500"/>
                                        <p:tgtEl>
                                          <p:spTgt spid="48"/>
                                        </p:tgtEl>
                                      </p:cBhvr>
                                    </p:animEffect>
                                  </p:childTnLst>
                                </p:cTn>
                              </p:par>
                              <p:par>
                                <p:cTn id="362" presetID="0" presetClass="path" presetSubtype="0" accel="50000" decel="50000" fill="hold" nodeType="withEffect">
                                  <p:stCondLst>
                                    <p:cond delay="600"/>
                                  </p:stCondLst>
                                  <p:childTnLst>
                                    <p:animMotion origin="layout" path="M 3.33333E-6 4.44444E-6 C 3.33333E-6 4.44444E-6 3.33333E-6 0.45417 3.33333E-6 0.90861 " pathEditMode="relative" ptsTypes="aA">
                                      <p:cBhvr>
                                        <p:cTn id="363" dur="500" spd="-100000" fill="hold"/>
                                        <p:tgtEl>
                                          <p:spTgt spid="48"/>
                                        </p:tgtEl>
                                        <p:attrNameLst>
                                          <p:attrName>ppt_x</p:attrName>
                                          <p:attrName>ppt_y</p:attrName>
                                        </p:attrNameLst>
                                      </p:cBhvr>
                                    </p:animMotion>
                                  </p:childTnLst>
                                </p:cTn>
                              </p:par>
                              <p:par>
                                <p:cTn id="364" presetID="10" presetClass="exit" presetSubtype="0" fill="hold" nodeType="withEffect">
                                  <p:stCondLst>
                                    <p:cond delay="800"/>
                                  </p:stCondLst>
                                  <p:childTnLst>
                                    <p:animEffect transition="out" filter="fade">
                                      <p:cBhvr>
                                        <p:cTn id="365" dur="500"/>
                                        <p:tgtEl>
                                          <p:spTgt spid="48"/>
                                        </p:tgtEl>
                                      </p:cBhvr>
                                    </p:animEffect>
                                    <p:set>
                                      <p:cBhvr>
                                        <p:cTn id="366" dur="1" fill="hold">
                                          <p:stCondLst>
                                            <p:cond delay="499"/>
                                          </p:stCondLst>
                                        </p:cTn>
                                        <p:tgtEl>
                                          <p:spTgt spid="48"/>
                                        </p:tgtEl>
                                        <p:attrNameLst>
                                          <p:attrName>style.visibility</p:attrName>
                                        </p:attrNameLst>
                                      </p:cBhvr>
                                      <p:to>
                                        <p:strVal val="hidden"/>
                                      </p:to>
                                    </p:set>
                                  </p:childTnLst>
                                </p:cTn>
                              </p:par>
                              <p:par>
                                <p:cTn id="367" presetID="10" presetClass="entr" presetSubtype="0" fill="hold" nodeType="withEffect">
                                  <p:stCondLst>
                                    <p:cond delay="800"/>
                                  </p:stCondLst>
                                  <p:childTnLst>
                                    <p:set>
                                      <p:cBhvr>
                                        <p:cTn id="368" dur="1" fill="hold">
                                          <p:stCondLst>
                                            <p:cond delay="0"/>
                                          </p:stCondLst>
                                        </p:cTn>
                                        <p:tgtEl>
                                          <p:spTgt spid="49"/>
                                        </p:tgtEl>
                                        <p:attrNameLst>
                                          <p:attrName>style.visibility</p:attrName>
                                        </p:attrNameLst>
                                      </p:cBhvr>
                                      <p:to>
                                        <p:strVal val="visible"/>
                                      </p:to>
                                    </p:set>
                                    <p:animEffect transition="in" filter="fade">
                                      <p:cBhvr>
                                        <p:cTn id="369" dur="500"/>
                                        <p:tgtEl>
                                          <p:spTgt spid="49"/>
                                        </p:tgtEl>
                                      </p:cBhvr>
                                    </p:animEffect>
                                  </p:childTnLst>
                                </p:cTn>
                              </p:par>
                              <p:par>
                                <p:cTn id="370" presetID="6" presetClass="emph" presetSubtype="0" fill="hold" nodeType="withEffect">
                                  <p:stCondLst>
                                    <p:cond delay="800"/>
                                  </p:stCondLst>
                                  <p:childTnLst>
                                    <p:animScale>
                                      <p:cBhvr>
                                        <p:cTn id="371" dur="1000" fill="hold"/>
                                        <p:tgtEl>
                                          <p:spTgt spid="49"/>
                                        </p:tgtEl>
                                      </p:cBhvr>
                                      <p:by x="150000" y="150000"/>
                                    </p:animScale>
                                  </p:childTnLst>
                                </p:cTn>
                              </p:par>
                              <p:par>
                                <p:cTn id="372" presetID="10" presetClass="exit" presetSubtype="0" fill="hold" nodeType="withEffect">
                                  <p:stCondLst>
                                    <p:cond delay="1300"/>
                                  </p:stCondLst>
                                  <p:childTnLst>
                                    <p:animEffect transition="out" filter="fade">
                                      <p:cBhvr>
                                        <p:cTn id="373" dur="500"/>
                                        <p:tgtEl>
                                          <p:spTgt spid="49"/>
                                        </p:tgtEl>
                                      </p:cBhvr>
                                    </p:animEffect>
                                    <p:set>
                                      <p:cBhvr>
                                        <p:cTn id="374" dur="1" fill="hold">
                                          <p:stCondLst>
                                            <p:cond delay="499"/>
                                          </p:stCondLst>
                                        </p:cTn>
                                        <p:tgtEl>
                                          <p:spTgt spid="49"/>
                                        </p:tgtEl>
                                        <p:attrNameLst>
                                          <p:attrName>style.visibility</p:attrName>
                                        </p:attrNameLst>
                                      </p:cBhvr>
                                      <p:to>
                                        <p:strVal val="hidden"/>
                                      </p:to>
                                    </p:set>
                                  </p:childTnLst>
                                </p:cTn>
                              </p:par>
                              <p:par>
                                <p:cTn id="375" presetID="10" presetClass="entr" presetSubtype="0" fill="hold" nodeType="withEffect">
                                  <p:stCondLst>
                                    <p:cond delay="200"/>
                                  </p:stCondLst>
                                  <p:childTnLst>
                                    <p:set>
                                      <p:cBhvr>
                                        <p:cTn id="376" dur="1" fill="hold">
                                          <p:stCondLst>
                                            <p:cond delay="0"/>
                                          </p:stCondLst>
                                        </p:cTn>
                                        <p:tgtEl>
                                          <p:spTgt spid="50"/>
                                        </p:tgtEl>
                                        <p:attrNameLst>
                                          <p:attrName>style.visibility</p:attrName>
                                        </p:attrNameLst>
                                      </p:cBhvr>
                                      <p:to>
                                        <p:strVal val="visible"/>
                                      </p:to>
                                    </p:set>
                                    <p:animEffect transition="in" filter="fade">
                                      <p:cBhvr>
                                        <p:cTn id="377" dur="500"/>
                                        <p:tgtEl>
                                          <p:spTgt spid="50"/>
                                        </p:tgtEl>
                                      </p:cBhvr>
                                    </p:animEffect>
                                  </p:childTnLst>
                                </p:cTn>
                              </p:par>
                              <p:par>
                                <p:cTn id="378" presetID="0" presetClass="path" presetSubtype="0" accel="50000" decel="50000" fill="hold" nodeType="withEffect">
                                  <p:stCondLst>
                                    <p:cond delay="200"/>
                                  </p:stCondLst>
                                  <p:childTnLst>
                                    <p:animMotion origin="layout" path="M 3.33333E-6 4.44444E-6 C 3.33333E-6 4.44444E-6 3.33333E-6 0.45417 3.33333E-6 0.90861 " pathEditMode="relative" ptsTypes="aA">
                                      <p:cBhvr>
                                        <p:cTn id="379" dur="500" spd="-100000" fill="hold"/>
                                        <p:tgtEl>
                                          <p:spTgt spid="50"/>
                                        </p:tgtEl>
                                        <p:attrNameLst>
                                          <p:attrName>ppt_x</p:attrName>
                                          <p:attrName>ppt_y</p:attrName>
                                        </p:attrNameLst>
                                      </p:cBhvr>
                                    </p:animMotion>
                                  </p:childTnLst>
                                </p:cTn>
                              </p:par>
                              <p:par>
                                <p:cTn id="380" presetID="10" presetClass="exit" presetSubtype="0" fill="hold" nodeType="withEffect">
                                  <p:stCondLst>
                                    <p:cond delay="600"/>
                                  </p:stCondLst>
                                  <p:childTnLst>
                                    <p:animEffect transition="out" filter="fade">
                                      <p:cBhvr>
                                        <p:cTn id="381" dur="500"/>
                                        <p:tgtEl>
                                          <p:spTgt spid="50"/>
                                        </p:tgtEl>
                                      </p:cBhvr>
                                    </p:animEffect>
                                    <p:set>
                                      <p:cBhvr>
                                        <p:cTn id="382" dur="1" fill="hold">
                                          <p:stCondLst>
                                            <p:cond delay="499"/>
                                          </p:stCondLst>
                                        </p:cTn>
                                        <p:tgtEl>
                                          <p:spTgt spid="50"/>
                                        </p:tgtEl>
                                        <p:attrNameLst>
                                          <p:attrName>style.visibility</p:attrName>
                                        </p:attrNameLst>
                                      </p:cBhvr>
                                      <p:to>
                                        <p:strVal val="hidden"/>
                                      </p:to>
                                    </p:set>
                                  </p:childTnLst>
                                </p:cTn>
                              </p:par>
                              <p:par>
                                <p:cTn id="383" presetID="10" presetClass="entr" presetSubtype="0" fill="hold" nodeType="withEffect">
                                  <p:stCondLst>
                                    <p:cond delay="600"/>
                                  </p:stCondLst>
                                  <p:childTnLst>
                                    <p:set>
                                      <p:cBhvr>
                                        <p:cTn id="384" dur="1" fill="hold">
                                          <p:stCondLst>
                                            <p:cond delay="0"/>
                                          </p:stCondLst>
                                        </p:cTn>
                                        <p:tgtEl>
                                          <p:spTgt spid="51"/>
                                        </p:tgtEl>
                                        <p:attrNameLst>
                                          <p:attrName>style.visibility</p:attrName>
                                        </p:attrNameLst>
                                      </p:cBhvr>
                                      <p:to>
                                        <p:strVal val="visible"/>
                                      </p:to>
                                    </p:set>
                                    <p:animEffect transition="in" filter="fade">
                                      <p:cBhvr>
                                        <p:cTn id="385" dur="500"/>
                                        <p:tgtEl>
                                          <p:spTgt spid="51"/>
                                        </p:tgtEl>
                                      </p:cBhvr>
                                    </p:animEffect>
                                  </p:childTnLst>
                                </p:cTn>
                              </p:par>
                              <p:par>
                                <p:cTn id="386" presetID="6" presetClass="emph" presetSubtype="0" fill="hold" nodeType="withEffect">
                                  <p:stCondLst>
                                    <p:cond delay="600"/>
                                  </p:stCondLst>
                                  <p:childTnLst>
                                    <p:animScale>
                                      <p:cBhvr>
                                        <p:cTn id="387" dur="1000" fill="hold"/>
                                        <p:tgtEl>
                                          <p:spTgt spid="51"/>
                                        </p:tgtEl>
                                      </p:cBhvr>
                                      <p:by x="150000" y="150000"/>
                                    </p:animScale>
                                  </p:childTnLst>
                                </p:cTn>
                              </p:par>
                              <p:par>
                                <p:cTn id="388" presetID="10" presetClass="exit" presetSubtype="0" fill="hold" nodeType="withEffect">
                                  <p:stCondLst>
                                    <p:cond delay="1100"/>
                                  </p:stCondLst>
                                  <p:childTnLst>
                                    <p:animEffect transition="out" filter="fade">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10" presetClass="entr" presetSubtype="0" fill="hold" nodeType="withEffect">
                                  <p:stCondLst>
                                    <p:cond delay="1500"/>
                                  </p:stCondLst>
                                  <p:childTnLst>
                                    <p:set>
                                      <p:cBhvr>
                                        <p:cTn id="392" dur="1" fill="hold">
                                          <p:stCondLst>
                                            <p:cond delay="0"/>
                                          </p:stCondLst>
                                        </p:cTn>
                                        <p:tgtEl>
                                          <p:spTgt spid="52"/>
                                        </p:tgtEl>
                                        <p:attrNameLst>
                                          <p:attrName>style.visibility</p:attrName>
                                        </p:attrNameLst>
                                      </p:cBhvr>
                                      <p:to>
                                        <p:strVal val="visible"/>
                                      </p:to>
                                    </p:set>
                                    <p:animEffect transition="in" filter="fade">
                                      <p:cBhvr>
                                        <p:cTn id="393" dur="500"/>
                                        <p:tgtEl>
                                          <p:spTgt spid="52"/>
                                        </p:tgtEl>
                                      </p:cBhvr>
                                    </p:animEffect>
                                  </p:childTnLst>
                                </p:cTn>
                              </p:par>
                              <p:par>
                                <p:cTn id="394" presetID="0" presetClass="path" presetSubtype="0" accel="50000" decel="50000" fill="hold" nodeType="withEffect">
                                  <p:stCondLst>
                                    <p:cond delay="1500"/>
                                  </p:stCondLst>
                                  <p:childTnLst>
                                    <p:animMotion origin="layout" path="M 3.33333E-6 4.44444E-6 C 3.33333E-6 4.44444E-6 3.33333E-6 0.45417 3.33333E-6 0.90861 " pathEditMode="relative" ptsTypes="aA">
                                      <p:cBhvr>
                                        <p:cTn id="395" dur="500" spd="-100000" fill="hold"/>
                                        <p:tgtEl>
                                          <p:spTgt spid="52"/>
                                        </p:tgtEl>
                                        <p:attrNameLst>
                                          <p:attrName>ppt_x</p:attrName>
                                          <p:attrName>ppt_y</p:attrName>
                                        </p:attrNameLst>
                                      </p:cBhvr>
                                    </p:animMotion>
                                  </p:childTnLst>
                                </p:cTn>
                              </p:par>
                              <p:par>
                                <p:cTn id="396" presetID="10" presetClass="exit" presetSubtype="0" fill="hold" nodeType="withEffect">
                                  <p:stCondLst>
                                    <p:cond delay="1900"/>
                                  </p:stCondLst>
                                  <p:childTnLst>
                                    <p:animEffect transition="out" filter="fade">
                                      <p:cBhvr>
                                        <p:cTn id="397" dur="500"/>
                                        <p:tgtEl>
                                          <p:spTgt spid="52"/>
                                        </p:tgtEl>
                                      </p:cBhvr>
                                    </p:animEffect>
                                    <p:set>
                                      <p:cBhvr>
                                        <p:cTn id="398" dur="1" fill="hold">
                                          <p:stCondLst>
                                            <p:cond delay="499"/>
                                          </p:stCondLst>
                                        </p:cTn>
                                        <p:tgtEl>
                                          <p:spTgt spid="52"/>
                                        </p:tgtEl>
                                        <p:attrNameLst>
                                          <p:attrName>style.visibility</p:attrName>
                                        </p:attrNameLst>
                                      </p:cBhvr>
                                      <p:to>
                                        <p:strVal val="hidden"/>
                                      </p:to>
                                    </p:set>
                                  </p:childTnLst>
                                </p:cTn>
                              </p:par>
                              <p:par>
                                <p:cTn id="399" presetID="10" presetClass="entr" presetSubtype="0" fill="hold" nodeType="withEffect">
                                  <p:stCondLst>
                                    <p:cond delay="1900"/>
                                  </p:stCondLst>
                                  <p:childTnLst>
                                    <p:set>
                                      <p:cBhvr>
                                        <p:cTn id="400" dur="1" fill="hold">
                                          <p:stCondLst>
                                            <p:cond delay="0"/>
                                          </p:stCondLst>
                                        </p:cTn>
                                        <p:tgtEl>
                                          <p:spTgt spid="53"/>
                                        </p:tgtEl>
                                        <p:attrNameLst>
                                          <p:attrName>style.visibility</p:attrName>
                                        </p:attrNameLst>
                                      </p:cBhvr>
                                      <p:to>
                                        <p:strVal val="visible"/>
                                      </p:to>
                                    </p:set>
                                    <p:animEffect transition="in" filter="fade">
                                      <p:cBhvr>
                                        <p:cTn id="401" dur="500"/>
                                        <p:tgtEl>
                                          <p:spTgt spid="53"/>
                                        </p:tgtEl>
                                      </p:cBhvr>
                                    </p:animEffect>
                                  </p:childTnLst>
                                </p:cTn>
                              </p:par>
                              <p:par>
                                <p:cTn id="402" presetID="6" presetClass="emph" presetSubtype="0" fill="hold" nodeType="withEffect">
                                  <p:stCondLst>
                                    <p:cond delay="1900"/>
                                  </p:stCondLst>
                                  <p:childTnLst>
                                    <p:animScale>
                                      <p:cBhvr>
                                        <p:cTn id="403" dur="1000" fill="hold"/>
                                        <p:tgtEl>
                                          <p:spTgt spid="53"/>
                                        </p:tgtEl>
                                      </p:cBhvr>
                                      <p:by x="150000" y="150000"/>
                                    </p:animScale>
                                  </p:childTnLst>
                                </p:cTn>
                              </p:par>
                              <p:par>
                                <p:cTn id="404" presetID="10" presetClass="exit" presetSubtype="0" fill="hold" nodeType="withEffect">
                                  <p:stCondLst>
                                    <p:cond delay="2500"/>
                                  </p:stCondLst>
                                  <p:childTnLst>
                                    <p:animEffect transition="out" filter="fade">
                                      <p:cBhvr>
                                        <p:cTn id="405" dur="500"/>
                                        <p:tgtEl>
                                          <p:spTgt spid="53"/>
                                        </p:tgtEl>
                                      </p:cBhvr>
                                    </p:animEffect>
                                    <p:set>
                                      <p:cBhvr>
                                        <p:cTn id="40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16225" y="1330325"/>
            <a:ext cx="6229350" cy="499624"/>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gn="ctr">
              <a:lnSpc>
                <a:spcPct val="150000"/>
              </a:lnSpc>
              <a:spcBef>
                <a:spcPts val="600"/>
              </a:spcBef>
              <a:defRPr sz="2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l"/>
            <a:r>
              <a:rPr lang="zh-CN" altLang="en-US" dirty="0"/>
              <a:t>这一年，我们的业绩</a:t>
            </a:r>
          </a:p>
        </p:txBody>
      </p:sp>
      <p:sp>
        <p:nvSpPr>
          <p:cNvPr id="4" name="文本框 3"/>
          <p:cNvSpPr txBox="1"/>
          <p:nvPr/>
        </p:nvSpPr>
        <p:spPr>
          <a:xfrm>
            <a:off x="2695574" y="2082286"/>
            <a:ext cx="6810376" cy="1200329"/>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nSpc>
                <a:spcPct val="150000"/>
              </a:lnSpc>
              <a:spcBef>
                <a:spcPts val="600"/>
              </a:spcBef>
              <a:defRPr sz="20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nSpc>
                <a:spcPct val="100000"/>
              </a:lnSpc>
            </a:pPr>
            <a:r>
              <a:rPr lang="en-US" altLang="zh-CN" sz="7200" dirty="0">
                <a:latin typeface="+mn-lt"/>
              </a:rPr>
              <a:t>3.4586.8925.39</a:t>
            </a:r>
            <a:endParaRPr lang="zh-CN" altLang="en-US" sz="7200" dirty="0">
              <a:latin typeface="+mn-lt"/>
            </a:endParaRPr>
          </a:p>
        </p:txBody>
      </p:sp>
      <p:sp>
        <p:nvSpPr>
          <p:cNvPr id="5" name="文本框 4"/>
          <p:cNvSpPr txBox="1"/>
          <p:nvPr/>
        </p:nvSpPr>
        <p:spPr>
          <a:xfrm>
            <a:off x="9286875" y="2586133"/>
            <a:ext cx="514350" cy="461665"/>
          </a:xfrm>
          <a:prstGeom prst="rect">
            <a:avLst/>
          </a:prstGeom>
          <a:noFill/>
        </p:spPr>
        <p:txBody>
          <a:bodyPr wrap="square" rtlCol="0">
            <a:spAutoFit/>
          </a:bodyPr>
          <a:lstStyle/>
          <a:p>
            <a:r>
              <a:rPr lang="zh-CN" altLang="en-US" sz="2400" dirty="0">
                <a:ln>
                  <a:solidFill>
                    <a:schemeClr val="accent1">
                      <a:lumMod val="40000"/>
                      <a:lumOff val="60000"/>
                      <a:alpha val="56000"/>
                    </a:schemeClr>
                  </a:solidFill>
                </a:ln>
                <a:blipFill>
                  <a:blip r:embed="rId3"/>
                  <a:tile tx="0" ty="0" sx="100000" sy="100000" flip="none" algn="ctr"/>
                </a:blipFill>
                <a:latin typeface="微软雅黑" panose="020B0503020204020204" pitchFamily="34" charset="-122"/>
                <a:ea typeface="微软雅黑" panose="020B0503020204020204" pitchFamily="34" charset="-122"/>
              </a:rPr>
              <a:t>元</a:t>
            </a:r>
          </a:p>
        </p:txBody>
      </p:sp>
      <p:sp>
        <p:nvSpPr>
          <p:cNvPr id="6" name="文本框 5"/>
          <p:cNvSpPr txBox="1"/>
          <p:nvPr/>
        </p:nvSpPr>
        <p:spPr>
          <a:xfrm>
            <a:off x="2720973" y="3297273"/>
            <a:ext cx="6686551" cy="1069845"/>
          </a:xfrm>
          <a:prstGeom prst="rect">
            <a:avLst/>
          </a:prstGeom>
          <a:noFill/>
        </p:spPr>
        <p:txBody>
          <a:bodyPr wrap="square" rtlCol="0">
            <a:spAutoFit/>
          </a:bodyPr>
          <a:lstStyle/>
          <a:p>
            <a:pPr algn="ctr">
              <a:lnSpc>
                <a:spcPct val="150000"/>
              </a:lnSpc>
            </a:pPr>
            <a:r>
              <a:rPr lang="zh-CN" altLang="en-US" sz="4800" b="1" dirty="0">
                <a:ln>
                  <a:solidFill>
                    <a:schemeClr val="accent1">
                      <a:lumMod val="40000"/>
                      <a:lumOff val="60000"/>
                      <a:alpha val="56000"/>
                    </a:schemeClr>
                  </a:solidFill>
                </a:ln>
                <a:blipFill>
                  <a:blip r:embed="rId3"/>
                  <a:tile tx="0" ty="0" sx="100000" sy="100000" flip="none" algn="ctr"/>
                </a:blipFill>
                <a:latin typeface="微软雅黑" panose="020B0503020204020204" pitchFamily="34" charset="-122"/>
                <a:ea typeface="微软雅黑" panose="020B0503020204020204" pitchFamily="34" charset="-122"/>
              </a:rPr>
              <a:t>超额完成</a:t>
            </a:r>
          </a:p>
        </p:txBody>
      </p:sp>
      <p:sp>
        <p:nvSpPr>
          <p:cNvPr id="7" name="文本框 6"/>
          <p:cNvSpPr txBox="1"/>
          <p:nvPr/>
        </p:nvSpPr>
        <p:spPr>
          <a:xfrm>
            <a:off x="2270126" y="4404126"/>
            <a:ext cx="7651750" cy="820674"/>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a:lnSpc>
                <a:spcPct val="150000"/>
              </a:lnSpc>
              <a:spcBef>
                <a:spcPts val="600"/>
              </a:spcBef>
              <a:defRPr sz="16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3"/>
                  <a:srcRect/>
                  <a:tile tx="0" ty="0" sx="100000" sy="100000" flip="none" algn="ctr"/>
                </a:blipFill>
                <a:latin typeface="微软雅黑" panose="020B0503020204020204" pitchFamily="34" charset="-122"/>
                <a:ea typeface="微软雅黑" panose="020B0503020204020204" pitchFamily="34" charset="-122"/>
              </a:defRPr>
            </a:lvl1pPr>
          </a:lstStyle>
          <a:p>
            <a:pPr algn="ctr"/>
            <a:r>
              <a:rPr lang="zh-CN" altLang="en-US" sz="2000" dirty="0"/>
              <a:t>公司整体业绩超额完成，相比去年销售增长</a:t>
            </a:r>
            <a:r>
              <a:rPr lang="en-US" altLang="zh-CN" sz="3600" dirty="0">
                <a:latin typeface="+mn-lt"/>
              </a:rPr>
              <a:t>120%</a:t>
            </a:r>
            <a:endParaRPr lang="zh-CN" altLang="en-US" sz="360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519114" y="911001"/>
            <a:ext cx="6253852" cy="4467038"/>
          </a:xfrm>
          <a:prstGeom prst="rect">
            <a:avLst/>
          </a:prstGeom>
        </p:spPr>
      </p:pic>
      <p:sp>
        <p:nvSpPr>
          <p:cNvPr id="3" name="文本框 2"/>
          <p:cNvSpPr txBox="1"/>
          <p:nvPr/>
        </p:nvSpPr>
        <p:spPr>
          <a:xfrm>
            <a:off x="2054225" y="5516880"/>
            <a:ext cx="8083550" cy="584775"/>
          </a:xfrm>
          <a:prstGeom prst="rect">
            <a:avLst/>
          </a:prstGeom>
          <a:noFill/>
        </p:spPr>
        <p:txBody>
          <a:bodyPr wrap="square" rtlCol="0">
            <a:spAutoFit/>
            <a:scene3d>
              <a:camera prst="orthographicFront"/>
              <a:lightRig rig="flat" dir="t"/>
            </a:scene3d>
            <a:sp3d prstMaterial="plastic">
              <a:bevelT w="12700" h="12700"/>
            </a:sp3d>
          </a:bodyPr>
          <a:lstStyle>
            <a:defPPr>
              <a:defRPr lang="zh-CN"/>
            </a:defPPr>
            <a:lvl1pPr indent="0">
              <a:lnSpc>
                <a:spcPct val="100000"/>
              </a:lnSpc>
              <a:spcBef>
                <a:spcPts val="600"/>
              </a:spcBef>
              <a:defRPr sz="5400" b="1">
                <a:ln w="3175">
                  <a:gradFill>
                    <a:gsLst>
                      <a:gs pos="0">
                        <a:schemeClr val="accent1"/>
                      </a:gs>
                      <a:gs pos="34000">
                        <a:schemeClr val="accent1">
                          <a:lumMod val="45000"/>
                          <a:lumOff val="55000"/>
                        </a:schemeClr>
                      </a:gs>
                      <a:gs pos="60000">
                        <a:schemeClr val="accent1">
                          <a:lumMod val="20000"/>
                          <a:lumOff val="80000"/>
                        </a:schemeClr>
                      </a:gs>
                      <a:gs pos="100000">
                        <a:schemeClr val="accent1">
                          <a:lumMod val="60000"/>
                          <a:lumOff val="40000"/>
                        </a:schemeClr>
                      </a:gs>
                    </a:gsLst>
                    <a:lin ang="5400000" scaled="1"/>
                  </a:gradFill>
                </a:ln>
                <a:blipFill dpi="0" rotWithShape="1">
                  <a:blip r:embed="rId4"/>
                  <a:srcRect/>
                  <a:tile tx="0" ty="0" sx="100000" sy="100000" flip="none" algn="ctr"/>
                </a:blipFill>
                <a:latin typeface="微软雅黑" panose="020B0503020204020204" pitchFamily="34" charset="-122"/>
                <a:ea typeface="微软雅黑" panose="020B0503020204020204" pitchFamily="34" charset="-122"/>
              </a:defRPr>
            </a:lvl1pPr>
          </a:lstStyle>
          <a:p>
            <a:pPr algn="ctr"/>
            <a:r>
              <a:rPr lang="zh-CN" altLang="en-US" sz="3200" dirty="0"/>
              <a:t>继续深耕国内市场，保持市场占有率第一</a:t>
            </a:r>
          </a:p>
        </p:txBody>
      </p:sp>
      <p:pic>
        <p:nvPicPr>
          <p:cNvPr id="4" name="图片 3"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7599045" y="1486535"/>
            <a:ext cx="391795" cy="391795"/>
          </a:xfrm>
          <a:prstGeom prst="rect">
            <a:avLst/>
          </a:prstGeom>
        </p:spPr>
      </p:pic>
      <p:pic>
        <p:nvPicPr>
          <p:cNvPr id="5" name="图片 4"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7207250" y="1786143"/>
            <a:ext cx="391795" cy="391795"/>
          </a:xfrm>
          <a:prstGeom prst="rect">
            <a:avLst/>
          </a:prstGeom>
        </p:spPr>
      </p:pic>
      <p:pic>
        <p:nvPicPr>
          <p:cNvPr id="6" name="图片 5"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7726045" y="1613535"/>
            <a:ext cx="391795" cy="391795"/>
          </a:xfrm>
          <a:prstGeom prst="rect">
            <a:avLst/>
          </a:prstGeom>
        </p:spPr>
      </p:pic>
      <p:pic>
        <p:nvPicPr>
          <p:cNvPr id="7" name="图片 6"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6858635" y="3053080"/>
            <a:ext cx="391795" cy="391795"/>
          </a:xfrm>
          <a:prstGeom prst="rect">
            <a:avLst/>
          </a:prstGeom>
        </p:spPr>
      </p:pic>
      <p:pic>
        <p:nvPicPr>
          <p:cNvPr id="8" name="图片 7"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7148195" y="3536315"/>
            <a:ext cx="391795" cy="391795"/>
          </a:xfrm>
          <a:prstGeom prst="rect">
            <a:avLst/>
          </a:prstGeom>
        </p:spPr>
      </p:pic>
      <p:pic>
        <p:nvPicPr>
          <p:cNvPr id="9" name="图片 8"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7073265" y="3144520"/>
            <a:ext cx="391795" cy="391795"/>
          </a:xfrm>
          <a:prstGeom prst="rect">
            <a:avLst/>
          </a:prstGeom>
        </p:spPr>
      </p:pic>
      <p:pic>
        <p:nvPicPr>
          <p:cNvPr id="10" name="图片 9"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4445635" y="2270125"/>
            <a:ext cx="391795" cy="391795"/>
          </a:xfrm>
          <a:prstGeom prst="rect">
            <a:avLst/>
          </a:prstGeom>
        </p:spPr>
      </p:pic>
      <p:pic>
        <p:nvPicPr>
          <p:cNvPr id="11" name="图片 10"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4053840" y="2818130"/>
            <a:ext cx="391795" cy="391795"/>
          </a:xfrm>
          <a:prstGeom prst="rect">
            <a:avLst/>
          </a:prstGeom>
        </p:spPr>
      </p:pic>
      <p:pic>
        <p:nvPicPr>
          <p:cNvPr id="12" name="图片 11" descr="2012050216512165"/>
          <p:cNvPicPr>
            <a:picLocks noChangeAspect="1"/>
          </p:cNvPicPr>
          <p:nvPr/>
        </p:nvPicPr>
        <p:blipFill>
          <a:blip r:embed="rId5" cstate="screen">
            <a:duotone>
              <a:prstClr val="black"/>
              <a:schemeClr val="bg1">
                <a:tint val="45000"/>
                <a:satMod val="400000"/>
              </a:schemeClr>
            </a:duotone>
          </a:blip>
          <a:stretch>
            <a:fillRect/>
          </a:stretch>
        </p:blipFill>
        <p:spPr>
          <a:xfrm>
            <a:off x="4252595" y="2995295"/>
            <a:ext cx="391795" cy="3917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anim calcmode="lin" valueType="num">
                                      <p:cBhvr>
                                        <p:cTn id="50" dur="500" fill="hold"/>
                                        <p:tgtEl>
                                          <p:spTgt spid="9"/>
                                        </p:tgtEl>
                                        <p:attrNameLst>
                                          <p:attrName>ppt_x</p:attrName>
                                        </p:attrNameLst>
                                      </p:cBhvr>
                                      <p:tavLst>
                                        <p:tav tm="0">
                                          <p:val>
                                            <p:strVal val="#ppt_x"/>
                                          </p:val>
                                        </p:tav>
                                        <p:tav tm="100000">
                                          <p:val>
                                            <p:strVal val="#ppt_x"/>
                                          </p:val>
                                        </p:tav>
                                      </p:tavLst>
                                    </p:anim>
                                    <p:anim calcmode="lin" valueType="num">
                                      <p:cBhvr>
                                        <p:cTn id="51" dur="5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anim calcmode="lin" valueType="num">
                                      <p:cBhvr>
                                        <p:cTn id="56" dur="500" fill="hold"/>
                                        <p:tgtEl>
                                          <p:spTgt spid="6"/>
                                        </p:tgtEl>
                                        <p:attrNameLst>
                                          <p:attrName>ppt_x</p:attrName>
                                        </p:attrNameLst>
                                      </p:cBhvr>
                                      <p:tavLst>
                                        <p:tav tm="0">
                                          <p:val>
                                            <p:strVal val="#ppt_x"/>
                                          </p:val>
                                        </p:tav>
                                        <p:tav tm="100000">
                                          <p:val>
                                            <p:strVal val="#ppt_x"/>
                                          </p:val>
                                        </p:tav>
                                      </p:tavLst>
                                    </p:anim>
                                    <p:anim calcmode="lin" valueType="num">
                                      <p:cBhvr>
                                        <p:cTn id="57" dur="5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7"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anim calcmode="lin" valueType="num">
                                      <p:cBhvr>
                                        <p:cTn id="62" dur="500" fill="hold"/>
                                        <p:tgtEl>
                                          <p:spTgt spid="4"/>
                                        </p:tgtEl>
                                        <p:attrNameLst>
                                          <p:attrName>ppt_x</p:attrName>
                                        </p:attrNameLst>
                                      </p:cBhvr>
                                      <p:tavLst>
                                        <p:tav tm="0">
                                          <p:val>
                                            <p:strVal val="#ppt_x"/>
                                          </p:val>
                                        </p:tav>
                                        <p:tav tm="100000">
                                          <p:val>
                                            <p:strVal val="#ppt_x"/>
                                          </p:val>
                                        </p:tav>
                                      </p:tavLst>
                                    </p:anim>
                                    <p:anim calcmode="lin" valueType="num">
                                      <p:cBhvr>
                                        <p:cTn id="63" dur="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55965" y="1633401"/>
            <a:ext cx="10706556" cy="3837186"/>
            <a:chOff x="755965" y="1633401"/>
            <a:chExt cx="10706556" cy="3837186"/>
          </a:xfrm>
        </p:grpSpPr>
        <p:cxnSp>
          <p:nvCxnSpPr>
            <p:cNvPr id="2" name="Straight Connector 7"/>
            <p:cNvCxnSpPr>
              <a:stCxn id="4" idx="6"/>
              <a:endCxn id="7" idx="2"/>
            </p:cNvCxnSpPr>
            <p:nvPr/>
          </p:nvCxnSpPr>
          <p:spPr>
            <a:xfrm>
              <a:off x="1684812" y="4989100"/>
              <a:ext cx="8848862" cy="0"/>
            </a:xfrm>
            <a:prstGeom prst="line">
              <a:avLst/>
            </a:prstGeom>
            <a:ln w="12700" cap="flat">
              <a:solidFill>
                <a:schemeClr val="accent1">
                  <a:lumMod val="20000"/>
                  <a:lumOff val="8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4" name="Oval 9"/>
            <p:cNvSpPr/>
            <p:nvPr/>
          </p:nvSpPr>
          <p:spPr>
            <a:xfrm>
              <a:off x="755965" y="4524508"/>
              <a:ext cx="928847" cy="929183"/>
            </a:xfrm>
            <a:prstGeom prst="ellips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sp>
          <p:nvSpPr>
            <p:cNvPr id="5" name="Isosceles Triangle 40"/>
            <p:cNvSpPr/>
            <p:nvPr/>
          </p:nvSpPr>
          <p:spPr>
            <a:xfrm rot="5400000">
              <a:off x="1097544" y="4828518"/>
              <a:ext cx="372684" cy="321163"/>
            </a:xfrm>
            <a:prstGeom prst="triangle">
              <a:avLst/>
            </a:prstGeom>
            <a:solidFill>
              <a:schemeClr val="tx1">
                <a:lumMod val="85000"/>
                <a:lumOff val="15000"/>
              </a:schemeClr>
            </a:soli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sp>
          <p:nvSpPr>
            <p:cNvPr id="7" name="Oval 20"/>
            <p:cNvSpPr/>
            <p:nvPr/>
          </p:nvSpPr>
          <p:spPr>
            <a:xfrm>
              <a:off x="10533674" y="4524508"/>
              <a:ext cx="928847" cy="929183"/>
            </a:xfrm>
            <a:prstGeom prst="ellips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sp>
          <p:nvSpPr>
            <p:cNvPr id="8" name="Rectangle 42"/>
            <p:cNvSpPr/>
            <p:nvPr/>
          </p:nvSpPr>
          <p:spPr>
            <a:xfrm>
              <a:off x="10839372" y="4830316"/>
              <a:ext cx="317452" cy="317567"/>
            </a:xfrm>
            <a:prstGeom prst="rect">
              <a:avLst/>
            </a:prstGeom>
            <a:solidFill>
              <a:schemeClr val="tx1">
                <a:lumMod val="75000"/>
                <a:lumOff val="25000"/>
              </a:schemeClr>
            </a:soli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sp>
          <p:nvSpPr>
            <p:cNvPr id="9" name="Rectangle 45"/>
            <p:cNvSpPr/>
            <p:nvPr/>
          </p:nvSpPr>
          <p:spPr>
            <a:xfrm>
              <a:off x="1748270" y="5070479"/>
              <a:ext cx="707880" cy="400108"/>
            </a:xfrm>
            <a:prstGeom prst="rect">
              <a:avLst/>
            </a:prstGeom>
          </p:spPr>
          <p:txBody>
            <a:bodyPr wrap="none" lIns="121917" tIns="60959" rIns="121917" bIns="60959">
              <a:spAutoFit/>
            </a:bodyPr>
            <a:lstStyle/>
            <a:p>
              <a:pPr algn="ctr"/>
              <a:r>
                <a:rPr lang="zh-CN" altLang="en-US"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rPr>
                <a:t>开始</a:t>
              </a:r>
              <a:endParaRPr lang="en-US"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46"/>
            <p:cNvSpPr/>
            <p:nvPr/>
          </p:nvSpPr>
          <p:spPr>
            <a:xfrm>
              <a:off x="9716453" y="5070479"/>
              <a:ext cx="707880" cy="400108"/>
            </a:xfrm>
            <a:prstGeom prst="rect">
              <a:avLst/>
            </a:prstGeom>
          </p:spPr>
          <p:txBody>
            <a:bodyPr wrap="none" lIns="121917" tIns="60959" rIns="121917" bIns="60959">
              <a:spAutoFit/>
            </a:bodyPr>
            <a:lstStyle/>
            <a:p>
              <a:pPr algn="ctr"/>
              <a:r>
                <a:rPr lang="zh-CN" altLang="en-US"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rPr>
                <a:t>理念</a:t>
              </a:r>
              <a:endParaRPr lang="en-US"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Oval 12"/>
            <p:cNvSpPr/>
            <p:nvPr/>
          </p:nvSpPr>
          <p:spPr>
            <a:xfrm>
              <a:off x="2734357" y="4850262"/>
              <a:ext cx="277572" cy="277672"/>
            </a:xfrm>
            <a:prstGeom prst="ellips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nvGrpSpPr>
            <p:cNvPr id="13" name="Group 66"/>
            <p:cNvGrpSpPr/>
            <p:nvPr/>
          </p:nvGrpSpPr>
          <p:grpSpPr>
            <a:xfrm>
              <a:off x="2967257" y="2402842"/>
              <a:ext cx="1460358" cy="1197606"/>
              <a:chOff x="2285984" y="2214560"/>
              <a:chExt cx="1095411" cy="897997"/>
            </a:xfrm>
          </p:grpSpPr>
          <p:sp>
            <p:nvSpPr>
              <p:cNvPr id="18" name="Rectangle 43"/>
              <p:cNvSpPr/>
              <p:nvPr/>
            </p:nvSpPr>
            <p:spPr>
              <a:xfrm>
                <a:off x="2285984" y="2428874"/>
                <a:ext cx="1095411" cy="683683"/>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a:solidFill>
                      <a:srgbClr val="FFD85B"/>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1100" dirty="0">
                  <a:solidFill>
                    <a:srgbClr val="FFD85B"/>
                  </a:solidFill>
                  <a:latin typeface="微软雅黑" panose="020B0503020204020204" pitchFamily="34" charset="-122"/>
                  <a:ea typeface="微软雅黑" panose="020B0503020204020204" pitchFamily="34" charset="-122"/>
                </a:endParaRPr>
              </a:p>
            </p:txBody>
          </p:sp>
          <p:sp>
            <p:nvSpPr>
              <p:cNvPr id="19" name="Rectangle 44"/>
              <p:cNvSpPr/>
              <p:nvPr/>
            </p:nvSpPr>
            <p:spPr>
              <a:xfrm>
                <a:off x="2285984" y="2214560"/>
                <a:ext cx="853844" cy="223039"/>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b="1" dirty="0">
                    <a:solidFill>
                      <a:srgbClr val="FFD85B"/>
                    </a:solidFill>
                    <a:latin typeface="微软雅黑" panose="020B0503020204020204" pitchFamily="34" charset="-122"/>
                    <a:ea typeface="微软雅黑" panose="020B0503020204020204" pitchFamily="34" charset="-122"/>
                  </a:rPr>
                  <a:t>添加标题</a:t>
                </a:r>
                <a:endParaRPr lang="en-US" sz="1400" b="1" dirty="0">
                  <a:solidFill>
                    <a:srgbClr val="FFD85B"/>
                  </a:solidFill>
                  <a:latin typeface="微软雅黑" panose="020B0503020204020204" pitchFamily="34" charset="-122"/>
                  <a:ea typeface="微软雅黑" panose="020B0503020204020204" pitchFamily="34" charset="-122"/>
                </a:endParaRPr>
              </a:p>
            </p:txBody>
          </p:sp>
        </p:grpSp>
        <p:grpSp>
          <p:nvGrpSpPr>
            <p:cNvPr id="15" name="Group 59"/>
            <p:cNvGrpSpPr/>
            <p:nvPr/>
          </p:nvGrpSpPr>
          <p:grpSpPr>
            <a:xfrm>
              <a:off x="2604946" y="1664506"/>
              <a:ext cx="557634" cy="557836"/>
              <a:chOff x="2014215" y="1660936"/>
              <a:chExt cx="418280" cy="418280"/>
            </a:xfrm>
          </p:grpSpPr>
          <p:sp>
            <p:nvSpPr>
              <p:cNvPr id="16" name="Teardrop 25"/>
              <p:cNvSpPr/>
              <p:nvPr/>
            </p:nvSpPr>
            <p:spPr>
              <a:xfrm rot="8100000">
                <a:off x="2014215" y="1660936"/>
                <a:ext cx="418280" cy="418280"/>
              </a:xfrm>
              <a:prstGeom prst="teardrop">
                <a:avLst>
                  <a:gd name="adj" fmla="val 131619"/>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D85B"/>
                  </a:solidFill>
                  <a:latin typeface="微软雅黑" panose="020B0503020204020204" pitchFamily="34" charset="-122"/>
                  <a:ea typeface="微软雅黑" panose="020B0503020204020204" pitchFamily="34" charset="-122"/>
                </a:endParaRPr>
              </a:p>
            </p:txBody>
          </p:sp>
          <p:sp>
            <p:nvSpPr>
              <p:cNvPr id="17"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tx1">
                  <a:lumMod val="85000"/>
                  <a:lumOff val="15000"/>
                </a:schemeClr>
              </a:soli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sp>
          <p:nvSpPr>
            <p:cNvPr id="21" name="Oval 16"/>
            <p:cNvSpPr/>
            <p:nvPr/>
          </p:nvSpPr>
          <p:spPr>
            <a:xfrm>
              <a:off x="6855002" y="4850264"/>
              <a:ext cx="277572" cy="277672"/>
            </a:xfrm>
            <a:prstGeom prst="ellips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nvGrpSpPr>
            <p:cNvPr id="23" name="Group 67"/>
            <p:cNvGrpSpPr/>
            <p:nvPr/>
          </p:nvGrpSpPr>
          <p:grpSpPr>
            <a:xfrm>
              <a:off x="7183140" y="2402843"/>
              <a:ext cx="1487568" cy="1197605"/>
              <a:chOff x="5429256" y="2214560"/>
              <a:chExt cx="1115821" cy="897996"/>
            </a:xfrm>
          </p:grpSpPr>
          <p:sp>
            <p:nvSpPr>
              <p:cNvPr id="27" name="Rectangle 49"/>
              <p:cNvSpPr/>
              <p:nvPr/>
            </p:nvSpPr>
            <p:spPr>
              <a:xfrm>
                <a:off x="5429256" y="2428874"/>
                <a:ext cx="1115821" cy="683682"/>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a:solidFill>
                      <a:srgbClr val="FFD85B"/>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altLang="zh-CN" sz="1100" dirty="0">
                  <a:solidFill>
                    <a:srgbClr val="FFD85B"/>
                  </a:solidFill>
                  <a:latin typeface="微软雅黑" panose="020B0503020204020204" pitchFamily="34" charset="-122"/>
                  <a:ea typeface="微软雅黑" panose="020B0503020204020204" pitchFamily="34" charset="-122"/>
                </a:endParaRPr>
              </a:p>
            </p:txBody>
          </p:sp>
          <p:sp>
            <p:nvSpPr>
              <p:cNvPr id="28" name="Rectangle 50"/>
              <p:cNvSpPr/>
              <p:nvPr/>
            </p:nvSpPr>
            <p:spPr>
              <a:xfrm>
                <a:off x="5429256" y="2214560"/>
                <a:ext cx="887436" cy="223039"/>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b="1" dirty="0">
                    <a:solidFill>
                      <a:srgbClr val="FFD85B"/>
                    </a:solidFill>
                    <a:latin typeface="微软雅黑" panose="020B0503020204020204" pitchFamily="34" charset="-122"/>
                    <a:ea typeface="微软雅黑" panose="020B0503020204020204" pitchFamily="34" charset="-122"/>
                  </a:rPr>
                  <a:t>添加标题</a:t>
                </a:r>
                <a:endParaRPr lang="en-US" sz="1400" b="1" dirty="0">
                  <a:solidFill>
                    <a:srgbClr val="FFD85B"/>
                  </a:solidFill>
                  <a:latin typeface="微软雅黑" panose="020B0503020204020204" pitchFamily="34" charset="-122"/>
                  <a:ea typeface="微软雅黑" panose="020B0503020204020204" pitchFamily="34" charset="-122"/>
                </a:endParaRPr>
              </a:p>
            </p:txBody>
          </p:sp>
        </p:grpSp>
        <p:grpSp>
          <p:nvGrpSpPr>
            <p:cNvPr id="24" name="Group 63"/>
            <p:cNvGrpSpPr/>
            <p:nvPr/>
          </p:nvGrpSpPr>
          <p:grpSpPr>
            <a:xfrm>
              <a:off x="6714524" y="1633401"/>
              <a:ext cx="557634" cy="557836"/>
              <a:chOff x="5077748" y="1637612"/>
              <a:chExt cx="418280" cy="418280"/>
            </a:xfrm>
          </p:grpSpPr>
          <p:sp>
            <p:nvSpPr>
              <p:cNvPr id="25" name="Teardrop 37"/>
              <p:cNvSpPr/>
              <p:nvPr/>
            </p:nvSpPr>
            <p:spPr>
              <a:xfrm rot="8100000">
                <a:off x="5077748" y="1637612"/>
                <a:ext cx="418280" cy="418280"/>
              </a:xfrm>
              <a:prstGeom prst="teardrop">
                <a:avLst>
                  <a:gd name="adj" fmla="val 131619"/>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D85B"/>
                  </a:solidFill>
                  <a:latin typeface="微软雅黑" panose="020B0503020204020204" pitchFamily="34" charset="-122"/>
                  <a:ea typeface="微软雅黑" panose="020B0503020204020204" pitchFamily="34" charset="-122"/>
                </a:endParaRPr>
              </a:p>
            </p:txBody>
          </p:sp>
          <p:sp>
            <p:nvSpPr>
              <p:cNvPr id="26"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tx1">
                  <a:lumMod val="85000"/>
                  <a:lumOff val="15000"/>
                </a:schemeClr>
              </a:soli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sp>
          <p:nvSpPr>
            <p:cNvPr id="30" name="Oval 14"/>
            <p:cNvSpPr/>
            <p:nvPr/>
          </p:nvSpPr>
          <p:spPr>
            <a:xfrm>
              <a:off x="4823261" y="4850262"/>
              <a:ext cx="277572" cy="277672"/>
            </a:xfrm>
            <a:prstGeom prst="ellipse">
              <a:avLst/>
            </a:prstGeom>
            <a:gradFill>
              <a:gsLst>
                <a:gs pos="0">
                  <a:schemeClr val="accent1"/>
                </a:gs>
                <a:gs pos="32000">
                  <a:schemeClr val="accent1">
                    <a:lumMod val="40000"/>
                    <a:lumOff val="60000"/>
                  </a:schemeClr>
                </a:gs>
                <a:gs pos="60000">
                  <a:schemeClr val="accent2"/>
                </a:gs>
                <a:gs pos="100000">
                  <a:schemeClr val="accent1">
                    <a:lumMod val="40000"/>
                    <a:lumOff val="6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nvGrpSpPr>
            <p:cNvPr id="32" name="Group 65"/>
            <p:cNvGrpSpPr/>
            <p:nvPr/>
          </p:nvGrpSpPr>
          <p:grpSpPr>
            <a:xfrm>
              <a:off x="5056160" y="3403269"/>
              <a:ext cx="1474593" cy="1215781"/>
              <a:chOff x="3786182" y="2964708"/>
              <a:chExt cx="1106088" cy="911626"/>
            </a:xfrm>
          </p:grpSpPr>
          <p:sp>
            <p:nvSpPr>
              <p:cNvPr id="36" name="Rectangle 47"/>
              <p:cNvSpPr/>
              <p:nvPr/>
            </p:nvSpPr>
            <p:spPr>
              <a:xfrm>
                <a:off x="3786182" y="3254096"/>
                <a:ext cx="1106088" cy="622238"/>
              </a:xfrm>
              <a:prstGeom prst="rect">
                <a:avLst/>
              </a:prstGeom>
            </p:spPr>
            <p:txBody>
              <a:bodyPr wrap="square">
                <a:spAutoFit/>
              </a:bodyPr>
              <a:lstStyle/>
              <a:p>
                <a:pPr>
                  <a:lnSpc>
                    <a:spcPct val="150000"/>
                  </a:lnSpc>
                </a:pPr>
                <a:r>
                  <a:rPr lang="zh-CN" altLang="en-US" sz="1065" dirty="0">
                    <a:solidFill>
                      <a:srgbClr val="FFD85B"/>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a:t>
                </a:r>
                <a:endParaRPr lang="ms-MY" sz="1065" dirty="0">
                  <a:solidFill>
                    <a:srgbClr val="FFD85B"/>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48"/>
              <p:cNvSpPr/>
              <p:nvPr/>
            </p:nvSpPr>
            <p:spPr>
              <a:xfrm>
                <a:off x="3786182" y="2964708"/>
                <a:ext cx="677196" cy="311551"/>
              </a:xfrm>
              <a:prstGeom prst="rect">
                <a:avLst/>
              </a:prstGeom>
            </p:spPr>
            <p:txBody>
              <a:bodyPr wrap="none">
                <a:spAutoFit/>
              </a:bodyPr>
              <a:lstStyle/>
              <a:p>
                <a:pPr>
                  <a:lnSpc>
                    <a:spcPct val="150000"/>
                  </a:lnSpc>
                </a:pPr>
                <a:r>
                  <a:rPr lang="zh-CN" altLang="en-US" sz="1400"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400" b="1" dirty="0">
                  <a:solidFill>
                    <a:srgbClr val="FFD85B"/>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3" name="Group 62"/>
            <p:cNvGrpSpPr/>
            <p:nvPr/>
          </p:nvGrpSpPr>
          <p:grpSpPr>
            <a:xfrm>
              <a:off x="4683715" y="2708920"/>
              <a:ext cx="557634" cy="557836"/>
              <a:chOff x="3506811" y="2444065"/>
              <a:chExt cx="418280" cy="418280"/>
            </a:xfrm>
          </p:grpSpPr>
          <p:sp>
            <p:nvSpPr>
              <p:cNvPr id="34" name="Teardrop 33"/>
              <p:cNvSpPr/>
              <p:nvPr/>
            </p:nvSpPr>
            <p:spPr>
              <a:xfrm rot="8100000">
                <a:off x="3506811" y="2444065"/>
                <a:ext cx="418280" cy="418280"/>
              </a:xfrm>
              <a:prstGeom prst="teardrop">
                <a:avLst>
                  <a:gd name="adj" fmla="val 131619"/>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D85B"/>
                  </a:solidFill>
                  <a:latin typeface="微软雅黑" panose="020B0503020204020204" pitchFamily="34" charset="-122"/>
                  <a:ea typeface="微软雅黑" panose="020B0503020204020204" pitchFamily="34" charset="-122"/>
                </a:endParaRPr>
              </a:p>
            </p:txBody>
          </p:sp>
          <p:sp>
            <p:nvSpPr>
              <p:cNvPr id="35"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tx1">
                  <a:lumMod val="85000"/>
                  <a:lumOff val="15000"/>
                </a:schemeClr>
              </a:solidFill>
              <a:ln w="9525">
                <a:noFill/>
                <a:round/>
              </a:ln>
            </p:spPr>
            <p:txBody>
              <a:bodyPr vert="horz" wrap="square" lIns="121920" tIns="60960" rIns="121920" bIns="60960" numCol="1" anchor="t" anchorCtr="0" compatLnSpc="1"/>
              <a:lstStyle/>
              <a:p>
                <a:endParaRPr lang="en-US" sz="3200">
                  <a:solidFill>
                    <a:srgbClr val="FFD85B"/>
                  </a:solidFill>
                  <a:latin typeface="微软雅黑" panose="020B0503020204020204" pitchFamily="34" charset="-122"/>
                  <a:ea typeface="微软雅黑" panose="020B0503020204020204" pitchFamily="34" charset="-122"/>
                </a:endParaRPr>
              </a:p>
            </p:txBody>
          </p:sp>
        </p:grpSp>
        <p:sp>
          <p:nvSpPr>
            <p:cNvPr id="39" name="Oval 18"/>
            <p:cNvSpPr/>
            <p:nvPr/>
          </p:nvSpPr>
          <p:spPr>
            <a:xfrm>
              <a:off x="8937545" y="4850262"/>
              <a:ext cx="277572" cy="277672"/>
            </a:xfrm>
            <a:prstGeom prst="ellips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nvGrpSpPr>
            <p:cNvPr id="41" name="Group 68"/>
            <p:cNvGrpSpPr/>
            <p:nvPr/>
          </p:nvGrpSpPr>
          <p:grpSpPr>
            <a:xfrm>
              <a:off x="9170445" y="3450841"/>
              <a:ext cx="1560617" cy="1209719"/>
              <a:chOff x="6929454" y="3000378"/>
              <a:chExt cx="1170614" cy="907080"/>
            </a:xfrm>
          </p:grpSpPr>
          <p:sp>
            <p:nvSpPr>
              <p:cNvPr id="47" name="Rectangle 51"/>
              <p:cNvSpPr/>
              <p:nvPr/>
            </p:nvSpPr>
            <p:spPr>
              <a:xfrm>
                <a:off x="6929454" y="3222573"/>
                <a:ext cx="1170614" cy="684885"/>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a:solidFill>
                      <a:srgbClr val="FFD85B"/>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1100" dirty="0">
                  <a:solidFill>
                    <a:srgbClr val="FFD85B"/>
                  </a:solidFill>
                  <a:latin typeface="微软雅黑" panose="020B0503020204020204" pitchFamily="34" charset="-122"/>
                  <a:ea typeface="微软雅黑" panose="020B0503020204020204" pitchFamily="34" charset="-122"/>
                </a:endParaRPr>
              </a:p>
            </p:txBody>
          </p:sp>
          <p:sp>
            <p:nvSpPr>
              <p:cNvPr id="48" name="Rectangle 52"/>
              <p:cNvSpPr/>
              <p:nvPr/>
            </p:nvSpPr>
            <p:spPr>
              <a:xfrm>
                <a:off x="6929454" y="3000378"/>
                <a:ext cx="902061" cy="223039"/>
              </a:xfrm>
              <a:prstGeom prst="rect">
                <a:avLst/>
              </a:prstGeom>
              <a:no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b="1" dirty="0">
                    <a:solidFill>
                      <a:srgbClr val="FFD85B"/>
                    </a:solidFill>
                    <a:latin typeface="微软雅黑" panose="020B0503020204020204" pitchFamily="34" charset="-122"/>
                    <a:ea typeface="微软雅黑" panose="020B0503020204020204" pitchFamily="34" charset="-122"/>
                  </a:rPr>
                  <a:t>添加标题</a:t>
                </a:r>
                <a:endParaRPr lang="en-US" sz="1400" b="1" dirty="0">
                  <a:solidFill>
                    <a:srgbClr val="FFD85B"/>
                  </a:solidFill>
                  <a:latin typeface="微软雅黑" panose="020B0503020204020204" pitchFamily="34" charset="-122"/>
                  <a:ea typeface="微软雅黑" panose="020B0503020204020204" pitchFamily="34" charset="-122"/>
                </a:endParaRPr>
              </a:p>
            </p:txBody>
          </p:sp>
        </p:grpSp>
        <p:grpSp>
          <p:nvGrpSpPr>
            <p:cNvPr id="42" name="Group 64"/>
            <p:cNvGrpSpPr/>
            <p:nvPr/>
          </p:nvGrpSpPr>
          <p:grpSpPr>
            <a:xfrm>
              <a:off x="8797999" y="2708920"/>
              <a:ext cx="557634" cy="557836"/>
              <a:chOff x="6650083" y="2444065"/>
              <a:chExt cx="418280" cy="418280"/>
            </a:xfrm>
          </p:grpSpPr>
          <p:sp>
            <p:nvSpPr>
              <p:cNvPr id="43" name="Teardrop 21"/>
              <p:cNvSpPr/>
              <p:nvPr/>
            </p:nvSpPr>
            <p:spPr>
              <a:xfrm rot="8100000">
                <a:off x="6650083" y="2444065"/>
                <a:ext cx="418280" cy="418280"/>
              </a:xfrm>
              <a:prstGeom prst="teardrop">
                <a:avLst>
                  <a:gd name="adj" fmla="val 131619"/>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D85B"/>
                  </a:solidFill>
                  <a:latin typeface="微软雅黑" panose="020B0503020204020204" pitchFamily="34" charset="-122"/>
                  <a:ea typeface="微软雅黑" panose="020B0503020204020204" pitchFamily="34" charset="-122"/>
                </a:endParaRPr>
              </a:p>
            </p:txBody>
          </p:sp>
          <p:grpSp>
            <p:nvGrpSpPr>
              <p:cNvPr id="44" name="Group 58"/>
              <p:cNvGrpSpPr/>
              <p:nvPr/>
            </p:nvGrpSpPr>
            <p:grpSpPr>
              <a:xfrm>
                <a:off x="6760454" y="2563811"/>
                <a:ext cx="188740" cy="250826"/>
                <a:chOff x="8429652" y="3143254"/>
                <a:chExt cx="241300" cy="320675"/>
              </a:xfrm>
              <a:solidFill>
                <a:schemeClr val="bg1"/>
              </a:solidFill>
            </p:grpSpPr>
            <p:sp>
              <p:nvSpPr>
                <p:cNvPr id="45"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chemeClr val="tx1">
                    <a:lumMod val="85000"/>
                    <a:lumOff val="15000"/>
                  </a:schemeClr>
                </a:soli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sp>
              <p:nvSpPr>
                <p:cNvPr id="46"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adFill>
                  <a:gsLst>
                    <a:gs pos="0">
                      <a:schemeClr val="accent1"/>
                    </a:gs>
                    <a:gs pos="53000">
                      <a:schemeClr val="accent1">
                        <a:lumMod val="40000"/>
                        <a:lumOff val="60000"/>
                      </a:schemeClr>
                    </a:gs>
                    <a:gs pos="100000">
                      <a:schemeClr val="accent1">
                        <a:lumMod val="20000"/>
                        <a:lumOff val="80000"/>
                      </a:schemeClr>
                    </a:gs>
                  </a:gsLst>
                  <a:lin ang="5400000" scaled="1"/>
                </a:gradFill>
                <a:ln>
                  <a:noFill/>
                </a:ln>
                <a:scene3d>
                  <a:camera prst="orthographicFront"/>
                  <a:lightRig rig="glow"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D85B"/>
                    </a:solidFill>
                    <a:latin typeface="微软雅黑" panose="020B0503020204020204" pitchFamily="34" charset="-122"/>
                    <a:ea typeface="微软雅黑" panose="020B0503020204020204" pitchFamily="34" charset="-122"/>
                  </a:endParaRPr>
                </a:p>
              </p:txBody>
            </p:sp>
          </p:grpSp>
        </p:grpSp>
        <p:cxnSp>
          <p:nvCxnSpPr>
            <p:cNvPr id="51" name="直接连接符 50"/>
            <p:cNvCxnSpPr/>
            <p:nvPr/>
          </p:nvCxnSpPr>
          <p:spPr>
            <a:xfrm>
              <a:off x="6993341" y="2551355"/>
              <a:ext cx="0" cy="2278961"/>
            </a:xfrm>
            <a:prstGeom prst="lin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scene3d>
              <a:camera prst="orthographicFront"/>
              <a:lightRig rig="glow" dir="t"/>
            </a:scene3d>
            <a:sp3d/>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a:off x="9077301" y="3587724"/>
              <a:ext cx="0" cy="1242592"/>
            </a:xfrm>
            <a:prstGeom prst="lin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scene3d>
              <a:camera prst="orthographicFront"/>
              <a:lightRig rig="glow" dir="t"/>
            </a:scene3d>
            <a:sp3d/>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p:nvPr/>
          </p:nvCxnSpPr>
          <p:spPr>
            <a:xfrm>
              <a:off x="4970453" y="3587724"/>
              <a:ext cx="0" cy="1242592"/>
            </a:xfrm>
            <a:prstGeom prst="lin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scene3d>
              <a:camera prst="orthographicFront"/>
              <a:lightRig rig="glow" dir="t"/>
            </a:scene3d>
            <a:sp3d/>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a:off x="2873109" y="2494320"/>
              <a:ext cx="0" cy="2335996"/>
            </a:xfrm>
            <a:prstGeom prst="line">
              <a:avLst/>
            </a:prstGeom>
            <a:gradFill>
              <a:gsLst>
                <a:gs pos="0">
                  <a:schemeClr val="accent1"/>
                </a:gs>
                <a:gs pos="53000">
                  <a:schemeClr val="accent1">
                    <a:lumMod val="40000"/>
                    <a:lumOff val="60000"/>
                  </a:schemeClr>
                </a:gs>
                <a:gs pos="100000">
                  <a:schemeClr val="accent1">
                    <a:lumMod val="20000"/>
                    <a:lumOff val="80000"/>
                  </a:schemeClr>
                </a:gs>
              </a:gsLst>
              <a:lin ang="5400000" scaled="1"/>
            </a:gradFill>
            <a:ln>
              <a:gradFill flip="none" rotWithShape="1">
                <a:gsLst>
                  <a:gs pos="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scene3d>
              <a:camera prst="orthographicFront"/>
              <a:lightRig rig="glow" dir="t"/>
            </a:scene3d>
            <a:sp3d/>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6200000">
            <a:off x="3307142" y="1816969"/>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accent1"/>
              </a:gs>
              <a:gs pos="42000">
                <a:schemeClr val="accent1">
                  <a:lumMod val="45000"/>
                  <a:lumOff val="55000"/>
                </a:schemeClr>
              </a:gs>
              <a:gs pos="73000">
                <a:schemeClr val="accent2"/>
              </a:gs>
              <a:gs pos="100000">
                <a:schemeClr val="accent1">
                  <a:lumMod val="30000"/>
                  <a:lumOff val="70000"/>
                </a:schemeClr>
              </a:gs>
            </a:gsLst>
            <a:lin ang="2700000" scaled="1"/>
          </a:gra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sp>
        <p:nvSpPr>
          <p:cNvPr id="3" name="Freeform 5"/>
          <p:cNvSpPr/>
          <p:nvPr/>
        </p:nvSpPr>
        <p:spPr bwMode="auto">
          <a:xfrm rot="16200000">
            <a:off x="6837741" y="1816969"/>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accent1"/>
              </a:gs>
              <a:gs pos="42000">
                <a:schemeClr val="accent1">
                  <a:lumMod val="45000"/>
                  <a:lumOff val="55000"/>
                </a:schemeClr>
              </a:gs>
              <a:gs pos="73000">
                <a:schemeClr val="accent2"/>
              </a:gs>
              <a:gs pos="100000">
                <a:schemeClr val="accent1">
                  <a:lumMod val="30000"/>
                  <a:lumOff val="70000"/>
                </a:schemeClr>
              </a:gs>
            </a:gsLst>
            <a:lin ang="2700000" scaled="1"/>
          </a:gra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sp>
        <p:nvSpPr>
          <p:cNvPr id="4" name="Freeform 5"/>
          <p:cNvSpPr/>
          <p:nvPr/>
        </p:nvSpPr>
        <p:spPr bwMode="auto">
          <a:xfrm rot="16200000">
            <a:off x="1502763" y="1798802"/>
            <a:ext cx="2315582"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accent1"/>
              </a:gs>
              <a:gs pos="42000">
                <a:schemeClr val="accent1">
                  <a:lumMod val="45000"/>
                  <a:lumOff val="55000"/>
                </a:schemeClr>
              </a:gs>
              <a:gs pos="73000">
                <a:schemeClr val="accent2"/>
              </a:gs>
              <a:gs pos="100000">
                <a:schemeClr val="accent1">
                  <a:lumMod val="30000"/>
                  <a:lumOff val="70000"/>
                </a:schemeClr>
              </a:gs>
            </a:gsLst>
            <a:lin ang="2700000" scaled="1"/>
          </a:gra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sp>
        <p:nvSpPr>
          <p:cNvPr id="5" name="Freeform 5"/>
          <p:cNvSpPr/>
          <p:nvPr/>
        </p:nvSpPr>
        <p:spPr bwMode="auto">
          <a:xfrm rot="16200000">
            <a:off x="5107346" y="1806740"/>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accent1"/>
              </a:gs>
              <a:gs pos="42000">
                <a:schemeClr val="accent1">
                  <a:lumMod val="45000"/>
                  <a:lumOff val="55000"/>
                </a:schemeClr>
              </a:gs>
              <a:gs pos="73000">
                <a:schemeClr val="accent2"/>
              </a:gs>
              <a:gs pos="100000">
                <a:schemeClr val="accent1">
                  <a:lumMod val="30000"/>
                  <a:lumOff val="70000"/>
                </a:schemeClr>
              </a:gs>
            </a:gsLst>
            <a:lin ang="2700000" scaled="1"/>
          </a:gra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sp>
        <p:nvSpPr>
          <p:cNvPr id="6" name="Freeform 5"/>
          <p:cNvSpPr/>
          <p:nvPr/>
        </p:nvSpPr>
        <p:spPr bwMode="auto">
          <a:xfrm rot="16200000">
            <a:off x="8591498" y="1806740"/>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accent1"/>
              </a:gs>
              <a:gs pos="42000">
                <a:schemeClr val="accent1">
                  <a:lumMod val="45000"/>
                  <a:lumOff val="55000"/>
                </a:schemeClr>
              </a:gs>
              <a:gs pos="73000">
                <a:schemeClr val="accent2"/>
              </a:gs>
              <a:gs pos="100000">
                <a:schemeClr val="accent1">
                  <a:lumMod val="30000"/>
                  <a:lumOff val="70000"/>
                </a:schemeClr>
              </a:gs>
            </a:gsLst>
            <a:lin ang="2700000" scaled="1"/>
          </a:gra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cs typeface="+mn-ea"/>
              <a:sym typeface="+mn-lt"/>
            </a:endParaRPr>
          </a:p>
        </p:txBody>
      </p:sp>
      <p:grpSp>
        <p:nvGrpSpPr>
          <p:cNvPr id="7" name="组合 6"/>
          <p:cNvGrpSpPr/>
          <p:nvPr/>
        </p:nvGrpSpPr>
        <p:grpSpPr>
          <a:xfrm>
            <a:off x="4281443" y="2609729"/>
            <a:ext cx="361950" cy="460375"/>
            <a:chOff x="4040188" y="3198813"/>
            <a:chExt cx="361950" cy="460375"/>
          </a:xfrm>
          <a:effectLst/>
        </p:grpSpPr>
        <p:sp>
          <p:nvSpPr>
            <p:cNvPr id="8" name="Freeform 5"/>
            <p:cNvSpPr/>
            <p:nvPr/>
          </p:nvSpPr>
          <p:spPr bwMode="auto">
            <a:xfrm>
              <a:off x="4086226" y="3321050"/>
              <a:ext cx="269875" cy="338138"/>
            </a:xfrm>
            <a:custGeom>
              <a:avLst/>
              <a:gdLst>
                <a:gd name="T0" fmla="*/ 170 w 170"/>
                <a:gd name="T1" fmla="*/ 0 h 213"/>
                <a:gd name="T2" fmla="*/ 170 w 170"/>
                <a:gd name="T3" fmla="*/ 213 h 213"/>
                <a:gd name="T4" fmla="*/ 0 w 170"/>
                <a:gd name="T5" fmla="*/ 213 h 213"/>
                <a:gd name="T6" fmla="*/ 0 w 170"/>
                <a:gd name="T7" fmla="*/ 0 h 213"/>
              </a:gdLst>
              <a:ahLst/>
              <a:cxnLst>
                <a:cxn ang="0">
                  <a:pos x="T0" y="T1"/>
                </a:cxn>
                <a:cxn ang="0">
                  <a:pos x="T2" y="T3"/>
                </a:cxn>
                <a:cxn ang="0">
                  <a:pos x="T4" y="T5"/>
                </a:cxn>
                <a:cxn ang="0">
                  <a:pos x="T6" y="T7"/>
                </a:cxn>
              </a:cxnLst>
              <a:rect l="0" t="0" r="r" b="b"/>
              <a:pathLst>
                <a:path w="170" h="213">
                  <a:moveTo>
                    <a:pt x="170" y="0"/>
                  </a:moveTo>
                  <a:lnTo>
                    <a:pt x="170" y="213"/>
                  </a:lnTo>
                  <a:lnTo>
                    <a:pt x="0" y="213"/>
                  </a:lnTo>
                  <a:lnTo>
                    <a:pt x="0" y="0"/>
                  </a:lnTo>
                </a:path>
              </a:pathLst>
            </a:custGeom>
            <a:noFill/>
            <a:ln w="28575"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Line 6"/>
            <p:cNvSpPr>
              <a:spLocks noChangeShapeType="1"/>
            </p:cNvSpPr>
            <p:nvPr/>
          </p:nvSpPr>
          <p:spPr bwMode="auto">
            <a:xfrm>
              <a:off x="4040188" y="3275013"/>
              <a:ext cx="361950" cy="0"/>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0" name="Rectangle 7"/>
            <p:cNvSpPr>
              <a:spLocks noChangeArrowheads="1"/>
            </p:cNvSpPr>
            <p:nvPr/>
          </p:nvSpPr>
          <p:spPr bwMode="auto">
            <a:xfrm>
              <a:off x="4160838" y="3198813"/>
              <a:ext cx="120650" cy="76200"/>
            </a:xfrm>
            <a:prstGeom prst="rect">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1" name="Line 8"/>
            <p:cNvSpPr>
              <a:spLocks noChangeShapeType="1"/>
            </p:cNvSpPr>
            <p:nvPr/>
          </p:nvSpPr>
          <p:spPr bwMode="auto">
            <a:xfrm>
              <a:off x="4176713" y="3367088"/>
              <a:ext cx="0" cy="215900"/>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2" name="Line 9"/>
            <p:cNvSpPr>
              <a:spLocks noChangeShapeType="1"/>
            </p:cNvSpPr>
            <p:nvPr/>
          </p:nvSpPr>
          <p:spPr bwMode="auto">
            <a:xfrm>
              <a:off x="4267201" y="3367088"/>
              <a:ext cx="0" cy="215900"/>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13" name="组合 12"/>
          <p:cNvGrpSpPr/>
          <p:nvPr/>
        </p:nvGrpSpPr>
        <p:grpSpPr>
          <a:xfrm>
            <a:off x="7756479" y="2579567"/>
            <a:ext cx="482600" cy="414337"/>
            <a:chOff x="5213351" y="3214688"/>
            <a:chExt cx="482600" cy="414337"/>
          </a:xfrm>
          <a:effectLst/>
        </p:grpSpPr>
        <p:sp>
          <p:nvSpPr>
            <p:cNvPr id="14" name="Freeform 10"/>
            <p:cNvSpPr/>
            <p:nvPr/>
          </p:nvSpPr>
          <p:spPr bwMode="auto">
            <a:xfrm>
              <a:off x="5229226" y="3413125"/>
              <a:ext cx="450850" cy="215900"/>
            </a:xfrm>
            <a:custGeom>
              <a:avLst/>
              <a:gdLst>
                <a:gd name="T0" fmla="*/ 284 w 284"/>
                <a:gd name="T1" fmla="*/ 0 h 136"/>
                <a:gd name="T2" fmla="*/ 265 w 284"/>
                <a:gd name="T3" fmla="*/ 136 h 136"/>
                <a:gd name="T4" fmla="*/ 19 w 284"/>
                <a:gd name="T5" fmla="*/ 136 h 136"/>
                <a:gd name="T6" fmla="*/ 0 w 284"/>
                <a:gd name="T7" fmla="*/ 0 h 136"/>
              </a:gdLst>
              <a:ahLst/>
              <a:cxnLst>
                <a:cxn ang="0">
                  <a:pos x="T0" y="T1"/>
                </a:cxn>
                <a:cxn ang="0">
                  <a:pos x="T2" y="T3"/>
                </a:cxn>
                <a:cxn ang="0">
                  <a:pos x="T4" y="T5"/>
                </a:cxn>
                <a:cxn ang="0">
                  <a:pos x="T6" y="T7"/>
                </a:cxn>
              </a:cxnLst>
              <a:rect l="0" t="0" r="r" b="b"/>
              <a:pathLst>
                <a:path w="284" h="136">
                  <a:moveTo>
                    <a:pt x="284" y="0"/>
                  </a:moveTo>
                  <a:lnTo>
                    <a:pt x="265" y="136"/>
                  </a:lnTo>
                  <a:lnTo>
                    <a:pt x="19" y="136"/>
                  </a:lnTo>
                  <a:lnTo>
                    <a:pt x="0" y="0"/>
                  </a:lnTo>
                </a:path>
              </a:pathLst>
            </a:custGeom>
            <a:noFill/>
            <a:ln w="28575"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5" name="Freeform 11"/>
            <p:cNvSpPr/>
            <p:nvPr/>
          </p:nvSpPr>
          <p:spPr bwMode="auto">
            <a:xfrm>
              <a:off x="5213351" y="3367088"/>
              <a:ext cx="482600" cy="0"/>
            </a:xfrm>
            <a:custGeom>
              <a:avLst/>
              <a:gdLst>
                <a:gd name="T0" fmla="*/ 0 w 304"/>
                <a:gd name="T1" fmla="*/ 152 w 304"/>
                <a:gd name="T2" fmla="*/ 304 w 304"/>
              </a:gdLst>
              <a:ahLst/>
              <a:cxnLst>
                <a:cxn ang="0">
                  <a:pos x="T0" y="0"/>
                </a:cxn>
                <a:cxn ang="0">
                  <a:pos x="T1" y="0"/>
                </a:cxn>
                <a:cxn ang="0">
                  <a:pos x="T2" y="0"/>
                </a:cxn>
              </a:cxnLst>
              <a:rect l="0" t="0" r="r" b="b"/>
              <a:pathLst>
                <a:path w="304">
                  <a:moveTo>
                    <a:pt x="0" y="0"/>
                  </a:moveTo>
                  <a:lnTo>
                    <a:pt x="152" y="0"/>
                  </a:lnTo>
                  <a:lnTo>
                    <a:pt x="304" y="0"/>
                  </a:lnTo>
                </a:path>
              </a:pathLst>
            </a:custGeom>
            <a:noFill/>
            <a:ln w="28575"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6" name="Line 12"/>
            <p:cNvSpPr>
              <a:spLocks noChangeShapeType="1"/>
            </p:cNvSpPr>
            <p:nvPr/>
          </p:nvSpPr>
          <p:spPr bwMode="auto">
            <a:xfrm>
              <a:off x="5394326" y="3459163"/>
              <a:ext cx="15875" cy="92075"/>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7" name="Line 13"/>
            <p:cNvSpPr>
              <a:spLocks noChangeShapeType="1"/>
            </p:cNvSpPr>
            <p:nvPr/>
          </p:nvSpPr>
          <p:spPr bwMode="auto">
            <a:xfrm flipH="1">
              <a:off x="5499101" y="3459163"/>
              <a:ext cx="15875" cy="92075"/>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8" name="Line 14"/>
            <p:cNvSpPr>
              <a:spLocks noChangeShapeType="1"/>
            </p:cNvSpPr>
            <p:nvPr/>
          </p:nvSpPr>
          <p:spPr bwMode="auto">
            <a:xfrm flipH="1">
              <a:off x="5454651" y="3214688"/>
              <a:ext cx="104775" cy="152400"/>
            </a:xfrm>
            <a:prstGeom prst="line">
              <a:avLst/>
            </a:prstGeom>
            <a:noFill/>
            <a:ln w="2857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19" name="组合 18"/>
          <p:cNvGrpSpPr/>
          <p:nvPr/>
        </p:nvGrpSpPr>
        <p:grpSpPr>
          <a:xfrm>
            <a:off x="1662852" y="2601313"/>
            <a:ext cx="2066358" cy="1000158"/>
            <a:chOff x="1464698" y="3483456"/>
            <a:chExt cx="2299620" cy="1000158"/>
          </a:xfrm>
        </p:grpSpPr>
        <p:sp>
          <p:nvSpPr>
            <p:cNvPr id="20" name="文本框 19"/>
            <p:cNvSpPr txBox="1"/>
            <p:nvPr/>
          </p:nvSpPr>
          <p:spPr bwMode="auto">
            <a:xfrm>
              <a:off x="1616808" y="3731100"/>
              <a:ext cx="1995400" cy="752514"/>
            </a:xfrm>
            <a:prstGeom prst="rect">
              <a:avLst/>
            </a:prstGeom>
            <a:noFill/>
          </p:spPr>
          <p:txBody>
            <a:bodyPr wrap="square">
              <a:spAutoFit/>
              <a:scene3d>
                <a:camera prst="orthographicFront"/>
                <a:lightRig rig="threePt" dir="t"/>
              </a:scene3d>
              <a:sp3d contourW="12700"/>
            </a:bodyPr>
            <a:lstStyle/>
            <a:p>
              <a:pPr algn="ctr">
                <a:lnSpc>
                  <a:spcPct val="130000"/>
                </a:lnSpc>
                <a:defRPr/>
              </a:pPr>
              <a:r>
                <a:rPr lang="zh-CN" altLang="en-US" sz="1100" b="1" dirty="0">
                  <a:solidFill>
                    <a:schemeClr val="tx1">
                      <a:lumMod val="85000"/>
                      <a:lumOff val="15000"/>
                    </a:schemeClr>
                  </a:solidFill>
                  <a:cs typeface="+mn-ea"/>
                  <a:sym typeface="+mn-lt"/>
                </a:rPr>
                <a:t>为客户提供有效服务是我们工作的方向和价值评价的标尺</a:t>
              </a:r>
            </a:p>
          </p:txBody>
        </p:sp>
        <p:sp>
          <p:nvSpPr>
            <p:cNvPr id="21" name="文本框 20"/>
            <p:cNvSpPr txBox="1"/>
            <p:nvPr/>
          </p:nvSpPr>
          <p:spPr bwMode="auto">
            <a:xfrm>
              <a:off x="1464698" y="3483456"/>
              <a:ext cx="2299620" cy="307777"/>
            </a:xfrm>
            <a:prstGeom prst="rect">
              <a:avLst/>
            </a:prstGeom>
            <a:noFill/>
          </p:spPr>
          <p:txBody>
            <a:bodyPr wrap="square">
              <a:spAutoFit/>
              <a:scene3d>
                <a:camera prst="orthographicFront"/>
                <a:lightRig rig="threePt" dir="t"/>
              </a:scene3d>
              <a:sp3d contourW="12700"/>
            </a:bodyPr>
            <a:lstStyle/>
            <a:p>
              <a:pPr algn="ctr">
                <a:defRPr/>
              </a:pPr>
              <a:r>
                <a:rPr lang="zh-CN" altLang="en-US" sz="1400" b="1" spc="100" dirty="0">
                  <a:solidFill>
                    <a:schemeClr val="tx1">
                      <a:lumMod val="85000"/>
                      <a:lumOff val="15000"/>
                    </a:schemeClr>
                  </a:solidFill>
                  <a:cs typeface="+mn-ea"/>
                  <a:sym typeface="+mn-lt"/>
                </a:rPr>
                <a:t>在此添加标题</a:t>
              </a:r>
            </a:p>
          </p:txBody>
        </p:sp>
      </p:grpSp>
      <p:grpSp>
        <p:nvGrpSpPr>
          <p:cNvPr id="22" name="组合 21"/>
          <p:cNvGrpSpPr/>
          <p:nvPr/>
        </p:nvGrpSpPr>
        <p:grpSpPr>
          <a:xfrm>
            <a:off x="5198982" y="2601313"/>
            <a:ext cx="2066358" cy="1000158"/>
            <a:chOff x="1464698" y="3483456"/>
            <a:chExt cx="2299620" cy="1000158"/>
          </a:xfrm>
        </p:grpSpPr>
        <p:sp>
          <p:nvSpPr>
            <p:cNvPr id="23" name="文本框 22"/>
            <p:cNvSpPr txBox="1"/>
            <p:nvPr/>
          </p:nvSpPr>
          <p:spPr bwMode="auto">
            <a:xfrm>
              <a:off x="1616808" y="3731100"/>
              <a:ext cx="1995400" cy="752514"/>
            </a:xfrm>
            <a:prstGeom prst="rect">
              <a:avLst/>
            </a:prstGeom>
            <a:noFill/>
          </p:spPr>
          <p:txBody>
            <a:bodyPr wrap="square">
              <a:spAutoFit/>
              <a:scene3d>
                <a:camera prst="orthographicFront"/>
                <a:lightRig rig="threePt" dir="t"/>
              </a:scene3d>
              <a:sp3d contourW="12700"/>
            </a:bodyPr>
            <a:lstStyle/>
            <a:p>
              <a:pPr algn="ctr">
                <a:lnSpc>
                  <a:spcPct val="130000"/>
                </a:lnSpc>
                <a:defRPr/>
              </a:pPr>
              <a:r>
                <a:rPr lang="zh-CN" altLang="en-US" sz="1100" b="1" dirty="0">
                  <a:solidFill>
                    <a:schemeClr val="tx1">
                      <a:lumMod val="85000"/>
                      <a:lumOff val="15000"/>
                    </a:schemeClr>
                  </a:solidFill>
                  <a:cs typeface="+mn-ea"/>
                  <a:sym typeface="+mn-lt"/>
                </a:rPr>
                <a:t>为客户提供有效服务是我们工作的方向和价值评价的标尺</a:t>
              </a:r>
            </a:p>
          </p:txBody>
        </p:sp>
        <p:sp>
          <p:nvSpPr>
            <p:cNvPr id="24" name="文本框 23"/>
            <p:cNvSpPr txBox="1"/>
            <p:nvPr/>
          </p:nvSpPr>
          <p:spPr bwMode="auto">
            <a:xfrm>
              <a:off x="1464698" y="3483456"/>
              <a:ext cx="2299620" cy="307777"/>
            </a:xfrm>
            <a:prstGeom prst="rect">
              <a:avLst/>
            </a:prstGeom>
            <a:noFill/>
          </p:spPr>
          <p:txBody>
            <a:bodyPr wrap="square">
              <a:spAutoFit/>
              <a:scene3d>
                <a:camera prst="orthographicFront"/>
                <a:lightRig rig="threePt" dir="t"/>
              </a:scene3d>
              <a:sp3d contourW="12700"/>
            </a:bodyPr>
            <a:lstStyle/>
            <a:p>
              <a:pPr algn="ctr">
                <a:defRPr/>
              </a:pPr>
              <a:r>
                <a:rPr lang="zh-CN" altLang="en-US" sz="1400" b="1" spc="100" dirty="0">
                  <a:solidFill>
                    <a:schemeClr val="tx1">
                      <a:lumMod val="85000"/>
                      <a:lumOff val="15000"/>
                    </a:schemeClr>
                  </a:solidFill>
                  <a:cs typeface="+mn-ea"/>
                  <a:sym typeface="+mn-lt"/>
                </a:rPr>
                <a:t>在此添加标题</a:t>
              </a:r>
            </a:p>
          </p:txBody>
        </p:sp>
      </p:grpSp>
      <p:grpSp>
        <p:nvGrpSpPr>
          <p:cNvPr id="25" name="组合 24"/>
          <p:cNvGrpSpPr/>
          <p:nvPr/>
        </p:nvGrpSpPr>
        <p:grpSpPr>
          <a:xfrm>
            <a:off x="8724049" y="2601313"/>
            <a:ext cx="2066358" cy="1000158"/>
            <a:chOff x="1464698" y="3483456"/>
            <a:chExt cx="2299620" cy="1000158"/>
          </a:xfrm>
        </p:grpSpPr>
        <p:sp>
          <p:nvSpPr>
            <p:cNvPr id="26" name="文本框 25"/>
            <p:cNvSpPr txBox="1"/>
            <p:nvPr/>
          </p:nvSpPr>
          <p:spPr bwMode="auto">
            <a:xfrm>
              <a:off x="1616808" y="3731100"/>
              <a:ext cx="1995400" cy="752514"/>
            </a:xfrm>
            <a:prstGeom prst="rect">
              <a:avLst/>
            </a:prstGeom>
            <a:noFill/>
          </p:spPr>
          <p:txBody>
            <a:bodyPr wrap="square">
              <a:spAutoFit/>
              <a:scene3d>
                <a:camera prst="orthographicFront"/>
                <a:lightRig rig="threePt" dir="t"/>
              </a:scene3d>
              <a:sp3d contourW="12700"/>
            </a:bodyPr>
            <a:lstStyle/>
            <a:p>
              <a:pPr algn="ctr">
                <a:lnSpc>
                  <a:spcPct val="130000"/>
                </a:lnSpc>
                <a:defRPr/>
              </a:pPr>
              <a:r>
                <a:rPr lang="zh-CN" altLang="en-US" sz="1100" b="1" dirty="0">
                  <a:solidFill>
                    <a:schemeClr val="tx1">
                      <a:lumMod val="85000"/>
                      <a:lumOff val="15000"/>
                    </a:schemeClr>
                  </a:solidFill>
                  <a:cs typeface="+mn-ea"/>
                  <a:sym typeface="+mn-lt"/>
                </a:rPr>
                <a:t>为客户提供有效服务是我们工作的方向和价值评价的标尺</a:t>
              </a:r>
            </a:p>
          </p:txBody>
        </p:sp>
        <p:sp>
          <p:nvSpPr>
            <p:cNvPr id="27" name="文本框 26"/>
            <p:cNvSpPr txBox="1"/>
            <p:nvPr/>
          </p:nvSpPr>
          <p:spPr bwMode="auto">
            <a:xfrm>
              <a:off x="1464698" y="3483456"/>
              <a:ext cx="2299620" cy="307777"/>
            </a:xfrm>
            <a:prstGeom prst="rect">
              <a:avLst/>
            </a:prstGeom>
            <a:noFill/>
          </p:spPr>
          <p:txBody>
            <a:bodyPr wrap="square">
              <a:spAutoFit/>
              <a:scene3d>
                <a:camera prst="orthographicFront"/>
                <a:lightRig rig="threePt" dir="t"/>
              </a:scene3d>
              <a:sp3d contourW="12700"/>
            </a:bodyPr>
            <a:lstStyle/>
            <a:p>
              <a:pPr algn="ctr">
                <a:defRPr/>
              </a:pPr>
              <a:r>
                <a:rPr lang="zh-CN" altLang="en-US" sz="1400" b="1" spc="100" dirty="0">
                  <a:solidFill>
                    <a:schemeClr val="tx1">
                      <a:lumMod val="85000"/>
                      <a:lumOff val="15000"/>
                    </a:schemeClr>
                  </a:solidFill>
                  <a:cs typeface="+mn-ea"/>
                  <a:sym typeface="+mn-lt"/>
                </a:rPr>
                <a:t>在此添加标题</a:t>
              </a:r>
            </a:p>
          </p:txBody>
        </p:sp>
      </p:grpSp>
      <p:sp>
        <p:nvSpPr>
          <p:cNvPr id="28" name="文本框 27"/>
          <p:cNvSpPr txBox="1"/>
          <p:nvPr/>
        </p:nvSpPr>
        <p:spPr>
          <a:xfrm>
            <a:off x="2199537" y="2035134"/>
            <a:ext cx="992984"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cs typeface="+mn-ea"/>
                <a:sym typeface="+mn-lt"/>
              </a:rPr>
              <a:t>01</a:t>
            </a:r>
            <a:endParaRPr lang="zh-CN" altLang="en-US" sz="3200" b="1" dirty="0">
              <a:solidFill>
                <a:schemeClr val="tx1">
                  <a:lumMod val="85000"/>
                  <a:lumOff val="15000"/>
                </a:schemeClr>
              </a:solidFill>
              <a:cs typeface="+mn-ea"/>
              <a:sym typeface="+mn-lt"/>
            </a:endParaRPr>
          </a:p>
        </p:txBody>
      </p:sp>
      <p:sp>
        <p:nvSpPr>
          <p:cNvPr id="29" name="文本框 28"/>
          <p:cNvSpPr txBox="1"/>
          <p:nvPr/>
        </p:nvSpPr>
        <p:spPr>
          <a:xfrm>
            <a:off x="5737463" y="2035134"/>
            <a:ext cx="992984"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cs typeface="+mn-ea"/>
                <a:sym typeface="+mn-lt"/>
              </a:rPr>
              <a:t>02</a:t>
            </a:r>
            <a:endParaRPr lang="zh-CN" altLang="en-US" sz="3200" b="1" dirty="0">
              <a:solidFill>
                <a:schemeClr val="tx1">
                  <a:lumMod val="85000"/>
                  <a:lumOff val="15000"/>
                </a:schemeClr>
              </a:solidFill>
              <a:cs typeface="+mn-ea"/>
              <a:sym typeface="+mn-lt"/>
            </a:endParaRPr>
          </a:p>
        </p:txBody>
      </p:sp>
      <p:sp>
        <p:nvSpPr>
          <p:cNvPr id="30" name="文本框 29"/>
          <p:cNvSpPr txBox="1"/>
          <p:nvPr/>
        </p:nvSpPr>
        <p:spPr>
          <a:xfrm>
            <a:off x="9256357" y="2035134"/>
            <a:ext cx="992984"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cs typeface="+mn-ea"/>
                <a:sym typeface="+mn-lt"/>
              </a:rPr>
              <a:t>03</a:t>
            </a:r>
            <a:endParaRPr lang="zh-CN" altLang="en-US" sz="3200" b="1" dirty="0">
              <a:solidFill>
                <a:schemeClr val="tx1">
                  <a:lumMod val="85000"/>
                  <a:lumOff val="15000"/>
                </a:schemeClr>
              </a:solidFill>
              <a:cs typeface="+mn-ea"/>
              <a:sym typeface="+mn-lt"/>
            </a:endParaRPr>
          </a:p>
        </p:txBody>
      </p:sp>
      <p:grpSp>
        <p:nvGrpSpPr>
          <p:cNvPr id="31" name="组合 30"/>
          <p:cNvGrpSpPr/>
          <p:nvPr/>
        </p:nvGrpSpPr>
        <p:grpSpPr>
          <a:xfrm>
            <a:off x="1422056" y="4618883"/>
            <a:ext cx="9609146" cy="922367"/>
            <a:chOff x="1702990" y="5445125"/>
            <a:chExt cx="8786022" cy="922367"/>
          </a:xfrm>
        </p:grpSpPr>
        <p:cxnSp>
          <p:nvCxnSpPr>
            <p:cNvPr id="32" name="直接连接符 31"/>
            <p:cNvCxnSpPr/>
            <p:nvPr/>
          </p:nvCxnSpPr>
          <p:spPr>
            <a:xfrm>
              <a:off x="1839176" y="5445125"/>
              <a:ext cx="8513649" cy="0"/>
            </a:xfrm>
            <a:prstGeom prst="line">
              <a:avLst/>
            </a:prstGeom>
            <a:ln w="12700">
              <a:solidFill>
                <a:srgbClr val="FFD85B"/>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702990" y="5610362"/>
              <a:ext cx="8786022" cy="757130"/>
            </a:xfrm>
            <a:prstGeom prst="rect">
              <a:avLst/>
            </a:prstGeom>
            <a:noFill/>
          </p:spPr>
          <p:txBody>
            <a:bodyPr wrap="square" rtlCol="0">
              <a:spAutoFit/>
              <a:scene3d>
                <a:camera prst="orthographicFront"/>
                <a:lightRig rig="threePt" dir="t"/>
              </a:scene3d>
              <a:sp3d contourW="12700"/>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b="1" dirty="0">
                  <a:solidFill>
                    <a:srgbClr val="FFD85B"/>
                  </a:solidFill>
                  <a:latin typeface="+mj-ea"/>
                  <a:ea typeface="+mj-ea"/>
                  <a:cs typeface="+mn-ea"/>
                  <a:sym typeface="+mn-lt"/>
                </a:rPr>
                <a:t>为客户提供有效服务是我们工作的方向和价值评价的标尺成就客户就是成就我们自己</a:t>
              </a:r>
              <a:endParaRPr lang="en-US" altLang="zh-CN" sz="1800" b="1" dirty="0">
                <a:solidFill>
                  <a:srgbClr val="FFD85B"/>
                </a:solidFill>
                <a:latin typeface="+mj-ea"/>
                <a:ea typeface="+mj-ea"/>
                <a:cs typeface="+mn-ea"/>
                <a:sym typeface="+mn-lt"/>
              </a:endParaRPr>
            </a:p>
            <a:p>
              <a:r>
                <a:rPr lang="zh-CN" altLang="en-US" sz="1800" b="1" dirty="0">
                  <a:solidFill>
                    <a:srgbClr val="FFD85B"/>
                  </a:solidFill>
                  <a:latin typeface="+mj-ea"/>
                  <a:ea typeface="+mj-ea"/>
                  <a:cs typeface="+mn-ea"/>
                  <a:sym typeface="+mn-lt"/>
                </a:rPr>
                <a:t>为客户提供有效服务成就客户就是成就我们自己</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14:presetBounceEnd="40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ppt_w</p:attrName>
                                            </p:attrNameLst>
                                          </p:cBhvr>
                                          <p:tavLst>
                                            <p:tav tm="0" fmla="#ppt_w*sin(2.5*pi*$)">
                                              <p:val>
                                                <p:fltVal val="0"/>
                                              </p:val>
                                            </p:tav>
                                            <p:tav tm="100000">
                                              <p:val>
                                                <p:fltVal val="1"/>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45"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ppt_w</p:attrName>
                                            </p:attrNameLst>
                                          </p:cBhvr>
                                          <p:tavLst>
                                            <p:tav tm="0" fmla="#ppt_w*sin(2.5*pi*$)">
                                              <p:val>
                                                <p:fltVal val="0"/>
                                              </p:val>
                                            </p:tav>
                                            <p:tav tm="100000">
                                              <p:val>
                                                <p:fltVal val="1"/>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2449"/>
                                </p:stCondLst>
                                <p:childTnLst>
                                  <p:par>
                                    <p:cTn id="46" presetID="16" presetClass="entr" presetSubtype="37"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par>
                              <p:cTn id="49" fill="hold">
                                <p:stCondLst>
                                  <p:cond delay="2949"/>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3500"/>
                                </p:stCondLst>
                                <p:childTnLst>
                                  <p:par>
                                    <p:cTn id="56" presetID="16" presetClass="entr" presetSubtype="37"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outVertical)">
                                          <p:cBhvr>
                                            <p:cTn id="58" dur="500"/>
                                            <p:tgtEl>
                                              <p:spTgt spid="22"/>
                                            </p:tgtEl>
                                          </p:cBhvr>
                                        </p:animEffect>
                                      </p:childTnLst>
                                    </p:cTn>
                                  </p:par>
                                </p:childTnLst>
                              </p:cTn>
                            </p:par>
                            <p:par>
                              <p:cTn id="59" fill="hold">
                                <p:stCondLst>
                                  <p:cond delay="4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4549"/>
                                </p:stCondLst>
                                <p:childTnLst>
                                  <p:par>
                                    <p:cTn id="66" presetID="16" presetClass="entr" presetSubtype="37"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outVertical)">
                                          <p:cBhvr>
                                            <p:cTn id="68" dur="500"/>
                                            <p:tgtEl>
                                              <p:spTgt spid="25"/>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outVertical)">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ppt_w</p:attrName>
                                            </p:attrNameLst>
                                          </p:cBhvr>
                                          <p:tavLst>
                                            <p:tav tm="0" fmla="#ppt_w*sin(2.5*pi*$)">
                                              <p:val>
                                                <p:fltVal val="0"/>
                                              </p:val>
                                            </p:tav>
                                            <p:tav tm="100000">
                                              <p:val>
                                                <p:fltVal val="1"/>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45"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ppt_w</p:attrName>
                                            </p:attrNameLst>
                                          </p:cBhvr>
                                          <p:tavLst>
                                            <p:tav tm="0" fmla="#ppt_w*sin(2.5*pi*$)">
                                              <p:val>
                                                <p:fltVal val="0"/>
                                              </p:val>
                                            </p:tav>
                                            <p:tav tm="100000">
                                              <p:val>
                                                <p:fltVal val="1"/>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2449"/>
                                </p:stCondLst>
                                <p:childTnLst>
                                  <p:par>
                                    <p:cTn id="46" presetID="16" presetClass="entr" presetSubtype="37"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par>
                              <p:cTn id="49" fill="hold">
                                <p:stCondLst>
                                  <p:cond delay="2949"/>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3500"/>
                                </p:stCondLst>
                                <p:childTnLst>
                                  <p:par>
                                    <p:cTn id="56" presetID="16" presetClass="entr" presetSubtype="37"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outVertical)">
                                          <p:cBhvr>
                                            <p:cTn id="58" dur="500"/>
                                            <p:tgtEl>
                                              <p:spTgt spid="22"/>
                                            </p:tgtEl>
                                          </p:cBhvr>
                                        </p:animEffect>
                                      </p:childTnLst>
                                    </p:cTn>
                                  </p:par>
                                </p:childTnLst>
                              </p:cTn>
                            </p:par>
                            <p:par>
                              <p:cTn id="59" fill="hold">
                                <p:stCondLst>
                                  <p:cond delay="4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4549"/>
                                </p:stCondLst>
                                <p:childTnLst>
                                  <p:par>
                                    <p:cTn id="66" presetID="16" presetClass="entr" presetSubtype="37"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outVertical)">
                                          <p:cBhvr>
                                            <p:cTn id="68" dur="500"/>
                                            <p:tgtEl>
                                              <p:spTgt spid="25"/>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outVertical)">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222"/>
</p:tagLst>
</file>

<file path=ppt/theme/theme1.xml><?xml version="1.0" encoding="utf-8"?>
<a:theme xmlns:a="http://schemas.openxmlformats.org/drawingml/2006/main" name=" www.2ppt.com">
  <a:themeElements>
    <a:clrScheme name="自定义 219">
      <a:dk1>
        <a:sysClr val="windowText" lastClr="000000"/>
      </a:dk1>
      <a:lt1>
        <a:sysClr val="window" lastClr="FFFFFF"/>
      </a:lt1>
      <a:dk2>
        <a:srgbClr val="44546A"/>
      </a:dk2>
      <a:lt2>
        <a:srgbClr val="E7E6E6"/>
      </a:lt2>
      <a:accent1>
        <a:srgbClr val="FFC000"/>
      </a:accent1>
      <a:accent2>
        <a:srgbClr val="FFC000"/>
      </a:accent2>
      <a:accent3>
        <a:srgbClr val="FFC000"/>
      </a:accent3>
      <a:accent4>
        <a:srgbClr val="FFC000"/>
      </a:accent4>
      <a:accent5>
        <a:srgbClr val="FFC000"/>
      </a:accent5>
      <a:accent6>
        <a:srgbClr val="FFC000"/>
      </a:accent6>
      <a:hlink>
        <a:srgbClr val="FFC000"/>
      </a:hlink>
      <a:folHlink>
        <a:srgbClr val="FFC0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554</Words>
  <Application>Microsoft Office PowerPoint</Application>
  <PresentationFormat>宽屏</PresentationFormat>
  <Paragraphs>104</Paragraphs>
  <Slides>25</Slides>
  <Notes>25</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Open Sans</vt:lpstr>
      <vt:lpstr>Open Sans Light</vt:lpstr>
      <vt:lpstr>等线</vt:lpstr>
      <vt:lpstr>方正姚体</vt:lpstr>
      <vt:lpstr>方正正大黑简体</vt:lpstr>
      <vt:lpstr>宋体</vt:lpstr>
      <vt:lpstr>微软雅黑</vt:lpstr>
      <vt:lpstr>Arial</vt:lpstr>
      <vt:lpstr>Arial Black</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2022-03-04T02:37:56Z</dcterms:created>
  <dcterms:modified xsi:type="dcterms:W3CDTF">2023-01-10T06:26:55Z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B3F89329AA8C40A1BADF2A39F4B93979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