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3238" r:id="rId3"/>
    <p:sldId id="3239" r:id="rId5"/>
    <p:sldId id="3240" r:id="rId6"/>
    <p:sldId id="3162" r:id="rId7"/>
    <p:sldId id="3166" r:id="rId8"/>
    <p:sldId id="3165" r:id="rId9"/>
    <p:sldId id="3171" r:id="rId10"/>
    <p:sldId id="3241" r:id="rId11"/>
    <p:sldId id="3159" r:id="rId12"/>
    <p:sldId id="3172" r:id="rId13"/>
    <p:sldId id="3163" r:id="rId14"/>
    <p:sldId id="3170" r:id="rId15"/>
    <p:sldId id="3242" r:id="rId16"/>
    <p:sldId id="3169" r:id="rId17"/>
    <p:sldId id="3173" r:id="rId18"/>
    <p:sldId id="3175" r:id="rId19"/>
    <p:sldId id="3164" r:id="rId20"/>
    <p:sldId id="3243" r:id="rId21"/>
    <p:sldId id="3161" r:id="rId22"/>
    <p:sldId id="3160" r:id="rId23"/>
    <p:sldId id="3167" r:id="rId24"/>
    <p:sldId id="3244" r:id="rId25"/>
  </p:sldIdLst>
  <p:sldSz cx="12858750" cy="7232650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0B213B"/>
    <a:srgbClr val="28C7D4"/>
    <a:srgbClr val="F94D4D"/>
    <a:srgbClr val="FEFEFE"/>
    <a:srgbClr val="FFFFFF"/>
    <a:srgbClr val="8F1A12"/>
    <a:srgbClr val="F84E4B"/>
    <a:srgbClr val="26C8D2"/>
    <a:srgbClr val="1CB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52" autoAdjust="0"/>
    <p:restoredTop sz="92986" autoAdjust="0"/>
  </p:normalViewPr>
  <p:slideViewPr>
    <p:cSldViewPr>
      <p:cViewPr varScale="1">
        <p:scale>
          <a:sx n="79" d="100"/>
          <a:sy n="79" d="100"/>
        </p:scale>
        <p:origin x="946" y="62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EAE63-D6C4-437F-B8DA-DA689F991AA7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7D643E-5F2C-49CF-83FF-E485C6A051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" y="688"/>
            <a:ext cx="12855600" cy="723127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.jpeg"/></Relationships>
</file>

<file path=ppt/slides/_rels/slide10.xml.rels><?xml version='1.0' encoding='UTF-8' standalone='yes'?>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'1.0' encoding='UTF-8' standalone='yes'?>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jpeg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6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17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jpeg"/></Relationships>
</file>

<file path=ppt/slides/_rels/slide1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jpeg"/></Relationships>
</file>

<file path=ppt/slides/_rels/slide4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8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794" y="446"/>
            <a:ext cx="12857163" cy="72428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082081" y="3544326"/>
            <a:ext cx="6788577" cy="2951964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7976692" y="5100242"/>
            <a:ext cx="45713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Introduced the general food culture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6069381" y="4192389"/>
            <a:ext cx="6478691" cy="101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6000" cap="all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美食文化介绍通用</a:t>
            </a:r>
            <a:endParaRPr lang="zh-CN" altLang="en-US" sz="6000" cap="all" dirty="0">
              <a:solidFill>
                <a:schemeClr val="bg1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" name="Weezer - You Might Thin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24575" y="-901579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51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51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0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32" grpId="0" animBg="1"/>
      <p:bldP spid="3" grpId="0" animBg="1"/>
      <p:bldP spid="18" grpId="0"/>
      <p:bldP spid="18" grpId="1"/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1369869" y="2358983"/>
            <a:ext cx="1898571" cy="1898571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5518597" y="2358983"/>
            <a:ext cx="1898571" cy="1898571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9667326" y="2358983"/>
            <a:ext cx="1898571" cy="189857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319154" y="4371401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3"/>
          <p:cNvSpPr txBox="1"/>
          <p:nvPr/>
        </p:nvSpPr>
        <p:spPr bwMode="auto">
          <a:xfrm>
            <a:off x="1369869" y="4761495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93518" y="4637602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3"/>
          <p:cNvSpPr txBox="1"/>
          <p:nvPr/>
        </p:nvSpPr>
        <p:spPr bwMode="auto">
          <a:xfrm>
            <a:off x="3444234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466208" y="4411583"/>
            <a:ext cx="0" cy="43027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3"/>
          <p:cNvSpPr txBox="1"/>
          <p:nvPr/>
        </p:nvSpPr>
        <p:spPr bwMode="auto">
          <a:xfrm>
            <a:off x="5516923" y="4801677"/>
            <a:ext cx="1898571" cy="98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8537224" y="4679458"/>
            <a:ext cx="0" cy="19086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3"/>
          <p:cNvSpPr txBox="1"/>
          <p:nvPr/>
        </p:nvSpPr>
        <p:spPr bwMode="auto">
          <a:xfrm>
            <a:off x="7589613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0608239" y="4453437"/>
            <a:ext cx="0" cy="43027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3"/>
          <p:cNvSpPr txBox="1"/>
          <p:nvPr/>
        </p:nvSpPr>
        <p:spPr bwMode="auto">
          <a:xfrm>
            <a:off x="9660629" y="4843533"/>
            <a:ext cx="1898571" cy="98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060836" y="1893548"/>
            <a:ext cx="2656995" cy="2658669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7209564" y="1923684"/>
            <a:ext cx="2656995" cy="2658669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zh-CN" sz="2000" dirty="0">
              <a:solidFill>
                <a:srgbClr val="3C3C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4"/>
          <p:cNvSpPr txBox="1"/>
          <p:nvPr/>
        </p:nvSpPr>
        <p:spPr>
          <a:xfrm>
            <a:off x="3896275" y="1086572"/>
            <a:ext cx="5066203" cy="90588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/>
      <p:bldP spid="15" grpId="0"/>
      <p:bldP spid="17" grpId="0"/>
      <p:bldP spid="20" grpId="0"/>
      <p:bldP spid="24" grpId="0"/>
      <p:bldP spid="8" grpId="0" animBg="1"/>
      <p:bldP spid="10" grpId="0" animBg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583704" y="2642447"/>
            <a:ext cx="469942" cy="461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968960" y="2642444"/>
            <a:ext cx="2381924" cy="706189"/>
            <a:chOff x="509993" y="4146958"/>
            <a:chExt cx="2041329" cy="669729"/>
          </a:xfrm>
        </p:grpSpPr>
        <p:sp>
          <p:nvSpPr>
            <p:cNvPr id="19" name="TextBox 18"/>
            <p:cNvSpPr txBox="1"/>
            <p:nvPr/>
          </p:nvSpPr>
          <p:spPr>
            <a:xfrm>
              <a:off x="515135" y="4146958"/>
              <a:ext cx="1277740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583704" y="3827459"/>
            <a:ext cx="469942" cy="461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83704" y="5012472"/>
            <a:ext cx="469942" cy="461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en-GB"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968960" y="5012470"/>
            <a:ext cx="2381924" cy="706189"/>
            <a:chOff x="509993" y="4146958"/>
            <a:chExt cx="2041329" cy="669729"/>
          </a:xfrm>
        </p:grpSpPr>
        <p:sp>
          <p:nvSpPr>
            <p:cNvPr id="34" name="TextBox 33"/>
            <p:cNvSpPr txBox="1"/>
            <p:nvPr/>
          </p:nvSpPr>
          <p:spPr>
            <a:xfrm>
              <a:off x="515135" y="4146958"/>
              <a:ext cx="1277740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968960" y="3827457"/>
            <a:ext cx="2381924" cy="706189"/>
            <a:chOff x="509993" y="4146958"/>
            <a:chExt cx="2041329" cy="669729"/>
          </a:xfrm>
        </p:grpSpPr>
        <p:sp>
          <p:nvSpPr>
            <p:cNvPr id="37" name="TextBox 36"/>
            <p:cNvSpPr txBox="1"/>
            <p:nvPr/>
          </p:nvSpPr>
          <p:spPr>
            <a:xfrm>
              <a:off x="515135" y="4146958"/>
              <a:ext cx="1277740" cy="33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09993" y="4448956"/>
              <a:ext cx="2041329" cy="367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15933" y="2290442"/>
            <a:ext cx="4201490" cy="4180924"/>
            <a:chOff x="3685337" y="1514384"/>
            <a:chExt cx="4821324" cy="4797721"/>
          </a:xfrm>
        </p:grpSpPr>
        <p:sp>
          <p:nvSpPr>
            <p:cNvPr id="40" name="Freeform 39"/>
            <p:cNvSpPr/>
            <p:nvPr/>
          </p:nvSpPr>
          <p:spPr>
            <a:xfrm>
              <a:off x="4112274" y="1770540"/>
              <a:ext cx="4137890" cy="4137892"/>
            </a:xfrm>
            <a:custGeom>
              <a:avLst/>
              <a:gdLst>
                <a:gd name="connsiteX0" fmla="*/ 2275840 w 4551680"/>
                <a:gd name="connsiteY0" fmla="*/ 0 h 4551680"/>
                <a:gd name="connsiteX1" fmla="*/ 4246775 w 4551680"/>
                <a:gd name="connsiteY1" fmla="*/ 1137920 h 4551680"/>
                <a:gd name="connsiteX2" fmla="*/ 4246775 w 4551680"/>
                <a:gd name="connsiteY2" fmla="*/ 3413760 h 4551680"/>
                <a:gd name="connsiteX3" fmla="*/ 2275840 w 4551680"/>
                <a:gd name="connsiteY3" fmla="*/ 2275840 h 4551680"/>
                <a:gd name="connsiteX4" fmla="*/ 2275840 w 4551680"/>
                <a:gd name="connsiteY4" fmla="*/ 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2275840" y="0"/>
                  </a:moveTo>
                  <a:cubicBezTo>
                    <a:pt x="3088919" y="0"/>
                    <a:pt x="3840236" y="433773"/>
                    <a:pt x="4246775" y="1137920"/>
                  </a:cubicBezTo>
                  <a:cubicBezTo>
                    <a:pt x="4653315" y="1842067"/>
                    <a:pt x="4653315" y="2709613"/>
                    <a:pt x="4246775" y="3413760"/>
                  </a:cubicBezTo>
                  <a:lnTo>
                    <a:pt x="2275840" y="2275840"/>
                  </a:lnTo>
                  <a:lnTo>
                    <a:pt x="227584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99076" tIns="1086668" rIns="625575" bIns="2423667" numCol="1" spcCol="1270" anchor="ctr" anchorCtr="0">
              <a:noAutofit/>
            </a:bodyPr>
            <a:lstStyle/>
            <a:p>
              <a:pPr algn="just" defTabSz="2437130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4027053" y="1918321"/>
              <a:ext cx="4137890" cy="4137892"/>
            </a:xfrm>
            <a:custGeom>
              <a:avLst/>
              <a:gdLst>
                <a:gd name="connsiteX0" fmla="*/ 4246775 w 4551680"/>
                <a:gd name="connsiteY0" fmla="*/ 3413760 h 4551680"/>
                <a:gd name="connsiteX1" fmla="*/ 2275840 w 4551680"/>
                <a:gd name="connsiteY1" fmla="*/ 4551680 h 4551680"/>
                <a:gd name="connsiteX2" fmla="*/ 304905 w 4551680"/>
                <a:gd name="connsiteY2" fmla="*/ 3413760 h 4551680"/>
                <a:gd name="connsiteX3" fmla="*/ 2275840 w 4551680"/>
                <a:gd name="connsiteY3" fmla="*/ 2275840 h 4551680"/>
                <a:gd name="connsiteX4" fmla="*/ 424677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4246775" y="3413760"/>
                  </a:moveTo>
                  <a:cubicBezTo>
                    <a:pt x="3840235" y="4117907"/>
                    <a:pt x="3088919" y="4551680"/>
                    <a:pt x="2275840" y="4551680"/>
                  </a:cubicBezTo>
                  <a:cubicBezTo>
                    <a:pt x="1462761" y="4551680"/>
                    <a:pt x="711444" y="4117907"/>
                    <a:pt x="304905" y="3413760"/>
                  </a:cubicBezTo>
                  <a:lnTo>
                    <a:pt x="2275840" y="2275840"/>
                  </a:lnTo>
                  <a:lnTo>
                    <a:pt x="4246775" y="341376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29778" tIns="3200992" rIns="1172640" bIns="515570" numCol="1" spcCol="1270" anchor="ctr" anchorCtr="0">
              <a:noAutofit/>
            </a:bodyPr>
            <a:lstStyle/>
            <a:p>
              <a:pPr algn="just" defTabSz="3046095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41"/>
            <p:cNvSpPr/>
            <p:nvPr/>
          </p:nvSpPr>
          <p:spPr>
            <a:xfrm>
              <a:off x="3941832" y="1770540"/>
              <a:ext cx="4137890" cy="4137892"/>
            </a:xfrm>
            <a:custGeom>
              <a:avLst/>
              <a:gdLst>
                <a:gd name="connsiteX0" fmla="*/ 304905 w 4551680"/>
                <a:gd name="connsiteY0" fmla="*/ 3413760 h 4551680"/>
                <a:gd name="connsiteX1" fmla="*/ 304905 w 4551680"/>
                <a:gd name="connsiteY1" fmla="*/ 1137920 h 4551680"/>
                <a:gd name="connsiteX2" fmla="*/ 2275840 w 4551680"/>
                <a:gd name="connsiteY2" fmla="*/ 0 h 4551680"/>
                <a:gd name="connsiteX3" fmla="*/ 2275840 w 4551680"/>
                <a:gd name="connsiteY3" fmla="*/ 2275840 h 4551680"/>
                <a:gd name="connsiteX4" fmla="*/ 304905 w 4551680"/>
                <a:gd name="connsiteY4" fmla="*/ 3413760 h 4551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1680" h="4551680">
                  <a:moveTo>
                    <a:pt x="304905" y="3413760"/>
                  </a:moveTo>
                  <a:cubicBezTo>
                    <a:pt x="-101635" y="2709613"/>
                    <a:pt x="-101635" y="1842067"/>
                    <a:pt x="304905" y="1137920"/>
                  </a:cubicBezTo>
                  <a:cubicBezTo>
                    <a:pt x="711445" y="433773"/>
                    <a:pt x="1462761" y="0"/>
                    <a:pt x="2275840" y="0"/>
                  </a:cubicBezTo>
                  <a:lnTo>
                    <a:pt x="2275840" y="2275840"/>
                  </a:lnTo>
                  <a:lnTo>
                    <a:pt x="304905" y="341376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5577" tIns="1086668" rIns="2599075" bIns="2423667" numCol="1" spcCol="1270" anchor="ctr" anchorCtr="0">
              <a:noAutofit/>
            </a:bodyPr>
            <a:lstStyle/>
            <a:p>
              <a:pPr algn="just" defTabSz="2437130">
                <a:lnSpc>
                  <a:spcPct val="120000"/>
                </a:lnSpc>
                <a:spcAft>
                  <a:spcPct val="35000"/>
                </a:spcAft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Circular Arrow 42"/>
            <p:cNvSpPr/>
            <p:nvPr/>
          </p:nvSpPr>
          <p:spPr>
            <a:xfrm>
              <a:off x="3856462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Circular Arrow 43"/>
            <p:cNvSpPr/>
            <p:nvPr/>
          </p:nvSpPr>
          <p:spPr>
            <a:xfrm>
              <a:off x="3770899" y="1661904"/>
              <a:ext cx="4650199" cy="4650201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Circular Arrow 44"/>
            <p:cNvSpPr/>
            <p:nvPr/>
          </p:nvSpPr>
          <p:spPr>
            <a:xfrm>
              <a:off x="3685337" y="1514384"/>
              <a:ext cx="4650199" cy="4650202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lnSpc>
                  <a:spcPct val="120000"/>
                </a:lnSpc>
              </a:pPr>
              <a:endParaRPr lang="zh-CN" alt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022372" y="5221893"/>
            <a:ext cx="788611" cy="460983"/>
          </a:xfrm>
          <a:custGeom>
            <a:avLst/>
            <a:gdLst>
              <a:gd name="T0" fmla="*/ 232 w 316"/>
              <a:gd name="T1" fmla="*/ 27 h 172"/>
              <a:gd name="T2" fmla="*/ 221 w 316"/>
              <a:gd name="T3" fmla="*/ 20 h 172"/>
              <a:gd name="T4" fmla="*/ 157 w 316"/>
              <a:gd name="T5" fmla="*/ 10 h 172"/>
              <a:gd name="T6" fmla="*/ 92 w 316"/>
              <a:gd name="T7" fmla="*/ 9 h 172"/>
              <a:gd name="T8" fmla="*/ 84 w 316"/>
              <a:gd name="T9" fmla="*/ 13 h 172"/>
              <a:gd name="T10" fmla="*/ 0 w 316"/>
              <a:gd name="T11" fmla="*/ 121 h 172"/>
              <a:gd name="T12" fmla="*/ 78 w 316"/>
              <a:gd name="T13" fmla="*/ 109 h 172"/>
              <a:gd name="T14" fmla="*/ 84 w 316"/>
              <a:gd name="T15" fmla="*/ 113 h 172"/>
              <a:gd name="T16" fmla="*/ 120 w 316"/>
              <a:gd name="T17" fmla="*/ 142 h 172"/>
              <a:gd name="T18" fmla="*/ 159 w 316"/>
              <a:gd name="T19" fmla="*/ 163 h 172"/>
              <a:gd name="T20" fmla="*/ 163 w 316"/>
              <a:gd name="T21" fmla="*/ 165 h 172"/>
              <a:gd name="T22" fmla="*/ 190 w 316"/>
              <a:gd name="T23" fmla="*/ 164 h 172"/>
              <a:gd name="T24" fmla="*/ 217 w 316"/>
              <a:gd name="T25" fmla="*/ 153 h 172"/>
              <a:gd name="T26" fmla="*/ 233 w 316"/>
              <a:gd name="T27" fmla="*/ 146 h 172"/>
              <a:gd name="T28" fmla="*/ 265 w 316"/>
              <a:gd name="T29" fmla="*/ 162 h 172"/>
              <a:gd name="T30" fmla="*/ 288 w 316"/>
              <a:gd name="T31" fmla="*/ 14 h 172"/>
              <a:gd name="T32" fmla="*/ 225 w 316"/>
              <a:gd name="T33" fmla="*/ 129 h 172"/>
              <a:gd name="T34" fmla="*/ 225 w 316"/>
              <a:gd name="T35" fmla="*/ 139 h 172"/>
              <a:gd name="T36" fmla="*/ 216 w 316"/>
              <a:gd name="T37" fmla="*/ 142 h 172"/>
              <a:gd name="T38" fmla="*/ 207 w 316"/>
              <a:gd name="T39" fmla="*/ 142 h 172"/>
              <a:gd name="T40" fmla="*/ 189 w 316"/>
              <a:gd name="T41" fmla="*/ 153 h 172"/>
              <a:gd name="T42" fmla="*/ 185 w 316"/>
              <a:gd name="T43" fmla="*/ 153 h 172"/>
              <a:gd name="T44" fmla="*/ 180 w 316"/>
              <a:gd name="T45" fmla="*/ 156 h 172"/>
              <a:gd name="T46" fmla="*/ 157 w 316"/>
              <a:gd name="T47" fmla="*/ 149 h 172"/>
              <a:gd name="T48" fmla="*/ 130 w 316"/>
              <a:gd name="T49" fmla="*/ 128 h 172"/>
              <a:gd name="T50" fmla="*/ 88 w 316"/>
              <a:gd name="T51" fmla="*/ 103 h 172"/>
              <a:gd name="T52" fmla="*/ 71 w 316"/>
              <a:gd name="T53" fmla="*/ 91 h 172"/>
              <a:gd name="T54" fmla="*/ 71 w 316"/>
              <a:gd name="T55" fmla="*/ 90 h 172"/>
              <a:gd name="T56" fmla="*/ 72 w 316"/>
              <a:gd name="T57" fmla="*/ 88 h 172"/>
              <a:gd name="T58" fmla="*/ 93 w 316"/>
              <a:gd name="T59" fmla="*/ 20 h 172"/>
              <a:gd name="T60" fmla="*/ 132 w 316"/>
              <a:gd name="T61" fmla="*/ 24 h 172"/>
              <a:gd name="T62" fmla="*/ 127 w 316"/>
              <a:gd name="T63" fmla="*/ 72 h 172"/>
              <a:gd name="T64" fmla="*/ 185 w 316"/>
              <a:gd name="T65" fmla="*/ 54 h 172"/>
              <a:gd name="T66" fmla="*/ 241 w 316"/>
              <a:gd name="T67" fmla="*/ 119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6" h="172">
                <a:moveTo>
                  <a:pt x="288" y="14"/>
                </a:moveTo>
                <a:cubicBezTo>
                  <a:pt x="232" y="27"/>
                  <a:pt x="232" y="27"/>
                  <a:pt x="232" y="27"/>
                </a:cubicBezTo>
                <a:cubicBezTo>
                  <a:pt x="233" y="31"/>
                  <a:pt x="233" y="31"/>
                  <a:pt x="233" y="31"/>
                </a:cubicBezTo>
                <a:cubicBezTo>
                  <a:pt x="228" y="22"/>
                  <a:pt x="221" y="20"/>
                  <a:pt x="221" y="20"/>
                </a:cubicBezTo>
                <a:cubicBezTo>
                  <a:pt x="178" y="7"/>
                  <a:pt x="178" y="7"/>
                  <a:pt x="178" y="7"/>
                </a:cubicBezTo>
                <a:cubicBezTo>
                  <a:pt x="173" y="5"/>
                  <a:pt x="165" y="7"/>
                  <a:pt x="157" y="10"/>
                </a:cubicBezTo>
                <a:cubicBezTo>
                  <a:pt x="156" y="9"/>
                  <a:pt x="156" y="9"/>
                  <a:pt x="156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2" y="9"/>
                  <a:pt x="92" y="9"/>
                  <a:pt x="92" y="9"/>
                </a:cubicBezTo>
                <a:cubicBezTo>
                  <a:pt x="91" y="9"/>
                  <a:pt x="87" y="10"/>
                  <a:pt x="84" y="13"/>
                </a:cubicBezTo>
                <a:cubicBezTo>
                  <a:pt x="50" y="0"/>
                  <a:pt x="50" y="0"/>
                  <a:pt x="50" y="0"/>
                </a:cubicBezTo>
                <a:cubicBezTo>
                  <a:pt x="0" y="121"/>
                  <a:pt x="0" y="121"/>
                  <a:pt x="0" y="121"/>
                </a:cubicBezTo>
                <a:cubicBezTo>
                  <a:pt x="54" y="148"/>
                  <a:pt x="54" y="148"/>
                  <a:pt x="54" y="148"/>
                </a:cubicBezTo>
                <a:cubicBezTo>
                  <a:pt x="69" y="144"/>
                  <a:pt x="76" y="120"/>
                  <a:pt x="78" y="109"/>
                </a:cubicBezTo>
                <a:cubicBezTo>
                  <a:pt x="82" y="112"/>
                  <a:pt x="82" y="112"/>
                  <a:pt x="82" y="112"/>
                </a:cubicBezTo>
                <a:cubicBezTo>
                  <a:pt x="84" y="113"/>
                  <a:pt x="84" y="113"/>
                  <a:pt x="84" y="113"/>
                </a:cubicBezTo>
                <a:cubicBezTo>
                  <a:pt x="84" y="120"/>
                  <a:pt x="85" y="130"/>
                  <a:pt x="99" y="127"/>
                </a:cubicBezTo>
                <a:cubicBezTo>
                  <a:pt x="99" y="127"/>
                  <a:pt x="100" y="157"/>
                  <a:pt x="120" y="142"/>
                </a:cubicBezTo>
                <a:cubicBezTo>
                  <a:pt x="120" y="142"/>
                  <a:pt x="120" y="161"/>
                  <a:pt x="138" y="155"/>
                </a:cubicBezTo>
                <a:cubicBezTo>
                  <a:pt x="138" y="155"/>
                  <a:pt x="141" y="172"/>
                  <a:pt x="159" y="163"/>
                </a:cubicBezTo>
                <a:cubicBezTo>
                  <a:pt x="162" y="165"/>
                  <a:pt x="162" y="165"/>
                  <a:pt x="162" y="165"/>
                </a:cubicBezTo>
                <a:cubicBezTo>
                  <a:pt x="163" y="165"/>
                  <a:pt x="163" y="165"/>
                  <a:pt x="163" y="165"/>
                </a:cubicBezTo>
                <a:cubicBezTo>
                  <a:pt x="164" y="165"/>
                  <a:pt x="173" y="168"/>
                  <a:pt x="181" y="167"/>
                </a:cubicBezTo>
                <a:cubicBezTo>
                  <a:pt x="185" y="167"/>
                  <a:pt x="188" y="166"/>
                  <a:pt x="190" y="164"/>
                </a:cubicBezTo>
                <a:cubicBezTo>
                  <a:pt x="196" y="163"/>
                  <a:pt x="208" y="161"/>
                  <a:pt x="214" y="153"/>
                </a:cubicBezTo>
                <a:cubicBezTo>
                  <a:pt x="215" y="153"/>
                  <a:pt x="216" y="153"/>
                  <a:pt x="217" y="153"/>
                </a:cubicBezTo>
                <a:cubicBezTo>
                  <a:pt x="217" y="153"/>
                  <a:pt x="217" y="153"/>
                  <a:pt x="217" y="153"/>
                </a:cubicBezTo>
                <a:cubicBezTo>
                  <a:pt x="224" y="153"/>
                  <a:pt x="230" y="150"/>
                  <a:pt x="233" y="146"/>
                </a:cubicBezTo>
                <a:cubicBezTo>
                  <a:pt x="235" y="143"/>
                  <a:pt x="236" y="140"/>
                  <a:pt x="236" y="136"/>
                </a:cubicBezTo>
                <a:cubicBezTo>
                  <a:pt x="236" y="136"/>
                  <a:pt x="248" y="160"/>
                  <a:pt x="265" y="162"/>
                </a:cubicBezTo>
                <a:cubicBezTo>
                  <a:pt x="316" y="137"/>
                  <a:pt x="316" y="137"/>
                  <a:pt x="316" y="137"/>
                </a:cubicBezTo>
                <a:lnTo>
                  <a:pt x="288" y="14"/>
                </a:lnTo>
                <a:close/>
                <a:moveTo>
                  <a:pt x="230" y="127"/>
                </a:moveTo>
                <a:cubicBezTo>
                  <a:pt x="225" y="129"/>
                  <a:pt x="225" y="129"/>
                  <a:pt x="225" y="129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6" y="137"/>
                  <a:pt x="225" y="139"/>
                  <a:pt x="225" y="139"/>
                </a:cubicBezTo>
                <a:cubicBezTo>
                  <a:pt x="223" y="141"/>
                  <a:pt x="220" y="142"/>
                  <a:pt x="216" y="142"/>
                </a:cubicBezTo>
                <a:cubicBezTo>
                  <a:pt x="216" y="142"/>
                  <a:pt x="216" y="142"/>
                  <a:pt x="216" y="142"/>
                </a:cubicBezTo>
                <a:cubicBezTo>
                  <a:pt x="214" y="143"/>
                  <a:pt x="212" y="142"/>
                  <a:pt x="211" y="142"/>
                </a:cubicBezTo>
                <a:cubicBezTo>
                  <a:pt x="207" y="142"/>
                  <a:pt x="207" y="142"/>
                  <a:pt x="207" y="142"/>
                </a:cubicBezTo>
                <a:cubicBezTo>
                  <a:pt x="206" y="146"/>
                  <a:pt x="206" y="146"/>
                  <a:pt x="206" y="146"/>
                </a:cubicBezTo>
                <a:cubicBezTo>
                  <a:pt x="204" y="150"/>
                  <a:pt x="196" y="153"/>
                  <a:pt x="189" y="153"/>
                </a:cubicBezTo>
                <a:cubicBezTo>
                  <a:pt x="188" y="153"/>
                  <a:pt x="188" y="153"/>
                  <a:pt x="188" y="153"/>
                </a:cubicBezTo>
                <a:cubicBezTo>
                  <a:pt x="185" y="153"/>
                  <a:pt x="185" y="153"/>
                  <a:pt x="185" y="153"/>
                </a:cubicBezTo>
                <a:cubicBezTo>
                  <a:pt x="184" y="155"/>
                  <a:pt x="184" y="155"/>
                  <a:pt x="184" y="155"/>
                </a:cubicBezTo>
                <a:cubicBezTo>
                  <a:pt x="183" y="156"/>
                  <a:pt x="182" y="156"/>
                  <a:pt x="180" y="156"/>
                </a:cubicBezTo>
                <a:cubicBezTo>
                  <a:pt x="175" y="157"/>
                  <a:pt x="169" y="155"/>
                  <a:pt x="167" y="155"/>
                </a:cubicBezTo>
                <a:cubicBezTo>
                  <a:pt x="157" y="149"/>
                  <a:pt x="157" y="149"/>
                  <a:pt x="157" y="149"/>
                </a:cubicBezTo>
                <a:cubicBezTo>
                  <a:pt x="156" y="144"/>
                  <a:pt x="154" y="140"/>
                  <a:pt x="149" y="140"/>
                </a:cubicBezTo>
                <a:cubicBezTo>
                  <a:pt x="149" y="140"/>
                  <a:pt x="147" y="116"/>
                  <a:pt x="130" y="128"/>
                </a:cubicBezTo>
                <a:cubicBezTo>
                  <a:pt x="130" y="128"/>
                  <a:pt x="125" y="108"/>
                  <a:pt x="109" y="117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72" y="91"/>
                  <a:pt x="72" y="91"/>
                  <a:pt x="72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1" y="90"/>
                  <a:pt x="71" y="90"/>
                  <a:pt x="71" y="90"/>
                </a:cubicBezTo>
                <a:cubicBezTo>
                  <a:pt x="72" y="89"/>
                  <a:pt x="72" y="89"/>
                  <a:pt x="72" y="89"/>
                </a:cubicBezTo>
                <a:cubicBezTo>
                  <a:pt x="72" y="88"/>
                  <a:pt x="72" y="88"/>
                  <a:pt x="72" y="88"/>
                </a:cubicBezTo>
                <a:cubicBezTo>
                  <a:pt x="72" y="87"/>
                  <a:pt x="90" y="26"/>
                  <a:pt x="91" y="21"/>
                </a:cubicBezTo>
                <a:cubicBezTo>
                  <a:pt x="91" y="21"/>
                  <a:pt x="93" y="20"/>
                  <a:pt x="93" y="20"/>
                </a:cubicBezTo>
                <a:cubicBezTo>
                  <a:pt x="138" y="20"/>
                  <a:pt x="138" y="20"/>
                  <a:pt x="138" y="20"/>
                </a:cubicBezTo>
                <a:cubicBezTo>
                  <a:pt x="134" y="22"/>
                  <a:pt x="132" y="24"/>
                  <a:pt x="132" y="24"/>
                </a:cubicBezTo>
                <a:cubicBezTo>
                  <a:pt x="125" y="30"/>
                  <a:pt x="122" y="60"/>
                  <a:pt x="122" y="60"/>
                </a:cubicBezTo>
                <a:cubicBezTo>
                  <a:pt x="119" y="67"/>
                  <a:pt x="127" y="72"/>
                  <a:pt x="127" y="72"/>
                </a:cubicBezTo>
                <a:cubicBezTo>
                  <a:pt x="140" y="81"/>
                  <a:pt x="154" y="47"/>
                  <a:pt x="154" y="47"/>
                </a:cubicBezTo>
                <a:cubicBezTo>
                  <a:pt x="161" y="41"/>
                  <a:pt x="172" y="45"/>
                  <a:pt x="185" y="54"/>
                </a:cubicBezTo>
                <a:cubicBezTo>
                  <a:pt x="206" y="76"/>
                  <a:pt x="232" y="102"/>
                  <a:pt x="239" y="111"/>
                </a:cubicBezTo>
                <a:cubicBezTo>
                  <a:pt x="241" y="114"/>
                  <a:pt x="242" y="117"/>
                  <a:pt x="241" y="119"/>
                </a:cubicBezTo>
                <a:cubicBezTo>
                  <a:pt x="240" y="123"/>
                  <a:pt x="233" y="126"/>
                  <a:pt x="230" y="1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18" tIns="48210" rIns="96418" bIns="48210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145741" y="3597726"/>
            <a:ext cx="693597" cy="543665"/>
            <a:chOff x="7200839" y="1790292"/>
            <a:chExt cx="795921" cy="623870"/>
          </a:xfrm>
          <a:solidFill>
            <a:schemeClr val="bg1"/>
          </a:solidFill>
        </p:grpSpPr>
        <p:sp>
          <p:nvSpPr>
            <p:cNvPr id="48" name="Freeform 47"/>
            <p:cNvSpPr/>
            <p:nvPr/>
          </p:nvSpPr>
          <p:spPr bwMode="auto">
            <a:xfrm>
              <a:off x="7235971" y="1790292"/>
              <a:ext cx="760789" cy="434110"/>
            </a:xfrm>
            <a:custGeom>
              <a:avLst/>
              <a:gdLst>
                <a:gd name="T0" fmla="*/ 295 w 628"/>
                <a:gd name="T1" fmla="*/ 232 h 334"/>
                <a:gd name="T2" fmla="*/ 295 w 628"/>
                <a:gd name="T3" fmla="*/ 232 h 334"/>
                <a:gd name="T4" fmla="*/ 295 w 628"/>
                <a:gd name="T5" fmla="*/ 232 h 334"/>
                <a:gd name="T6" fmla="*/ 295 w 628"/>
                <a:gd name="T7" fmla="*/ 232 h 334"/>
                <a:gd name="T8" fmla="*/ 430 w 628"/>
                <a:gd name="T9" fmla="*/ 334 h 334"/>
                <a:gd name="T10" fmla="*/ 628 w 628"/>
                <a:gd name="T11" fmla="*/ 218 h 334"/>
                <a:gd name="T12" fmla="*/ 494 w 628"/>
                <a:gd name="T13" fmla="*/ 114 h 334"/>
                <a:gd name="T14" fmla="*/ 305 w 628"/>
                <a:gd name="T15" fmla="*/ 225 h 334"/>
                <a:gd name="T16" fmla="*/ 305 w 628"/>
                <a:gd name="T17" fmla="*/ 3 h 334"/>
                <a:gd name="T18" fmla="*/ 494 w 628"/>
                <a:gd name="T19" fmla="*/ 114 h 334"/>
                <a:gd name="T20" fmla="*/ 600 w 628"/>
                <a:gd name="T21" fmla="*/ 102 h 334"/>
                <a:gd name="T22" fmla="*/ 437 w 628"/>
                <a:gd name="T23" fmla="*/ 7 h 334"/>
                <a:gd name="T24" fmla="*/ 305 w 628"/>
                <a:gd name="T25" fmla="*/ 0 h 334"/>
                <a:gd name="T26" fmla="*/ 305 w 628"/>
                <a:gd name="T27" fmla="*/ 0 h 334"/>
                <a:gd name="T28" fmla="*/ 302 w 628"/>
                <a:gd name="T29" fmla="*/ 0 h 334"/>
                <a:gd name="T30" fmla="*/ 300 w 628"/>
                <a:gd name="T31" fmla="*/ 0 h 334"/>
                <a:gd name="T32" fmla="*/ 295 w 628"/>
                <a:gd name="T33" fmla="*/ 0 h 334"/>
                <a:gd name="T34" fmla="*/ 295 w 628"/>
                <a:gd name="T35" fmla="*/ 0 h 334"/>
                <a:gd name="T36" fmla="*/ 165 w 628"/>
                <a:gd name="T37" fmla="*/ 7 h 334"/>
                <a:gd name="T38" fmla="*/ 0 w 628"/>
                <a:gd name="T39" fmla="*/ 102 h 334"/>
                <a:gd name="T40" fmla="*/ 108 w 628"/>
                <a:gd name="T41" fmla="*/ 114 h 334"/>
                <a:gd name="T42" fmla="*/ 295 w 628"/>
                <a:gd name="T43" fmla="*/ 3 h 334"/>
                <a:gd name="T44" fmla="*/ 295 w 628"/>
                <a:gd name="T45" fmla="*/ 232 h 334"/>
                <a:gd name="T46" fmla="*/ 295 w 628"/>
                <a:gd name="T47" fmla="*/ 23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8" h="334">
                  <a:moveTo>
                    <a:pt x="295" y="232"/>
                  </a:moveTo>
                  <a:lnTo>
                    <a:pt x="295" y="232"/>
                  </a:lnTo>
                  <a:lnTo>
                    <a:pt x="295" y="232"/>
                  </a:lnTo>
                  <a:lnTo>
                    <a:pt x="295" y="232"/>
                  </a:lnTo>
                  <a:lnTo>
                    <a:pt x="430" y="334"/>
                  </a:lnTo>
                  <a:lnTo>
                    <a:pt x="628" y="218"/>
                  </a:lnTo>
                  <a:lnTo>
                    <a:pt x="494" y="114"/>
                  </a:lnTo>
                  <a:lnTo>
                    <a:pt x="305" y="225"/>
                  </a:lnTo>
                  <a:lnTo>
                    <a:pt x="305" y="3"/>
                  </a:lnTo>
                  <a:lnTo>
                    <a:pt x="494" y="114"/>
                  </a:lnTo>
                  <a:lnTo>
                    <a:pt x="600" y="102"/>
                  </a:lnTo>
                  <a:lnTo>
                    <a:pt x="437" y="7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2" y="0"/>
                  </a:lnTo>
                  <a:lnTo>
                    <a:pt x="300" y="0"/>
                  </a:lnTo>
                  <a:lnTo>
                    <a:pt x="295" y="0"/>
                  </a:lnTo>
                  <a:lnTo>
                    <a:pt x="295" y="0"/>
                  </a:lnTo>
                  <a:lnTo>
                    <a:pt x="165" y="7"/>
                  </a:lnTo>
                  <a:lnTo>
                    <a:pt x="0" y="102"/>
                  </a:lnTo>
                  <a:lnTo>
                    <a:pt x="108" y="114"/>
                  </a:lnTo>
                  <a:lnTo>
                    <a:pt x="295" y="3"/>
                  </a:lnTo>
                  <a:lnTo>
                    <a:pt x="295" y="232"/>
                  </a:lnTo>
                  <a:lnTo>
                    <a:pt x="295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8" tIns="48210" rIns="96418" bIns="4821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7200839" y="1941061"/>
              <a:ext cx="392509" cy="289840"/>
            </a:xfrm>
            <a:custGeom>
              <a:avLst/>
              <a:gdLst>
                <a:gd name="T0" fmla="*/ 0 w 324"/>
                <a:gd name="T1" fmla="*/ 100 h 223"/>
                <a:gd name="T2" fmla="*/ 187 w 324"/>
                <a:gd name="T3" fmla="*/ 223 h 223"/>
                <a:gd name="T4" fmla="*/ 324 w 324"/>
                <a:gd name="T5" fmla="*/ 116 h 223"/>
                <a:gd name="T6" fmla="*/ 130 w 324"/>
                <a:gd name="T7" fmla="*/ 0 h 223"/>
                <a:gd name="T8" fmla="*/ 0 w 324"/>
                <a:gd name="T9" fmla="*/ 10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223">
                  <a:moveTo>
                    <a:pt x="0" y="100"/>
                  </a:moveTo>
                  <a:lnTo>
                    <a:pt x="187" y="223"/>
                  </a:lnTo>
                  <a:lnTo>
                    <a:pt x="324" y="116"/>
                  </a:lnTo>
                  <a:lnTo>
                    <a:pt x="130" y="0"/>
                  </a:lnTo>
                  <a:lnTo>
                    <a:pt x="0" y="1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8" tIns="48210" rIns="96418" bIns="4821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7353482" y="2116524"/>
              <a:ext cx="477310" cy="297638"/>
            </a:xfrm>
            <a:custGeom>
              <a:avLst/>
              <a:gdLst>
                <a:gd name="T0" fmla="*/ 198 w 394"/>
                <a:gd name="T1" fmla="*/ 0 h 229"/>
                <a:gd name="T2" fmla="*/ 61 w 394"/>
                <a:gd name="T3" fmla="*/ 109 h 229"/>
                <a:gd name="T4" fmla="*/ 0 w 394"/>
                <a:gd name="T5" fmla="*/ 71 h 229"/>
                <a:gd name="T6" fmla="*/ 0 w 394"/>
                <a:gd name="T7" fmla="*/ 114 h 229"/>
                <a:gd name="T8" fmla="*/ 198 w 394"/>
                <a:gd name="T9" fmla="*/ 229 h 229"/>
                <a:gd name="T10" fmla="*/ 394 w 394"/>
                <a:gd name="T11" fmla="*/ 116 h 229"/>
                <a:gd name="T12" fmla="*/ 394 w 394"/>
                <a:gd name="T13" fmla="*/ 64 h 229"/>
                <a:gd name="T14" fmla="*/ 335 w 394"/>
                <a:gd name="T15" fmla="*/ 104 h 229"/>
                <a:gd name="T16" fmla="*/ 198 w 394"/>
                <a:gd name="T1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4" h="229">
                  <a:moveTo>
                    <a:pt x="198" y="0"/>
                  </a:moveTo>
                  <a:lnTo>
                    <a:pt x="61" y="109"/>
                  </a:lnTo>
                  <a:lnTo>
                    <a:pt x="0" y="71"/>
                  </a:lnTo>
                  <a:lnTo>
                    <a:pt x="0" y="114"/>
                  </a:lnTo>
                  <a:lnTo>
                    <a:pt x="198" y="229"/>
                  </a:lnTo>
                  <a:lnTo>
                    <a:pt x="394" y="116"/>
                  </a:lnTo>
                  <a:lnTo>
                    <a:pt x="394" y="64"/>
                  </a:lnTo>
                  <a:lnTo>
                    <a:pt x="335" y="104"/>
                  </a:ln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8" tIns="48210" rIns="96418" bIns="48210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1" name="Freeform 50"/>
          <p:cNvSpPr/>
          <p:nvPr/>
        </p:nvSpPr>
        <p:spPr bwMode="auto">
          <a:xfrm>
            <a:off x="6990693" y="3459063"/>
            <a:ext cx="514128" cy="761132"/>
          </a:xfrm>
          <a:custGeom>
            <a:avLst/>
            <a:gdLst>
              <a:gd name="T0" fmla="*/ 25 w 206"/>
              <a:gd name="T1" fmla="*/ 112 h 284"/>
              <a:gd name="T2" fmla="*/ 25 w 206"/>
              <a:gd name="T3" fmla="*/ 64 h 284"/>
              <a:gd name="T4" fmla="*/ 5 w 206"/>
              <a:gd name="T5" fmla="*/ 64 h 284"/>
              <a:gd name="T6" fmla="*/ 4 w 206"/>
              <a:gd name="T7" fmla="*/ 60 h 284"/>
              <a:gd name="T8" fmla="*/ 104 w 206"/>
              <a:gd name="T9" fmla="*/ 2 h 284"/>
              <a:gd name="T10" fmla="*/ 117 w 206"/>
              <a:gd name="T11" fmla="*/ 2 h 284"/>
              <a:gd name="T12" fmla="*/ 145 w 206"/>
              <a:gd name="T13" fmla="*/ 25 h 284"/>
              <a:gd name="T14" fmla="*/ 145 w 206"/>
              <a:gd name="T15" fmla="*/ 2 h 284"/>
              <a:gd name="T16" fmla="*/ 168 w 206"/>
              <a:gd name="T17" fmla="*/ 2 h 284"/>
              <a:gd name="T18" fmla="*/ 168 w 206"/>
              <a:gd name="T19" fmla="*/ 40 h 284"/>
              <a:gd name="T20" fmla="*/ 184 w 206"/>
              <a:gd name="T21" fmla="*/ 49 h 284"/>
              <a:gd name="T22" fmla="*/ 184 w 206"/>
              <a:gd name="T23" fmla="*/ 49 h 284"/>
              <a:gd name="T24" fmla="*/ 184 w 206"/>
              <a:gd name="T25" fmla="*/ 49 h 284"/>
              <a:gd name="T26" fmla="*/ 202 w 206"/>
              <a:gd name="T27" fmla="*/ 60 h 284"/>
              <a:gd name="T28" fmla="*/ 201 w 206"/>
              <a:gd name="T29" fmla="*/ 64 h 284"/>
              <a:gd name="T30" fmla="*/ 184 w 206"/>
              <a:gd name="T31" fmla="*/ 64 h 284"/>
              <a:gd name="T32" fmla="*/ 184 w 206"/>
              <a:gd name="T33" fmla="*/ 117 h 284"/>
              <a:gd name="T34" fmla="*/ 169 w 206"/>
              <a:gd name="T35" fmla="*/ 134 h 284"/>
              <a:gd name="T36" fmla="*/ 136 w 206"/>
              <a:gd name="T37" fmla="*/ 134 h 284"/>
              <a:gd name="T38" fmla="*/ 129 w 206"/>
              <a:gd name="T39" fmla="*/ 137 h 284"/>
              <a:gd name="T40" fmla="*/ 140 w 206"/>
              <a:gd name="T41" fmla="*/ 155 h 284"/>
              <a:gd name="T42" fmla="*/ 139 w 206"/>
              <a:gd name="T43" fmla="*/ 160 h 284"/>
              <a:gd name="T44" fmla="*/ 118 w 206"/>
              <a:gd name="T45" fmla="*/ 161 h 284"/>
              <a:gd name="T46" fmla="*/ 119 w 206"/>
              <a:gd name="T47" fmla="*/ 168 h 284"/>
              <a:gd name="T48" fmla="*/ 130 w 206"/>
              <a:gd name="T49" fmla="*/ 179 h 284"/>
              <a:gd name="T50" fmla="*/ 115 w 206"/>
              <a:gd name="T51" fmla="*/ 195 h 284"/>
              <a:gd name="T52" fmla="*/ 129 w 206"/>
              <a:gd name="T53" fmla="*/ 211 h 284"/>
              <a:gd name="T54" fmla="*/ 129 w 206"/>
              <a:gd name="T55" fmla="*/ 220 h 284"/>
              <a:gd name="T56" fmla="*/ 115 w 206"/>
              <a:gd name="T57" fmla="*/ 235 h 284"/>
              <a:gd name="T58" fmla="*/ 124 w 206"/>
              <a:gd name="T59" fmla="*/ 248 h 284"/>
              <a:gd name="T60" fmla="*/ 124 w 206"/>
              <a:gd name="T61" fmla="*/ 260 h 284"/>
              <a:gd name="T62" fmla="*/ 102 w 206"/>
              <a:gd name="T63" fmla="*/ 284 h 284"/>
              <a:gd name="T64" fmla="*/ 86 w 206"/>
              <a:gd name="T65" fmla="*/ 264 h 284"/>
              <a:gd name="T66" fmla="*/ 85 w 206"/>
              <a:gd name="T67" fmla="*/ 163 h 284"/>
              <a:gd name="T68" fmla="*/ 83 w 206"/>
              <a:gd name="T69" fmla="*/ 160 h 284"/>
              <a:gd name="T70" fmla="*/ 71 w 206"/>
              <a:gd name="T71" fmla="*/ 159 h 284"/>
              <a:gd name="T72" fmla="*/ 68 w 206"/>
              <a:gd name="T73" fmla="*/ 152 h 284"/>
              <a:gd name="T74" fmla="*/ 77 w 206"/>
              <a:gd name="T75" fmla="*/ 140 h 284"/>
              <a:gd name="T76" fmla="*/ 78 w 206"/>
              <a:gd name="T77" fmla="*/ 136 h 284"/>
              <a:gd name="T78" fmla="*/ 73 w 206"/>
              <a:gd name="T79" fmla="*/ 134 h 284"/>
              <a:gd name="T80" fmla="*/ 40 w 206"/>
              <a:gd name="T81" fmla="*/ 134 h 284"/>
              <a:gd name="T82" fmla="*/ 25 w 206"/>
              <a:gd name="T83" fmla="*/ 112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6" h="284">
                <a:moveTo>
                  <a:pt x="25" y="112"/>
                </a:moveTo>
                <a:cubicBezTo>
                  <a:pt x="25" y="64"/>
                  <a:pt x="25" y="64"/>
                  <a:pt x="25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1" y="64"/>
                  <a:pt x="0" y="62"/>
                  <a:pt x="4" y="60"/>
                </a:cubicBezTo>
                <a:cubicBezTo>
                  <a:pt x="104" y="2"/>
                  <a:pt x="104" y="2"/>
                  <a:pt x="104" y="2"/>
                </a:cubicBezTo>
                <a:cubicBezTo>
                  <a:pt x="107" y="0"/>
                  <a:pt x="113" y="0"/>
                  <a:pt x="117" y="2"/>
                </a:cubicBezTo>
                <a:cubicBezTo>
                  <a:pt x="145" y="25"/>
                  <a:pt x="145" y="25"/>
                  <a:pt x="145" y="25"/>
                </a:cubicBezTo>
                <a:cubicBezTo>
                  <a:pt x="145" y="2"/>
                  <a:pt x="145" y="2"/>
                  <a:pt x="145" y="2"/>
                </a:cubicBezTo>
                <a:cubicBezTo>
                  <a:pt x="168" y="2"/>
                  <a:pt x="168" y="2"/>
                  <a:pt x="168" y="2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202" y="60"/>
                  <a:pt x="202" y="60"/>
                  <a:pt x="202" y="60"/>
                </a:cubicBezTo>
                <a:cubicBezTo>
                  <a:pt x="206" y="62"/>
                  <a:pt x="205" y="64"/>
                  <a:pt x="201" y="64"/>
                </a:cubicBezTo>
                <a:cubicBezTo>
                  <a:pt x="184" y="64"/>
                  <a:pt x="184" y="64"/>
                  <a:pt x="184" y="64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4" y="117"/>
                  <a:pt x="185" y="134"/>
                  <a:pt x="169" y="134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4" y="135"/>
                  <a:pt x="131" y="136"/>
                  <a:pt x="129" y="137"/>
                </a:cubicBezTo>
                <a:cubicBezTo>
                  <a:pt x="140" y="155"/>
                  <a:pt x="140" y="155"/>
                  <a:pt x="140" y="155"/>
                </a:cubicBezTo>
                <a:cubicBezTo>
                  <a:pt x="142" y="159"/>
                  <a:pt x="139" y="160"/>
                  <a:pt x="139" y="160"/>
                </a:cubicBezTo>
                <a:cubicBezTo>
                  <a:pt x="118" y="161"/>
                  <a:pt x="118" y="161"/>
                  <a:pt x="118" y="161"/>
                </a:cubicBezTo>
                <a:cubicBezTo>
                  <a:pt x="119" y="168"/>
                  <a:pt x="119" y="168"/>
                  <a:pt x="119" y="168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15" y="195"/>
                  <a:pt x="115" y="195"/>
                  <a:pt x="115" y="195"/>
                </a:cubicBezTo>
                <a:cubicBezTo>
                  <a:pt x="129" y="211"/>
                  <a:pt x="129" y="211"/>
                  <a:pt x="129" y="211"/>
                </a:cubicBezTo>
                <a:cubicBezTo>
                  <a:pt x="129" y="220"/>
                  <a:pt x="129" y="220"/>
                  <a:pt x="129" y="220"/>
                </a:cubicBezTo>
                <a:cubicBezTo>
                  <a:pt x="115" y="235"/>
                  <a:pt x="115" y="235"/>
                  <a:pt x="115" y="235"/>
                </a:cubicBezTo>
                <a:cubicBezTo>
                  <a:pt x="124" y="248"/>
                  <a:pt x="124" y="248"/>
                  <a:pt x="124" y="248"/>
                </a:cubicBezTo>
                <a:cubicBezTo>
                  <a:pt x="124" y="260"/>
                  <a:pt x="124" y="260"/>
                  <a:pt x="124" y="260"/>
                </a:cubicBezTo>
                <a:cubicBezTo>
                  <a:pt x="102" y="284"/>
                  <a:pt x="102" y="284"/>
                  <a:pt x="102" y="284"/>
                </a:cubicBezTo>
                <a:cubicBezTo>
                  <a:pt x="94" y="283"/>
                  <a:pt x="86" y="264"/>
                  <a:pt x="86" y="264"/>
                </a:cubicBezTo>
                <a:cubicBezTo>
                  <a:pt x="85" y="163"/>
                  <a:pt x="85" y="163"/>
                  <a:pt x="85" y="163"/>
                </a:cubicBezTo>
                <a:cubicBezTo>
                  <a:pt x="85" y="160"/>
                  <a:pt x="83" y="160"/>
                  <a:pt x="83" y="160"/>
                </a:cubicBezTo>
                <a:cubicBezTo>
                  <a:pt x="71" y="159"/>
                  <a:pt x="71" y="159"/>
                  <a:pt x="71" y="159"/>
                </a:cubicBezTo>
                <a:cubicBezTo>
                  <a:pt x="64" y="159"/>
                  <a:pt x="68" y="152"/>
                  <a:pt x="68" y="152"/>
                </a:cubicBezTo>
                <a:cubicBezTo>
                  <a:pt x="77" y="140"/>
                  <a:pt x="77" y="140"/>
                  <a:pt x="77" y="140"/>
                </a:cubicBezTo>
                <a:cubicBezTo>
                  <a:pt x="78" y="139"/>
                  <a:pt x="78" y="137"/>
                  <a:pt x="78" y="136"/>
                </a:cubicBezTo>
                <a:cubicBezTo>
                  <a:pt x="76" y="136"/>
                  <a:pt x="74" y="135"/>
                  <a:pt x="73" y="134"/>
                </a:cubicBezTo>
                <a:cubicBezTo>
                  <a:pt x="40" y="134"/>
                  <a:pt x="40" y="134"/>
                  <a:pt x="40" y="134"/>
                </a:cubicBezTo>
                <a:cubicBezTo>
                  <a:pt x="40" y="134"/>
                  <a:pt x="25" y="133"/>
                  <a:pt x="25" y="1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18" tIns="48210" rIns="96418" bIns="48210" numCol="1" anchor="t" anchorCtr="0" compatLnSpc="1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551336" y="2607773"/>
            <a:ext cx="3073325" cy="1702580"/>
            <a:chOff x="8461641" y="1680432"/>
            <a:chExt cx="2914647" cy="1614675"/>
          </a:xfrm>
        </p:grpSpPr>
        <p:sp>
          <p:nvSpPr>
            <p:cNvPr id="60" name="Rectangle 59"/>
            <p:cNvSpPr/>
            <p:nvPr/>
          </p:nvSpPr>
          <p:spPr>
            <a:xfrm>
              <a:off x="8461641" y="1680432"/>
              <a:ext cx="2914647" cy="1614675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706534" y="1912546"/>
              <a:ext cx="1414127" cy="3115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701390" y="2281878"/>
              <a:ext cx="2482639" cy="6479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请替换文字内容，点击添加相关标题文字，修改文字内容，也可以直接复制你的内容到此。，点击添加相关标题文字，修改文字内容，也可以直接复制你的内容到此。</a:t>
              </a:r>
              <a:endParaRPr lang="en-GB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909807" y="5468938"/>
            <a:ext cx="796846" cy="796846"/>
            <a:chOff x="6895745" y="6076124"/>
            <a:chExt cx="755703" cy="755703"/>
          </a:xfrm>
        </p:grpSpPr>
        <p:sp>
          <p:nvSpPr>
            <p:cNvPr id="64" name="Oval 63"/>
            <p:cNvSpPr/>
            <p:nvPr/>
          </p:nvSpPr>
          <p:spPr>
            <a:xfrm>
              <a:off x="6895745" y="607612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162147" y="6226696"/>
              <a:ext cx="212181" cy="457727"/>
              <a:chOff x="4395788" y="2198688"/>
              <a:chExt cx="344488" cy="742951"/>
            </a:xfrm>
            <a:solidFill>
              <a:schemeClr val="bg2"/>
            </a:solidFill>
          </p:grpSpPr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09538" cy="1127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7"/>
              <p:cNvSpPr/>
              <p:nvPr/>
            </p:nvSpPr>
            <p:spPr bwMode="auto">
              <a:xfrm>
                <a:off x="439578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8" name="Group 67"/>
          <p:cNvGrpSpPr/>
          <p:nvPr/>
        </p:nvGrpSpPr>
        <p:grpSpPr>
          <a:xfrm>
            <a:off x="8899926" y="4526830"/>
            <a:ext cx="796846" cy="796846"/>
            <a:chOff x="1354194" y="5911456"/>
            <a:chExt cx="755703" cy="755703"/>
          </a:xfrm>
        </p:grpSpPr>
        <p:sp>
          <p:nvSpPr>
            <p:cNvPr id="69" name="Oval 68"/>
            <p:cNvSpPr/>
            <p:nvPr/>
          </p:nvSpPr>
          <p:spPr>
            <a:xfrm>
              <a:off x="1354194" y="5911456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1639245" y="6058413"/>
              <a:ext cx="185600" cy="472193"/>
              <a:chOff x="4422775" y="2198688"/>
              <a:chExt cx="292100" cy="742950"/>
            </a:xfrm>
            <a:solidFill>
              <a:schemeClr val="bg2"/>
            </a:solidFill>
          </p:grpSpPr>
          <p:sp>
            <p:nvSpPr>
              <p:cNvPr id="71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2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8210" tIns="24105" rIns="48210" bIns="24105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95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73" name="TextBox 72"/>
          <p:cNvSpPr txBox="1"/>
          <p:nvPr/>
        </p:nvSpPr>
        <p:spPr>
          <a:xfrm>
            <a:off x="9757729" y="4672077"/>
            <a:ext cx="678307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1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9758123" y="4934237"/>
            <a:ext cx="960400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775973" y="5614185"/>
            <a:ext cx="678307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1.234K</a:t>
            </a:r>
            <a:endParaRPr lang="en-GB" sz="12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776838" y="5876346"/>
            <a:ext cx="1139915" cy="3138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Female Users</a:t>
            </a:r>
            <a:endParaRPr lang="en-GB" sz="12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5" grpId="0"/>
      <p:bldP spid="46" grpId="0" animBg="1"/>
      <p:bldP spid="51" grpId="0" animBg="1"/>
      <p:bldP spid="73" grpId="0"/>
      <p:bldP spid="74" grpId="0"/>
      <p:bldP spid="75" grpId="0"/>
      <p:bldP spid="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7483257" y="1902448"/>
            <a:ext cx="4623336" cy="4391810"/>
            <a:chOff x="-877094" y="-4168775"/>
            <a:chExt cx="4612482" cy="4381500"/>
          </a:xfrm>
        </p:grpSpPr>
        <p:sp>
          <p:nvSpPr>
            <p:cNvPr id="12" name="圆角矩形 11"/>
            <p:cNvSpPr/>
            <p:nvPr/>
          </p:nvSpPr>
          <p:spPr>
            <a:xfrm>
              <a:off x="-877094" y="-4168775"/>
              <a:ext cx="1447800" cy="990600"/>
            </a:xfrm>
            <a:prstGeom prst="round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-877094" y="-3048000"/>
              <a:ext cx="1447800" cy="990600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2287588" y="-1930400"/>
              <a:ext cx="1447800" cy="990600"/>
            </a:xfrm>
            <a:prstGeom prst="round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-877094" y="-4168775"/>
              <a:ext cx="4600575" cy="3232150"/>
              <a:chOff x="2362994" y="438944"/>
              <a:chExt cx="4600575" cy="3232150"/>
            </a:xfrm>
            <a:solidFill>
              <a:srgbClr val="0067B4"/>
            </a:solidFill>
          </p:grpSpPr>
          <p:sp>
            <p:nvSpPr>
              <p:cNvPr id="23" name="圆角矩形 22"/>
              <p:cNvSpPr/>
              <p:nvPr/>
            </p:nvSpPr>
            <p:spPr>
              <a:xfrm>
                <a:off x="2362994" y="2680494"/>
                <a:ext cx="1447800" cy="990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5515769" y="438944"/>
                <a:ext cx="1447800" cy="990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圆角矩形 24"/>
              <p:cNvSpPr/>
              <p:nvPr/>
            </p:nvSpPr>
            <p:spPr>
              <a:xfrm>
                <a:off x="3940176" y="1559719"/>
                <a:ext cx="1447800" cy="9906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圆角矩形 17"/>
              <p:cNvSpPr/>
              <p:nvPr/>
            </p:nvSpPr>
            <p:spPr>
              <a:xfrm rot="18884533">
                <a:off x="3394757" y="2310909"/>
                <a:ext cx="901862" cy="533365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圆角矩形 17"/>
              <p:cNvSpPr/>
              <p:nvPr/>
            </p:nvSpPr>
            <p:spPr>
              <a:xfrm rot="18884533">
                <a:off x="4986624" y="1188251"/>
                <a:ext cx="901862" cy="533365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00088" y="-3048000"/>
              <a:ext cx="3024187" cy="3260725"/>
              <a:chOff x="3940176" y="1559719"/>
              <a:chExt cx="3024187" cy="3260725"/>
            </a:xfrm>
            <a:solidFill>
              <a:srgbClr val="202A36"/>
            </a:solidFill>
          </p:grpSpPr>
          <p:sp>
            <p:nvSpPr>
              <p:cNvPr id="18" name="圆角矩形 17"/>
              <p:cNvSpPr/>
              <p:nvPr/>
            </p:nvSpPr>
            <p:spPr>
              <a:xfrm>
                <a:off x="5516563" y="1559719"/>
                <a:ext cx="1447800" cy="990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5515769" y="3829844"/>
                <a:ext cx="1447800" cy="990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3940176" y="2677319"/>
                <a:ext cx="1447800" cy="990600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圆角矩形 17"/>
              <p:cNvSpPr/>
              <p:nvPr/>
            </p:nvSpPr>
            <p:spPr>
              <a:xfrm rot="18884533">
                <a:off x="4986624" y="2349450"/>
                <a:ext cx="901862" cy="445469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圆角矩形 17"/>
              <p:cNvSpPr/>
              <p:nvPr/>
            </p:nvSpPr>
            <p:spPr>
              <a:xfrm rot="2188039">
                <a:off x="4847484" y="3452363"/>
                <a:ext cx="1152426" cy="564051"/>
              </a:xfrm>
              <a:custGeom>
                <a:avLst/>
                <a:gdLst>
                  <a:gd name="connsiteX0" fmla="*/ 0 w 901862"/>
                  <a:gd name="connsiteY0" fmla="*/ 43448 h 260684"/>
                  <a:gd name="connsiteX1" fmla="*/ 43448 w 901862"/>
                  <a:gd name="connsiteY1" fmla="*/ 0 h 260684"/>
                  <a:gd name="connsiteX2" fmla="*/ 858414 w 901862"/>
                  <a:gd name="connsiteY2" fmla="*/ 0 h 260684"/>
                  <a:gd name="connsiteX3" fmla="*/ 901862 w 901862"/>
                  <a:gd name="connsiteY3" fmla="*/ 43448 h 260684"/>
                  <a:gd name="connsiteX4" fmla="*/ 901862 w 901862"/>
                  <a:gd name="connsiteY4" fmla="*/ 217236 h 260684"/>
                  <a:gd name="connsiteX5" fmla="*/ 858414 w 901862"/>
                  <a:gd name="connsiteY5" fmla="*/ 260684 h 260684"/>
                  <a:gd name="connsiteX6" fmla="*/ 43448 w 901862"/>
                  <a:gd name="connsiteY6" fmla="*/ 260684 h 260684"/>
                  <a:gd name="connsiteX7" fmla="*/ 0 w 901862"/>
                  <a:gd name="connsiteY7" fmla="*/ 217236 h 260684"/>
                  <a:gd name="connsiteX8" fmla="*/ 0 w 901862"/>
                  <a:gd name="connsiteY8" fmla="*/ 43448 h 260684"/>
                  <a:gd name="connsiteX0-1" fmla="*/ 0 w 901862"/>
                  <a:gd name="connsiteY0-2" fmla="*/ 43539 h 260775"/>
                  <a:gd name="connsiteX1-3" fmla="*/ 43448 w 901862"/>
                  <a:gd name="connsiteY1-4" fmla="*/ 91 h 260775"/>
                  <a:gd name="connsiteX2-5" fmla="*/ 469179 w 901862"/>
                  <a:gd name="connsiteY2-6" fmla="*/ 0 h 260775"/>
                  <a:gd name="connsiteX3-7" fmla="*/ 858414 w 901862"/>
                  <a:gd name="connsiteY3-8" fmla="*/ 91 h 260775"/>
                  <a:gd name="connsiteX4-9" fmla="*/ 901862 w 901862"/>
                  <a:gd name="connsiteY4-10" fmla="*/ 43539 h 260775"/>
                  <a:gd name="connsiteX5-11" fmla="*/ 901862 w 901862"/>
                  <a:gd name="connsiteY5-12" fmla="*/ 217327 h 260775"/>
                  <a:gd name="connsiteX6-13" fmla="*/ 858414 w 901862"/>
                  <a:gd name="connsiteY6-14" fmla="*/ 260775 h 260775"/>
                  <a:gd name="connsiteX7-15" fmla="*/ 43448 w 901862"/>
                  <a:gd name="connsiteY7-16" fmla="*/ 260775 h 260775"/>
                  <a:gd name="connsiteX8-17" fmla="*/ 0 w 901862"/>
                  <a:gd name="connsiteY8-18" fmla="*/ 217327 h 260775"/>
                  <a:gd name="connsiteX9" fmla="*/ 0 w 901862"/>
                  <a:gd name="connsiteY9" fmla="*/ 43539 h 260775"/>
                  <a:gd name="connsiteX0-19" fmla="*/ 0 w 901862"/>
                  <a:gd name="connsiteY0-20" fmla="*/ 43448 h 260684"/>
                  <a:gd name="connsiteX1-21" fmla="*/ 43448 w 901862"/>
                  <a:gd name="connsiteY1-22" fmla="*/ 0 h 260684"/>
                  <a:gd name="connsiteX2-23" fmla="*/ 441588 w 901862"/>
                  <a:gd name="connsiteY2-24" fmla="*/ 144593 h 260684"/>
                  <a:gd name="connsiteX3-25" fmla="*/ 858414 w 901862"/>
                  <a:gd name="connsiteY3-26" fmla="*/ 0 h 260684"/>
                  <a:gd name="connsiteX4-27" fmla="*/ 901862 w 901862"/>
                  <a:gd name="connsiteY4-28" fmla="*/ 43448 h 260684"/>
                  <a:gd name="connsiteX5-29" fmla="*/ 901862 w 901862"/>
                  <a:gd name="connsiteY5-30" fmla="*/ 217236 h 260684"/>
                  <a:gd name="connsiteX6-31" fmla="*/ 858414 w 901862"/>
                  <a:gd name="connsiteY6-32" fmla="*/ 260684 h 260684"/>
                  <a:gd name="connsiteX7-33" fmla="*/ 43448 w 901862"/>
                  <a:gd name="connsiteY7-34" fmla="*/ 260684 h 260684"/>
                  <a:gd name="connsiteX8-35" fmla="*/ 0 w 901862"/>
                  <a:gd name="connsiteY8-36" fmla="*/ 217236 h 260684"/>
                  <a:gd name="connsiteX9-37" fmla="*/ 0 w 901862"/>
                  <a:gd name="connsiteY9-38" fmla="*/ 43448 h 260684"/>
                  <a:gd name="connsiteX0-39" fmla="*/ 0 w 901862"/>
                  <a:gd name="connsiteY0-40" fmla="*/ 43448 h 260684"/>
                  <a:gd name="connsiteX1-41" fmla="*/ 43448 w 901862"/>
                  <a:gd name="connsiteY1-42" fmla="*/ 0 h 260684"/>
                  <a:gd name="connsiteX2-43" fmla="*/ 446920 w 901862"/>
                  <a:gd name="connsiteY2-44" fmla="*/ 82317 h 260684"/>
                  <a:gd name="connsiteX3-45" fmla="*/ 858414 w 901862"/>
                  <a:gd name="connsiteY3-46" fmla="*/ 0 h 260684"/>
                  <a:gd name="connsiteX4-47" fmla="*/ 901862 w 901862"/>
                  <a:gd name="connsiteY4-48" fmla="*/ 43448 h 260684"/>
                  <a:gd name="connsiteX5-49" fmla="*/ 901862 w 901862"/>
                  <a:gd name="connsiteY5-50" fmla="*/ 217236 h 260684"/>
                  <a:gd name="connsiteX6-51" fmla="*/ 858414 w 901862"/>
                  <a:gd name="connsiteY6-52" fmla="*/ 260684 h 260684"/>
                  <a:gd name="connsiteX7-53" fmla="*/ 43448 w 901862"/>
                  <a:gd name="connsiteY7-54" fmla="*/ 260684 h 260684"/>
                  <a:gd name="connsiteX8-55" fmla="*/ 0 w 901862"/>
                  <a:gd name="connsiteY8-56" fmla="*/ 217236 h 260684"/>
                  <a:gd name="connsiteX9-57" fmla="*/ 0 w 901862"/>
                  <a:gd name="connsiteY9-58" fmla="*/ 43448 h 260684"/>
                  <a:gd name="connsiteX0-59" fmla="*/ 0 w 901862"/>
                  <a:gd name="connsiteY0-60" fmla="*/ 43448 h 260684"/>
                  <a:gd name="connsiteX1-61" fmla="*/ 43448 w 901862"/>
                  <a:gd name="connsiteY1-62" fmla="*/ 0 h 260684"/>
                  <a:gd name="connsiteX2-63" fmla="*/ 446920 w 901862"/>
                  <a:gd name="connsiteY2-64" fmla="*/ 82317 h 260684"/>
                  <a:gd name="connsiteX3-65" fmla="*/ 858414 w 901862"/>
                  <a:gd name="connsiteY3-66" fmla="*/ 0 h 260684"/>
                  <a:gd name="connsiteX4-67" fmla="*/ 901862 w 901862"/>
                  <a:gd name="connsiteY4-68" fmla="*/ 43448 h 260684"/>
                  <a:gd name="connsiteX5-69" fmla="*/ 901862 w 901862"/>
                  <a:gd name="connsiteY5-70" fmla="*/ 217236 h 260684"/>
                  <a:gd name="connsiteX6-71" fmla="*/ 858414 w 901862"/>
                  <a:gd name="connsiteY6-72" fmla="*/ 260684 h 260684"/>
                  <a:gd name="connsiteX7-73" fmla="*/ 43448 w 901862"/>
                  <a:gd name="connsiteY7-74" fmla="*/ 260684 h 260684"/>
                  <a:gd name="connsiteX8-75" fmla="*/ 0 w 901862"/>
                  <a:gd name="connsiteY8-76" fmla="*/ 217236 h 260684"/>
                  <a:gd name="connsiteX9-77" fmla="*/ 0 w 901862"/>
                  <a:gd name="connsiteY9-78" fmla="*/ 43448 h 260684"/>
                  <a:gd name="connsiteX0-79" fmla="*/ 0 w 901862"/>
                  <a:gd name="connsiteY0-80" fmla="*/ 43448 h 260684"/>
                  <a:gd name="connsiteX1-81" fmla="*/ 43448 w 901862"/>
                  <a:gd name="connsiteY1-82" fmla="*/ 0 h 260684"/>
                  <a:gd name="connsiteX2-83" fmla="*/ 446920 w 901862"/>
                  <a:gd name="connsiteY2-84" fmla="*/ 82317 h 260684"/>
                  <a:gd name="connsiteX3-85" fmla="*/ 858414 w 901862"/>
                  <a:gd name="connsiteY3-86" fmla="*/ 0 h 260684"/>
                  <a:gd name="connsiteX4-87" fmla="*/ 901862 w 901862"/>
                  <a:gd name="connsiteY4-88" fmla="*/ 43448 h 260684"/>
                  <a:gd name="connsiteX5-89" fmla="*/ 901862 w 901862"/>
                  <a:gd name="connsiteY5-90" fmla="*/ 217236 h 260684"/>
                  <a:gd name="connsiteX6-91" fmla="*/ 858414 w 901862"/>
                  <a:gd name="connsiteY6-92" fmla="*/ 260684 h 260684"/>
                  <a:gd name="connsiteX7-93" fmla="*/ 43448 w 901862"/>
                  <a:gd name="connsiteY7-94" fmla="*/ 260684 h 260684"/>
                  <a:gd name="connsiteX8-95" fmla="*/ 0 w 901862"/>
                  <a:gd name="connsiteY8-96" fmla="*/ 217236 h 260684"/>
                  <a:gd name="connsiteX9-97" fmla="*/ 0 w 901862"/>
                  <a:gd name="connsiteY9-98" fmla="*/ 43448 h 260684"/>
                  <a:gd name="connsiteX0-99" fmla="*/ 0 w 901862"/>
                  <a:gd name="connsiteY0-100" fmla="*/ 90518 h 307754"/>
                  <a:gd name="connsiteX1-101" fmla="*/ 60498 w 901862"/>
                  <a:gd name="connsiteY1-102" fmla="*/ 0 h 307754"/>
                  <a:gd name="connsiteX2-103" fmla="*/ 446920 w 901862"/>
                  <a:gd name="connsiteY2-104" fmla="*/ 129387 h 307754"/>
                  <a:gd name="connsiteX3-105" fmla="*/ 858414 w 901862"/>
                  <a:gd name="connsiteY3-106" fmla="*/ 47070 h 307754"/>
                  <a:gd name="connsiteX4-107" fmla="*/ 901862 w 901862"/>
                  <a:gd name="connsiteY4-108" fmla="*/ 90518 h 307754"/>
                  <a:gd name="connsiteX5-109" fmla="*/ 901862 w 901862"/>
                  <a:gd name="connsiteY5-110" fmla="*/ 264306 h 307754"/>
                  <a:gd name="connsiteX6-111" fmla="*/ 858414 w 901862"/>
                  <a:gd name="connsiteY6-112" fmla="*/ 307754 h 307754"/>
                  <a:gd name="connsiteX7-113" fmla="*/ 43448 w 901862"/>
                  <a:gd name="connsiteY7-114" fmla="*/ 307754 h 307754"/>
                  <a:gd name="connsiteX8-115" fmla="*/ 0 w 901862"/>
                  <a:gd name="connsiteY8-116" fmla="*/ 264306 h 307754"/>
                  <a:gd name="connsiteX9-117" fmla="*/ 0 w 901862"/>
                  <a:gd name="connsiteY9-118" fmla="*/ 90518 h 307754"/>
                  <a:gd name="connsiteX0-119" fmla="*/ 0 w 901862"/>
                  <a:gd name="connsiteY0-120" fmla="*/ 90518 h 307754"/>
                  <a:gd name="connsiteX1-121" fmla="*/ 60498 w 901862"/>
                  <a:gd name="connsiteY1-122" fmla="*/ 0 h 307754"/>
                  <a:gd name="connsiteX2-123" fmla="*/ 446920 w 901862"/>
                  <a:gd name="connsiteY2-124" fmla="*/ 129387 h 307754"/>
                  <a:gd name="connsiteX3-125" fmla="*/ 858414 w 901862"/>
                  <a:gd name="connsiteY3-126" fmla="*/ 47070 h 307754"/>
                  <a:gd name="connsiteX4-127" fmla="*/ 901862 w 901862"/>
                  <a:gd name="connsiteY4-128" fmla="*/ 90518 h 307754"/>
                  <a:gd name="connsiteX5-129" fmla="*/ 901862 w 901862"/>
                  <a:gd name="connsiteY5-130" fmla="*/ 264306 h 307754"/>
                  <a:gd name="connsiteX6-131" fmla="*/ 858414 w 901862"/>
                  <a:gd name="connsiteY6-132" fmla="*/ 307754 h 307754"/>
                  <a:gd name="connsiteX7-133" fmla="*/ 43448 w 901862"/>
                  <a:gd name="connsiteY7-134" fmla="*/ 307754 h 307754"/>
                  <a:gd name="connsiteX8-135" fmla="*/ 0 w 901862"/>
                  <a:gd name="connsiteY8-136" fmla="*/ 264306 h 307754"/>
                  <a:gd name="connsiteX9-137" fmla="*/ 0 w 901862"/>
                  <a:gd name="connsiteY9-138" fmla="*/ 90518 h 307754"/>
                  <a:gd name="connsiteX0-139" fmla="*/ 0 w 901862"/>
                  <a:gd name="connsiteY0-140" fmla="*/ 90518 h 307754"/>
                  <a:gd name="connsiteX1-141" fmla="*/ 60498 w 901862"/>
                  <a:gd name="connsiteY1-142" fmla="*/ 0 h 307754"/>
                  <a:gd name="connsiteX2-143" fmla="*/ 446920 w 901862"/>
                  <a:gd name="connsiteY2-144" fmla="*/ 129387 h 307754"/>
                  <a:gd name="connsiteX3-145" fmla="*/ 858414 w 901862"/>
                  <a:gd name="connsiteY3-146" fmla="*/ 47070 h 307754"/>
                  <a:gd name="connsiteX4-147" fmla="*/ 901862 w 901862"/>
                  <a:gd name="connsiteY4-148" fmla="*/ 90518 h 307754"/>
                  <a:gd name="connsiteX5-149" fmla="*/ 901862 w 901862"/>
                  <a:gd name="connsiteY5-150" fmla="*/ 264306 h 307754"/>
                  <a:gd name="connsiteX6-151" fmla="*/ 858414 w 901862"/>
                  <a:gd name="connsiteY6-152" fmla="*/ 307754 h 307754"/>
                  <a:gd name="connsiteX7-153" fmla="*/ 43448 w 901862"/>
                  <a:gd name="connsiteY7-154" fmla="*/ 307754 h 307754"/>
                  <a:gd name="connsiteX8-155" fmla="*/ 0 w 901862"/>
                  <a:gd name="connsiteY8-156" fmla="*/ 264306 h 307754"/>
                  <a:gd name="connsiteX9-157" fmla="*/ 0 w 901862"/>
                  <a:gd name="connsiteY9-158" fmla="*/ 90518 h 307754"/>
                  <a:gd name="connsiteX0-159" fmla="*/ 0 w 901862"/>
                  <a:gd name="connsiteY0-160" fmla="*/ 109063 h 326299"/>
                  <a:gd name="connsiteX1-161" fmla="*/ 55530 w 901862"/>
                  <a:gd name="connsiteY1-162" fmla="*/ 0 h 326299"/>
                  <a:gd name="connsiteX2-163" fmla="*/ 446920 w 901862"/>
                  <a:gd name="connsiteY2-164" fmla="*/ 147932 h 326299"/>
                  <a:gd name="connsiteX3-165" fmla="*/ 858414 w 901862"/>
                  <a:gd name="connsiteY3-166" fmla="*/ 65615 h 326299"/>
                  <a:gd name="connsiteX4-167" fmla="*/ 901862 w 901862"/>
                  <a:gd name="connsiteY4-168" fmla="*/ 109063 h 326299"/>
                  <a:gd name="connsiteX5-169" fmla="*/ 901862 w 901862"/>
                  <a:gd name="connsiteY5-170" fmla="*/ 282851 h 326299"/>
                  <a:gd name="connsiteX6-171" fmla="*/ 858414 w 901862"/>
                  <a:gd name="connsiteY6-172" fmla="*/ 326299 h 326299"/>
                  <a:gd name="connsiteX7-173" fmla="*/ 43448 w 901862"/>
                  <a:gd name="connsiteY7-174" fmla="*/ 326299 h 326299"/>
                  <a:gd name="connsiteX8-175" fmla="*/ 0 w 901862"/>
                  <a:gd name="connsiteY8-176" fmla="*/ 282851 h 326299"/>
                  <a:gd name="connsiteX9-177" fmla="*/ 0 w 901862"/>
                  <a:gd name="connsiteY9-178" fmla="*/ 109063 h 326299"/>
                  <a:gd name="connsiteX0-179" fmla="*/ 0 w 901862"/>
                  <a:gd name="connsiteY0-180" fmla="*/ 109063 h 326299"/>
                  <a:gd name="connsiteX1-181" fmla="*/ 55530 w 901862"/>
                  <a:gd name="connsiteY1-182" fmla="*/ 0 h 326299"/>
                  <a:gd name="connsiteX2-183" fmla="*/ 446920 w 901862"/>
                  <a:gd name="connsiteY2-184" fmla="*/ 147932 h 326299"/>
                  <a:gd name="connsiteX3-185" fmla="*/ 858414 w 901862"/>
                  <a:gd name="connsiteY3-186" fmla="*/ 65615 h 326299"/>
                  <a:gd name="connsiteX4-187" fmla="*/ 901862 w 901862"/>
                  <a:gd name="connsiteY4-188" fmla="*/ 109063 h 326299"/>
                  <a:gd name="connsiteX5-189" fmla="*/ 901862 w 901862"/>
                  <a:gd name="connsiteY5-190" fmla="*/ 282851 h 326299"/>
                  <a:gd name="connsiteX6-191" fmla="*/ 858414 w 901862"/>
                  <a:gd name="connsiteY6-192" fmla="*/ 326299 h 326299"/>
                  <a:gd name="connsiteX7-193" fmla="*/ 43448 w 901862"/>
                  <a:gd name="connsiteY7-194" fmla="*/ 326299 h 326299"/>
                  <a:gd name="connsiteX8-195" fmla="*/ 0 w 901862"/>
                  <a:gd name="connsiteY8-196" fmla="*/ 282851 h 326299"/>
                  <a:gd name="connsiteX9-197" fmla="*/ 0 w 901862"/>
                  <a:gd name="connsiteY9-198" fmla="*/ 109063 h 326299"/>
                  <a:gd name="connsiteX0-199" fmla="*/ 0 w 901862"/>
                  <a:gd name="connsiteY0-200" fmla="*/ 109063 h 326299"/>
                  <a:gd name="connsiteX1-201" fmla="*/ 55530 w 901862"/>
                  <a:gd name="connsiteY1-202" fmla="*/ 0 h 326299"/>
                  <a:gd name="connsiteX2-203" fmla="*/ 446920 w 901862"/>
                  <a:gd name="connsiteY2-204" fmla="*/ 147932 h 326299"/>
                  <a:gd name="connsiteX3-205" fmla="*/ 858414 w 901862"/>
                  <a:gd name="connsiteY3-206" fmla="*/ 65615 h 326299"/>
                  <a:gd name="connsiteX4-207" fmla="*/ 901862 w 901862"/>
                  <a:gd name="connsiteY4-208" fmla="*/ 109063 h 326299"/>
                  <a:gd name="connsiteX5-209" fmla="*/ 901862 w 901862"/>
                  <a:gd name="connsiteY5-210" fmla="*/ 282851 h 326299"/>
                  <a:gd name="connsiteX6-211" fmla="*/ 858414 w 901862"/>
                  <a:gd name="connsiteY6-212" fmla="*/ 326299 h 326299"/>
                  <a:gd name="connsiteX7-213" fmla="*/ 43448 w 901862"/>
                  <a:gd name="connsiteY7-214" fmla="*/ 326299 h 326299"/>
                  <a:gd name="connsiteX8-215" fmla="*/ 0 w 901862"/>
                  <a:gd name="connsiteY8-216" fmla="*/ 282851 h 326299"/>
                  <a:gd name="connsiteX9-217" fmla="*/ 0 w 901862"/>
                  <a:gd name="connsiteY9-218" fmla="*/ 109063 h 326299"/>
                  <a:gd name="connsiteX0-219" fmla="*/ 0 w 901862"/>
                  <a:gd name="connsiteY0-220" fmla="*/ 109063 h 326299"/>
                  <a:gd name="connsiteX1-221" fmla="*/ 55530 w 901862"/>
                  <a:gd name="connsiteY1-222" fmla="*/ 0 h 326299"/>
                  <a:gd name="connsiteX2-223" fmla="*/ 446920 w 901862"/>
                  <a:gd name="connsiteY2-224" fmla="*/ 147932 h 326299"/>
                  <a:gd name="connsiteX3-225" fmla="*/ 858414 w 901862"/>
                  <a:gd name="connsiteY3-226" fmla="*/ 65615 h 326299"/>
                  <a:gd name="connsiteX4-227" fmla="*/ 901862 w 901862"/>
                  <a:gd name="connsiteY4-228" fmla="*/ 109063 h 326299"/>
                  <a:gd name="connsiteX5-229" fmla="*/ 901862 w 901862"/>
                  <a:gd name="connsiteY5-230" fmla="*/ 282851 h 326299"/>
                  <a:gd name="connsiteX6-231" fmla="*/ 858414 w 901862"/>
                  <a:gd name="connsiteY6-232" fmla="*/ 326299 h 326299"/>
                  <a:gd name="connsiteX7-233" fmla="*/ 43448 w 901862"/>
                  <a:gd name="connsiteY7-234" fmla="*/ 326299 h 326299"/>
                  <a:gd name="connsiteX8-235" fmla="*/ 0 w 901862"/>
                  <a:gd name="connsiteY8-236" fmla="*/ 282851 h 326299"/>
                  <a:gd name="connsiteX9-237" fmla="*/ 0 w 901862"/>
                  <a:gd name="connsiteY9-238" fmla="*/ 109063 h 326299"/>
                  <a:gd name="connsiteX0-239" fmla="*/ 0 w 901862"/>
                  <a:gd name="connsiteY0-240" fmla="*/ 109063 h 326299"/>
                  <a:gd name="connsiteX1-241" fmla="*/ 55530 w 901862"/>
                  <a:gd name="connsiteY1-242" fmla="*/ 0 h 326299"/>
                  <a:gd name="connsiteX2-243" fmla="*/ 446920 w 901862"/>
                  <a:gd name="connsiteY2-244" fmla="*/ 147932 h 326299"/>
                  <a:gd name="connsiteX3-245" fmla="*/ 858414 w 901862"/>
                  <a:gd name="connsiteY3-246" fmla="*/ 65615 h 326299"/>
                  <a:gd name="connsiteX4-247" fmla="*/ 901862 w 901862"/>
                  <a:gd name="connsiteY4-248" fmla="*/ 109063 h 326299"/>
                  <a:gd name="connsiteX5-249" fmla="*/ 901862 w 901862"/>
                  <a:gd name="connsiteY5-250" fmla="*/ 282851 h 326299"/>
                  <a:gd name="connsiteX6-251" fmla="*/ 858414 w 901862"/>
                  <a:gd name="connsiteY6-252" fmla="*/ 326299 h 326299"/>
                  <a:gd name="connsiteX7-253" fmla="*/ 43448 w 901862"/>
                  <a:gd name="connsiteY7-254" fmla="*/ 326299 h 326299"/>
                  <a:gd name="connsiteX8-255" fmla="*/ 0 w 901862"/>
                  <a:gd name="connsiteY8-256" fmla="*/ 282851 h 326299"/>
                  <a:gd name="connsiteX9-257" fmla="*/ 0 w 901862"/>
                  <a:gd name="connsiteY9-258" fmla="*/ 109063 h 326299"/>
                  <a:gd name="connsiteX0-259" fmla="*/ 0 w 901862"/>
                  <a:gd name="connsiteY0-260" fmla="*/ 109063 h 326299"/>
                  <a:gd name="connsiteX1-261" fmla="*/ 55530 w 901862"/>
                  <a:gd name="connsiteY1-262" fmla="*/ 0 h 326299"/>
                  <a:gd name="connsiteX2-263" fmla="*/ 408216 w 901862"/>
                  <a:gd name="connsiteY2-264" fmla="*/ 142707 h 326299"/>
                  <a:gd name="connsiteX3-265" fmla="*/ 858414 w 901862"/>
                  <a:gd name="connsiteY3-266" fmla="*/ 65615 h 326299"/>
                  <a:gd name="connsiteX4-267" fmla="*/ 901862 w 901862"/>
                  <a:gd name="connsiteY4-268" fmla="*/ 109063 h 326299"/>
                  <a:gd name="connsiteX5-269" fmla="*/ 901862 w 901862"/>
                  <a:gd name="connsiteY5-270" fmla="*/ 282851 h 326299"/>
                  <a:gd name="connsiteX6-271" fmla="*/ 858414 w 901862"/>
                  <a:gd name="connsiteY6-272" fmla="*/ 326299 h 326299"/>
                  <a:gd name="connsiteX7-273" fmla="*/ 43448 w 901862"/>
                  <a:gd name="connsiteY7-274" fmla="*/ 326299 h 326299"/>
                  <a:gd name="connsiteX8-275" fmla="*/ 0 w 901862"/>
                  <a:gd name="connsiteY8-276" fmla="*/ 282851 h 326299"/>
                  <a:gd name="connsiteX9-277" fmla="*/ 0 w 901862"/>
                  <a:gd name="connsiteY9-278" fmla="*/ 109063 h 326299"/>
                  <a:gd name="connsiteX0-279" fmla="*/ 0 w 901862"/>
                  <a:gd name="connsiteY0-280" fmla="*/ 109063 h 326299"/>
                  <a:gd name="connsiteX1-281" fmla="*/ 55530 w 901862"/>
                  <a:gd name="connsiteY1-282" fmla="*/ 0 h 326299"/>
                  <a:gd name="connsiteX2-283" fmla="*/ 408216 w 901862"/>
                  <a:gd name="connsiteY2-284" fmla="*/ 142707 h 326299"/>
                  <a:gd name="connsiteX3-285" fmla="*/ 856799 w 901862"/>
                  <a:gd name="connsiteY3-286" fmla="*/ 50453 h 326299"/>
                  <a:gd name="connsiteX4-287" fmla="*/ 901862 w 901862"/>
                  <a:gd name="connsiteY4-288" fmla="*/ 109063 h 326299"/>
                  <a:gd name="connsiteX5-289" fmla="*/ 901862 w 901862"/>
                  <a:gd name="connsiteY5-290" fmla="*/ 282851 h 326299"/>
                  <a:gd name="connsiteX6-291" fmla="*/ 858414 w 901862"/>
                  <a:gd name="connsiteY6-292" fmla="*/ 326299 h 326299"/>
                  <a:gd name="connsiteX7-293" fmla="*/ 43448 w 901862"/>
                  <a:gd name="connsiteY7-294" fmla="*/ 326299 h 326299"/>
                  <a:gd name="connsiteX8-295" fmla="*/ 0 w 901862"/>
                  <a:gd name="connsiteY8-296" fmla="*/ 282851 h 326299"/>
                  <a:gd name="connsiteX9-297" fmla="*/ 0 w 901862"/>
                  <a:gd name="connsiteY9-298" fmla="*/ 109063 h 326299"/>
                  <a:gd name="connsiteX0-299" fmla="*/ 0 w 901862"/>
                  <a:gd name="connsiteY0-300" fmla="*/ 109063 h 326299"/>
                  <a:gd name="connsiteX1-301" fmla="*/ 55530 w 901862"/>
                  <a:gd name="connsiteY1-302" fmla="*/ 0 h 326299"/>
                  <a:gd name="connsiteX2-303" fmla="*/ 408216 w 901862"/>
                  <a:gd name="connsiteY2-304" fmla="*/ 142707 h 326299"/>
                  <a:gd name="connsiteX3-305" fmla="*/ 856799 w 901862"/>
                  <a:gd name="connsiteY3-306" fmla="*/ 50453 h 326299"/>
                  <a:gd name="connsiteX4-307" fmla="*/ 901862 w 901862"/>
                  <a:gd name="connsiteY4-308" fmla="*/ 109063 h 326299"/>
                  <a:gd name="connsiteX5-309" fmla="*/ 901862 w 901862"/>
                  <a:gd name="connsiteY5-310" fmla="*/ 282851 h 326299"/>
                  <a:gd name="connsiteX6-311" fmla="*/ 858414 w 901862"/>
                  <a:gd name="connsiteY6-312" fmla="*/ 326299 h 326299"/>
                  <a:gd name="connsiteX7-313" fmla="*/ 43448 w 901862"/>
                  <a:gd name="connsiteY7-314" fmla="*/ 326299 h 326299"/>
                  <a:gd name="connsiteX8-315" fmla="*/ 0 w 901862"/>
                  <a:gd name="connsiteY8-316" fmla="*/ 282851 h 326299"/>
                  <a:gd name="connsiteX9-317" fmla="*/ 0 w 901862"/>
                  <a:gd name="connsiteY9-318" fmla="*/ 109063 h 326299"/>
                  <a:gd name="connsiteX0-319" fmla="*/ 0 w 901862"/>
                  <a:gd name="connsiteY0-320" fmla="*/ 109063 h 326299"/>
                  <a:gd name="connsiteX1-321" fmla="*/ 55530 w 901862"/>
                  <a:gd name="connsiteY1-322" fmla="*/ 0 h 326299"/>
                  <a:gd name="connsiteX2-323" fmla="*/ 408216 w 901862"/>
                  <a:gd name="connsiteY2-324" fmla="*/ 142707 h 326299"/>
                  <a:gd name="connsiteX3-325" fmla="*/ 803023 w 901862"/>
                  <a:gd name="connsiteY3-326" fmla="*/ 26637 h 326299"/>
                  <a:gd name="connsiteX4-327" fmla="*/ 901862 w 901862"/>
                  <a:gd name="connsiteY4-328" fmla="*/ 109063 h 326299"/>
                  <a:gd name="connsiteX5-329" fmla="*/ 901862 w 901862"/>
                  <a:gd name="connsiteY5-330" fmla="*/ 282851 h 326299"/>
                  <a:gd name="connsiteX6-331" fmla="*/ 858414 w 901862"/>
                  <a:gd name="connsiteY6-332" fmla="*/ 326299 h 326299"/>
                  <a:gd name="connsiteX7-333" fmla="*/ 43448 w 901862"/>
                  <a:gd name="connsiteY7-334" fmla="*/ 326299 h 326299"/>
                  <a:gd name="connsiteX8-335" fmla="*/ 0 w 901862"/>
                  <a:gd name="connsiteY8-336" fmla="*/ 282851 h 326299"/>
                  <a:gd name="connsiteX9-337" fmla="*/ 0 w 901862"/>
                  <a:gd name="connsiteY9-338" fmla="*/ 109063 h 326299"/>
                  <a:gd name="connsiteX0-339" fmla="*/ 0 w 901862"/>
                  <a:gd name="connsiteY0-340" fmla="*/ 109063 h 326299"/>
                  <a:gd name="connsiteX1-341" fmla="*/ 55530 w 901862"/>
                  <a:gd name="connsiteY1-342" fmla="*/ 0 h 326299"/>
                  <a:gd name="connsiteX2-343" fmla="*/ 408216 w 901862"/>
                  <a:gd name="connsiteY2-344" fmla="*/ 142707 h 326299"/>
                  <a:gd name="connsiteX3-345" fmla="*/ 809712 w 901862"/>
                  <a:gd name="connsiteY3-346" fmla="*/ 36769 h 326299"/>
                  <a:gd name="connsiteX4-347" fmla="*/ 901862 w 901862"/>
                  <a:gd name="connsiteY4-348" fmla="*/ 109063 h 326299"/>
                  <a:gd name="connsiteX5-349" fmla="*/ 901862 w 901862"/>
                  <a:gd name="connsiteY5-350" fmla="*/ 282851 h 326299"/>
                  <a:gd name="connsiteX6-351" fmla="*/ 858414 w 901862"/>
                  <a:gd name="connsiteY6-352" fmla="*/ 326299 h 326299"/>
                  <a:gd name="connsiteX7-353" fmla="*/ 43448 w 901862"/>
                  <a:gd name="connsiteY7-354" fmla="*/ 326299 h 326299"/>
                  <a:gd name="connsiteX8-355" fmla="*/ 0 w 901862"/>
                  <a:gd name="connsiteY8-356" fmla="*/ 282851 h 326299"/>
                  <a:gd name="connsiteX9-357" fmla="*/ 0 w 901862"/>
                  <a:gd name="connsiteY9-358" fmla="*/ 109063 h 326299"/>
                  <a:gd name="connsiteX0-359" fmla="*/ 0 w 901862"/>
                  <a:gd name="connsiteY0-360" fmla="*/ 109063 h 326299"/>
                  <a:gd name="connsiteX1-361" fmla="*/ 55530 w 901862"/>
                  <a:gd name="connsiteY1-362" fmla="*/ 0 h 326299"/>
                  <a:gd name="connsiteX2-363" fmla="*/ 408216 w 901862"/>
                  <a:gd name="connsiteY2-364" fmla="*/ 142707 h 326299"/>
                  <a:gd name="connsiteX3-365" fmla="*/ 809712 w 901862"/>
                  <a:gd name="connsiteY3-366" fmla="*/ 36769 h 326299"/>
                  <a:gd name="connsiteX4-367" fmla="*/ 901862 w 901862"/>
                  <a:gd name="connsiteY4-368" fmla="*/ 109063 h 326299"/>
                  <a:gd name="connsiteX5-369" fmla="*/ 901862 w 901862"/>
                  <a:gd name="connsiteY5-370" fmla="*/ 282851 h 326299"/>
                  <a:gd name="connsiteX6-371" fmla="*/ 858414 w 901862"/>
                  <a:gd name="connsiteY6-372" fmla="*/ 326299 h 326299"/>
                  <a:gd name="connsiteX7-373" fmla="*/ 43448 w 901862"/>
                  <a:gd name="connsiteY7-374" fmla="*/ 326299 h 326299"/>
                  <a:gd name="connsiteX8-375" fmla="*/ 0 w 901862"/>
                  <a:gd name="connsiteY8-376" fmla="*/ 282851 h 326299"/>
                  <a:gd name="connsiteX9-377" fmla="*/ 0 w 901862"/>
                  <a:gd name="connsiteY9-378" fmla="*/ 109063 h 326299"/>
                  <a:gd name="connsiteX0-379" fmla="*/ 0 w 901862"/>
                  <a:gd name="connsiteY0-380" fmla="*/ 109063 h 326299"/>
                  <a:gd name="connsiteX1-381" fmla="*/ 55530 w 901862"/>
                  <a:gd name="connsiteY1-382" fmla="*/ 0 h 326299"/>
                  <a:gd name="connsiteX2-383" fmla="*/ 408216 w 901862"/>
                  <a:gd name="connsiteY2-384" fmla="*/ 142707 h 326299"/>
                  <a:gd name="connsiteX3-385" fmla="*/ 792935 w 901862"/>
                  <a:gd name="connsiteY3-386" fmla="*/ 23223 h 326299"/>
                  <a:gd name="connsiteX4-387" fmla="*/ 901862 w 901862"/>
                  <a:gd name="connsiteY4-388" fmla="*/ 109063 h 326299"/>
                  <a:gd name="connsiteX5-389" fmla="*/ 901862 w 901862"/>
                  <a:gd name="connsiteY5-390" fmla="*/ 282851 h 326299"/>
                  <a:gd name="connsiteX6-391" fmla="*/ 858414 w 901862"/>
                  <a:gd name="connsiteY6-392" fmla="*/ 326299 h 326299"/>
                  <a:gd name="connsiteX7-393" fmla="*/ 43448 w 901862"/>
                  <a:gd name="connsiteY7-394" fmla="*/ 326299 h 326299"/>
                  <a:gd name="connsiteX8-395" fmla="*/ 0 w 901862"/>
                  <a:gd name="connsiteY8-396" fmla="*/ 282851 h 326299"/>
                  <a:gd name="connsiteX9-397" fmla="*/ 0 w 901862"/>
                  <a:gd name="connsiteY9-398" fmla="*/ 109063 h 326299"/>
                  <a:gd name="connsiteX0-399" fmla="*/ 0 w 901862"/>
                  <a:gd name="connsiteY0-400" fmla="*/ 109063 h 326299"/>
                  <a:gd name="connsiteX1-401" fmla="*/ 55530 w 901862"/>
                  <a:gd name="connsiteY1-402" fmla="*/ 0 h 326299"/>
                  <a:gd name="connsiteX2-403" fmla="*/ 408216 w 901862"/>
                  <a:gd name="connsiteY2-404" fmla="*/ 142707 h 326299"/>
                  <a:gd name="connsiteX3-405" fmla="*/ 792935 w 901862"/>
                  <a:gd name="connsiteY3-406" fmla="*/ 23223 h 326299"/>
                  <a:gd name="connsiteX4-407" fmla="*/ 901862 w 901862"/>
                  <a:gd name="connsiteY4-408" fmla="*/ 109063 h 326299"/>
                  <a:gd name="connsiteX5-409" fmla="*/ 901862 w 901862"/>
                  <a:gd name="connsiteY5-410" fmla="*/ 282851 h 326299"/>
                  <a:gd name="connsiteX6-411" fmla="*/ 858414 w 901862"/>
                  <a:gd name="connsiteY6-412" fmla="*/ 326299 h 326299"/>
                  <a:gd name="connsiteX7-413" fmla="*/ 43448 w 901862"/>
                  <a:gd name="connsiteY7-414" fmla="*/ 326299 h 326299"/>
                  <a:gd name="connsiteX8-415" fmla="*/ 0 w 901862"/>
                  <a:gd name="connsiteY8-416" fmla="*/ 282851 h 326299"/>
                  <a:gd name="connsiteX9-417" fmla="*/ 0 w 901862"/>
                  <a:gd name="connsiteY9-418" fmla="*/ 109063 h 326299"/>
                  <a:gd name="connsiteX0-419" fmla="*/ 0 w 901862"/>
                  <a:gd name="connsiteY0-420" fmla="*/ 156254 h 373490"/>
                  <a:gd name="connsiteX1-421" fmla="*/ 45639 w 901862"/>
                  <a:gd name="connsiteY1-422" fmla="*/ 0 h 373490"/>
                  <a:gd name="connsiteX2-423" fmla="*/ 408216 w 901862"/>
                  <a:gd name="connsiteY2-424" fmla="*/ 189898 h 373490"/>
                  <a:gd name="connsiteX3-425" fmla="*/ 792935 w 901862"/>
                  <a:gd name="connsiteY3-426" fmla="*/ 70414 h 373490"/>
                  <a:gd name="connsiteX4-427" fmla="*/ 901862 w 901862"/>
                  <a:gd name="connsiteY4-428" fmla="*/ 156254 h 373490"/>
                  <a:gd name="connsiteX5-429" fmla="*/ 901862 w 901862"/>
                  <a:gd name="connsiteY5-430" fmla="*/ 330042 h 373490"/>
                  <a:gd name="connsiteX6-431" fmla="*/ 858414 w 901862"/>
                  <a:gd name="connsiteY6-432" fmla="*/ 373490 h 373490"/>
                  <a:gd name="connsiteX7-433" fmla="*/ 43448 w 901862"/>
                  <a:gd name="connsiteY7-434" fmla="*/ 373490 h 373490"/>
                  <a:gd name="connsiteX8-435" fmla="*/ 0 w 901862"/>
                  <a:gd name="connsiteY8-436" fmla="*/ 330042 h 373490"/>
                  <a:gd name="connsiteX9-437" fmla="*/ 0 w 901862"/>
                  <a:gd name="connsiteY9-438" fmla="*/ 156254 h 373490"/>
                  <a:gd name="connsiteX0-439" fmla="*/ 0 w 901862"/>
                  <a:gd name="connsiteY0-440" fmla="*/ 156254 h 373784"/>
                  <a:gd name="connsiteX1-441" fmla="*/ 45639 w 901862"/>
                  <a:gd name="connsiteY1-442" fmla="*/ 0 h 373784"/>
                  <a:gd name="connsiteX2-443" fmla="*/ 408216 w 901862"/>
                  <a:gd name="connsiteY2-444" fmla="*/ 189898 h 373784"/>
                  <a:gd name="connsiteX3-445" fmla="*/ 792935 w 901862"/>
                  <a:gd name="connsiteY3-446" fmla="*/ 70414 h 373784"/>
                  <a:gd name="connsiteX4-447" fmla="*/ 901862 w 901862"/>
                  <a:gd name="connsiteY4-448" fmla="*/ 156254 h 373784"/>
                  <a:gd name="connsiteX5-449" fmla="*/ 901862 w 901862"/>
                  <a:gd name="connsiteY5-450" fmla="*/ 330042 h 373784"/>
                  <a:gd name="connsiteX6-451" fmla="*/ 858414 w 901862"/>
                  <a:gd name="connsiteY6-452" fmla="*/ 373490 h 373784"/>
                  <a:gd name="connsiteX7-453" fmla="*/ 486526 w 901862"/>
                  <a:gd name="connsiteY7-454" fmla="*/ 373784 h 373784"/>
                  <a:gd name="connsiteX8-455" fmla="*/ 43448 w 901862"/>
                  <a:gd name="connsiteY8-456" fmla="*/ 373490 h 373784"/>
                  <a:gd name="connsiteX9-457" fmla="*/ 0 w 901862"/>
                  <a:gd name="connsiteY9-458" fmla="*/ 330042 h 373784"/>
                  <a:gd name="connsiteX10" fmla="*/ 0 w 901862"/>
                  <a:gd name="connsiteY10" fmla="*/ 156254 h 373784"/>
                  <a:gd name="connsiteX0-459" fmla="*/ 0 w 901862"/>
                  <a:gd name="connsiteY0-460" fmla="*/ 156254 h 373490"/>
                  <a:gd name="connsiteX1-461" fmla="*/ 45639 w 901862"/>
                  <a:gd name="connsiteY1-462" fmla="*/ 0 h 373490"/>
                  <a:gd name="connsiteX2-463" fmla="*/ 408216 w 901862"/>
                  <a:gd name="connsiteY2-464" fmla="*/ 189898 h 373490"/>
                  <a:gd name="connsiteX3-465" fmla="*/ 792935 w 901862"/>
                  <a:gd name="connsiteY3-466" fmla="*/ 70414 h 373490"/>
                  <a:gd name="connsiteX4-467" fmla="*/ 901862 w 901862"/>
                  <a:gd name="connsiteY4-468" fmla="*/ 156254 h 373490"/>
                  <a:gd name="connsiteX5-469" fmla="*/ 901862 w 901862"/>
                  <a:gd name="connsiteY5-470" fmla="*/ 330042 h 373490"/>
                  <a:gd name="connsiteX6-471" fmla="*/ 858414 w 901862"/>
                  <a:gd name="connsiteY6-472" fmla="*/ 373490 h 373490"/>
                  <a:gd name="connsiteX7-473" fmla="*/ 471864 w 901862"/>
                  <a:gd name="connsiteY7-474" fmla="*/ 264269 h 373490"/>
                  <a:gd name="connsiteX8-475" fmla="*/ 43448 w 901862"/>
                  <a:gd name="connsiteY8-476" fmla="*/ 373490 h 373490"/>
                  <a:gd name="connsiteX9-477" fmla="*/ 0 w 901862"/>
                  <a:gd name="connsiteY9-478" fmla="*/ 330042 h 373490"/>
                  <a:gd name="connsiteX10-479" fmla="*/ 0 w 901862"/>
                  <a:gd name="connsiteY10-480" fmla="*/ 156254 h 373490"/>
                  <a:gd name="connsiteX0-481" fmla="*/ 0 w 901862"/>
                  <a:gd name="connsiteY0-482" fmla="*/ 156254 h 373490"/>
                  <a:gd name="connsiteX1-483" fmla="*/ 45639 w 901862"/>
                  <a:gd name="connsiteY1-484" fmla="*/ 0 h 373490"/>
                  <a:gd name="connsiteX2-485" fmla="*/ 408216 w 901862"/>
                  <a:gd name="connsiteY2-486" fmla="*/ 189898 h 373490"/>
                  <a:gd name="connsiteX3-487" fmla="*/ 792935 w 901862"/>
                  <a:gd name="connsiteY3-488" fmla="*/ 70414 h 373490"/>
                  <a:gd name="connsiteX4-489" fmla="*/ 901862 w 901862"/>
                  <a:gd name="connsiteY4-490" fmla="*/ 156254 h 373490"/>
                  <a:gd name="connsiteX5-491" fmla="*/ 901862 w 901862"/>
                  <a:gd name="connsiteY5-492" fmla="*/ 330042 h 373490"/>
                  <a:gd name="connsiteX6-493" fmla="*/ 858414 w 901862"/>
                  <a:gd name="connsiteY6-494" fmla="*/ 373490 h 373490"/>
                  <a:gd name="connsiteX7-495" fmla="*/ 459752 w 901862"/>
                  <a:gd name="connsiteY7-496" fmla="*/ 336619 h 373490"/>
                  <a:gd name="connsiteX8-497" fmla="*/ 43448 w 901862"/>
                  <a:gd name="connsiteY8-498" fmla="*/ 373490 h 373490"/>
                  <a:gd name="connsiteX9-499" fmla="*/ 0 w 901862"/>
                  <a:gd name="connsiteY9-500" fmla="*/ 330042 h 373490"/>
                  <a:gd name="connsiteX10-501" fmla="*/ 0 w 901862"/>
                  <a:gd name="connsiteY10-502" fmla="*/ 156254 h 373490"/>
                  <a:gd name="connsiteX0-503" fmla="*/ 0 w 901862"/>
                  <a:gd name="connsiteY0-504" fmla="*/ 156254 h 373507"/>
                  <a:gd name="connsiteX1-505" fmla="*/ 45639 w 901862"/>
                  <a:gd name="connsiteY1-506" fmla="*/ 0 h 373507"/>
                  <a:gd name="connsiteX2-507" fmla="*/ 408216 w 901862"/>
                  <a:gd name="connsiteY2-508" fmla="*/ 189898 h 373507"/>
                  <a:gd name="connsiteX3-509" fmla="*/ 792935 w 901862"/>
                  <a:gd name="connsiteY3-510" fmla="*/ 70414 h 373507"/>
                  <a:gd name="connsiteX4-511" fmla="*/ 901862 w 901862"/>
                  <a:gd name="connsiteY4-512" fmla="*/ 156254 h 373507"/>
                  <a:gd name="connsiteX5-513" fmla="*/ 901862 w 901862"/>
                  <a:gd name="connsiteY5-514" fmla="*/ 330042 h 373507"/>
                  <a:gd name="connsiteX6-515" fmla="*/ 858414 w 901862"/>
                  <a:gd name="connsiteY6-516" fmla="*/ 373490 h 373507"/>
                  <a:gd name="connsiteX7-517" fmla="*/ 459752 w 901862"/>
                  <a:gd name="connsiteY7-518" fmla="*/ 336619 h 373507"/>
                  <a:gd name="connsiteX8-519" fmla="*/ 43448 w 901862"/>
                  <a:gd name="connsiteY8-520" fmla="*/ 373490 h 373507"/>
                  <a:gd name="connsiteX9-521" fmla="*/ 0 w 901862"/>
                  <a:gd name="connsiteY9-522" fmla="*/ 330042 h 373507"/>
                  <a:gd name="connsiteX10-523" fmla="*/ 0 w 901862"/>
                  <a:gd name="connsiteY10-524" fmla="*/ 156254 h 373507"/>
                  <a:gd name="connsiteX0-525" fmla="*/ 0 w 901862"/>
                  <a:gd name="connsiteY0-526" fmla="*/ 156254 h 420677"/>
                  <a:gd name="connsiteX1-527" fmla="*/ 45639 w 901862"/>
                  <a:gd name="connsiteY1-528" fmla="*/ 0 h 420677"/>
                  <a:gd name="connsiteX2-529" fmla="*/ 408216 w 901862"/>
                  <a:gd name="connsiteY2-530" fmla="*/ 189898 h 420677"/>
                  <a:gd name="connsiteX3-531" fmla="*/ 792935 w 901862"/>
                  <a:gd name="connsiteY3-532" fmla="*/ 70414 h 420677"/>
                  <a:gd name="connsiteX4-533" fmla="*/ 901862 w 901862"/>
                  <a:gd name="connsiteY4-534" fmla="*/ 156254 h 420677"/>
                  <a:gd name="connsiteX5-535" fmla="*/ 901862 w 901862"/>
                  <a:gd name="connsiteY5-536" fmla="*/ 330042 h 420677"/>
                  <a:gd name="connsiteX6-537" fmla="*/ 858414 w 901862"/>
                  <a:gd name="connsiteY6-538" fmla="*/ 373490 h 420677"/>
                  <a:gd name="connsiteX7-539" fmla="*/ 459752 w 901862"/>
                  <a:gd name="connsiteY7-540" fmla="*/ 336619 h 420677"/>
                  <a:gd name="connsiteX8-541" fmla="*/ 49971 w 901862"/>
                  <a:gd name="connsiteY8-542" fmla="*/ 420666 h 420677"/>
                  <a:gd name="connsiteX9-543" fmla="*/ 0 w 901862"/>
                  <a:gd name="connsiteY9-544" fmla="*/ 330042 h 420677"/>
                  <a:gd name="connsiteX10-545" fmla="*/ 0 w 901862"/>
                  <a:gd name="connsiteY10-546" fmla="*/ 156254 h 420677"/>
                  <a:gd name="connsiteX0-547" fmla="*/ 0 w 901862"/>
                  <a:gd name="connsiteY0-548" fmla="*/ 156254 h 460941"/>
                  <a:gd name="connsiteX1-549" fmla="*/ 45639 w 901862"/>
                  <a:gd name="connsiteY1-550" fmla="*/ 0 h 460941"/>
                  <a:gd name="connsiteX2-551" fmla="*/ 408216 w 901862"/>
                  <a:gd name="connsiteY2-552" fmla="*/ 189898 h 460941"/>
                  <a:gd name="connsiteX3-553" fmla="*/ 792935 w 901862"/>
                  <a:gd name="connsiteY3-554" fmla="*/ 70414 h 460941"/>
                  <a:gd name="connsiteX4-555" fmla="*/ 901862 w 901862"/>
                  <a:gd name="connsiteY4-556" fmla="*/ 156254 h 460941"/>
                  <a:gd name="connsiteX5-557" fmla="*/ 901862 w 901862"/>
                  <a:gd name="connsiteY5-558" fmla="*/ 330042 h 460941"/>
                  <a:gd name="connsiteX6-559" fmla="*/ 834446 w 901862"/>
                  <a:gd name="connsiteY6-560" fmla="*/ 460941 h 460941"/>
                  <a:gd name="connsiteX7-561" fmla="*/ 459752 w 901862"/>
                  <a:gd name="connsiteY7-562" fmla="*/ 336619 h 460941"/>
                  <a:gd name="connsiteX8-563" fmla="*/ 49971 w 901862"/>
                  <a:gd name="connsiteY8-564" fmla="*/ 420666 h 460941"/>
                  <a:gd name="connsiteX9-565" fmla="*/ 0 w 901862"/>
                  <a:gd name="connsiteY9-566" fmla="*/ 330042 h 460941"/>
                  <a:gd name="connsiteX10-567" fmla="*/ 0 w 901862"/>
                  <a:gd name="connsiteY10-568" fmla="*/ 156254 h 460941"/>
                  <a:gd name="connsiteX0-569" fmla="*/ 0 w 901862"/>
                  <a:gd name="connsiteY0-570" fmla="*/ 156254 h 460941"/>
                  <a:gd name="connsiteX1-571" fmla="*/ 45639 w 901862"/>
                  <a:gd name="connsiteY1-572" fmla="*/ 0 h 460941"/>
                  <a:gd name="connsiteX2-573" fmla="*/ 408216 w 901862"/>
                  <a:gd name="connsiteY2-574" fmla="*/ 189898 h 460941"/>
                  <a:gd name="connsiteX3-575" fmla="*/ 792935 w 901862"/>
                  <a:gd name="connsiteY3-576" fmla="*/ 70414 h 460941"/>
                  <a:gd name="connsiteX4-577" fmla="*/ 901862 w 901862"/>
                  <a:gd name="connsiteY4-578" fmla="*/ 156254 h 460941"/>
                  <a:gd name="connsiteX5-579" fmla="*/ 901862 w 901862"/>
                  <a:gd name="connsiteY5-580" fmla="*/ 330042 h 460941"/>
                  <a:gd name="connsiteX6-581" fmla="*/ 834446 w 901862"/>
                  <a:gd name="connsiteY6-582" fmla="*/ 460941 h 460941"/>
                  <a:gd name="connsiteX7-583" fmla="*/ 459752 w 901862"/>
                  <a:gd name="connsiteY7-584" fmla="*/ 336619 h 460941"/>
                  <a:gd name="connsiteX8-585" fmla="*/ 49971 w 901862"/>
                  <a:gd name="connsiteY8-586" fmla="*/ 420666 h 460941"/>
                  <a:gd name="connsiteX9-587" fmla="*/ 0 w 901862"/>
                  <a:gd name="connsiteY9-588" fmla="*/ 330042 h 460941"/>
                  <a:gd name="connsiteX10-589" fmla="*/ 0 w 901862"/>
                  <a:gd name="connsiteY10-590" fmla="*/ 156254 h 460941"/>
                  <a:gd name="connsiteX0-591" fmla="*/ 0 w 901862"/>
                  <a:gd name="connsiteY0-592" fmla="*/ 156254 h 518129"/>
                  <a:gd name="connsiteX1-593" fmla="*/ 45639 w 901862"/>
                  <a:gd name="connsiteY1-594" fmla="*/ 0 h 518129"/>
                  <a:gd name="connsiteX2-595" fmla="*/ 408216 w 901862"/>
                  <a:gd name="connsiteY2-596" fmla="*/ 189898 h 518129"/>
                  <a:gd name="connsiteX3-597" fmla="*/ 792935 w 901862"/>
                  <a:gd name="connsiteY3-598" fmla="*/ 70414 h 518129"/>
                  <a:gd name="connsiteX4-599" fmla="*/ 901862 w 901862"/>
                  <a:gd name="connsiteY4-600" fmla="*/ 156254 h 518129"/>
                  <a:gd name="connsiteX5-601" fmla="*/ 901862 w 901862"/>
                  <a:gd name="connsiteY5-602" fmla="*/ 330042 h 518129"/>
                  <a:gd name="connsiteX6-603" fmla="*/ 820718 w 901862"/>
                  <a:gd name="connsiteY6-604" fmla="*/ 518129 h 518129"/>
                  <a:gd name="connsiteX7-605" fmla="*/ 459752 w 901862"/>
                  <a:gd name="connsiteY7-606" fmla="*/ 336619 h 518129"/>
                  <a:gd name="connsiteX8-607" fmla="*/ 49971 w 901862"/>
                  <a:gd name="connsiteY8-608" fmla="*/ 420666 h 518129"/>
                  <a:gd name="connsiteX9-609" fmla="*/ 0 w 901862"/>
                  <a:gd name="connsiteY9-610" fmla="*/ 330042 h 518129"/>
                  <a:gd name="connsiteX10-611" fmla="*/ 0 w 901862"/>
                  <a:gd name="connsiteY10-612" fmla="*/ 156254 h 518129"/>
                  <a:gd name="connsiteX0-613" fmla="*/ 0 w 901862"/>
                  <a:gd name="connsiteY0-614" fmla="*/ 156254 h 518129"/>
                  <a:gd name="connsiteX1-615" fmla="*/ 45639 w 901862"/>
                  <a:gd name="connsiteY1-616" fmla="*/ 0 h 518129"/>
                  <a:gd name="connsiteX2-617" fmla="*/ 408216 w 901862"/>
                  <a:gd name="connsiteY2-618" fmla="*/ 189898 h 518129"/>
                  <a:gd name="connsiteX3-619" fmla="*/ 792935 w 901862"/>
                  <a:gd name="connsiteY3-620" fmla="*/ 70414 h 518129"/>
                  <a:gd name="connsiteX4-621" fmla="*/ 901862 w 901862"/>
                  <a:gd name="connsiteY4-622" fmla="*/ 156254 h 518129"/>
                  <a:gd name="connsiteX5-623" fmla="*/ 901862 w 901862"/>
                  <a:gd name="connsiteY5-624" fmla="*/ 330042 h 518129"/>
                  <a:gd name="connsiteX6-625" fmla="*/ 820718 w 901862"/>
                  <a:gd name="connsiteY6-626" fmla="*/ 518129 h 518129"/>
                  <a:gd name="connsiteX7-627" fmla="*/ 459752 w 901862"/>
                  <a:gd name="connsiteY7-628" fmla="*/ 336619 h 518129"/>
                  <a:gd name="connsiteX8-629" fmla="*/ 49971 w 901862"/>
                  <a:gd name="connsiteY8-630" fmla="*/ 420666 h 518129"/>
                  <a:gd name="connsiteX9-631" fmla="*/ 0 w 901862"/>
                  <a:gd name="connsiteY9-632" fmla="*/ 330042 h 518129"/>
                  <a:gd name="connsiteX10-633" fmla="*/ 0 w 901862"/>
                  <a:gd name="connsiteY10-634" fmla="*/ 156254 h 518129"/>
                  <a:gd name="connsiteX0-635" fmla="*/ 0 w 901862"/>
                  <a:gd name="connsiteY0-636" fmla="*/ 156254 h 518129"/>
                  <a:gd name="connsiteX1-637" fmla="*/ 45639 w 901862"/>
                  <a:gd name="connsiteY1-638" fmla="*/ 0 h 518129"/>
                  <a:gd name="connsiteX2-639" fmla="*/ 408216 w 901862"/>
                  <a:gd name="connsiteY2-640" fmla="*/ 189898 h 518129"/>
                  <a:gd name="connsiteX3-641" fmla="*/ 792935 w 901862"/>
                  <a:gd name="connsiteY3-642" fmla="*/ 70414 h 518129"/>
                  <a:gd name="connsiteX4-643" fmla="*/ 901862 w 901862"/>
                  <a:gd name="connsiteY4-644" fmla="*/ 156254 h 518129"/>
                  <a:gd name="connsiteX5-645" fmla="*/ 901862 w 901862"/>
                  <a:gd name="connsiteY5-646" fmla="*/ 330042 h 518129"/>
                  <a:gd name="connsiteX6-647" fmla="*/ 820718 w 901862"/>
                  <a:gd name="connsiteY6-648" fmla="*/ 518129 h 518129"/>
                  <a:gd name="connsiteX7-649" fmla="*/ 449618 w 901862"/>
                  <a:gd name="connsiteY7-650" fmla="*/ 343309 h 518129"/>
                  <a:gd name="connsiteX8-651" fmla="*/ 49971 w 901862"/>
                  <a:gd name="connsiteY8-652" fmla="*/ 420666 h 518129"/>
                  <a:gd name="connsiteX9-653" fmla="*/ 0 w 901862"/>
                  <a:gd name="connsiteY9-654" fmla="*/ 330042 h 518129"/>
                  <a:gd name="connsiteX10-655" fmla="*/ 0 w 901862"/>
                  <a:gd name="connsiteY10-656" fmla="*/ 156254 h 518129"/>
                  <a:gd name="connsiteX0-657" fmla="*/ 0 w 901862"/>
                  <a:gd name="connsiteY0-658" fmla="*/ 156254 h 518129"/>
                  <a:gd name="connsiteX1-659" fmla="*/ 45639 w 901862"/>
                  <a:gd name="connsiteY1-660" fmla="*/ 0 h 518129"/>
                  <a:gd name="connsiteX2-661" fmla="*/ 408216 w 901862"/>
                  <a:gd name="connsiteY2-662" fmla="*/ 189898 h 518129"/>
                  <a:gd name="connsiteX3-663" fmla="*/ 792935 w 901862"/>
                  <a:gd name="connsiteY3-664" fmla="*/ 70414 h 518129"/>
                  <a:gd name="connsiteX4-665" fmla="*/ 901862 w 901862"/>
                  <a:gd name="connsiteY4-666" fmla="*/ 156254 h 518129"/>
                  <a:gd name="connsiteX5-667" fmla="*/ 901862 w 901862"/>
                  <a:gd name="connsiteY5-668" fmla="*/ 330042 h 518129"/>
                  <a:gd name="connsiteX6-669" fmla="*/ 820718 w 901862"/>
                  <a:gd name="connsiteY6-670" fmla="*/ 518129 h 518129"/>
                  <a:gd name="connsiteX7-671" fmla="*/ 449618 w 901862"/>
                  <a:gd name="connsiteY7-672" fmla="*/ 343309 h 518129"/>
                  <a:gd name="connsiteX8-673" fmla="*/ 53233 w 901862"/>
                  <a:gd name="connsiteY8-674" fmla="*/ 444254 h 518129"/>
                  <a:gd name="connsiteX9-675" fmla="*/ 0 w 901862"/>
                  <a:gd name="connsiteY9-676" fmla="*/ 330042 h 518129"/>
                  <a:gd name="connsiteX10-677" fmla="*/ 0 w 901862"/>
                  <a:gd name="connsiteY10-678" fmla="*/ 156254 h 518129"/>
                  <a:gd name="connsiteX0-679" fmla="*/ 0 w 901862"/>
                  <a:gd name="connsiteY0-680" fmla="*/ 156254 h 518129"/>
                  <a:gd name="connsiteX1-681" fmla="*/ 45639 w 901862"/>
                  <a:gd name="connsiteY1-682" fmla="*/ 0 h 518129"/>
                  <a:gd name="connsiteX2-683" fmla="*/ 408216 w 901862"/>
                  <a:gd name="connsiteY2-684" fmla="*/ 189898 h 518129"/>
                  <a:gd name="connsiteX3-685" fmla="*/ 792935 w 901862"/>
                  <a:gd name="connsiteY3-686" fmla="*/ 70414 h 518129"/>
                  <a:gd name="connsiteX4-687" fmla="*/ 901862 w 901862"/>
                  <a:gd name="connsiteY4-688" fmla="*/ 156254 h 518129"/>
                  <a:gd name="connsiteX5-689" fmla="*/ 901862 w 901862"/>
                  <a:gd name="connsiteY5-690" fmla="*/ 330042 h 518129"/>
                  <a:gd name="connsiteX6-691" fmla="*/ 820718 w 901862"/>
                  <a:gd name="connsiteY6-692" fmla="*/ 518129 h 518129"/>
                  <a:gd name="connsiteX7-693" fmla="*/ 449618 w 901862"/>
                  <a:gd name="connsiteY7-694" fmla="*/ 343309 h 518129"/>
                  <a:gd name="connsiteX8-695" fmla="*/ 53233 w 901862"/>
                  <a:gd name="connsiteY8-696" fmla="*/ 444254 h 518129"/>
                  <a:gd name="connsiteX9-697" fmla="*/ 0 w 901862"/>
                  <a:gd name="connsiteY9-698" fmla="*/ 330042 h 518129"/>
                  <a:gd name="connsiteX10-699" fmla="*/ 0 w 901862"/>
                  <a:gd name="connsiteY10-700" fmla="*/ 156254 h 518129"/>
                  <a:gd name="connsiteX0-701" fmla="*/ 0 w 901862"/>
                  <a:gd name="connsiteY0-702" fmla="*/ 156254 h 518129"/>
                  <a:gd name="connsiteX1-703" fmla="*/ 45639 w 901862"/>
                  <a:gd name="connsiteY1-704" fmla="*/ 0 h 518129"/>
                  <a:gd name="connsiteX2-705" fmla="*/ 408216 w 901862"/>
                  <a:gd name="connsiteY2-706" fmla="*/ 189898 h 518129"/>
                  <a:gd name="connsiteX3-707" fmla="*/ 792935 w 901862"/>
                  <a:gd name="connsiteY3-708" fmla="*/ 70414 h 518129"/>
                  <a:gd name="connsiteX4-709" fmla="*/ 901862 w 901862"/>
                  <a:gd name="connsiteY4-710" fmla="*/ 156254 h 518129"/>
                  <a:gd name="connsiteX5-711" fmla="*/ 901862 w 901862"/>
                  <a:gd name="connsiteY5-712" fmla="*/ 330042 h 518129"/>
                  <a:gd name="connsiteX6-713" fmla="*/ 820718 w 901862"/>
                  <a:gd name="connsiteY6-714" fmla="*/ 518129 h 518129"/>
                  <a:gd name="connsiteX7-715" fmla="*/ 449618 w 901862"/>
                  <a:gd name="connsiteY7-716" fmla="*/ 343309 h 518129"/>
                  <a:gd name="connsiteX8-717" fmla="*/ 53233 w 901862"/>
                  <a:gd name="connsiteY8-718" fmla="*/ 444254 h 518129"/>
                  <a:gd name="connsiteX9-719" fmla="*/ 0 w 901862"/>
                  <a:gd name="connsiteY9-720" fmla="*/ 330042 h 518129"/>
                  <a:gd name="connsiteX10-721" fmla="*/ 0 w 901862"/>
                  <a:gd name="connsiteY10-722" fmla="*/ 156254 h 518129"/>
                  <a:gd name="connsiteX0-723" fmla="*/ 0 w 901862"/>
                  <a:gd name="connsiteY0-724" fmla="*/ 156254 h 518129"/>
                  <a:gd name="connsiteX1-725" fmla="*/ 45639 w 901862"/>
                  <a:gd name="connsiteY1-726" fmla="*/ 0 h 518129"/>
                  <a:gd name="connsiteX2-727" fmla="*/ 408216 w 901862"/>
                  <a:gd name="connsiteY2-728" fmla="*/ 189898 h 518129"/>
                  <a:gd name="connsiteX3-729" fmla="*/ 792935 w 901862"/>
                  <a:gd name="connsiteY3-730" fmla="*/ 70414 h 518129"/>
                  <a:gd name="connsiteX4-731" fmla="*/ 901862 w 901862"/>
                  <a:gd name="connsiteY4-732" fmla="*/ 156254 h 518129"/>
                  <a:gd name="connsiteX5-733" fmla="*/ 901862 w 901862"/>
                  <a:gd name="connsiteY5-734" fmla="*/ 330042 h 518129"/>
                  <a:gd name="connsiteX6-735" fmla="*/ 820718 w 901862"/>
                  <a:gd name="connsiteY6-736" fmla="*/ 518129 h 518129"/>
                  <a:gd name="connsiteX7-737" fmla="*/ 449618 w 901862"/>
                  <a:gd name="connsiteY7-738" fmla="*/ 343309 h 518129"/>
                  <a:gd name="connsiteX8-739" fmla="*/ 53233 w 901862"/>
                  <a:gd name="connsiteY8-740" fmla="*/ 444254 h 518129"/>
                  <a:gd name="connsiteX9-741" fmla="*/ 0 w 901862"/>
                  <a:gd name="connsiteY9-742" fmla="*/ 330042 h 518129"/>
                  <a:gd name="connsiteX10-743" fmla="*/ 0 w 901862"/>
                  <a:gd name="connsiteY10-744" fmla="*/ 156254 h 518129"/>
                  <a:gd name="connsiteX0-745" fmla="*/ 0 w 901862"/>
                  <a:gd name="connsiteY0-746" fmla="*/ 156254 h 518129"/>
                  <a:gd name="connsiteX1-747" fmla="*/ 45639 w 901862"/>
                  <a:gd name="connsiteY1-748" fmla="*/ 0 h 518129"/>
                  <a:gd name="connsiteX2-749" fmla="*/ 408216 w 901862"/>
                  <a:gd name="connsiteY2-750" fmla="*/ 189898 h 518129"/>
                  <a:gd name="connsiteX3-751" fmla="*/ 792935 w 901862"/>
                  <a:gd name="connsiteY3-752" fmla="*/ 70414 h 518129"/>
                  <a:gd name="connsiteX4-753" fmla="*/ 901862 w 901862"/>
                  <a:gd name="connsiteY4-754" fmla="*/ 156254 h 518129"/>
                  <a:gd name="connsiteX5-755" fmla="*/ 901862 w 901862"/>
                  <a:gd name="connsiteY5-756" fmla="*/ 330042 h 518129"/>
                  <a:gd name="connsiteX6-757" fmla="*/ 820718 w 901862"/>
                  <a:gd name="connsiteY6-758" fmla="*/ 518129 h 518129"/>
                  <a:gd name="connsiteX7-759" fmla="*/ 449618 w 901862"/>
                  <a:gd name="connsiteY7-760" fmla="*/ 343309 h 518129"/>
                  <a:gd name="connsiteX8-761" fmla="*/ 53233 w 901862"/>
                  <a:gd name="connsiteY8-762" fmla="*/ 444254 h 518129"/>
                  <a:gd name="connsiteX9-763" fmla="*/ 0 w 901862"/>
                  <a:gd name="connsiteY9-764" fmla="*/ 330042 h 518129"/>
                  <a:gd name="connsiteX10-765" fmla="*/ 0 w 901862"/>
                  <a:gd name="connsiteY10-766" fmla="*/ 156254 h 518129"/>
                  <a:gd name="connsiteX0-767" fmla="*/ 0 w 901862"/>
                  <a:gd name="connsiteY0-768" fmla="*/ 171490 h 533365"/>
                  <a:gd name="connsiteX1-769" fmla="*/ 27185 w 901862"/>
                  <a:gd name="connsiteY1-770" fmla="*/ 0 h 533365"/>
                  <a:gd name="connsiteX2-771" fmla="*/ 408216 w 901862"/>
                  <a:gd name="connsiteY2-772" fmla="*/ 205134 h 533365"/>
                  <a:gd name="connsiteX3-773" fmla="*/ 792935 w 901862"/>
                  <a:gd name="connsiteY3-774" fmla="*/ 85650 h 533365"/>
                  <a:gd name="connsiteX4-775" fmla="*/ 901862 w 901862"/>
                  <a:gd name="connsiteY4-776" fmla="*/ 171490 h 533365"/>
                  <a:gd name="connsiteX5-777" fmla="*/ 901862 w 901862"/>
                  <a:gd name="connsiteY5-778" fmla="*/ 345278 h 533365"/>
                  <a:gd name="connsiteX6-779" fmla="*/ 820718 w 901862"/>
                  <a:gd name="connsiteY6-780" fmla="*/ 533365 h 533365"/>
                  <a:gd name="connsiteX7-781" fmla="*/ 449618 w 901862"/>
                  <a:gd name="connsiteY7-782" fmla="*/ 358545 h 533365"/>
                  <a:gd name="connsiteX8-783" fmla="*/ 53233 w 901862"/>
                  <a:gd name="connsiteY8-784" fmla="*/ 459490 h 533365"/>
                  <a:gd name="connsiteX9-785" fmla="*/ 0 w 901862"/>
                  <a:gd name="connsiteY9-786" fmla="*/ 345278 h 533365"/>
                  <a:gd name="connsiteX10-787" fmla="*/ 0 w 901862"/>
                  <a:gd name="connsiteY10-788" fmla="*/ 171490 h 5333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37" y="connsiteY9-38"/>
                  </a:cxn>
                  <a:cxn ang="0">
                    <a:pos x="connsiteX10-479" y="connsiteY10-480"/>
                  </a:cxn>
                </a:cxnLst>
                <a:rect l="l" t="t" r="r" b="b"/>
                <a:pathLst>
                  <a:path w="901862" h="533365">
                    <a:moveTo>
                      <a:pt x="0" y="171490"/>
                    </a:moveTo>
                    <a:cubicBezTo>
                      <a:pt x="0" y="147494"/>
                      <a:pt x="3189" y="0"/>
                      <a:pt x="27185" y="0"/>
                    </a:cubicBezTo>
                    <a:cubicBezTo>
                      <a:pt x="108606" y="96799"/>
                      <a:pt x="280591" y="190859"/>
                      <a:pt x="408216" y="205134"/>
                    </a:cubicBezTo>
                    <a:cubicBezTo>
                      <a:pt x="535841" y="219409"/>
                      <a:pt x="638523" y="203937"/>
                      <a:pt x="792935" y="85650"/>
                    </a:cubicBezTo>
                    <a:cubicBezTo>
                      <a:pt x="816931" y="85650"/>
                      <a:pt x="901862" y="147494"/>
                      <a:pt x="901862" y="171490"/>
                    </a:cubicBezTo>
                    <a:lnTo>
                      <a:pt x="901862" y="345278"/>
                    </a:lnTo>
                    <a:cubicBezTo>
                      <a:pt x="901862" y="369274"/>
                      <a:pt x="844714" y="533365"/>
                      <a:pt x="820718" y="533365"/>
                    </a:cubicBezTo>
                    <a:cubicBezTo>
                      <a:pt x="658038" y="406441"/>
                      <a:pt x="577532" y="370857"/>
                      <a:pt x="449618" y="358545"/>
                    </a:cubicBezTo>
                    <a:cubicBezTo>
                      <a:pt x="321704" y="346233"/>
                      <a:pt x="129858" y="460586"/>
                      <a:pt x="53233" y="459490"/>
                    </a:cubicBezTo>
                    <a:cubicBezTo>
                      <a:pt x="29237" y="459490"/>
                      <a:pt x="0" y="369274"/>
                      <a:pt x="0" y="345278"/>
                    </a:cubicBezTo>
                    <a:lnTo>
                      <a:pt x="0" y="17149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圆角矩形 16"/>
            <p:cNvSpPr/>
            <p:nvPr/>
          </p:nvSpPr>
          <p:spPr>
            <a:xfrm>
              <a:off x="700088" y="-4168775"/>
              <a:ext cx="1447800" cy="990600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946289" y="5533423"/>
            <a:ext cx="6005876" cy="10130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6393" tIns="48196" rIns="96393" bIns="48196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946289" y="3865387"/>
            <a:ext cx="6005878" cy="10363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6393" tIns="48196" rIns="96393" bIns="48196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946290" y="1875614"/>
            <a:ext cx="6005876" cy="13122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6393" tIns="48196" rIns="96393" bIns="48196" numCol="1" anchor="t" anchorCtr="0" compatLnSpc="1"/>
          <a:lstStyle/>
          <a:p>
            <a:pPr defTabSz="12852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530" kern="0">
              <a:solidFill>
                <a:sysClr val="windowText" lastClr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92157" y="1930924"/>
            <a:ext cx="1451423" cy="35586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2157" y="3876474"/>
            <a:ext cx="1451423" cy="355866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1B323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92157" y="5572913"/>
            <a:ext cx="1451423" cy="333552"/>
          </a:xfrm>
          <a:prstGeom prst="rect">
            <a:avLst/>
          </a:prstGeom>
          <a:noFill/>
        </p:spPr>
        <p:txBody>
          <a:bodyPr wrap="none" lIns="96393" tIns="48196" rIns="96393" bIns="48196" rtlCol="0">
            <a:spAutoFit/>
          </a:bodyPr>
          <a:lstStyle>
            <a:defPPr>
              <a:defRPr lang="en-US"/>
            </a:defPPr>
            <a:lvl1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2000" i="0" u="none" strike="noStrike" kern="0" cap="none" spc="0" normalizeH="0" baseline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92157" y="2415107"/>
            <a:ext cx="5067833" cy="651331"/>
          </a:xfrm>
          <a:prstGeom prst="rect">
            <a:avLst/>
          </a:prstGeom>
          <a:noFill/>
        </p:spPr>
        <p:txBody>
          <a:bodyPr wrap="square" lIns="96393" tIns="48196" rIns="96393" bIns="4819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292157" y="4215985"/>
            <a:ext cx="5147287" cy="651331"/>
          </a:xfrm>
          <a:prstGeom prst="rect">
            <a:avLst/>
          </a:prstGeom>
          <a:noFill/>
        </p:spPr>
        <p:txBody>
          <a:bodyPr wrap="square" lIns="96393" tIns="48196" rIns="96393" bIns="4819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92157" y="5848051"/>
            <a:ext cx="5042291" cy="651331"/>
          </a:xfrm>
          <a:prstGeom prst="rect">
            <a:avLst/>
          </a:prstGeom>
          <a:noFill/>
        </p:spPr>
        <p:txBody>
          <a:bodyPr wrap="square" lIns="96393" tIns="48196" rIns="96393" bIns="4819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486435" y="2903802"/>
            <a:ext cx="5528082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01227" y="3823102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latin typeface="Agency FB" panose="020B0503020202020204" pitchFamily="34" charset="0"/>
              </a:rPr>
              <a:t>03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16"/>
          <p:cNvSpPr/>
          <p:nvPr/>
        </p:nvSpPr>
        <p:spPr bwMode="auto">
          <a:xfrm rot="11258092">
            <a:off x="10312249" y="2470183"/>
            <a:ext cx="2079092" cy="1844438"/>
          </a:xfrm>
          <a:custGeom>
            <a:avLst/>
            <a:gdLst>
              <a:gd name="T0" fmla="*/ 0 w 859"/>
              <a:gd name="T1" fmla="*/ 486 h 762"/>
              <a:gd name="T2" fmla="*/ 129 w 859"/>
              <a:gd name="T3" fmla="*/ 600 h 762"/>
              <a:gd name="T4" fmla="*/ 703 w 859"/>
              <a:gd name="T5" fmla="*/ 624 h 762"/>
              <a:gd name="T6" fmla="*/ 676 w 859"/>
              <a:gd name="T7" fmla="*/ 115 h 762"/>
              <a:gd name="T8" fmla="*/ 547 w 859"/>
              <a:gd name="T9" fmla="*/ 0 h 762"/>
              <a:gd name="T10" fmla="*/ 0 w 859"/>
              <a:gd name="T11" fmla="*/ 48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9" h="762">
                <a:moveTo>
                  <a:pt x="0" y="486"/>
                </a:moveTo>
                <a:cubicBezTo>
                  <a:pt x="2" y="487"/>
                  <a:pt x="127" y="599"/>
                  <a:pt x="129" y="600"/>
                </a:cubicBezTo>
                <a:cubicBezTo>
                  <a:pt x="300" y="752"/>
                  <a:pt x="547" y="762"/>
                  <a:pt x="703" y="624"/>
                </a:cubicBezTo>
                <a:cubicBezTo>
                  <a:pt x="859" y="486"/>
                  <a:pt x="848" y="267"/>
                  <a:pt x="676" y="115"/>
                </a:cubicBezTo>
                <a:cubicBezTo>
                  <a:pt x="675" y="113"/>
                  <a:pt x="549" y="2"/>
                  <a:pt x="547" y="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54000" dist="190500" dir="72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35" name="Freeform 16"/>
          <p:cNvSpPr/>
          <p:nvPr/>
        </p:nvSpPr>
        <p:spPr bwMode="auto">
          <a:xfrm rot="11258092">
            <a:off x="6532101" y="5086468"/>
            <a:ext cx="2079092" cy="1844438"/>
          </a:xfrm>
          <a:custGeom>
            <a:avLst/>
            <a:gdLst>
              <a:gd name="T0" fmla="*/ 0 w 859"/>
              <a:gd name="T1" fmla="*/ 486 h 762"/>
              <a:gd name="T2" fmla="*/ 129 w 859"/>
              <a:gd name="T3" fmla="*/ 600 h 762"/>
              <a:gd name="T4" fmla="*/ 703 w 859"/>
              <a:gd name="T5" fmla="*/ 624 h 762"/>
              <a:gd name="T6" fmla="*/ 676 w 859"/>
              <a:gd name="T7" fmla="*/ 115 h 762"/>
              <a:gd name="T8" fmla="*/ 547 w 859"/>
              <a:gd name="T9" fmla="*/ 0 h 762"/>
              <a:gd name="T10" fmla="*/ 0 w 859"/>
              <a:gd name="T11" fmla="*/ 48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9" h="762">
                <a:moveTo>
                  <a:pt x="0" y="486"/>
                </a:moveTo>
                <a:cubicBezTo>
                  <a:pt x="2" y="487"/>
                  <a:pt x="127" y="599"/>
                  <a:pt x="129" y="600"/>
                </a:cubicBezTo>
                <a:cubicBezTo>
                  <a:pt x="300" y="752"/>
                  <a:pt x="547" y="762"/>
                  <a:pt x="703" y="624"/>
                </a:cubicBezTo>
                <a:cubicBezTo>
                  <a:pt x="859" y="486"/>
                  <a:pt x="848" y="267"/>
                  <a:pt x="676" y="115"/>
                </a:cubicBezTo>
                <a:cubicBezTo>
                  <a:pt x="675" y="113"/>
                  <a:pt x="549" y="2"/>
                  <a:pt x="547" y="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54000" dist="190500" dir="72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6625118" y="2972841"/>
            <a:ext cx="6225456" cy="4252447"/>
          </a:xfrm>
          <a:custGeom>
            <a:avLst/>
            <a:gdLst>
              <a:gd name="T0" fmla="*/ 0 w 1768"/>
              <a:gd name="T1" fmla="*/ 1568 h 1568"/>
              <a:gd name="T2" fmla="*/ 1768 w 1768"/>
              <a:gd name="T3" fmla="*/ 1568 h 1568"/>
              <a:gd name="T4" fmla="*/ 1768 w 1768"/>
              <a:gd name="T5" fmla="*/ 0 h 1568"/>
              <a:gd name="T6" fmla="*/ 0 w 1768"/>
              <a:gd name="T7" fmla="*/ 1568 h 1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8" h="1568">
                <a:moveTo>
                  <a:pt x="0" y="1568"/>
                </a:moveTo>
                <a:lnTo>
                  <a:pt x="1768" y="1568"/>
                </a:lnTo>
                <a:lnTo>
                  <a:pt x="1768" y="0"/>
                </a:lnTo>
                <a:lnTo>
                  <a:pt x="0" y="15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33" name="Freeform 16"/>
          <p:cNvSpPr/>
          <p:nvPr/>
        </p:nvSpPr>
        <p:spPr bwMode="auto">
          <a:xfrm rot="458092">
            <a:off x="9090578" y="4488104"/>
            <a:ext cx="2079092" cy="1844438"/>
          </a:xfrm>
          <a:custGeom>
            <a:avLst/>
            <a:gdLst>
              <a:gd name="T0" fmla="*/ 0 w 859"/>
              <a:gd name="T1" fmla="*/ 486 h 762"/>
              <a:gd name="T2" fmla="*/ 129 w 859"/>
              <a:gd name="T3" fmla="*/ 600 h 762"/>
              <a:gd name="T4" fmla="*/ 703 w 859"/>
              <a:gd name="T5" fmla="*/ 624 h 762"/>
              <a:gd name="T6" fmla="*/ 676 w 859"/>
              <a:gd name="T7" fmla="*/ 115 h 762"/>
              <a:gd name="T8" fmla="*/ 547 w 859"/>
              <a:gd name="T9" fmla="*/ 0 h 762"/>
              <a:gd name="T10" fmla="*/ 0 w 859"/>
              <a:gd name="T11" fmla="*/ 486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59" h="762">
                <a:moveTo>
                  <a:pt x="0" y="486"/>
                </a:moveTo>
                <a:cubicBezTo>
                  <a:pt x="2" y="487"/>
                  <a:pt x="127" y="599"/>
                  <a:pt x="129" y="600"/>
                </a:cubicBezTo>
                <a:cubicBezTo>
                  <a:pt x="300" y="752"/>
                  <a:pt x="547" y="762"/>
                  <a:pt x="703" y="624"/>
                </a:cubicBezTo>
                <a:cubicBezTo>
                  <a:pt x="859" y="486"/>
                  <a:pt x="848" y="267"/>
                  <a:pt x="676" y="115"/>
                </a:cubicBezTo>
                <a:cubicBezTo>
                  <a:pt x="675" y="113"/>
                  <a:pt x="549" y="2"/>
                  <a:pt x="547" y="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54000" dist="190500" dir="720000" algn="ctr" rotWithShape="0">
              <a:srgbClr val="000000">
                <a:alpha val="43000"/>
              </a:srgbClr>
            </a:outerShdw>
          </a:effectLst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39" name="Freeform 6"/>
          <p:cNvSpPr>
            <a:spLocks noEditPoints="1"/>
          </p:cNvSpPr>
          <p:nvPr/>
        </p:nvSpPr>
        <p:spPr bwMode="auto">
          <a:xfrm>
            <a:off x="6480446" y="1528306"/>
            <a:ext cx="495536" cy="433036"/>
          </a:xfrm>
          <a:custGeom>
            <a:avLst/>
            <a:gdLst>
              <a:gd name="T0" fmla="*/ 0 w 222"/>
              <a:gd name="T1" fmla="*/ 194 h 194"/>
              <a:gd name="T2" fmla="*/ 222 w 222"/>
              <a:gd name="T3" fmla="*/ 194 h 194"/>
              <a:gd name="T4" fmla="*/ 140 w 222"/>
              <a:gd name="T5" fmla="*/ 62 h 194"/>
              <a:gd name="T6" fmla="*/ 142 w 222"/>
              <a:gd name="T7" fmla="*/ 62 h 194"/>
              <a:gd name="T8" fmla="*/ 142 w 222"/>
              <a:gd name="T9" fmla="*/ 26 h 194"/>
              <a:gd name="T10" fmla="*/ 154 w 222"/>
              <a:gd name="T11" fmla="*/ 26 h 194"/>
              <a:gd name="T12" fmla="*/ 154 w 222"/>
              <a:gd name="T13" fmla="*/ 0 h 194"/>
              <a:gd name="T14" fmla="*/ 69 w 222"/>
              <a:gd name="T15" fmla="*/ 0 h 194"/>
              <a:gd name="T16" fmla="*/ 69 w 222"/>
              <a:gd name="T17" fmla="*/ 26 h 194"/>
              <a:gd name="T18" fmla="*/ 80 w 222"/>
              <a:gd name="T19" fmla="*/ 26 h 194"/>
              <a:gd name="T20" fmla="*/ 80 w 222"/>
              <a:gd name="T21" fmla="*/ 62 h 194"/>
              <a:gd name="T22" fmla="*/ 0 w 222"/>
              <a:gd name="T23" fmla="*/ 194 h 194"/>
              <a:gd name="T24" fmla="*/ 102 w 222"/>
              <a:gd name="T25" fmla="*/ 64 h 194"/>
              <a:gd name="T26" fmla="*/ 116 w 222"/>
              <a:gd name="T27" fmla="*/ 64 h 194"/>
              <a:gd name="T28" fmla="*/ 140 w 222"/>
              <a:gd name="T29" fmla="*/ 106 h 194"/>
              <a:gd name="T30" fmla="*/ 78 w 222"/>
              <a:gd name="T31" fmla="*/ 106 h 194"/>
              <a:gd name="T32" fmla="*/ 102 w 222"/>
              <a:gd name="T33" fmla="*/ 6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22" h="194">
                <a:moveTo>
                  <a:pt x="0" y="194"/>
                </a:moveTo>
                <a:lnTo>
                  <a:pt x="222" y="194"/>
                </a:lnTo>
                <a:lnTo>
                  <a:pt x="140" y="62"/>
                </a:lnTo>
                <a:lnTo>
                  <a:pt x="142" y="62"/>
                </a:lnTo>
                <a:lnTo>
                  <a:pt x="142" y="26"/>
                </a:lnTo>
                <a:lnTo>
                  <a:pt x="154" y="26"/>
                </a:lnTo>
                <a:lnTo>
                  <a:pt x="154" y="0"/>
                </a:lnTo>
                <a:lnTo>
                  <a:pt x="69" y="0"/>
                </a:lnTo>
                <a:lnTo>
                  <a:pt x="69" y="26"/>
                </a:lnTo>
                <a:lnTo>
                  <a:pt x="80" y="26"/>
                </a:lnTo>
                <a:lnTo>
                  <a:pt x="80" y="62"/>
                </a:lnTo>
                <a:lnTo>
                  <a:pt x="0" y="194"/>
                </a:lnTo>
                <a:close/>
                <a:moveTo>
                  <a:pt x="102" y="64"/>
                </a:moveTo>
                <a:lnTo>
                  <a:pt x="116" y="64"/>
                </a:lnTo>
                <a:lnTo>
                  <a:pt x="140" y="106"/>
                </a:lnTo>
                <a:lnTo>
                  <a:pt x="78" y="106"/>
                </a:lnTo>
                <a:lnTo>
                  <a:pt x="102" y="6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40" name="Freeform 11"/>
          <p:cNvSpPr/>
          <p:nvPr/>
        </p:nvSpPr>
        <p:spPr bwMode="auto">
          <a:xfrm>
            <a:off x="4246418" y="3098512"/>
            <a:ext cx="578126" cy="546875"/>
          </a:xfrm>
          <a:custGeom>
            <a:avLst/>
            <a:gdLst>
              <a:gd name="T0" fmla="*/ 210 w 259"/>
              <a:gd name="T1" fmla="*/ 245 h 245"/>
              <a:gd name="T2" fmla="*/ 129 w 259"/>
              <a:gd name="T3" fmla="*/ 203 h 245"/>
              <a:gd name="T4" fmla="*/ 49 w 259"/>
              <a:gd name="T5" fmla="*/ 245 h 245"/>
              <a:gd name="T6" fmla="*/ 66 w 259"/>
              <a:gd name="T7" fmla="*/ 158 h 245"/>
              <a:gd name="T8" fmla="*/ 0 w 259"/>
              <a:gd name="T9" fmla="*/ 94 h 245"/>
              <a:gd name="T10" fmla="*/ 89 w 259"/>
              <a:gd name="T11" fmla="*/ 80 h 245"/>
              <a:gd name="T12" fmla="*/ 129 w 259"/>
              <a:gd name="T13" fmla="*/ 0 h 245"/>
              <a:gd name="T14" fmla="*/ 170 w 259"/>
              <a:gd name="T15" fmla="*/ 80 h 245"/>
              <a:gd name="T16" fmla="*/ 259 w 259"/>
              <a:gd name="T17" fmla="*/ 94 h 245"/>
              <a:gd name="T18" fmla="*/ 193 w 259"/>
              <a:gd name="T19" fmla="*/ 158 h 245"/>
              <a:gd name="T20" fmla="*/ 210 w 259"/>
              <a:gd name="T21" fmla="*/ 24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59" h="245">
                <a:moveTo>
                  <a:pt x="210" y="245"/>
                </a:moveTo>
                <a:lnTo>
                  <a:pt x="129" y="203"/>
                </a:lnTo>
                <a:lnTo>
                  <a:pt x="49" y="245"/>
                </a:lnTo>
                <a:lnTo>
                  <a:pt x="66" y="158"/>
                </a:lnTo>
                <a:lnTo>
                  <a:pt x="0" y="94"/>
                </a:lnTo>
                <a:lnTo>
                  <a:pt x="89" y="80"/>
                </a:lnTo>
                <a:lnTo>
                  <a:pt x="129" y="0"/>
                </a:lnTo>
                <a:lnTo>
                  <a:pt x="170" y="80"/>
                </a:lnTo>
                <a:lnTo>
                  <a:pt x="259" y="94"/>
                </a:lnTo>
                <a:lnTo>
                  <a:pt x="193" y="158"/>
                </a:lnTo>
                <a:lnTo>
                  <a:pt x="210" y="24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41" name="Freeform 16"/>
          <p:cNvSpPr>
            <a:spLocks noEditPoints="1"/>
          </p:cNvSpPr>
          <p:nvPr/>
        </p:nvSpPr>
        <p:spPr bwMode="auto">
          <a:xfrm>
            <a:off x="2036895" y="4728273"/>
            <a:ext cx="522322" cy="522322"/>
          </a:xfrm>
          <a:custGeom>
            <a:avLst/>
            <a:gdLst>
              <a:gd name="T0" fmla="*/ 91 w 99"/>
              <a:gd name="T1" fmla="*/ 41 h 99"/>
              <a:gd name="T2" fmla="*/ 85 w 99"/>
              <a:gd name="T3" fmla="*/ 26 h 99"/>
              <a:gd name="T4" fmla="*/ 85 w 99"/>
              <a:gd name="T5" fmla="*/ 15 h 99"/>
              <a:gd name="T6" fmla="*/ 74 w 99"/>
              <a:gd name="T7" fmla="*/ 14 h 99"/>
              <a:gd name="T8" fmla="*/ 58 w 99"/>
              <a:gd name="T9" fmla="*/ 8 h 99"/>
              <a:gd name="T10" fmla="*/ 50 w 99"/>
              <a:gd name="T11" fmla="*/ 0 h 99"/>
              <a:gd name="T12" fmla="*/ 41 w 99"/>
              <a:gd name="T13" fmla="*/ 8 h 99"/>
              <a:gd name="T14" fmla="*/ 27 w 99"/>
              <a:gd name="T15" fmla="*/ 14 h 99"/>
              <a:gd name="T16" fmla="*/ 21 w 99"/>
              <a:gd name="T17" fmla="*/ 12 h 99"/>
              <a:gd name="T18" fmla="*/ 15 w 99"/>
              <a:gd name="T19" fmla="*/ 14 h 99"/>
              <a:gd name="T20" fmla="*/ 15 w 99"/>
              <a:gd name="T21" fmla="*/ 25 h 99"/>
              <a:gd name="T22" fmla="*/ 9 w 99"/>
              <a:gd name="T23" fmla="*/ 41 h 99"/>
              <a:gd name="T24" fmla="*/ 0 w 99"/>
              <a:gd name="T25" fmla="*/ 49 h 99"/>
              <a:gd name="T26" fmla="*/ 9 w 99"/>
              <a:gd name="T27" fmla="*/ 57 h 99"/>
              <a:gd name="T28" fmla="*/ 15 w 99"/>
              <a:gd name="T29" fmla="*/ 72 h 99"/>
              <a:gd name="T30" fmla="*/ 15 w 99"/>
              <a:gd name="T31" fmla="*/ 84 h 99"/>
              <a:gd name="T32" fmla="*/ 26 w 99"/>
              <a:gd name="T33" fmla="*/ 84 h 99"/>
              <a:gd name="T34" fmla="*/ 41 w 99"/>
              <a:gd name="T35" fmla="*/ 90 h 99"/>
              <a:gd name="T36" fmla="*/ 50 w 99"/>
              <a:gd name="T37" fmla="*/ 99 h 99"/>
              <a:gd name="T38" fmla="*/ 58 w 99"/>
              <a:gd name="T39" fmla="*/ 90 h 99"/>
              <a:gd name="T40" fmla="*/ 63 w 99"/>
              <a:gd name="T41" fmla="*/ 89 h 99"/>
              <a:gd name="T42" fmla="*/ 73 w 99"/>
              <a:gd name="T43" fmla="*/ 84 h 99"/>
              <a:gd name="T44" fmla="*/ 84 w 99"/>
              <a:gd name="T45" fmla="*/ 84 h 99"/>
              <a:gd name="T46" fmla="*/ 84 w 99"/>
              <a:gd name="T47" fmla="*/ 73 h 99"/>
              <a:gd name="T48" fmla="*/ 91 w 99"/>
              <a:gd name="T49" fmla="*/ 58 h 99"/>
              <a:gd name="T50" fmla="*/ 99 w 99"/>
              <a:gd name="T51" fmla="*/ 49 h 99"/>
              <a:gd name="T52" fmla="*/ 91 w 99"/>
              <a:gd name="T53" fmla="*/ 41 h 99"/>
              <a:gd name="T54" fmla="*/ 50 w 99"/>
              <a:gd name="T55" fmla="*/ 68 h 99"/>
              <a:gd name="T56" fmla="*/ 31 w 99"/>
              <a:gd name="T57" fmla="*/ 49 h 99"/>
              <a:gd name="T58" fmla="*/ 50 w 99"/>
              <a:gd name="T59" fmla="*/ 30 h 99"/>
              <a:gd name="T60" fmla="*/ 69 w 99"/>
              <a:gd name="T61" fmla="*/ 49 h 99"/>
              <a:gd name="T62" fmla="*/ 50 w 99"/>
              <a:gd name="T63" fmla="*/ 68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9" h="99">
                <a:moveTo>
                  <a:pt x="91" y="41"/>
                </a:moveTo>
                <a:cubicBezTo>
                  <a:pt x="90" y="36"/>
                  <a:pt x="88" y="30"/>
                  <a:pt x="85" y="26"/>
                </a:cubicBezTo>
                <a:cubicBezTo>
                  <a:pt x="88" y="23"/>
                  <a:pt x="88" y="18"/>
                  <a:pt x="85" y="15"/>
                </a:cubicBezTo>
                <a:cubicBezTo>
                  <a:pt x="82" y="11"/>
                  <a:pt x="77" y="11"/>
                  <a:pt x="74" y="14"/>
                </a:cubicBezTo>
                <a:cubicBezTo>
                  <a:pt x="69" y="11"/>
                  <a:pt x="64" y="9"/>
                  <a:pt x="58" y="8"/>
                </a:cubicBezTo>
                <a:cubicBezTo>
                  <a:pt x="58" y="3"/>
                  <a:pt x="54" y="0"/>
                  <a:pt x="50" y="0"/>
                </a:cubicBezTo>
                <a:cubicBezTo>
                  <a:pt x="45" y="0"/>
                  <a:pt x="41" y="3"/>
                  <a:pt x="41" y="8"/>
                </a:cubicBezTo>
                <a:cubicBezTo>
                  <a:pt x="36" y="9"/>
                  <a:pt x="31" y="11"/>
                  <a:pt x="27" y="14"/>
                </a:cubicBezTo>
                <a:cubicBezTo>
                  <a:pt x="25" y="12"/>
                  <a:pt x="23" y="12"/>
                  <a:pt x="21" y="12"/>
                </a:cubicBezTo>
                <a:cubicBezTo>
                  <a:pt x="19" y="12"/>
                  <a:pt x="17" y="12"/>
                  <a:pt x="15" y="14"/>
                </a:cubicBezTo>
                <a:cubicBezTo>
                  <a:pt x="12" y="17"/>
                  <a:pt x="12" y="22"/>
                  <a:pt x="15" y="25"/>
                </a:cubicBezTo>
                <a:cubicBezTo>
                  <a:pt x="12" y="30"/>
                  <a:pt x="10" y="35"/>
                  <a:pt x="9" y="41"/>
                </a:cubicBezTo>
                <a:cubicBezTo>
                  <a:pt x="4" y="41"/>
                  <a:pt x="0" y="44"/>
                  <a:pt x="0" y="49"/>
                </a:cubicBezTo>
                <a:cubicBezTo>
                  <a:pt x="0" y="54"/>
                  <a:pt x="4" y="57"/>
                  <a:pt x="9" y="57"/>
                </a:cubicBezTo>
                <a:cubicBezTo>
                  <a:pt x="10" y="63"/>
                  <a:pt x="12" y="68"/>
                  <a:pt x="15" y="72"/>
                </a:cubicBezTo>
                <a:cubicBezTo>
                  <a:pt x="11" y="75"/>
                  <a:pt x="11" y="80"/>
                  <a:pt x="15" y="84"/>
                </a:cubicBezTo>
                <a:cubicBezTo>
                  <a:pt x="18" y="87"/>
                  <a:pt x="23" y="87"/>
                  <a:pt x="26" y="84"/>
                </a:cubicBezTo>
                <a:cubicBezTo>
                  <a:pt x="30" y="87"/>
                  <a:pt x="36" y="89"/>
                  <a:pt x="41" y="90"/>
                </a:cubicBezTo>
                <a:cubicBezTo>
                  <a:pt x="41" y="95"/>
                  <a:pt x="45" y="99"/>
                  <a:pt x="50" y="99"/>
                </a:cubicBezTo>
                <a:cubicBezTo>
                  <a:pt x="54" y="99"/>
                  <a:pt x="58" y="95"/>
                  <a:pt x="58" y="90"/>
                </a:cubicBezTo>
                <a:cubicBezTo>
                  <a:pt x="60" y="90"/>
                  <a:pt x="62" y="89"/>
                  <a:pt x="63" y="89"/>
                </a:cubicBezTo>
                <a:cubicBezTo>
                  <a:pt x="67" y="88"/>
                  <a:pt x="70" y="86"/>
                  <a:pt x="73" y="84"/>
                </a:cubicBezTo>
                <a:cubicBezTo>
                  <a:pt x="76" y="87"/>
                  <a:pt x="81" y="87"/>
                  <a:pt x="84" y="84"/>
                </a:cubicBezTo>
                <a:cubicBezTo>
                  <a:pt x="87" y="81"/>
                  <a:pt x="87" y="76"/>
                  <a:pt x="84" y="73"/>
                </a:cubicBezTo>
                <a:cubicBezTo>
                  <a:pt x="87" y="68"/>
                  <a:pt x="90" y="63"/>
                  <a:pt x="91" y="58"/>
                </a:cubicBezTo>
                <a:cubicBezTo>
                  <a:pt x="95" y="58"/>
                  <a:pt x="99" y="54"/>
                  <a:pt x="99" y="49"/>
                </a:cubicBezTo>
                <a:cubicBezTo>
                  <a:pt x="99" y="45"/>
                  <a:pt x="95" y="41"/>
                  <a:pt x="91" y="41"/>
                </a:cubicBezTo>
                <a:close/>
                <a:moveTo>
                  <a:pt x="50" y="68"/>
                </a:moveTo>
                <a:cubicBezTo>
                  <a:pt x="39" y="68"/>
                  <a:pt x="31" y="60"/>
                  <a:pt x="31" y="49"/>
                </a:cubicBezTo>
                <a:cubicBezTo>
                  <a:pt x="31" y="39"/>
                  <a:pt x="39" y="30"/>
                  <a:pt x="50" y="30"/>
                </a:cubicBezTo>
                <a:cubicBezTo>
                  <a:pt x="60" y="30"/>
                  <a:pt x="69" y="39"/>
                  <a:pt x="69" y="49"/>
                </a:cubicBezTo>
                <a:cubicBezTo>
                  <a:pt x="69" y="60"/>
                  <a:pt x="60" y="68"/>
                  <a:pt x="50" y="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28572" tIns="64286" rIns="128572" bIns="64286" numCol="1" anchor="t" anchorCtr="0" compatLnSpc="1"/>
          <a:lstStyle/>
          <a:p>
            <a:endParaRPr lang="zh-CN" altLang="en-US" sz="253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196659" y="192318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170"/>
          <p:cNvSpPr txBox="1"/>
          <p:nvPr/>
        </p:nvSpPr>
        <p:spPr>
          <a:xfrm>
            <a:off x="7196660" y="160346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41"/>
          <p:cNvSpPr txBox="1"/>
          <p:nvPr/>
        </p:nvSpPr>
        <p:spPr>
          <a:xfrm>
            <a:off x="4979447" y="3645386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170"/>
          <p:cNvSpPr txBox="1"/>
          <p:nvPr/>
        </p:nvSpPr>
        <p:spPr>
          <a:xfrm>
            <a:off x="4979448" y="3325664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TextBox 41"/>
          <p:cNvSpPr txBox="1"/>
          <p:nvPr/>
        </p:nvSpPr>
        <p:spPr>
          <a:xfrm>
            <a:off x="2667404" y="518766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170"/>
          <p:cNvSpPr txBox="1"/>
          <p:nvPr/>
        </p:nvSpPr>
        <p:spPr>
          <a:xfrm>
            <a:off x="2667405" y="486793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170"/>
          <p:cNvSpPr txBox="1"/>
          <p:nvPr/>
        </p:nvSpPr>
        <p:spPr>
          <a:xfrm>
            <a:off x="10922494" y="2932462"/>
            <a:ext cx="858602" cy="71292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01</a:t>
            </a:r>
            <a:endParaRPr lang="zh-CN" altLang="en-US" sz="40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9" name="TextBox 170"/>
          <p:cNvSpPr txBox="1"/>
          <p:nvPr/>
        </p:nvSpPr>
        <p:spPr>
          <a:xfrm>
            <a:off x="9750919" y="5189887"/>
            <a:ext cx="858602" cy="712925"/>
          </a:xfrm>
          <a:prstGeom prst="rect">
            <a:avLst/>
          </a:prstGeom>
          <a:solidFill>
            <a:schemeClr val="bg1"/>
          </a:solidFill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accent2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02</a:t>
            </a:r>
            <a:endParaRPr lang="zh-CN" altLang="en-US" sz="4000" b="1" dirty="0">
              <a:solidFill>
                <a:schemeClr val="accent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50" name="TextBox 170"/>
          <p:cNvSpPr txBox="1"/>
          <p:nvPr/>
        </p:nvSpPr>
        <p:spPr>
          <a:xfrm>
            <a:off x="7150594" y="5661374"/>
            <a:ext cx="858602" cy="712925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03</a:t>
            </a:r>
            <a:endParaRPr lang="zh-CN" altLang="en-US" sz="40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29" grpId="0" animBg="1"/>
      <p:bldP spid="33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 animBg="1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21329" y="1362347"/>
            <a:ext cx="2771272" cy="301551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flipH="1">
            <a:off x="1293465" y="1259325"/>
            <a:ext cx="3000215" cy="4384881"/>
          </a:xfrm>
          <a:prstGeom prst="rect">
            <a:avLst/>
          </a:pr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1421329" y="4536750"/>
            <a:ext cx="2771272" cy="965876"/>
            <a:chOff x="578159" y="1949614"/>
            <a:chExt cx="1971069" cy="687382"/>
          </a:xfrm>
        </p:grpSpPr>
        <p:sp>
          <p:nvSpPr>
            <p:cNvPr id="28" name="Content Placeholder 2"/>
            <p:cNvSpPr txBox="1"/>
            <p:nvPr/>
          </p:nvSpPr>
          <p:spPr>
            <a:xfrm>
              <a:off x="578159" y="2171520"/>
              <a:ext cx="1971069" cy="46547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79173" y="1949614"/>
              <a:ext cx="1525803" cy="219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5050354" y="1362347"/>
            <a:ext cx="2771272" cy="301551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 flipH="1">
            <a:off x="4922490" y="1259325"/>
            <a:ext cx="3000215" cy="4384881"/>
          </a:xfrm>
          <a:prstGeom prst="rect">
            <a:avLst/>
          </a:prstGeom>
          <a:noFill/>
          <a:ln w="508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 bwMode="auto">
          <a:xfrm>
            <a:off x="5050354" y="4536750"/>
            <a:ext cx="2771272" cy="965876"/>
            <a:chOff x="578159" y="1949614"/>
            <a:chExt cx="1971069" cy="687382"/>
          </a:xfrm>
        </p:grpSpPr>
        <p:sp>
          <p:nvSpPr>
            <p:cNvPr id="33" name="Content Placeholder 2"/>
            <p:cNvSpPr txBox="1"/>
            <p:nvPr/>
          </p:nvSpPr>
          <p:spPr>
            <a:xfrm>
              <a:off x="578159" y="2171520"/>
              <a:ext cx="1971069" cy="46547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79173" y="1949614"/>
              <a:ext cx="1525803" cy="219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8717479" y="1362347"/>
            <a:ext cx="2771272" cy="301551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 flipH="1">
            <a:off x="8589615" y="1259325"/>
            <a:ext cx="3000215" cy="4384881"/>
          </a:xfrm>
          <a:prstGeom prst="rect">
            <a:avLst/>
          </a:prstGeom>
          <a:noFill/>
          <a:ln w="508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 bwMode="auto">
          <a:xfrm>
            <a:off x="8717479" y="4536750"/>
            <a:ext cx="2771272" cy="965876"/>
            <a:chOff x="578159" y="1949614"/>
            <a:chExt cx="1971069" cy="687382"/>
          </a:xfrm>
        </p:grpSpPr>
        <p:sp>
          <p:nvSpPr>
            <p:cNvPr id="38" name="Content Placeholder 2"/>
            <p:cNvSpPr txBox="1"/>
            <p:nvPr/>
          </p:nvSpPr>
          <p:spPr>
            <a:xfrm>
              <a:off x="578159" y="2171520"/>
              <a:ext cx="1971069" cy="46547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8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请替换文字内容，点击添加相关标题文字，修改文字内容，也可以直接复制你的内容到此。请替换文字内容，点击添加相关标题文字，修改文字内容，也可以直接复制你的内容到此。</a:t>
              </a:r>
              <a:endParaRPr lang="zh-CN" altLang="en-US" sz="8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579173" y="1949614"/>
              <a:ext cx="1525803" cy="21903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  <p:bldP spid="30" grpId="0" animBg="1"/>
      <p:bldP spid="31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03557" y="3620029"/>
            <a:ext cx="1061322" cy="1061322"/>
            <a:chOff x="362669" y="3620029"/>
            <a:chExt cx="1061322" cy="1061322"/>
          </a:xfrm>
        </p:grpSpPr>
        <p:sp>
          <p:nvSpPr>
            <p:cNvPr id="14" name="椭圆 13"/>
            <p:cNvSpPr/>
            <p:nvPr/>
          </p:nvSpPr>
          <p:spPr>
            <a:xfrm>
              <a:off x="362669" y="3620029"/>
              <a:ext cx="1061322" cy="106132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83718" y="3741563"/>
              <a:ext cx="819223" cy="818254"/>
              <a:chOff x="4602162" y="361950"/>
              <a:chExt cx="1343026" cy="1341438"/>
            </a:xfrm>
          </p:grpSpPr>
          <p:sp>
            <p:nvSpPr>
              <p:cNvPr id="17" name="Freeform 23"/>
              <p:cNvSpPr>
                <a:spLocks noEditPoints="1"/>
              </p:cNvSpPr>
              <p:nvPr/>
            </p:nvSpPr>
            <p:spPr bwMode="auto">
              <a:xfrm>
                <a:off x="4602162" y="361950"/>
                <a:ext cx="1343026" cy="1341438"/>
              </a:xfrm>
              <a:custGeom>
                <a:avLst/>
                <a:gdLst>
                  <a:gd name="T0" fmla="*/ 0 w 355"/>
                  <a:gd name="T1" fmla="*/ 178 h 355"/>
                  <a:gd name="T2" fmla="*/ 355 w 355"/>
                  <a:gd name="T3" fmla="*/ 178 h 355"/>
                  <a:gd name="T4" fmla="*/ 177 w 355"/>
                  <a:gd name="T5" fmla="*/ 331 h 355"/>
                  <a:gd name="T6" fmla="*/ 24 w 355"/>
                  <a:gd name="T7" fmla="*/ 175 h 355"/>
                  <a:gd name="T8" fmla="*/ 58 w 355"/>
                  <a:gd name="T9" fmla="*/ 192 h 355"/>
                  <a:gd name="T10" fmla="*/ 71 w 355"/>
                  <a:gd name="T11" fmla="*/ 232 h 355"/>
                  <a:gd name="T12" fmla="*/ 95 w 355"/>
                  <a:gd name="T13" fmla="*/ 243 h 355"/>
                  <a:gd name="T14" fmla="*/ 112 w 355"/>
                  <a:gd name="T15" fmla="*/ 315 h 355"/>
                  <a:gd name="T16" fmla="*/ 118 w 355"/>
                  <a:gd name="T17" fmla="*/ 305 h 355"/>
                  <a:gd name="T18" fmla="*/ 146 w 355"/>
                  <a:gd name="T19" fmla="*/ 265 h 355"/>
                  <a:gd name="T20" fmla="*/ 162 w 355"/>
                  <a:gd name="T21" fmla="*/ 222 h 355"/>
                  <a:gd name="T22" fmla="*/ 112 w 355"/>
                  <a:gd name="T23" fmla="*/ 189 h 355"/>
                  <a:gd name="T24" fmla="*/ 66 w 355"/>
                  <a:gd name="T25" fmla="*/ 165 h 355"/>
                  <a:gd name="T26" fmla="*/ 102 w 355"/>
                  <a:gd name="T27" fmla="*/ 154 h 355"/>
                  <a:gd name="T28" fmla="*/ 138 w 355"/>
                  <a:gd name="T29" fmla="*/ 140 h 355"/>
                  <a:gd name="T30" fmla="*/ 119 w 355"/>
                  <a:gd name="T31" fmla="*/ 97 h 355"/>
                  <a:gd name="T32" fmla="*/ 95 w 355"/>
                  <a:gd name="T33" fmla="*/ 109 h 355"/>
                  <a:gd name="T34" fmla="*/ 70 w 355"/>
                  <a:gd name="T35" fmla="*/ 93 h 355"/>
                  <a:gd name="T36" fmla="*/ 85 w 355"/>
                  <a:gd name="T37" fmla="*/ 68 h 355"/>
                  <a:gd name="T38" fmla="*/ 177 w 355"/>
                  <a:gd name="T39" fmla="*/ 25 h 355"/>
                  <a:gd name="T40" fmla="*/ 244 w 355"/>
                  <a:gd name="T41" fmla="*/ 63 h 355"/>
                  <a:gd name="T42" fmla="*/ 236 w 355"/>
                  <a:gd name="T43" fmla="*/ 104 h 355"/>
                  <a:gd name="T44" fmla="*/ 220 w 355"/>
                  <a:gd name="T45" fmla="*/ 110 h 355"/>
                  <a:gd name="T46" fmla="*/ 223 w 355"/>
                  <a:gd name="T47" fmla="*/ 104 h 355"/>
                  <a:gd name="T48" fmla="*/ 215 w 355"/>
                  <a:gd name="T49" fmla="*/ 96 h 355"/>
                  <a:gd name="T50" fmla="*/ 213 w 355"/>
                  <a:gd name="T51" fmla="*/ 94 h 355"/>
                  <a:gd name="T52" fmla="*/ 215 w 355"/>
                  <a:gd name="T53" fmla="*/ 126 h 355"/>
                  <a:gd name="T54" fmla="*/ 192 w 355"/>
                  <a:gd name="T55" fmla="*/ 155 h 355"/>
                  <a:gd name="T56" fmla="*/ 219 w 355"/>
                  <a:gd name="T57" fmla="*/ 138 h 355"/>
                  <a:gd name="T58" fmla="*/ 239 w 355"/>
                  <a:gd name="T59" fmla="*/ 150 h 355"/>
                  <a:gd name="T60" fmla="*/ 261 w 355"/>
                  <a:gd name="T61" fmla="*/ 160 h 355"/>
                  <a:gd name="T62" fmla="*/ 262 w 355"/>
                  <a:gd name="T63" fmla="*/ 159 h 355"/>
                  <a:gd name="T64" fmla="*/ 320 w 355"/>
                  <a:gd name="T65" fmla="*/ 175 h 355"/>
                  <a:gd name="T66" fmla="*/ 330 w 355"/>
                  <a:gd name="T67" fmla="*/ 178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5" h="355">
                    <a:moveTo>
                      <a:pt x="177" y="0"/>
                    </a:moveTo>
                    <a:cubicBezTo>
                      <a:pt x="79" y="0"/>
                      <a:pt x="0" y="80"/>
                      <a:pt x="0" y="178"/>
                    </a:cubicBezTo>
                    <a:cubicBezTo>
                      <a:pt x="0" y="275"/>
                      <a:pt x="79" y="355"/>
                      <a:pt x="177" y="355"/>
                    </a:cubicBezTo>
                    <a:cubicBezTo>
                      <a:pt x="275" y="355"/>
                      <a:pt x="355" y="275"/>
                      <a:pt x="355" y="178"/>
                    </a:cubicBezTo>
                    <a:cubicBezTo>
                      <a:pt x="355" y="80"/>
                      <a:pt x="275" y="0"/>
                      <a:pt x="177" y="0"/>
                    </a:cubicBezTo>
                    <a:close/>
                    <a:moveTo>
                      <a:pt x="177" y="331"/>
                    </a:moveTo>
                    <a:cubicBezTo>
                      <a:pt x="93" y="331"/>
                      <a:pt x="24" y="262"/>
                      <a:pt x="24" y="178"/>
                    </a:cubicBezTo>
                    <a:cubicBezTo>
                      <a:pt x="24" y="177"/>
                      <a:pt x="24" y="176"/>
                      <a:pt x="24" y="175"/>
                    </a:cubicBezTo>
                    <a:cubicBezTo>
                      <a:pt x="46" y="192"/>
                      <a:pt x="46" y="192"/>
                      <a:pt x="46" y="192"/>
                    </a:cubicBezTo>
                    <a:cubicBezTo>
                      <a:pt x="58" y="192"/>
                      <a:pt x="58" y="192"/>
                      <a:pt x="58" y="192"/>
                    </a:cubicBezTo>
                    <a:cubicBezTo>
                      <a:pt x="71" y="205"/>
                      <a:pt x="71" y="205"/>
                      <a:pt x="71" y="205"/>
                    </a:cubicBezTo>
                    <a:cubicBezTo>
                      <a:pt x="71" y="232"/>
                      <a:pt x="71" y="232"/>
                      <a:pt x="71" y="232"/>
                    </a:cubicBezTo>
                    <a:cubicBezTo>
                      <a:pt x="82" y="243"/>
                      <a:pt x="82" y="243"/>
                      <a:pt x="82" y="243"/>
                    </a:cubicBezTo>
                    <a:cubicBezTo>
                      <a:pt x="95" y="243"/>
                      <a:pt x="95" y="243"/>
                      <a:pt x="95" y="243"/>
                    </a:cubicBezTo>
                    <a:cubicBezTo>
                      <a:pt x="95" y="298"/>
                      <a:pt x="95" y="298"/>
                      <a:pt x="95" y="298"/>
                    </a:cubicBezTo>
                    <a:cubicBezTo>
                      <a:pt x="112" y="315"/>
                      <a:pt x="112" y="315"/>
                      <a:pt x="112" y="315"/>
                    </a:cubicBezTo>
                    <a:cubicBezTo>
                      <a:pt x="118" y="315"/>
                      <a:pt x="118" y="315"/>
                      <a:pt x="118" y="315"/>
                    </a:cubicBezTo>
                    <a:cubicBezTo>
                      <a:pt x="118" y="305"/>
                      <a:pt x="118" y="305"/>
                      <a:pt x="118" y="305"/>
                    </a:cubicBezTo>
                    <a:cubicBezTo>
                      <a:pt x="146" y="276"/>
                      <a:pt x="146" y="276"/>
                      <a:pt x="146" y="276"/>
                    </a:cubicBezTo>
                    <a:cubicBezTo>
                      <a:pt x="146" y="265"/>
                      <a:pt x="146" y="265"/>
                      <a:pt x="146" y="265"/>
                    </a:cubicBezTo>
                    <a:cubicBezTo>
                      <a:pt x="162" y="249"/>
                      <a:pt x="162" y="249"/>
                      <a:pt x="162" y="249"/>
                    </a:cubicBezTo>
                    <a:cubicBezTo>
                      <a:pt x="162" y="222"/>
                      <a:pt x="162" y="222"/>
                      <a:pt x="162" y="222"/>
                    </a:cubicBezTo>
                    <a:cubicBezTo>
                      <a:pt x="145" y="222"/>
                      <a:pt x="145" y="222"/>
                      <a:pt x="145" y="222"/>
                    </a:cubicBezTo>
                    <a:cubicBezTo>
                      <a:pt x="112" y="189"/>
                      <a:pt x="112" y="189"/>
                      <a:pt x="112" y="189"/>
                    </a:cubicBezTo>
                    <a:cubicBezTo>
                      <a:pt x="66" y="189"/>
                      <a:pt x="66" y="189"/>
                      <a:pt x="66" y="189"/>
                    </a:cubicBezTo>
                    <a:cubicBezTo>
                      <a:pt x="66" y="165"/>
                      <a:pt x="66" y="165"/>
                      <a:pt x="66" y="165"/>
                    </a:cubicBezTo>
                    <a:cubicBezTo>
                      <a:pt x="102" y="165"/>
                      <a:pt x="102" y="165"/>
                      <a:pt x="102" y="165"/>
                    </a:cubicBez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24" y="154"/>
                      <a:pt x="124" y="154"/>
                      <a:pt x="124" y="154"/>
                    </a:cubicBezTo>
                    <a:cubicBezTo>
                      <a:pt x="138" y="140"/>
                      <a:pt x="138" y="140"/>
                      <a:pt x="138" y="140"/>
                    </a:cubicBezTo>
                    <a:cubicBezTo>
                      <a:pt x="138" y="116"/>
                      <a:pt x="138" y="116"/>
                      <a:pt x="138" y="116"/>
                    </a:cubicBezTo>
                    <a:cubicBezTo>
                      <a:pt x="119" y="97"/>
                      <a:pt x="119" y="97"/>
                      <a:pt x="119" y="97"/>
                    </a:cubicBezTo>
                    <a:cubicBezTo>
                      <a:pt x="95" y="97"/>
                      <a:pt x="95" y="97"/>
                      <a:pt x="95" y="97"/>
                    </a:cubicBezTo>
                    <a:cubicBezTo>
                      <a:pt x="95" y="109"/>
                      <a:pt x="95" y="109"/>
                      <a:pt x="95" y="109"/>
                    </a:cubicBezTo>
                    <a:cubicBezTo>
                      <a:pt x="70" y="109"/>
                      <a:pt x="70" y="109"/>
                      <a:pt x="70" y="109"/>
                    </a:cubicBezTo>
                    <a:cubicBezTo>
                      <a:pt x="70" y="93"/>
                      <a:pt x="70" y="93"/>
                      <a:pt x="70" y="93"/>
                    </a:cubicBezTo>
                    <a:cubicBezTo>
                      <a:pt x="85" y="78"/>
                      <a:pt x="85" y="78"/>
                      <a:pt x="85" y="7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71" y="68"/>
                      <a:pt x="71" y="68"/>
                      <a:pt x="71" y="68"/>
                    </a:cubicBezTo>
                    <a:cubicBezTo>
                      <a:pt x="98" y="41"/>
                      <a:pt x="136" y="25"/>
                      <a:pt x="177" y="25"/>
                    </a:cubicBezTo>
                    <a:cubicBezTo>
                      <a:pt x="216" y="25"/>
                      <a:pt x="251" y="39"/>
                      <a:pt x="278" y="63"/>
                    </a:cubicBezTo>
                    <a:cubicBezTo>
                      <a:pt x="244" y="63"/>
                      <a:pt x="244" y="63"/>
                      <a:pt x="244" y="63"/>
                    </a:cubicBezTo>
                    <a:cubicBezTo>
                      <a:pt x="219" y="87"/>
                      <a:pt x="219" y="87"/>
                      <a:pt x="219" y="87"/>
                    </a:cubicBezTo>
                    <a:cubicBezTo>
                      <a:pt x="236" y="104"/>
                      <a:pt x="236" y="104"/>
                      <a:pt x="236" y="104"/>
                    </a:cubicBezTo>
                    <a:cubicBezTo>
                      <a:pt x="225" y="115"/>
                      <a:pt x="225" y="115"/>
                      <a:pt x="225" y="115"/>
                    </a:cubicBezTo>
                    <a:cubicBezTo>
                      <a:pt x="220" y="110"/>
                      <a:pt x="220" y="110"/>
                      <a:pt x="220" y="110"/>
                    </a:cubicBezTo>
                    <a:cubicBezTo>
                      <a:pt x="225" y="106"/>
                      <a:pt x="225" y="106"/>
                      <a:pt x="225" y="106"/>
                    </a:cubicBezTo>
                    <a:cubicBezTo>
                      <a:pt x="223" y="104"/>
                      <a:pt x="223" y="104"/>
                      <a:pt x="223" y="104"/>
                    </a:cubicBezTo>
                    <a:cubicBezTo>
                      <a:pt x="223" y="104"/>
                      <a:pt x="223" y="104"/>
                      <a:pt x="223" y="104"/>
                    </a:cubicBezTo>
                    <a:cubicBezTo>
                      <a:pt x="215" y="96"/>
                      <a:pt x="215" y="96"/>
                      <a:pt x="215" y="96"/>
                    </a:cubicBezTo>
                    <a:cubicBezTo>
                      <a:pt x="215" y="96"/>
                      <a:pt x="215" y="96"/>
                      <a:pt x="215" y="96"/>
                    </a:cubicBezTo>
                    <a:cubicBezTo>
                      <a:pt x="213" y="94"/>
                      <a:pt x="213" y="94"/>
                      <a:pt x="213" y="94"/>
                    </a:cubicBezTo>
                    <a:cubicBezTo>
                      <a:pt x="198" y="109"/>
                      <a:pt x="198" y="109"/>
                      <a:pt x="198" y="109"/>
                    </a:cubicBezTo>
                    <a:cubicBezTo>
                      <a:pt x="215" y="126"/>
                      <a:pt x="215" y="126"/>
                      <a:pt x="215" y="126"/>
                    </a:cubicBezTo>
                    <a:cubicBezTo>
                      <a:pt x="192" y="126"/>
                      <a:pt x="192" y="126"/>
                      <a:pt x="192" y="126"/>
                    </a:cubicBezTo>
                    <a:cubicBezTo>
                      <a:pt x="192" y="155"/>
                      <a:pt x="192" y="155"/>
                      <a:pt x="192" y="155"/>
                    </a:cubicBezTo>
                    <a:cubicBezTo>
                      <a:pt x="219" y="155"/>
                      <a:pt x="219" y="155"/>
                      <a:pt x="219" y="155"/>
                    </a:cubicBezTo>
                    <a:cubicBezTo>
                      <a:pt x="219" y="138"/>
                      <a:pt x="219" y="138"/>
                      <a:pt x="219" y="138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39" y="150"/>
                      <a:pt x="239" y="150"/>
                      <a:pt x="239" y="150"/>
                    </a:cubicBezTo>
                    <a:cubicBezTo>
                      <a:pt x="239" y="160"/>
                      <a:pt x="239" y="160"/>
                      <a:pt x="239" y="160"/>
                    </a:cubicBezTo>
                    <a:cubicBezTo>
                      <a:pt x="261" y="160"/>
                      <a:pt x="261" y="160"/>
                      <a:pt x="261" y="160"/>
                    </a:cubicBezTo>
                    <a:cubicBezTo>
                      <a:pt x="262" y="159"/>
                      <a:pt x="262" y="159"/>
                      <a:pt x="262" y="159"/>
                    </a:cubicBezTo>
                    <a:cubicBezTo>
                      <a:pt x="262" y="159"/>
                      <a:pt x="262" y="159"/>
                      <a:pt x="262" y="159"/>
                    </a:cubicBezTo>
                    <a:cubicBezTo>
                      <a:pt x="298" y="196"/>
                      <a:pt x="298" y="196"/>
                      <a:pt x="298" y="196"/>
                    </a:cubicBezTo>
                    <a:cubicBezTo>
                      <a:pt x="320" y="175"/>
                      <a:pt x="320" y="175"/>
                      <a:pt x="320" y="175"/>
                    </a:cubicBezTo>
                    <a:cubicBezTo>
                      <a:pt x="330" y="175"/>
                      <a:pt x="330" y="175"/>
                      <a:pt x="330" y="175"/>
                    </a:cubicBezTo>
                    <a:cubicBezTo>
                      <a:pt x="330" y="176"/>
                      <a:pt x="330" y="177"/>
                      <a:pt x="330" y="178"/>
                    </a:cubicBezTo>
                    <a:cubicBezTo>
                      <a:pt x="330" y="262"/>
                      <a:pt x="262" y="331"/>
                      <a:pt x="177" y="33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24"/>
              <p:cNvSpPr/>
              <p:nvPr/>
            </p:nvSpPr>
            <p:spPr bwMode="auto">
              <a:xfrm>
                <a:off x="5056188" y="512763"/>
                <a:ext cx="234950" cy="257175"/>
              </a:xfrm>
              <a:custGeom>
                <a:avLst/>
                <a:gdLst>
                  <a:gd name="T0" fmla="*/ 148 w 148"/>
                  <a:gd name="T1" fmla="*/ 0 h 162"/>
                  <a:gd name="T2" fmla="*/ 0 w 148"/>
                  <a:gd name="T3" fmla="*/ 0 h 162"/>
                  <a:gd name="T4" fmla="*/ 0 w 148"/>
                  <a:gd name="T5" fmla="*/ 100 h 162"/>
                  <a:gd name="T6" fmla="*/ 62 w 148"/>
                  <a:gd name="T7" fmla="*/ 162 h 162"/>
                  <a:gd name="T8" fmla="*/ 88 w 148"/>
                  <a:gd name="T9" fmla="*/ 162 h 162"/>
                  <a:gd name="T10" fmla="*/ 88 w 148"/>
                  <a:gd name="T11" fmla="*/ 119 h 162"/>
                  <a:gd name="T12" fmla="*/ 148 w 148"/>
                  <a:gd name="T13" fmla="*/ 59 h 162"/>
                  <a:gd name="T14" fmla="*/ 148 w 148"/>
                  <a:gd name="T1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" h="162">
                    <a:moveTo>
                      <a:pt x="148" y="0"/>
                    </a:moveTo>
                    <a:lnTo>
                      <a:pt x="0" y="0"/>
                    </a:lnTo>
                    <a:lnTo>
                      <a:pt x="0" y="100"/>
                    </a:lnTo>
                    <a:lnTo>
                      <a:pt x="62" y="162"/>
                    </a:lnTo>
                    <a:lnTo>
                      <a:pt x="88" y="162"/>
                    </a:lnTo>
                    <a:lnTo>
                      <a:pt x="88" y="119"/>
                    </a:lnTo>
                    <a:lnTo>
                      <a:pt x="148" y="59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5"/>
              <p:cNvSpPr/>
              <p:nvPr/>
            </p:nvSpPr>
            <p:spPr bwMode="auto">
              <a:xfrm>
                <a:off x="5272088" y="985838"/>
                <a:ext cx="457200" cy="476250"/>
              </a:xfrm>
              <a:custGeom>
                <a:avLst/>
                <a:gdLst>
                  <a:gd name="T0" fmla="*/ 245 w 288"/>
                  <a:gd name="T1" fmla="*/ 97 h 300"/>
                  <a:gd name="T2" fmla="*/ 145 w 288"/>
                  <a:gd name="T3" fmla="*/ 0 h 300"/>
                  <a:gd name="T4" fmla="*/ 145 w 288"/>
                  <a:gd name="T5" fmla="*/ 0 h 300"/>
                  <a:gd name="T6" fmla="*/ 33 w 288"/>
                  <a:gd name="T7" fmla="*/ 0 h 300"/>
                  <a:gd name="T8" fmla="*/ 0 w 288"/>
                  <a:gd name="T9" fmla="*/ 33 h 300"/>
                  <a:gd name="T10" fmla="*/ 0 w 288"/>
                  <a:gd name="T11" fmla="*/ 104 h 300"/>
                  <a:gd name="T12" fmla="*/ 48 w 288"/>
                  <a:gd name="T13" fmla="*/ 152 h 300"/>
                  <a:gd name="T14" fmla="*/ 133 w 288"/>
                  <a:gd name="T15" fmla="*/ 152 h 300"/>
                  <a:gd name="T16" fmla="*/ 133 w 288"/>
                  <a:gd name="T17" fmla="*/ 235 h 300"/>
                  <a:gd name="T18" fmla="*/ 200 w 288"/>
                  <a:gd name="T19" fmla="*/ 300 h 300"/>
                  <a:gd name="T20" fmla="*/ 214 w 288"/>
                  <a:gd name="T21" fmla="*/ 300 h 300"/>
                  <a:gd name="T22" fmla="*/ 214 w 288"/>
                  <a:gd name="T23" fmla="*/ 219 h 300"/>
                  <a:gd name="T24" fmla="*/ 248 w 288"/>
                  <a:gd name="T25" fmla="*/ 188 h 300"/>
                  <a:gd name="T26" fmla="*/ 248 w 288"/>
                  <a:gd name="T27" fmla="*/ 131 h 300"/>
                  <a:gd name="T28" fmla="*/ 264 w 288"/>
                  <a:gd name="T29" fmla="*/ 131 h 300"/>
                  <a:gd name="T30" fmla="*/ 288 w 288"/>
                  <a:gd name="T31" fmla="*/ 107 h 300"/>
                  <a:gd name="T32" fmla="*/ 279 w 288"/>
                  <a:gd name="T33" fmla="*/ 97 h 300"/>
                  <a:gd name="T34" fmla="*/ 245 w 288"/>
                  <a:gd name="T35" fmla="*/ 97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88" h="300">
                    <a:moveTo>
                      <a:pt x="245" y="97"/>
                    </a:moveTo>
                    <a:lnTo>
                      <a:pt x="145" y="0"/>
                    </a:lnTo>
                    <a:lnTo>
                      <a:pt x="145" y="0"/>
                    </a:lnTo>
                    <a:lnTo>
                      <a:pt x="33" y="0"/>
                    </a:lnTo>
                    <a:lnTo>
                      <a:pt x="0" y="33"/>
                    </a:lnTo>
                    <a:lnTo>
                      <a:pt x="0" y="104"/>
                    </a:lnTo>
                    <a:lnTo>
                      <a:pt x="48" y="152"/>
                    </a:lnTo>
                    <a:lnTo>
                      <a:pt x="133" y="152"/>
                    </a:lnTo>
                    <a:lnTo>
                      <a:pt x="133" y="235"/>
                    </a:lnTo>
                    <a:lnTo>
                      <a:pt x="200" y="300"/>
                    </a:lnTo>
                    <a:lnTo>
                      <a:pt x="214" y="300"/>
                    </a:lnTo>
                    <a:lnTo>
                      <a:pt x="214" y="219"/>
                    </a:lnTo>
                    <a:lnTo>
                      <a:pt x="248" y="188"/>
                    </a:lnTo>
                    <a:lnTo>
                      <a:pt x="248" y="131"/>
                    </a:lnTo>
                    <a:lnTo>
                      <a:pt x="264" y="131"/>
                    </a:lnTo>
                    <a:lnTo>
                      <a:pt x="288" y="107"/>
                    </a:lnTo>
                    <a:lnTo>
                      <a:pt x="279" y="97"/>
                    </a:lnTo>
                    <a:lnTo>
                      <a:pt x="245" y="9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6"/>
              <p:cNvSpPr/>
              <p:nvPr/>
            </p:nvSpPr>
            <p:spPr bwMode="auto">
              <a:xfrm>
                <a:off x="5646738" y="1341438"/>
                <a:ext cx="44450" cy="101600"/>
              </a:xfrm>
              <a:custGeom>
                <a:avLst/>
                <a:gdLst>
                  <a:gd name="T0" fmla="*/ 0 w 28"/>
                  <a:gd name="T1" fmla="*/ 64 h 64"/>
                  <a:gd name="T2" fmla="*/ 28 w 28"/>
                  <a:gd name="T3" fmla="*/ 40 h 64"/>
                  <a:gd name="T4" fmla="*/ 28 w 28"/>
                  <a:gd name="T5" fmla="*/ 0 h 64"/>
                  <a:gd name="T6" fmla="*/ 0 w 28"/>
                  <a:gd name="T7" fmla="*/ 0 h 64"/>
                  <a:gd name="T8" fmla="*/ 0 w 28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64">
                    <a:moveTo>
                      <a:pt x="0" y="64"/>
                    </a:moveTo>
                    <a:lnTo>
                      <a:pt x="28" y="40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873963" y="5389779"/>
            <a:ext cx="1061322" cy="1061322"/>
            <a:chOff x="362669" y="5389779"/>
            <a:chExt cx="1061322" cy="1061322"/>
          </a:xfrm>
        </p:grpSpPr>
        <p:sp>
          <p:nvSpPr>
            <p:cNvPr id="15" name="椭圆 14"/>
            <p:cNvSpPr/>
            <p:nvPr/>
          </p:nvSpPr>
          <p:spPr>
            <a:xfrm>
              <a:off x="362669" y="5389779"/>
              <a:ext cx="1061322" cy="1061322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560765" y="5583971"/>
              <a:ext cx="689373" cy="625287"/>
              <a:chOff x="3468688" y="460375"/>
              <a:chExt cx="631825" cy="573088"/>
            </a:xfrm>
            <a:solidFill>
              <a:srgbClr val="282828"/>
            </a:solidFill>
          </p:grpSpPr>
          <p:sp>
            <p:nvSpPr>
              <p:cNvPr id="31" name="Freeform 19"/>
              <p:cNvSpPr/>
              <p:nvPr/>
            </p:nvSpPr>
            <p:spPr bwMode="auto">
              <a:xfrm>
                <a:off x="3468688" y="460375"/>
                <a:ext cx="271463" cy="422275"/>
              </a:xfrm>
              <a:custGeom>
                <a:avLst/>
                <a:gdLst>
                  <a:gd name="T0" fmla="*/ 150 w 169"/>
                  <a:gd name="T1" fmla="*/ 150 h 263"/>
                  <a:gd name="T2" fmla="*/ 169 w 169"/>
                  <a:gd name="T3" fmla="*/ 0 h 263"/>
                  <a:gd name="T4" fmla="*/ 56 w 169"/>
                  <a:gd name="T5" fmla="*/ 103 h 263"/>
                  <a:gd name="T6" fmla="*/ 0 w 169"/>
                  <a:gd name="T7" fmla="*/ 263 h 263"/>
                  <a:gd name="T8" fmla="*/ 169 w 169"/>
                  <a:gd name="T9" fmla="*/ 263 h 263"/>
                  <a:gd name="T10" fmla="*/ 150 w 169"/>
                  <a:gd name="T11" fmla="*/ 15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9" h="263">
                    <a:moveTo>
                      <a:pt x="150" y="150"/>
                    </a:moveTo>
                    <a:cubicBezTo>
                      <a:pt x="150" y="66"/>
                      <a:pt x="169" y="0"/>
                      <a:pt x="169" y="0"/>
                    </a:cubicBezTo>
                    <a:cubicBezTo>
                      <a:pt x="169" y="0"/>
                      <a:pt x="113" y="10"/>
                      <a:pt x="56" y="103"/>
                    </a:cubicBezTo>
                    <a:cubicBezTo>
                      <a:pt x="0" y="197"/>
                      <a:pt x="0" y="263"/>
                      <a:pt x="0" y="263"/>
                    </a:cubicBezTo>
                    <a:cubicBezTo>
                      <a:pt x="169" y="263"/>
                      <a:pt x="169" y="263"/>
                      <a:pt x="169" y="263"/>
                    </a:cubicBezTo>
                    <a:cubicBezTo>
                      <a:pt x="169" y="263"/>
                      <a:pt x="150" y="235"/>
                      <a:pt x="150" y="15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20"/>
              <p:cNvSpPr/>
              <p:nvPr/>
            </p:nvSpPr>
            <p:spPr bwMode="auto">
              <a:xfrm>
                <a:off x="3829050" y="611188"/>
                <a:ext cx="271463" cy="271463"/>
              </a:xfrm>
              <a:custGeom>
                <a:avLst/>
                <a:gdLst>
                  <a:gd name="T0" fmla="*/ 0 w 171"/>
                  <a:gd name="T1" fmla="*/ 0 h 171"/>
                  <a:gd name="T2" fmla="*/ 0 w 171"/>
                  <a:gd name="T3" fmla="*/ 171 h 171"/>
                  <a:gd name="T4" fmla="*/ 171 w 171"/>
                  <a:gd name="T5" fmla="*/ 171 h 171"/>
                  <a:gd name="T6" fmla="*/ 0 w 171"/>
                  <a:gd name="T7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1" h="171">
                    <a:moveTo>
                      <a:pt x="0" y="0"/>
                    </a:moveTo>
                    <a:lnTo>
                      <a:pt x="0" y="171"/>
                    </a:lnTo>
                    <a:lnTo>
                      <a:pt x="171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21"/>
              <p:cNvSpPr/>
              <p:nvPr/>
            </p:nvSpPr>
            <p:spPr bwMode="auto">
              <a:xfrm>
                <a:off x="3468688" y="460375"/>
                <a:ext cx="631825" cy="573088"/>
              </a:xfrm>
              <a:custGeom>
                <a:avLst/>
                <a:gdLst>
                  <a:gd name="T0" fmla="*/ 207 w 394"/>
                  <a:gd name="T1" fmla="*/ 282 h 357"/>
                  <a:gd name="T2" fmla="*/ 207 w 394"/>
                  <a:gd name="T3" fmla="*/ 0 h 357"/>
                  <a:gd name="T4" fmla="*/ 188 w 394"/>
                  <a:gd name="T5" fmla="*/ 0 h 357"/>
                  <a:gd name="T6" fmla="*/ 188 w 394"/>
                  <a:gd name="T7" fmla="*/ 282 h 357"/>
                  <a:gd name="T8" fmla="*/ 2 w 394"/>
                  <a:gd name="T9" fmla="*/ 282 h 357"/>
                  <a:gd name="T10" fmla="*/ 0 w 394"/>
                  <a:gd name="T11" fmla="*/ 282 h 357"/>
                  <a:gd name="T12" fmla="*/ 75 w 394"/>
                  <a:gd name="T13" fmla="*/ 357 h 357"/>
                  <a:gd name="T14" fmla="*/ 319 w 394"/>
                  <a:gd name="T15" fmla="*/ 357 h 357"/>
                  <a:gd name="T16" fmla="*/ 394 w 394"/>
                  <a:gd name="T17" fmla="*/ 282 h 357"/>
                  <a:gd name="T18" fmla="*/ 392 w 394"/>
                  <a:gd name="T19" fmla="*/ 282 h 357"/>
                  <a:gd name="T20" fmla="*/ 207 w 394"/>
                  <a:gd name="T21" fmla="*/ 282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4" h="357">
                    <a:moveTo>
                      <a:pt x="207" y="282"/>
                    </a:moveTo>
                    <a:cubicBezTo>
                      <a:pt x="207" y="0"/>
                      <a:pt x="207" y="0"/>
                      <a:pt x="207" y="0"/>
                    </a:cubicBezTo>
                    <a:cubicBezTo>
                      <a:pt x="188" y="0"/>
                      <a:pt x="188" y="0"/>
                      <a:pt x="188" y="0"/>
                    </a:cubicBezTo>
                    <a:cubicBezTo>
                      <a:pt x="188" y="282"/>
                      <a:pt x="188" y="282"/>
                      <a:pt x="188" y="282"/>
                    </a:cubicBezTo>
                    <a:cubicBezTo>
                      <a:pt x="2" y="282"/>
                      <a:pt x="2" y="282"/>
                      <a:pt x="2" y="282"/>
                    </a:cubicBezTo>
                    <a:cubicBezTo>
                      <a:pt x="0" y="282"/>
                      <a:pt x="0" y="282"/>
                      <a:pt x="0" y="282"/>
                    </a:cubicBezTo>
                    <a:cubicBezTo>
                      <a:pt x="0" y="323"/>
                      <a:pt x="34" y="357"/>
                      <a:pt x="75" y="357"/>
                    </a:cubicBezTo>
                    <a:cubicBezTo>
                      <a:pt x="319" y="357"/>
                      <a:pt x="319" y="357"/>
                      <a:pt x="319" y="357"/>
                    </a:cubicBezTo>
                    <a:cubicBezTo>
                      <a:pt x="361" y="357"/>
                      <a:pt x="394" y="323"/>
                      <a:pt x="394" y="282"/>
                    </a:cubicBezTo>
                    <a:cubicBezTo>
                      <a:pt x="392" y="282"/>
                      <a:pt x="392" y="282"/>
                      <a:pt x="392" y="282"/>
                    </a:cubicBezTo>
                    <a:lnTo>
                      <a:pt x="207" y="28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7" name="文本框 36"/>
          <p:cNvSpPr txBox="1"/>
          <p:nvPr/>
        </p:nvSpPr>
        <p:spPr>
          <a:xfrm>
            <a:off x="10364781" y="5093132"/>
            <a:ext cx="1884198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75" b="1">
                <a:solidFill>
                  <a:schemeClr val="bg1"/>
                </a:solidFill>
                <a:latin typeface="AXIS Std M" panose="020B0600000000000000" pitchFamily="34" charset="-128"/>
                <a:ea typeface="AXIS Std M" panose="020B0600000000000000" pitchFamily="34" charset="-128"/>
                <a:cs typeface="Open Sans" panose="020B0606030504020204" pitchFamily="34" charset="0"/>
              </a:rPr>
              <a:t>SUBTITLE </a:t>
            </a:r>
            <a:endParaRPr lang="zh-CN" altLang="en-US" sz="1475" b="1">
              <a:solidFill>
                <a:schemeClr val="bg1"/>
              </a:solidFill>
              <a:latin typeface="AXIS Std M" panose="020B0600000000000000" pitchFamily="34" charset="-128"/>
              <a:ea typeface="AXIS Std M" panose="020B0600000000000000" pitchFamily="34" charset="-128"/>
              <a:cs typeface="Open Sans" panose="020B0606030504020204" pitchFamily="34" charset="0"/>
            </a:endParaRPr>
          </a:p>
        </p:txBody>
      </p:sp>
      <p:sp>
        <p:nvSpPr>
          <p:cNvPr id="36" name="TextBox 39"/>
          <p:cNvSpPr txBox="1"/>
          <p:nvPr/>
        </p:nvSpPr>
        <p:spPr>
          <a:xfrm>
            <a:off x="1964879" y="3700499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964879" y="5470609"/>
            <a:ext cx="374441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22907" y="2177857"/>
            <a:ext cx="45143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CLICK PLEASE </a:t>
            </a:r>
            <a:endParaRPr lang="en-US" altLang="zh-CN" sz="24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REPLACE THE WRITTEN CONTENT</a:t>
            </a:r>
            <a:endParaRPr lang="zh-CN" altLang="en-US" sz="2400" dirty="0">
              <a:solidFill>
                <a:schemeClr val="bg1">
                  <a:lumMod val="6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195062" y="1168053"/>
            <a:ext cx="4960780" cy="5446888"/>
            <a:chOff x="7195062" y="1168053"/>
            <a:chExt cx="4960780" cy="5446888"/>
          </a:xfr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7" name="矩形 46"/>
            <p:cNvSpPr/>
            <p:nvPr/>
          </p:nvSpPr>
          <p:spPr>
            <a:xfrm>
              <a:off x="8915221" y="2942533"/>
              <a:ext cx="1538569" cy="3672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7195062" y="1168053"/>
              <a:ext cx="1538569" cy="3672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>
            <a:xfrm>
              <a:off x="7195062" y="4983353"/>
              <a:ext cx="1538569" cy="1631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8915221" y="1168053"/>
              <a:ext cx="1538569" cy="16315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10617273" y="1168053"/>
              <a:ext cx="1538569" cy="36724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矩形 49"/>
          <p:cNvSpPr/>
          <p:nvPr/>
        </p:nvSpPr>
        <p:spPr>
          <a:xfrm>
            <a:off x="10617273" y="4983353"/>
            <a:ext cx="1538569" cy="1631588"/>
          </a:xfrm>
          <a:prstGeom prst="rect">
            <a:avLst/>
          </a:prstGeom>
          <a:solidFill>
            <a:srgbClr val="FCA8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TextBox 39"/>
          <p:cNvSpPr txBox="1"/>
          <p:nvPr/>
        </p:nvSpPr>
        <p:spPr>
          <a:xfrm>
            <a:off x="10617273" y="5072025"/>
            <a:ext cx="1538569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40" grpId="0"/>
      <p:bldP spid="50" grpId="0" animBg="1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6"/>
          <p:cNvGrpSpPr/>
          <p:nvPr/>
        </p:nvGrpSpPr>
        <p:grpSpPr>
          <a:xfrm rot="5400000">
            <a:off x="1430315" y="3182320"/>
            <a:ext cx="2313900" cy="1056015"/>
            <a:chOff x="1426011" y="1587375"/>
            <a:chExt cx="1722710" cy="745217"/>
          </a:xfrm>
        </p:grpSpPr>
        <p:sp>
          <p:nvSpPr>
            <p:cNvPr id="57" name="Freeform 5"/>
            <p:cNvSpPr/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adFill>
              <a:gsLst>
                <a:gs pos="51000">
                  <a:schemeClr val="accent1"/>
                </a:gs>
                <a:gs pos="50000">
                  <a:schemeClr val="accent1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Text Placeholder 3"/>
            <p:cNvSpPr txBox="1"/>
            <p:nvPr/>
          </p:nvSpPr>
          <p:spPr>
            <a:xfrm rot="19102985">
              <a:off x="1800241" y="1887612"/>
              <a:ext cx="935545" cy="18242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76"/>
          <p:cNvGrpSpPr/>
          <p:nvPr/>
        </p:nvGrpSpPr>
        <p:grpSpPr>
          <a:xfrm rot="5400000">
            <a:off x="3374630" y="3182320"/>
            <a:ext cx="2313900" cy="1056015"/>
            <a:chOff x="1426011" y="1587375"/>
            <a:chExt cx="1722710" cy="745217"/>
          </a:xfrm>
        </p:grpSpPr>
        <p:sp>
          <p:nvSpPr>
            <p:cNvPr id="84" name="Freeform 5"/>
            <p:cNvSpPr/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adFill>
              <a:gsLst>
                <a:gs pos="51000">
                  <a:schemeClr val="accent2"/>
                </a:gs>
                <a:gs pos="50000">
                  <a:schemeClr val="accent2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5" name="Text Placeholder 3"/>
            <p:cNvSpPr txBox="1"/>
            <p:nvPr/>
          </p:nvSpPr>
          <p:spPr>
            <a:xfrm rot="19102985">
              <a:off x="1800241" y="1887612"/>
              <a:ext cx="935545" cy="18242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76"/>
          <p:cNvGrpSpPr/>
          <p:nvPr/>
        </p:nvGrpSpPr>
        <p:grpSpPr>
          <a:xfrm rot="5400000">
            <a:off x="5318945" y="3182320"/>
            <a:ext cx="2313900" cy="1056015"/>
            <a:chOff x="1426011" y="1587375"/>
            <a:chExt cx="1722710" cy="745217"/>
          </a:xfrm>
        </p:grpSpPr>
        <p:sp>
          <p:nvSpPr>
            <p:cNvPr id="91" name="Freeform 5"/>
            <p:cNvSpPr/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adFill>
              <a:gsLst>
                <a:gs pos="51000">
                  <a:schemeClr val="accent3"/>
                </a:gs>
                <a:gs pos="50000">
                  <a:schemeClr val="accent3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2" name="Text Placeholder 3"/>
            <p:cNvSpPr txBox="1"/>
            <p:nvPr/>
          </p:nvSpPr>
          <p:spPr>
            <a:xfrm rot="19102985">
              <a:off x="1800241" y="1887612"/>
              <a:ext cx="935545" cy="18242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76"/>
          <p:cNvGrpSpPr/>
          <p:nvPr/>
        </p:nvGrpSpPr>
        <p:grpSpPr>
          <a:xfrm rot="5400000">
            <a:off x="7263260" y="3182320"/>
            <a:ext cx="2313900" cy="1056015"/>
            <a:chOff x="1426011" y="1587375"/>
            <a:chExt cx="1722710" cy="745217"/>
          </a:xfrm>
        </p:grpSpPr>
        <p:sp>
          <p:nvSpPr>
            <p:cNvPr id="98" name="Freeform 5"/>
            <p:cNvSpPr/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adFill>
              <a:gsLst>
                <a:gs pos="51000">
                  <a:schemeClr val="accent4"/>
                </a:gs>
                <a:gs pos="50000">
                  <a:schemeClr val="accent4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9" name="Text Placeholder 3"/>
            <p:cNvSpPr txBox="1"/>
            <p:nvPr/>
          </p:nvSpPr>
          <p:spPr>
            <a:xfrm rot="19102985">
              <a:off x="1800238" y="1887612"/>
              <a:ext cx="935545" cy="18242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76"/>
          <p:cNvGrpSpPr/>
          <p:nvPr/>
        </p:nvGrpSpPr>
        <p:grpSpPr>
          <a:xfrm rot="5400000">
            <a:off x="9207575" y="3182320"/>
            <a:ext cx="2313900" cy="1056015"/>
            <a:chOff x="1426011" y="1587375"/>
            <a:chExt cx="1722710" cy="745217"/>
          </a:xfrm>
        </p:grpSpPr>
        <p:sp>
          <p:nvSpPr>
            <p:cNvPr id="105" name="Freeform 5"/>
            <p:cNvSpPr/>
            <p:nvPr/>
          </p:nvSpPr>
          <p:spPr bwMode="auto">
            <a:xfrm rot="8375884">
              <a:off x="1426011" y="1587375"/>
              <a:ext cx="1722710" cy="745217"/>
            </a:xfrm>
            <a:custGeom>
              <a:avLst/>
              <a:gdLst/>
              <a:ahLst/>
              <a:cxnLst>
                <a:cxn ang="0">
                  <a:pos x="325" y="0"/>
                </a:cxn>
                <a:cxn ang="0">
                  <a:pos x="0" y="143"/>
                </a:cxn>
                <a:cxn ang="0">
                  <a:pos x="323" y="277"/>
                </a:cxn>
                <a:cxn ang="0">
                  <a:pos x="641" y="132"/>
                </a:cxn>
                <a:cxn ang="0">
                  <a:pos x="325" y="0"/>
                </a:cxn>
              </a:cxnLst>
              <a:rect l="0" t="0" r="r" b="b"/>
              <a:pathLst>
                <a:path w="641" h="277">
                  <a:moveTo>
                    <a:pt x="325" y="0"/>
                  </a:moveTo>
                  <a:cubicBezTo>
                    <a:pt x="132" y="0"/>
                    <a:pt x="0" y="143"/>
                    <a:pt x="0" y="143"/>
                  </a:cubicBezTo>
                  <a:cubicBezTo>
                    <a:pt x="119" y="243"/>
                    <a:pt x="229" y="277"/>
                    <a:pt x="323" y="277"/>
                  </a:cubicBezTo>
                  <a:cubicBezTo>
                    <a:pt x="517" y="277"/>
                    <a:pt x="641" y="132"/>
                    <a:pt x="641" y="132"/>
                  </a:cubicBezTo>
                  <a:cubicBezTo>
                    <a:pt x="527" y="33"/>
                    <a:pt x="419" y="0"/>
                    <a:pt x="325" y="0"/>
                  </a:cubicBezTo>
                </a:path>
              </a:pathLst>
            </a:custGeom>
            <a:gradFill>
              <a:gsLst>
                <a:gs pos="51000">
                  <a:schemeClr val="accent5"/>
                </a:gs>
                <a:gs pos="50000">
                  <a:schemeClr val="accent5">
                    <a:lumMod val="75000"/>
                  </a:schemeClr>
                </a:gs>
              </a:gsLst>
              <a:lin ang="5400000" scaled="0"/>
            </a:gradFill>
            <a:ln w="9525">
              <a:noFill/>
              <a:round/>
            </a:ln>
          </p:spPr>
          <p:txBody>
            <a:bodyPr vert="horz" wrap="square" lIns="111650" tIns="55825" rIns="111650" bIns="55825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6" name="Text Placeholder 3"/>
            <p:cNvSpPr txBox="1"/>
            <p:nvPr/>
          </p:nvSpPr>
          <p:spPr>
            <a:xfrm rot="19102985">
              <a:off x="1800241" y="1887612"/>
              <a:ext cx="935545" cy="18242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25"/>
          <p:cNvGrpSpPr/>
          <p:nvPr/>
        </p:nvGrpSpPr>
        <p:grpSpPr>
          <a:xfrm>
            <a:off x="1684263" y="4843667"/>
            <a:ext cx="1806009" cy="859015"/>
            <a:chOff x="764014" y="1572527"/>
            <a:chExt cx="1544637" cy="703523"/>
          </a:xfrm>
        </p:grpSpPr>
        <p:sp>
          <p:nvSpPr>
            <p:cNvPr id="108" name="Text Placeholder 3"/>
            <p:cNvSpPr txBox="1"/>
            <p:nvPr/>
          </p:nvSpPr>
          <p:spPr>
            <a:xfrm>
              <a:off x="998962" y="1572527"/>
              <a:ext cx="1074740" cy="211709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9" name="Text Placeholder 3"/>
            <p:cNvSpPr txBox="1"/>
            <p:nvPr/>
          </p:nvSpPr>
          <p:spPr>
            <a:xfrm>
              <a:off x="764014" y="1792144"/>
              <a:ext cx="1544637" cy="48390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25"/>
          <p:cNvGrpSpPr/>
          <p:nvPr/>
        </p:nvGrpSpPr>
        <p:grpSpPr>
          <a:xfrm>
            <a:off x="3628578" y="4843658"/>
            <a:ext cx="1806009" cy="859015"/>
            <a:chOff x="764014" y="1572526"/>
            <a:chExt cx="1544637" cy="703526"/>
          </a:xfrm>
        </p:grpSpPr>
        <p:sp>
          <p:nvSpPr>
            <p:cNvPr id="111" name="Text Placeholder 3"/>
            <p:cNvSpPr txBox="1"/>
            <p:nvPr/>
          </p:nvSpPr>
          <p:spPr>
            <a:xfrm>
              <a:off x="998962" y="1572526"/>
              <a:ext cx="1074740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Text Placeholder 3"/>
            <p:cNvSpPr txBox="1"/>
            <p:nvPr/>
          </p:nvSpPr>
          <p:spPr>
            <a:xfrm>
              <a:off x="764014" y="1792144"/>
              <a:ext cx="1544637" cy="4839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25"/>
          <p:cNvGrpSpPr/>
          <p:nvPr/>
        </p:nvGrpSpPr>
        <p:grpSpPr>
          <a:xfrm>
            <a:off x="5572892" y="4843658"/>
            <a:ext cx="1806009" cy="859014"/>
            <a:chOff x="764014" y="1572527"/>
            <a:chExt cx="1544637" cy="703525"/>
          </a:xfrm>
        </p:grpSpPr>
        <p:sp>
          <p:nvSpPr>
            <p:cNvPr id="114" name="Text Placeholder 3"/>
            <p:cNvSpPr txBox="1"/>
            <p:nvPr/>
          </p:nvSpPr>
          <p:spPr>
            <a:xfrm>
              <a:off x="998962" y="1572527"/>
              <a:ext cx="1074740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5" name="Text Placeholder 3"/>
            <p:cNvSpPr txBox="1"/>
            <p:nvPr/>
          </p:nvSpPr>
          <p:spPr>
            <a:xfrm>
              <a:off x="764014" y="1792144"/>
              <a:ext cx="1544637" cy="4839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25"/>
          <p:cNvGrpSpPr/>
          <p:nvPr/>
        </p:nvGrpSpPr>
        <p:grpSpPr>
          <a:xfrm>
            <a:off x="7517207" y="4843658"/>
            <a:ext cx="1806009" cy="859014"/>
            <a:chOff x="764014" y="1572527"/>
            <a:chExt cx="1544637" cy="703525"/>
          </a:xfrm>
        </p:grpSpPr>
        <p:sp>
          <p:nvSpPr>
            <p:cNvPr id="117" name="Text Placeholder 3"/>
            <p:cNvSpPr txBox="1"/>
            <p:nvPr/>
          </p:nvSpPr>
          <p:spPr>
            <a:xfrm>
              <a:off x="998962" y="1572527"/>
              <a:ext cx="1074740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8" name="Text Placeholder 3"/>
            <p:cNvSpPr txBox="1"/>
            <p:nvPr/>
          </p:nvSpPr>
          <p:spPr>
            <a:xfrm>
              <a:off x="764014" y="1792144"/>
              <a:ext cx="1544637" cy="4839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</a:t>
              </a: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此。请替换文字内容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25"/>
          <p:cNvGrpSpPr/>
          <p:nvPr/>
        </p:nvGrpSpPr>
        <p:grpSpPr>
          <a:xfrm>
            <a:off x="9461522" y="4843659"/>
            <a:ext cx="1806009" cy="859014"/>
            <a:chOff x="764014" y="1572527"/>
            <a:chExt cx="1544637" cy="703525"/>
          </a:xfrm>
        </p:grpSpPr>
        <p:sp>
          <p:nvSpPr>
            <p:cNvPr id="120" name="Text Placeholder 3"/>
            <p:cNvSpPr txBox="1"/>
            <p:nvPr/>
          </p:nvSpPr>
          <p:spPr>
            <a:xfrm>
              <a:off x="998962" y="1572527"/>
              <a:ext cx="1074740" cy="211710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11633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Text Placeholder 3"/>
            <p:cNvSpPr txBox="1"/>
            <p:nvPr/>
          </p:nvSpPr>
          <p:spPr>
            <a:xfrm>
              <a:off x="764014" y="1792144"/>
              <a:ext cx="1544637" cy="48390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just">
                <a:lnSpc>
                  <a:spcPct val="120000"/>
                </a:lnSpc>
              </a:pP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请替换文字内容，修改文字内容，也可以直接复制你的内容到此。请替换文字内容，修改文字内容，也可以直接复制你的内容到此。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442620" y="2921582"/>
            <a:ext cx="5528082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01227" y="3823102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latin typeface="Agency FB" panose="020B0503020202020204" pitchFamily="34" charset="0"/>
              </a:rPr>
              <a:t>04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7514725" y="3399261"/>
            <a:ext cx="3675254" cy="679464"/>
            <a:chOff x="7125311" y="3386950"/>
            <a:chExt cx="3485499" cy="644384"/>
          </a:xfrm>
          <a:solidFill>
            <a:schemeClr val="accent4"/>
          </a:solidFill>
        </p:grpSpPr>
        <p:sp>
          <p:nvSpPr>
            <p:cNvPr id="7" name="Shape 533"/>
            <p:cNvSpPr/>
            <p:nvPr/>
          </p:nvSpPr>
          <p:spPr>
            <a:xfrm>
              <a:off x="7465374" y="3386950"/>
              <a:ext cx="3145436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Shape 534"/>
            <p:cNvSpPr/>
            <p:nvPr/>
          </p:nvSpPr>
          <p:spPr>
            <a:xfrm>
              <a:off x="7125311" y="3386950"/>
              <a:ext cx="345204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9340"/>
                  </a:lnTo>
                  <a:lnTo>
                    <a:pt x="0" y="13486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0"/>
          <p:cNvGrpSpPr/>
          <p:nvPr/>
        </p:nvGrpSpPr>
        <p:grpSpPr>
          <a:xfrm>
            <a:off x="1631414" y="3399261"/>
            <a:ext cx="3684151" cy="679464"/>
            <a:chOff x="1545760" y="3386950"/>
            <a:chExt cx="3493936" cy="644384"/>
          </a:xfrm>
          <a:solidFill>
            <a:schemeClr val="accent3"/>
          </a:solidFill>
        </p:grpSpPr>
        <p:sp>
          <p:nvSpPr>
            <p:cNvPr id="10" name="Shape 536"/>
            <p:cNvSpPr/>
            <p:nvPr/>
          </p:nvSpPr>
          <p:spPr>
            <a:xfrm>
              <a:off x="4694491" y="3386950"/>
              <a:ext cx="345205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9340"/>
                  </a:lnTo>
                  <a:lnTo>
                    <a:pt x="21600" y="13486"/>
                  </a:lnTo>
                  <a:lnTo>
                    <a:pt x="0" y="21600"/>
                  </a:lnTo>
                  <a:cubicBezTo>
                    <a:pt x="0" y="2160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Shape 537"/>
            <p:cNvSpPr/>
            <p:nvPr/>
          </p:nvSpPr>
          <p:spPr>
            <a:xfrm>
              <a:off x="1545760" y="3386950"/>
              <a:ext cx="3151081" cy="644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4"/>
          <p:cNvGrpSpPr/>
          <p:nvPr/>
        </p:nvGrpSpPr>
        <p:grpSpPr>
          <a:xfrm>
            <a:off x="7142870" y="1895287"/>
            <a:ext cx="4049174" cy="906895"/>
            <a:chOff x="6772654" y="2152648"/>
            <a:chExt cx="3840113" cy="860072"/>
          </a:xfrm>
          <a:solidFill>
            <a:schemeClr val="accent2"/>
          </a:solidFill>
        </p:grpSpPr>
        <p:sp>
          <p:nvSpPr>
            <p:cNvPr id="13" name="Shape 539"/>
            <p:cNvSpPr/>
            <p:nvPr/>
          </p:nvSpPr>
          <p:spPr>
            <a:xfrm>
              <a:off x="7289045" y="2152648"/>
              <a:ext cx="3323722" cy="64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ubicBezTo>
                    <a:pt x="0" y="0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Shape 540"/>
            <p:cNvSpPr/>
            <p:nvPr/>
          </p:nvSpPr>
          <p:spPr>
            <a:xfrm>
              <a:off x="6772654" y="2152648"/>
              <a:ext cx="516147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9997"/>
                  </a:lnTo>
                  <a:lnTo>
                    <a:pt x="2792" y="21600"/>
                  </a:lnTo>
                  <a:lnTo>
                    <a:pt x="21600" y="16183"/>
                  </a:lnTo>
                  <a:cubicBezTo>
                    <a:pt x="21600" y="16183"/>
                    <a:pt x="21600" y="0"/>
                    <a:pt x="2160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8"/>
          <p:cNvGrpSpPr/>
          <p:nvPr/>
        </p:nvGrpSpPr>
        <p:grpSpPr>
          <a:xfrm>
            <a:off x="1631415" y="1895287"/>
            <a:ext cx="4063622" cy="906895"/>
            <a:chOff x="1545760" y="2152648"/>
            <a:chExt cx="3853814" cy="860072"/>
          </a:xfrm>
          <a:solidFill>
            <a:schemeClr val="accent1"/>
          </a:solidFill>
        </p:grpSpPr>
        <p:sp>
          <p:nvSpPr>
            <p:cNvPr id="16" name="Shape 542"/>
            <p:cNvSpPr/>
            <p:nvPr/>
          </p:nvSpPr>
          <p:spPr>
            <a:xfrm>
              <a:off x="1545760" y="2152648"/>
              <a:ext cx="3344236" cy="64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Shape 543"/>
            <p:cNvSpPr/>
            <p:nvPr/>
          </p:nvSpPr>
          <p:spPr>
            <a:xfrm>
              <a:off x="4883415" y="2152648"/>
              <a:ext cx="516159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9997"/>
                  </a:lnTo>
                  <a:lnTo>
                    <a:pt x="18808" y="21600"/>
                  </a:lnTo>
                  <a:lnTo>
                    <a:pt x="0" y="16183"/>
                  </a:lnTo>
                  <a:cubicBezTo>
                    <a:pt x="0" y="16183"/>
                    <a:pt x="0" y="0"/>
                    <a:pt x="0" y="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21"/>
          <p:cNvGrpSpPr/>
          <p:nvPr/>
        </p:nvGrpSpPr>
        <p:grpSpPr>
          <a:xfrm>
            <a:off x="7129590" y="4735338"/>
            <a:ext cx="4080521" cy="906895"/>
            <a:chOff x="6760059" y="4457519"/>
            <a:chExt cx="3869841" cy="860072"/>
          </a:xfrm>
          <a:solidFill>
            <a:schemeClr val="accent6"/>
          </a:solidFill>
        </p:grpSpPr>
        <p:sp>
          <p:nvSpPr>
            <p:cNvPr id="19" name="Shape 545"/>
            <p:cNvSpPr/>
            <p:nvPr/>
          </p:nvSpPr>
          <p:spPr>
            <a:xfrm>
              <a:off x="7276450" y="4671632"/>
              <a:ext cx="3353450" cy="64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Shape 546"/>
            <p:cNvSpPr/>
            <p:nvPr/>
          </p:nvSpPr>
          <p:spPr>
            <a:xfrm>
              <a:off x="6760059" y="4457519"/>
              <a:ext cx="516158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1603"/>
                  </a:lnTo>
                  <a:lnTo>
                    <a:pt x="2791" y="0"/>
                  </a:lnTo>
                  <a:lnTo>
                    <a:pt x="21600" y="5417"/>
                  </a:lnTo>
                  <a:cubicBezTo>
                    <a:pt x="21600" y="5417"/>
                    <a:pt x="21600" y="21600"/>
                    <a:pt x="2160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4"/>
          <p:cNvGrpSpPr/>
          <p:nvPr/>
        </p:nvGrpSpPr>
        <p:grpSpPr>
          <a:xfrm>
            <a:off x="1631414" y="4735338"/>
            <a:ext cx="4063615" cy="906895"/>
            <a:chOff x="1545760" y="4457519"/>
            <a:chExt cx="3853808" cy="860072"/>
          </a:xfrm>
          <a:solidFill>
            <a:schemeClr val="accent5"/>
          </a:solidFill>
        </p:grpSpPr>
        <p:sp>
          <p:nvSpPr>
            <p:cNvPr id="22" name="Shape 548"/>
            <p:cNvSpPr/>
            <p:nvPr/>
          </p:nvSpPr>
          <p:spPr>
            <a:xfrm>
              <a:off x="1545760" y="4671632"/>
              <a:ext cx="3336278" cy="644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0"/>
                  </a:lnTo>
                  <a:lnTo>
                    <a:pt x="21600" y="21600"/>
                  </a:lnTo>
                  <a:cubicBezTo>
                    <a:pt x="21600" y="21600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Shape 549"/>
            <p:cNvSpPr/>
            <p:nvPr/>
          </p:nvSpPr>
          <p:spPr>
            <a:xfrm>
              <a:off x="4883415" y="4457519"/>
              <a:ext cx="516153" cy="860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603"/>
                  </a:lnTo>
                  <a:lnTo>
                    <a:pt x="18808" y="0"/>
                  </a:lnTo>
                  <a:lnTo>
                    <a:pt x="0" y="5417"/>
                  </a:lnTo>
                  <a:cubicBezTo>
                    <a:pt x="0" y="5417"/>
                    <a:pt x="0" y="21600"/>
                    <a:pt x="0" y="216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3565" tIns="53565" rIns="53565" bIns="53565" numCol="1" anchor="ctr">
              <a:noAutofit/>
            </a:bodyPr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Shape 558"/>
          <p:cNvSpPr/>
          <p:nvPr/>
        </p:nvSpPr>
        <p:spPr>
          <a:xfrm>
            <a:off x="1632232" y="2140800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Shape 562"/>
          <p:cNvSpPr/>
          <p:nvPr/>
        </p:nvSpPr>
        <p:spPr>
          <a:xfrm>
            <a:off x="1632232" y="3646759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Shape 566"/>
          <p:cNvSpPr/>
          <p:nvPr/>
        </p:nvSpPr>
        <p:spPr>
          <a:xfrm>
            <a:off x="1632232" y="5221882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Shape 568"/>
          <p:cNvSpPr/>
          <p:nvPr/>
        </p:nvSpPr>
        <p:spPr>
          <a:xfrm>
            <a:off x="10988044" y="2140800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Shape 572"/>
          <p:cNvSpPr/>
          <p:nvPr/>
        </p:nvSpPr>
        <p:spPr>
          <a:xfrm>
            <a:off x="10988044" y="3646759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576"/>
          <p:cNvSpPr/>
          <p:nvPr/>
        </p:nvSpPr>
        <p:spPr>
          <a:xfrm>
            <a:off x="10988044" y="5221882"/>
            <a:ext cx="207964" cy="19705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53565" tIns="53565" rIns="53565" bIns="53565" numCol="1" anchor="ctr">
            <a:noAutofit/>
          </a:bodyPr>
          <a:lstStyle/>
          <a:p>
            <a:pPr>
              <a:lnSpc>
                <a:spcPct val="120000"/>
              </a:lnSpc>
              <a:spcBef>
                <a:spcPts val="4745"/>
              </a:spcBef>
              <a:defRPr sz="2500">
                <a:latin typeface="Aller Light"/>
                <a:ea typeface="Aller Light"/>
                <a:cs typeface="Aller Light"/>
                <a:sym typeface="Aller Light"/>
              </a:defRPr>
            </a:pPr>
            <a:endParaRPr sz="32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 Placeholder 12"/>
          <p:cNvSpPr txBox="1"/>
          <p:nvPr/>
        </p:nvSpPr>
        <p:spPr>
          <a:xfrm>
            <a:off x="2110647" y="2086711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12"/>
          <p:cNvSpPr txBox="1"/>
          <p:nvPr/>
        </p:nvSpPr>
        <p:spPr>
          <a:xfrm>
            <a:off x="2110647" y="358740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12"/>
          <p:cNvSpPr txBox="1"/>
          <p:nvPr/>
        </p:nvSpPr>
        <p:spPr>
          <a:xfrm>
            <a:off x="2110645" y="514865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 Placeholder 12"/>
          <p:cNvSpPr txBox="1"/>
          <p:nvPr/>
        </p:nvSpPr>
        <p:spPr>
          <a:xfrm>
            <a:off x="7959303" y="2086711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 Placeholder 12"/>
          <p:cNvSpPr txBox="1"/>
          <p:nvPr/>
        </p:nvSpPr>
        <p:spPr>
          <a:xfrm>
            <a:off x="7959303" y="358740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 Placeholder 12"/>
          <p:cNvSpPr txBox="1"/>
          <p:nvPr/>
        </p:nvSpPr>
        <p:spPr>
          <a:xfrm>
            <a:off x="7959302" y="5148657"/>
            <a:ext cx="2754460" cy="403748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 baseline="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en-GB" altLang="zh-CN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Text Placeholder 12"/>
          <p:cNvSpPr txBox="1"/>
          <p:nvPr/>
        </p:nvSpPr>
        <p:spPr>
          <a:xfrm>
            <a:off x="2110646" y="2656285"/>
            <a:ext cx="2496455" cy="52807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 Placeholder 12"/>
          <p:cNvSpPr txBox="1"/>
          <p:nvPr/>
        </p:nvSpPr>
        <p:spPr>
          <a:xfrm>
            <a:off x="2110645" y="4164516"/>
            <a:ext cx="2496455" cy="52807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1" name="Text Placeholder 12"/>
          <p:cNvSpPr txBox="1"/>
          <p:nvPr/>
        </p:nvSpPr>
        <p:spPr>
          <a:xfrm>
            <a:off x="2110645" y="5763832"/>
            <a:ext cx="2496455" cy="528070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2" name="Text Placeholder 12"/>
          <p:cNvSpPr txBox="1"/>
          <p:nvPr/>
        </p:nvSpPr>
        <p:spPr>
          <a:xfrm>
            <a:off x="8352892" y="2663414"/>
            <a:ext cx="2365348" cy="52078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 Placeholder 12"/>
          <p:cNvSpPr txBox="1"/>
          <p:nvPr/>
        </p:nvSpPr>
        <p:spPr>
          <a:xfrm>
            <a:off x="8352890" y="4171644"/>
            <a:ext cx="2365348" cy="52078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 Placeholder 12"/>
          <p:cNvSpPr txBox="1"/>
          <p:nvPr/>
        </p:nvSpPr>
        <p:spPr>
          <a:xfrm>
            <a:off x="8352890" y="5770961"/>
            <a:ext cx="2365348" cy="520781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0" kern="1200" baseline="0">
                <a:solidFill>
                  <a:sysClr val="windowText" lastClr="000000"/>
                </a:solidFill>
                <a:latin typeface="Aller Light" panose="02000503000000020004" pitchFamily="2" charset="0"/>
                <a:ea typeface="Roboto" pitchFamily="2" charset="0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</a:t>
            </a:r>
            <a:r>
              <a:rPr lang="zh-CN" altLang="en-US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，修改文字内容，也可以直接复制你的内容到此。</a:t>
            </a:r>
            <a:endParaRPr lang="en-US" altLang="zh-CN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016285" y="2359668"/>
            <a:ext cx="2808957" cy="2808955"/>
            <a:chOff x="3566899" y="1605909"/>
            <a:chExt cx="1997947" cy="1997946"/>
          </a:xfrm>
        </p:grpSpPr>
        <p:sp>
          <p:nvSpPr>
            <p:cNvPr id="30" name="Shape 551"/>
            <p:cNvSpPr/>
            <p:nvPr/>
          </p:nvSpPr>
          <p:spPr>
            <a:xfrm>
              <a:off x="3566899" y="1605909"/>
              <a:ext cx="1997947" cy="199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53565" tIns="53565" rIns="53565" bIns="53565" anchor="ctr"/>
            <a:lstStyle/>
            <a:p>
              <a:pPr>
                <a:lnSpc>
                  <a:spcPct val="120000"/>
                </a:lnSpc>
                <a:spcBef>
                  <a:spcPts val="474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32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3699991" y="1747171"/>
              <a:ext cx="1728790" cy="17287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年度工作</a:t>
              </a:r>
              <a:endPara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内容概述</a:t>
              </a:r>
              <a:endPara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8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/>
          <p:nvPr/>
        </p:nvSpPr>
        <p:spPr>
          <a:xfrm>
            <a:off x="861001" y="604280"/>
            <a:ext cx="3172335" cy="6984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45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r>
              <a:rPr lang="en-US" altLang="zh-CN" sz="4500" dirty="0">
                <a:solidFill>
                  <a:schemeClr val="accent1"/>
                </a:solidFill>
                <a:cs typeface="+mn-ea"/>
                <a:sym typeface="+mn-lt"/>
              </a:rPr>
              <a:t>/</a:t>
            </a:r>
            <a:r>
              <a:rPr lang="en-US" altLang="zh-CN" sz="2530" dirty="0">
                <a:solidFill>
                  <a:schemeClr val="accent1"/>
                </a:solidFill>
                <a:cs typeface="+mn-ea"/>
                <a:sym typeface="+mn-lt"/>
              </a:rPr>
              <a:t>Contents</a:t>
            </a:r>
            <a:endParaRPr lang="en-GB" sz="253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39578" y="1490218"/>
            <a:ext cx="10755686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3290838" y="2396435"/>
            <a:ext cx="1257328" cy="698118"/>
            <a:chOff x="2215144" y="927951"/>
            <a:chExt cx="1244730" cy="910317"/>
          </a:xfrm>
        </p:grpSpPr>
        <p:sp>
          <p:nvSpPr>
            <p:cNvPr id="11" name="平行四边形 10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70">
                <a:cs typeface="+mn-ea"/>
                <a:sym typeface="+mn-lt"/>
              </a:endParaRPr>
            </a:p>
          </p:txBody>
        </p:sp>
        <p:sp>
          <p:nvSpPr>
            <p:cNvPr id="12" name="文本框 9"/>
            <p:cNvSpPr txBox="1"/>
            <p:nvPr/>
          </p:nvSpPr>
          <p:spPr>
            <a:xfrm>
              <a:off x="2393075" y="927951"/>
              <a:ext cx="1066799" cy="910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935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9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290838" y="3351972"/>
            <a:ext cx="1257328" cy="708853"/>
            <a:chOff x="2215144" y="1952311"/>
            <a:chExt cx="1244730" cy="924318"/>
          </a:xfrm>
        </p:grpSpPr>
        <p:sp>
          <p:nvSpPr>
            <p:cNvPr id="16" name="平行四边形 15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70">
                <a:cs typeface="+mn-ea"/>
                <a:sym typeface="+mn-lt"/>
              </a:endParaRPr>
            </a:p>
          </p:txBody>
        </p:sp>
        <p:sp>
          <p:nvSpPr>
            <p:cNvPr id="17" name="文本框 10"/>
            <p:cNvSpPr txBox="1"/>
            <p:nvPr/>
          </p:nvSpPr>
          <p:spPr>
            <a:xfrm>
              <a:off x="2393075" y="1952311"/>
              <a:ext cx="1066799" cy="91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935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9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290838" y="4338770"/>
            <a:ext cx="1257328" cy="698118"/>
            <a:chOff x="2215144" y="3018135"/>
            <a:chExt cx="1244730" cy="910318"/>
          </a:xfrm>
        </p:grpSpPr>
        <p:sp>
          <p:nvSpPr>
            <p:cNvPr id="19" name="平行四边形 18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70">
                <a:cs typeface="+mn-ea"/>
                <a:sym typeface="+mn-lt"/>
              </a:endParaRPr>
            </a:p>
          </p:txBody>
        </p:sp>
        <p:sp>
          <p:nvSpPr>
            <p:cNvPr id="20" name="文本框 11"/>
            <p:cNvSpPr txBox="1"/>
            <p:nvPr/>
          </p:nvSpPr>
          <p:spPr>
            <a:xfrm>
              <a:off x="2393075" y="3018135"/>
              <a:ext cx="1066799" cy="91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935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9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290838" y="5298346"/>
            <a:ext cx="1257328" cy="714438"/>
            <a:chOff x="2215144" y="4047038"/>
            <a:chExt cx="1244730" cy="931601"/>
          </a:xfrm>
        </p:grpSpPr>
        <p:sp>
          <p:nvSpPr>
            <p:cNvPr id="22" name="平行四边形 21"/>
            <p:cNvSpPr/>
            <p:nvPr/>
          </p:nvSpPr>
          <p:spPr>
            <a:xfrm>
              <a:off x="2215144" y="413585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70">
                <a:cs typeface="+mn-ea"/>
                <a:sym typeface="+mn-lt"/>
              </a:endParaRPr>
            </a:p>
          </p:txBody>
        </p:sp>
        <p:sp>
          <p:nvSpPr>
            <p:cNvPr id="23" name="文本框 12"/>
            <p:cNvSpPr txBox="1"/>
            <p:nvPr/>
          </p:nvSpPr>
          <p:spPr>
            <a:xfrm>
              <a:off x="2393075" y="4047038"/>
              <a:ext cx="1066799" cy="91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935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3935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245867" y="2415149"/>
            <a:ext cx="5423290" cy="646324"/>
            <a:chOff x="4315150" y="953426"/>
            <a:chExt cx="3857250" cy="540057"/>
          </a:xfrm>
        </p:grpSpPr>
        <p:sp>
          <p:nvSpPr>
            <p:cNvPr id="25" name="矩形 24"/>
            <p:cNvSpPr/>
            <p:nvPr/>
          </p:nvSpPr>
          <p:spPr>
            <a:xfrm>
              <a:off x="4841196" y="1036090"/>
              <a:ext cx="2827147" cy="387661"/>
            </a:xfrm>
            <a:prstGeom prst="rect">
              <a:avLst/>
            </a:prstGeom>
            <a:ln w="15875">
              <a:noFill/>
            </a:ln>
          </p:spPr>
          <p:txBody>
            <a:bodyPr wrap="square" lIns="96423" tIns="48212" rIns="96423" bIns="48212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</a:t>
              </a:r>
              <a:endParaRPr lang="en-GB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23" tIns="48212" rIns="96423" bIns="48212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25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245867" y="3391128"/>
            <a:ext cx="5423290" cy="646324"/>
            <a:chOff x="4315150" y="1647579"/>
            <a:chExt cx="3857250" cy="540057"/>
          </a:xfrm>
        </p:grpSpPr>
        <p:sp>
          <p:nvSpPr>
            <p:cNvPr id="28" name="矩形 27"/>
            <p:cNvSpPr/>
            <p:nvPr/>
          </p:nvSpPr>
          <p:spPr>
            <a:xfrm>
              <a:off x="4841196" y="1730243"/>
              <a:ext cx="2827147" cy="387661"/>
            </a:xfrm>
            <a:prstGeom prst="rect">
              <a:avLst/>
            </a:prstGeom>
            <a:ln w="15875">
              <a:noFill/>
            </a:ln>
          </p:spPr>
          <p:txBody>
            <a:bodyPr wrap="square" lIns="96423" tIns="48212" rIns="96423" bIns="48212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</a:t>
              </a:r>
              <a:endParaRPr lang="en-GB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平行四边形 28"/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23" tIns="48212" rIns="96423" bIns="48212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25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245867" y="4367105"/>
            <a:ext cx="5423290" cy="646324"/>
            <a:chOff x="4315150" y="2341731"/>
            <a:chExt cx="3857250" cy="540057"/>
          </a:xfrm>
        </p:grpSpPr>
        <p:sp>
          <p:nvSpPr>
            <p:cNvPr id="31" name="矩形 30"/>
            <p:cNvSpPr/>
            <p:nvPr/>
          </p:nvSpPr>
          <p:spPr>
            <a:xfrm>
              <a:off x="4841197" y="2424395"/>
              <a:ext cx="2827146" cy="387661"/>
            </a:xfrm>
            <a:prstGeom prst="rect">
              <a:avLst/>
            </a:prstGeom>
            <a:ln w="15875">
              <a:noFill/>
            </a:ln>
          </p:spPr>
          <p:txBody>
            <a:bodyPr wrap="square" lIns="96423" tIns="48212" rIns="96423" bIns="48212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</a:t>
              </a:r>
              <a:endParaRPr lang="en-GB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平行四边形 31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23" tIns="48212" rIns="96423" bIns="48212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25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245867" y="5343084"/>
            <a:ext cx="5423290" cy="646324"/>
            <a:chOff x="4315150" y="3035884"/>
            <a:chExt cx="3857250" cy="540057"/>
          </a:xfrm>
        </p:grpSpPr>
        <p:sp>
          <p:nvSpPr>
            <p:cNvPr id="34" name="矩形 33"/>
            <p:cNvSpPr/>
            <p:nvPr/>
          </p:nvSpPr>
          <p:spPr>
            <a:xfrm>
              <a:off x="4841196" y="3118548"/>
              <a:ext cx="2827147" cy="387661"/>
            </a:xfrm>
            <a:prstGeom prst="rect">
              <a:avLst/>
            </a:prstGeom>
            <a:ln w="15875">
              <a:noFill/>
            </a:ln>
          </p:spPr>
          <p:txBody>
            <a:bodyPr wrap="square" lIns="96423" tIns="48212" rIns="96423" bIns="48212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</a:t>
              </a:r>
              <a:endParaRPr lang="en-GB" altLang="zh-CN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平行四边形 34"/>
            <p:cNvSpPr/>
            <p:nvPr/>
          </p:nvSpPr>
          <p:spPr>
            <a:xfrm>
              <a:off x="4315150" y="3035884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23" tIns="48212" rIns="96423" bIns="48212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25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2"/>
          <p:cNvGrpSpPr/>
          <p:nvPr/>
        </p:nvGrpSpPr>
        <p:grpSpPr bwMode="auto">
          <a:xfrm>
            <a:off x="714699" y="3536282"/>
            <a:ext cx="3623299" cy="618304"/>
            <a:chOff x="-1032447" y="0"/>
            <a:chExt cx="2967616" cy="506624"/>
          </a:xfrm>
          <a:solidFill>
            <a:schemeClr val="accent1"/>
          </a:solidFill>
        </p:grpSpPr>
        <p:sp>
          <p:nvSpPr>
            <p:cNvPr id="5" name="圆角矩形 33"/>
            <p:cNvSpPr>
              <a:spLocks noChangeArrowheads="1"/>
            </p:cNvSpPr>
            <p:nvPr/>
          </p:nvSpPr>
          <p:spPr bwMode="auto">
            <a:xfrm>
              <a:off x="-1032447" y="73989"/>
              <a:ext cx="2967616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等腰三角形 34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" name="椭圆 35"/>
          <p:cNvSpPr>
            <a:spLocks noChangeArrowheads="1"/>
          </p:cNvSpPr>
          <p:nvPr/>
        </p:nvSpPr>
        <p:spPr bwMode="auto">
          <a:xfrm>
            <a:off x="2508282" y="1931404"/>
            <a:ext cx="1294756" cy="12947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" name="组合 36"/>
          <p:cNvGrpSpPr/>
          <p:nvPr/>
        </p:nvGrpSpPr>
        <p:grpSpPr bwMode="auto">
          <a:xfrm flipV="1">
            <a:off x="4196504" y="3627380"/>
            <a:ext cx="2362736" cy="618305"/>
            <a:chOff x="0" y="0"/>
            <a:chExt cx="1935168" cy="506624"/>
          </a:xfrm>
          <a:solidFill>
            <a:schemeClr val="accent2"/>
          </a:solidFill>
        </p:grpSpPr>
        <p:sp>
          <p:nvSpPr>
            <p:cNvPr id="9" name="圆角矩形 37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等腰三角形 38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1" name="椭圆 39"/>
          <p:cNvSpPr>
            <a:spLocks noChangeArrowheads="1"/>
          </p:cNvSpPr>
          <p:nvPr/>
        </p:nvSpPr>
        <p:spPr bwMode="auto">
          <a:xfrm>
            <a:off x="4808992" y="4657674"/>
            <a:ext cx="1294756" cy="1294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2" name="组合 40"/>
          <p:cNvGrpSpPr/>
          <p:nvPr/>
        </p:nvGrpSpPr>
        <p:grpSpPr bwMode="auto">
          <a:xfrm>
            <a:off x="6421625" y="3536282"/>
            <a:ext cx="2364673" cy="618304"/>
            <a:chOff x="0" y="0"/>
            <a:chExt cx="1935168" cy="506624"/>
          </a:xfrm>
          <a:solidFill>
            <a:schemeClr val="accent3"/>
          </a:solidFill>
        </p:grpSpPr>
        <p:sp>
          <p:nvSpPr>
            <p:cNvPr id="13" name="圆角矩形 41"/>
            <p:cNvSpPr>
              <a:spLocks noChangeArrowheads="1"/>
            </p:cNvSpPr>
            <p:nvPr/>
          </p:nvSpPr>
          <p:spPr bwMode="auto">
            <a:xfrm>
              <a:off x="0" y="73989"/>
              <a:ext cx="1935168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等腰三角形 42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4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椭圆 43"/>
          <p:cNvSpPr>
            <a:spLocks noChangeArrowheads="1"/>
          </p:cNvSpPr>
          <p:nvPr/>
        </p:nvSpPr>
        <p:spPr bwMode="auto">
          <a:xfrm>
            <a:off x="6956580" y="1931404"/>
            <a:ext cx="1294756" cy="12947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椭圆 45"/>
          <p:cNvSpPr>
            <a:spLocks noChangeArrowheads="1"/>
          </p:cNvSpPr>
          <p:nvPr/>
        </p:nvSpPr>
        <p:spPr bwMode="auto">
          <a:xfrm>
            <a:off x="9177824" y="4657674"/>
            <a:ext cx="1294756" cy="12947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46"/>
          <p:cNvSpPr>
            <a:spLocks noChangeArrowheads="1"/>
          </p:cNvSpPr>
          <p:nvPr/>
        </p:nvSpPr>
        <p:spPr bwMode="auto">
          <a:xfrm>
            <a:off x="2103306" y="4904178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47"/>
          <p:cNvSpPr>
            <a:spLocks noChangeArrowheads="1"/>
          </p:cNvSpPr>
          <p:nvPr/>
        </p:nvSpPr>
        <p:spPr bwMode="auto">
          <a:xfrm>
            <a:off x="2426878" y="4636282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50"/>
          <p:cNvSpPr>
            <a:spLocks noChangeArrowheads="1"/>
          </p:cNvSpPr>
          <p:nvPr/>
        </p:nvSpPr>
        <p:spPr bwMode="auto">
          <a:xfrm>
            <a:off x="2414274" y="3778564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51"/>
          <p:cNvSpPr>
            <a:spLocks noChangeArrowheads="1"/>
          </p:cNvSpPr>
          <p:nvPr/>
        </p:nvSpPr>
        <p:spPr bwMode="auto">
          <a:xfrm>
            <a:off x="4635517" y="3778564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52"/>
          <p:cNvSpPr>
            <a:spLocks noChangeArrowheads="1"/>
          </p:cNvSpPr>
          <p:nvPr/>
        </p:nvSpPr>
        <p:spPr bwMode="auto">
          <a:xfrm>
            <a:off x="6959486" y="3778564"/>
            <a:ext cx="1457569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2" name="组合 53"/>
          <p:cNvGrpSpPr/>
          <p:nvPr/>
        </p:nvGrpSpPr>
        <p:grpSpPr bwMode="auto">
          <a:xfrm flipV="1">
            <a:off x="8642864" y="3627376"/>
            <a:ext cx="3501188" cy="618306"/>
            <a:chOff x="-1" y="0"/>
            <a:chExt cx="2865253" cy="506625"/>
          </a:xfrm>
          <a:solidFill>
            <a:schemeClr val="accent4"/>
          </a:solidFill>
        </p:grpSpPr>
        <p:sp>
          <p:nvSpPr>
            <p:cNvPr id="23" name="圆角矩形 54"/>
            <p:cNvSpPr>
              <a:spLocks noChangeArrowheads="1"/>
            </p:cNvSpPr>
            <p:nvPr/>
          </p:nvSpPr>
          <p:spPr bwMode="auto">
            <a:xfrm>
              <a:off x="-1" y="73990"/>
              <a:ext cx="2865253" cy="43263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等腰三角形 55"/>
            <p:cNvSpPr>
              <a:spLocks noChangeArrowheads="1"/>
            </p:cNvSpPr>
            <p:nvPr/>
          </p:nvSpPr>
          <p:spPr bwMode="auto">
            <a:xfrm>
              <a:off x="902659" y="0"/>
              <a:ext cx="129852" cy="9522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BABA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lang="zh-CN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5" name="TextBox 56"/>
          <p:cNvSpPr>
            <a:spLocks noChangeArrowheads="1"/>
          </p:cNvSpPr>
          <p:nvPr/>
        </p:nvSpPr>
        <p:spPr bwMode="auto">
          <a:xfrm>
            <a:off x="9002406" y="3778564"/>
            <a:ext cx="1459508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57"/>
          <p:cNvSpPr>
            <a:spLocks noChangeArrowheads="1"/>
          </p:cNvSpPr>
          <p:nvPr/>
        </p:nvSpPr>
        <p:spPr bwMode="auto">
          <a:xfrm>
            <a:off x="4404014" y="2177907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Box 58"/>
          <p:cNvSpPr>
            <a:spLocks noChangeArrowheads="1"/>
          </p:cNvSpPr>
          <p:nvPr/>
        </p:nvSpPr>
        <p:spPr bwMode="auto">
          <a:xfrm>
            <a:off x="4727588" y="1918845"/>
            <a:ext cx="1457569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59"/>
          <p:cNvSpPr>
            <a:spLocks noChangeArrowheads="1"/>
          </p:cNvSpPr>
          <p:nvPr/>
        </p:nvSpPr>
        <p:spPr bwMode="auto">
          <a:xfrm>
            <a:off x="6551603" y="4904178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62"/>
          <p:cNvSpPr>
            <a:spLocks noChangeArrowheads="1"/>
          </p:cNvSpPr>
          <p:nvPr/>
        </p:nvSpPr>
        <p:spPr bwMode="auto">
          <a:xfrm>
            <a:off x="6873239" y="4649851"/>
            <a:ext cx="1459507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63"/>
          <p:cNvSpPr>
            <a:spLocks noChangeArrowheads="1"/>
          </p:cNvSpPr>
          <p:nvPr/>
        </p:nvSpPr>
        <p:spPr bwMode="auto">
          <a:xfrm>
            <a:off x="8693378" y="2177907"/>
            <a:ext cx="2104712" cy="590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66"/>
          <p:cNvSpPr>
            <a:spLocks noChangeArrowheads="1"/>
          </p:cNvSpPr>
          <p:nvPr/>
        </p:nvSpPr>
        <p:spPr bwMode="auto">
          <a:xfrm>
            <a:off x="9015011" y="1918845"/>
            <a:ext cx="1459508" cy="25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67"/>
          <p:cNvSpPr>
            <a:spLocks noChangeArrowheads="1"/>
          </p:cNvSpPr>
          <p:nvPr/>
        </p:nvSpPr>
        <p:spPr bwMode="auto">
          <a:xfrm>
            <a:off x="2774611" y="2338259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TextBox 68"/>
          <p:cNvSpPr>
            <a:spLocks noChangeArrowheads="1"/>
          </p:cNvSpPr>
          <p:nvPr/>
        </p:nvSpPr>
        <p:spPr bwMode="auto">
          <a:xfrm>
            <a:off x="7223020" y="2338259"/>
            <a:ext cx="759945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70"/>
          <p:cNvSpPr>
            <a:spLocks noChangeArrowheads="1"/>
          </p:cNvSpPr>
          <p:nvPr/>
        </p:nvSpPr>
        <p:spPr bwMode="auto">
          <a:xfrm>
            <a:off x="5075322" y="5064530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72"/>
          <p:cNvSpPr>
            <a:spLocks noChangeArrowheads="1"/>
          </p:cNvSpPr>
          <p:nvPr/>
        </p:nvSpPr>
        <p:spPr bwMode="auto">
          <a:xfrm>
            <a:off x="9444153" y="5064530"/>
            <a:ext cx="762100" cy="51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8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3" dur="6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8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3" dur="6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0" dur="6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55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0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5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6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6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2" dur="6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7" dur="6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05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11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9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4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29" dur="6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11" grpId="0" bldLvl="0" animBg="1" autoUpdateAnimBg="0"/>
      <p:bldP spid="15" grpId="0" bldLvl="0" animBg="1" autoUpdateAnimBg="0"/>
      <p:bldP spid="16" grpId="0" bldLvl="0" animBg="1" autoUpdateAnimBg="0"/>
      <p:bldP spid="17" grpId="0" bldLvl="0" autoUpdateAnimBg="0"/>
      <p:bldP spid="18" grpId="0" bldLvl="0" autoUpdateAnimBg="0"/>
      <p:bldP spid="19" grpId="0" bldLvl="0" autoUpdateAnimBg="0"/>
      <p:bldP spid="20" grpId="0" bldLvl="0" autoUpdateAnimBg="0"/>
      <p:bldP spid="21" grpId="0" bldLvl="0" autoUpdateAnimBg="0"/>
      <p:bldP spid="25" grpId="0" bldLvl="0" autoUpdateAnimBg="0"/>
      <p:bldP spid="26" grpId="0" bldLvl="0" autoUpdateAnimBg="0"/>
      <p:bldP spid="27" grpId="0" bldLvl="0" autoUpdateAnimBg="0"/>
      <p:bldP spid="28" grpId="0" bldLvl="0" autoUpdateAnimBg="0"/>
      <p:bldP spid="29" grpId="0" bldLvl="0" autoUpdateAnimBg="0"/>
      <p:bldP spid="30" grpId="0" bldLvl="0" autoUpdateAnimBg="0"/>
      <p:bldP spid="31" grpId="0" bldLvl="0" autoUpdateAnimBg="0"/>
      <p:bldP spid="32" grpId="0" bldLvl="0" autoUpdateAnimBg="0"/>
      <p:bldP spid="33" grpId="0" bldLvl="0" autoUpdateAnimBg="0"/>
      <p:bldP spid="34" grpId="0" bldLvl="0" autoUpdateAnimBg="0"/>
      <p:bldP spid="35" grpId="0" bldLvl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298364" y="3546890"/>
            <a:ext cx="1411813" cy="1411813"/>
            <a:chOff x="6920031" y="3363156"/>
            <a:chExt cx="1338773" cy="1338773"/>
          </a:xfrm>
        </p:grpSpPr>
        <p:sp>
          <p:nvSpPr>
            <p:cNvPr id="8" name="Oval 7"/>
            <p:cNvSpPr/>
            <p:nvPr/>
          </p:nvSpPr>
          <p:spPr>
            <a:xfrm>
              <a:off x="6920031" y="3363156"/>
              <a:ext cx="1338773" cy="1338773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7357245" y="3796320"/>
              <a:ext cx="464344" cy="465138"/>
              <a:chOff x="7287419" y="3505994"/>
              <a:chExt cx="464344" cy="465138"/>
            </a:xfrm>
            <a:solidFill>
              <a:schemeClr val="bg2"/>
            </a:solidFill>
          </p:grpSpPr>
          <p:sp>
            <p:nvSpPr>
              <p:cNvPr id="22" name="AutoShape 37"/>
              <p:cNvSpPr/>
              <p:nvPr/>
            </p:nvSpPr>
            <p:spPr bwMode="auto">
              <a:xfrm>
                <a:off x="7287419" y="3549650"/>
                <a:ext cx="423069" cy="421482"/>
              </a:xfrm>
              <a:custGeom>
                <a:avLst/>
                <a:gdLst>
                  <a:gd name="T0" fmla="+- 0 10849 98"/>
                  <a:gd name="T1" fmla="*/ T0 w 21502"/>
                  <a:gd name="T2" fmla="*/ 10800 h 21600"/>
                  <a:gd name="T3" fmla="+- 0 10849 98"/>
                  <a:gd name="T4" fmla="*/ T3 w 21502"/>
                  <a:gd name="T5" fmla="*/ 10800 h 21600"/>
                  <a:gd name="T6" fmla="+- 0 10849 98"/>
                  <a:gd name="T7" fmla="*/ T6 w 21502"/>
                  <a:gd name="T8" fmla="*/ 10800 h 21600"/>
                  <a:gd name="T9" fmla="+- 0 10849 98"/>
                  <a:gd name="T10" fmla="*/ T9 w 21502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02" h="21600">
                    <a:moveTo>
                      <a:pt x="19917" y="7880"/>
                    </a:moveTo>
                    <a:lnTo>
                      <a:pt x="18875" y="8932"/>
                    </a:lnTo>
                    <a:cubicBezTo>
                      <a:pt x="18730" y="9079"/>
                      <a:pt x="18497" y="9079"/>
                      <a:pt x="18353" y="8932"/>
                    </a:cubicBezTo>
                    <a:lnTo>
                      <a:pt x="17048" y="7617"/>
                    </a:lnTo>
                    <a:lnTo>
                      <a:pt x="15991" y="10290"/>
                    </a:lnTo>
                    <a:lnTo>
                      <a:pt x="16080" y="10064"/>
                    </a:lnTo>
                    <a:cubicBezTo>
                      <a:pt x="13859" y="7826"/>
                      <a:pt x="11601" y="7544"/>
                      <a:pt x="9565" y="7291"/>
                    </a:cubicBezTo>
                    <a:cubicBezTo>
                      <a:pt x="8910" y="7210"/>
                      <a:pt x="8276" y="7126"/>
                      <a:pt x="7652" y="6990"/>
                    </a:cubicBezTo>
                    <a:lnTo>
                      <a:pt x="13918" y="4456"/>
                    </a:lnTo>
                    <a:lnTo>
                      <a:pt x="12652" y="3179"/>
                    </a:lnTo>
                    <a:cubicBezTo>
                      <a:pt x="12508" y="3033"/>
                      <a:pt x="12508" y="2798"/>
                      <a:pt x="12652" y="2652"/>
                    </a:cubicBezTo>
                    <a:lnTo>
                      <a:pt x="13695" y="1598"/>
                    </a:lnTo>
                    <a:cubicBezTo>
                      <a:pt x="13840" y="1453"/>
                      <a:pt x="14073" y="1453"/>
                      <a:pt x="14217" y="1598"/>
                    </a:cubicBezTo>
                    <a:lnTo>
                      <a:pt x="19917" y="7353"/>
                    </a:lnTo>
                    <a:cubicBezTo>
                      <a:pt x="20062" y="7499"/>
                      <a:pt x="20062" y="7734"/>
                      <a:pt x="19917" y="7880"/>
                    </a:cubicBezTo>
                    <a:moveTo>
                      <a:pt x="12292" y="19639"/>
                    </a:moveTo>
                    <a:cubicBezTo>
                      <a:pt x="12200" y="19872"/>
                      <a:pt x="11999" y="20044"/>
                      <a:pt x="11756" y="20095"/>
                    </a:cubicBezTo>
                    <a:cubicBezTo>
                      <a:pt x="11700" y="20106"/>
                      <a:pt x="11643" y="20111"/>
                      <a:pt x="11587" y="20110"/>
                    </a:cubicBezTo>
                    <a:cubicBezTo>
                      <a:pt x="11400" y="20105"/>
                      <a:pt x="11219" y="20030"/>
                      <a:pt x="11084" y="19892"/>
                    </a:cubicBezTo>
                    <a:lnTo>
                      <a:pt x="1692" y="10517"/>
                    </a:lnTo>
                    <a:cubicBezTo>
                      <a:pt x="1519" y="10343"/>
                      <a:pt x="1443" y="10094"/>
                      <a:pt x="1488" y="9852"/>
                    </a:cubicBezTo>
                    <a:cubicBezTo>
                      <a:pt x="1533" y="9610"/>
                      <a:pt x="1695" y="9407"/>
                      <a:pt x="1917" y="9308"/>
                    </a:cubicBezTo>
                    <a:lnTo>
                      <a:pt x="6505" y="7453"/>
                    </a:lnTo>
                    <a:cubicBezTo>
                      <a:pt x="9597" y="8490"/>
                      <a:pt x="12689" y="7491"/>
                      <a:pt x="15781" y="10821"/>
                    </a:cubicBezTo>
                    <a:cubicBezTo>
                      <a:pt x="15781" y="10821"/>
                      <a:pt x="12292" y="19639"/>
                      <a:pt x="12292" y="19639"/>
                    </a:cubicBezTo>
                    <a:close/>
                    <a:moveTo>
                      <a:pt x="15260" y="545"/>
                    </a:moveTo>
                    <a:cubicBezTo>
                      <a:pt x="14912" y="193"/>
                      <a:pt x="14449" y="0"/>
                      <a:pt x="13956" y="0"/>
                    </a:cubicBezTo>
                    <a:cubicBezTo>
                      <a:pt x="13463" y="0"/>
                      <a:pt x="13000" y="193"/>
                      <a:pt x="12651" y="546"/>
                    </a:cubicBezTo>
                    <a:lnTo>
                      <a:pt x="11610" y="1598"/>
                    </a:lnTo>
                    <a:cubicBezTo>
                      <a:pt x="11261" y="1949"/>
                      <a:pt x="11068" y="2417"/>
                      <a:pt x="11068" y="2915"/>
                    </a:cubicBezTo>
                    <a:cubicBezTo>
                      <a:pt x="11068" y="3265"/>
                      <a:pt x="11164" y="3601"/>
                      <a:pt x="11342" y="3893"/>
                    </a:cubicBezTo>
                    <a:lnTo>
                      <a:pt x="1324" y="7944"/>
                    </a:lnTo>
                    <a:cubicBezTo>
                      <a:pt x="654" y="8241"/>
                      <a:pt x="173" y="8851"/>
                      <a:pt x="38" y="9575"/>
                    </a:cubicBezTo>
                    <a:cubicBezTo>
                      <a:pt x="-98" y="10302"/>
                      <a:pt x="130" y="11048"/>
                      <a:pt x="654" y="11576"/>
                    </a:cubicBezTo>
                    <a:lnTo>
                      <a:pt x="10041" y="20946"/>
                    </a:lnTo>
                    <a:cubicBezTo>
                      <a:pt x="10445" y="21354"/>
                      <a:pt x="10982" y="21586"/>
                      <a:pt x="11549" y="21599"/>
                    </a:cubicBezTo>
                    <a:cubicBezTo>
                      <a:pt x="11562" y="21599"/>
                      <a:pt x="11593" y="21599"/>
                      <a:pt x="11605" y="21599"/>
                    </a:cubicBezTo>
                    <a:cubicBezTo>
                      <a:pt x="11754" y="21599"/>
                      <a:pt x="11906" y="21584"/>
                      <a:pt x="12056" y="21553"/>
                    </a:cubicBezTo>
                    <a:cubicBezTo>
                      <a:pt x="12789" y="21399"/>
                      <a:pt x="13390" y="20888"/>
                      <a:pt x="13662" y="20191"/>
                    </a:cubicBezTo>
                    <a:lnTo>
                      <a:pt x="17604" y="10229"/>
                    </a:lnTo>
                    <a:cubicBezTo>
                      <a:pt x="17902" y="10426"/>
                      <a:pt x="18250" y="10532"/>
                      <a:pt x="18613" y="10532"/>
                    </a:cubicBezTo>
                    <a:cubicBezTo>
                      <a:pt x="19107" y="10532"/>
                      <a:pt x="19570" y="10338"/>
                      <a:pt x="19918" y="9986"/>
                    </a:cubicBezTo>
                    <a:lnTo>
                      <a:pt x="20957" y="8937"/>
                    </a:lnTo>
                    <a:cubicBezTo>
                      <a:pt x="21308" y="8585"/>
                      <a:pt x="21502" y="8116"/>
                      <a:pt x="21502" y="7617"/>
                    </a:cubicBezTo>
                    <a:cubicBezTo>
                      <a:pt x="21502" y="7117"/>
                      <a:pt x="21308" y="6648"/>
                      <a:pt x="20961" y="6300"/>
                    </a:cubicBezTo>
                    <a:cubicBezTo>
                      <a:pt x="20961" y="6300"/>
                      <a:pt x="15260" y="545"/>
                      <a:pt x="15260" y="5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3" name="AutoShape 38"/>
              <p:cNvSpPr/>
              <p:nvPr/>
            </p:nvSpPr>
            <p:spPr bwMode="auto">
              <a:xfrm>
                <a:off x="7490619" y="3738563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4320"/>
                    </a:moveTo>
                    <a:cubicBezTo>
                      <a:pt x="14381" y="4320"/>
                      <a:pt x="17279" y="7222"/>
                      <a:pt x="17279" y="10800"/>
                    </a:cubicBezTo>
                    <a:cubicBezTo>
                      <a:pt x="17279" y="14377"/>
                      <a:pt x="14381" y="17279"/>
                      <a:pt x="10800" y="17279"/>
                    </a:cubicBezTo>
                    <a:cubicBezTo>
                      <a:pt x="7218" y="17279"/>
                      <a:pt x="4319" y="14377"/>
                      <a:pt x="4319" y="10800"/>
                    </a:cubicBezTo>
                    <a:cubicBezTo>
                      <a:pt x="4319" y="7222"/>
                      <a:pt x="7218" y="4320"/>
                      <a:pt x="10800" y="4320"/>
                    </a:cubicBezTo>
                    <a:moveTo>
                      <a:pt x="10800" y="21599"/>
                    </a:move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4" name="AutoShape 39"/>
              <p:cNvSpPr/>
              <p:nvPr/>
            </p:nvSpPr>
            <p:spPr bwMode="auto">
              <a:xfrm>
                <a:off x="7679532" y="3505994"/>
                <a:ext cx="72231" cy="7302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7279"/>
                    </a:moveTo>
                    <a:cubicBezTo>
                      <a:pt x="7218" y="17279"/>
                      <a:pt x="4320" y="14377"/>
                      <a:pt x="4320" y="10800"/>
                    </a:cubicBezTo>
                    <a:cubicBezTo>
                      <a:pt x="4320" y="7222"/>
                      <a:pt x="7218" y="4320"/>
                      <a:pt x="10800" y="4320"/>
                    </a:cubicBezTo>
                    <a:cubicBezTo>
                      <a:pt x="14381" y="4320"/>
                      <a:pt x="17280" y="7222"/>
                      <a:pt x="17280" y="10800"/>
                    </a:cubicBezTo>
                    <a:cubicBezTo>
                      <a:pt x="17280" y="14377"/>
                      <a:pt x="14381" y="17279"/>
                      <a:pt x="10800" y="17279"/>
                    </a:cubicBezTo>
                    <a:moveTo>
                      <a:pt x="10800" y="0"/>
                    </a:moveTo>
                    <a:cubicBezTo>
                      <a:pt x="4847" y="0"/>
                      <a:pt x="0" y="4843"/>
                      <a:pt x="0" y="10800"/>
                    </a:cubicBezTo>
                    <a:cubicBezTo>
                      <a:pt x="0" y="16756"/>
                      <a:pt x="4847" y="21599"/>
                      <a:pt x="10800" y="21599"/>
                    </a:cubicBezTo>
                    <a:cubicBezTo>
                      <a:pt x="16752" y="21599"/>
                      <a:pt x="21600" y="16756"/>
                      <a:pt x="21600" y="10800"/>
                    </a:cubicBezTo>
                    <a:cubicBezTo>
                      <a:pt x="21600" y="4843"/>
                      <a:pt x="16752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5" name="AutoShape 40"/>
              <p:cNvSpPr/>
              <p:nvPr/>
            </p:nvSpPr>
            <p:spPr bwMode="auto">
              <a:xfrm>
                <a:off x="7403307" y="3724275"/>
                <a:ext cx="57944" cy="579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5400"/>
                    </a:moveTo>
                    <a:cubicBezTo>
                      <a:pt x="13779" y="5400"/>
                      <a:pt x="16199" y="7815"/>
                      <a:pt x="16199" y="10800"/>
                    </a:cubicBezTo>
                    <a:cubicBezTo>
                      <a:pt x="16199" y="13784"/>
                      <a:pt x="13779" y="16200"/>
                      <a:pt x="10800" y="16200"/>
                    </a:cubicBezTo>
                    <a:cubicBezTo>
                      <a:pt x="7820" y="16200"/>
                      <a:pt x="5399" y="13784"/>
                      <a:pt x="5399" y="10800"/>
                    </a:cubicBezTo>
                    <a:cubicBezTo>
                      <a:pt x="5399" y="7815"/>
                      <a:pt x="7820" y="5400"/>
                      <a:pt x="10800" y="5400"/>
                    </a:cubicBezTo>
                    <a:moveTo>
                      <a:pt x="0" y="10800"/>
                    </a:moveTo>
                    <a:cubicBezTo>
                      <a:pt x="0" y="16753"/>
                      <a:pt x="4843" y="21599"/>
                      <a:pt x="10800" y="21599"/>
                    </a:cubicBezTo>
                    <a:cubicBezTo>
                      <a:pt x="16756" y="21599"/>
                      <a:pt x="21600" y="16753"/>
                      <a:pt x="21600" y="10800"/>
                    </a:cubicBezTo>
                    <a:cubicBezTo>
                      <a:pt x="21600" y="4846"/>
                      <a:pt x="16756" y="0"/>
                      <a:pt x="10800" y="0"/>
                    </a:cubicBezTo>
                    <a:cubicBezTo>
                      <a:pt x="4843" y="0"/>
                      <a:pt x="0" y="4846"/>
                      <a:pt x="0" y="1080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6" name="AutoShape 41"/>
              <p:cNvSpPr/>
              <p:nvPr/>
            </p:nvSpPr>
            <p:spPr bwMode="auto">
              <a:xfrm>
                <a:off x="7461250" y="3825875"/>
                <a:ext cx="29369" cy="285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1599"/>
                    </a:move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27" name="AutoShape 42"/>
              <p:cNvSpPr/>
              <p:nvPr/>
            </p:nvSpPr>
            <p:spPr bwMode="auto">
              <a:xfrm>
                <a:off x="7693819" y="3607594"/>
                <a:ext cx="28575" cy="293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41" y="0"/>
                      <a:pt x="0" y="4830"/>
                      <a:pt x="0" y="10800"/>
                    </a:cubicBezTo>
                    <a:cubicBezTo>
                      <a:pt x="0" y="16769"/>
                      <a:pt x="4841" y="21599"/>
                      <a:pt x="10800" y="21599"/>
                    </a:cubicBezTo>
                    <a:cubicBezTo>
                      <a:pt x="16758" y="21599"/>
                      <a:pt x="21600" y="16769"/>
                      <a:pt x="21600" y="10800"/>
                    </a:cubicBezTo>
                    <a:cubicBezTo>
                      <a:pt x="21600" y="4830"/>
                      <a:pt x="16758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6429376" y="2707173"/>
            <a:ext cx="1411813" cy="1411813"/>
            <a:chOff x="6096000" y="2566881"/>
            <a:chExt cx="1338773" cy="1338773"/>
          </a:xfrm>
        </p:grpSpPr>
        <p:sp>
          <p:nvSpPr>
            <p:cNvPr id="7" name="Oval 6"/>
            <p:cNvSpPr/>
            <p:nvPr/>
          </p:nvSpPr>
          <p:spPr>
            <a:xfrm>
              <a:off x="6096000" y="2566881"/>
              <a:ext cx="1338773" cy="1338773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6551978" y="3004095"/>
              <a:ext cx="434975" cy="464344"/>
              <a:chOff x="9159875" y="1647825"/>
              <a:chExt cx="434975" cy="464344"/>
            </a:xfrm>
            <a:solidFill>
              <a:schemeClr val="bg2"/>
            </a:solidFill>
          </p:grpSpPr>
          <p:sp>
            <p:nvSpPr>
              <p:cNvPr id="29" name="AutoShape 78"/>
              <p:cNvSpPr/>
              <p:nvPr/>
            </p:nvSpPr>
            <p:spPr bwMode="auto">
              <a:xfrm>
                <a:off x="9159875" y="1647825"/>
                <a:ext cx="434975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160" y="18900"/>
                    </a:moveTo>
                    <a:cubicBezTo>
                      <a:pt x="20160" y="19643"/>
                      <a:pt x="19513" y="20249"/>
                      <a:pt x="18720" y="20249"/>
                    </a:cubicBezTo>
                    <a:lnTo>
                      <a:pt x="2880" y="20249"/>
                    </a:lnTo>
                    <a:cubicBezTo>
                      <a:pt x="2086" y="20249"/>
                      <a:pt x="1440" y="19643"/>
                      <a:pt x="1440" y="18900"/>
                    </a:cubicBezTo>
                    <a:lnTo>
                      <a:pt x="1440" y="2700"/>
                    </a:lnTo>
                    <a:cubicBezTo>
                      <a:pt x="1440" y="1955"/>
                      <a:pt x="2086" y="1350"/>
                      <a:pt x="2880" y="1350"/>
                    </a:cubicBezTo>
                    <a:lnTo>
                      <a:pt x="18720" y="1350"/>
                    </a:lnTo>
                    <a:cubicBezTo>
                      <a:pt x="19513" y="1350"/>
                      <a:pt x="20160" y="1955"/>
                      <a:pt x="20160" y="2700"/>
                    </a:cubicBezTo>
                    <a:cubicBezTo>
                      <a:pt x="20160" y="2700"/>
                      <a:pt x="20160" y="18900"/>
                      <a:pt x="20160" y="18900"/>
                    </a:cubicBezTo>
                    <a:close/>
                    <a:moveTo>
                      <a:pt x="18720" y="0"/>
                    </a:moveTo>
                    <a:lnTo>
                      <a:pt x="2880" y="0"/>
                    </a:lnTo>
                    <a:cubicBezTo>
                      <a:pt x="1289" y="0"/>
                      <a:pt x="0" y="1208"/>
                      <a:pt x="0" y="2700"/>
                    </a:cubicBezTo>
                    <a:lnTo>
                      <a:pt x="0" y="18900"/>
                    </a:lnTo>
                    <a:cubicBezTo>
                      <a:pt x="0" y="20391"/>
                      <a:pt x="1289" y="21599"/>
                      <a:pt x="2880" y="21599"/>
                    </a:cubicBezTo>
                    <a:lnTo>
                      <a:pt x="18720" y="21599"/>
                    </a:lnTo>
                    <a:cubicBezTo>
                      <a:pt x="20310" y="21599"/>
                      <a:pt x="21599" y="20391"/>
                      <a:pt x="21599" y="18900"/>
                    </a:cubicBezTo>
                    <a:lnTo>
                      <a:pt x="21599" y="2700"/>
                    </a:lnTo>
                    <a:cubicBezTo>
                      <a:pt x="21599" y="1208"/>
                      <a:pt x="20310" y="0"/>
                      <a:pt x="187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0" name="AutoShape 79"/>
              <p:cNvSpPr/>
              <p:nvPr/>
            </p:nvSpPr>
            <p:spPr bwMode="auto">
              <a:xfrm>
                <a:off x="9217819" y="1705769"/>
                <a:ext cx="319088" cy="2905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18" y="20519"/>
                    </a:moveTo>
                    <a:lnTo>
                      <a:pt x="14053" y="16248"/>
                    </a:lnTo>
                    <a:lnTo>
                      <a:pt x="16690" y="12959"/>
                    </a:lnTo>
                    <a:lnTo>
                      <a:pt x="20618" y="17689"/>
                    </a:lnTo>
                    <a:lnTo>
                      <a:pt x="20618" y="20519"/>
                    </a:lnTo>
                    <a:cubicBezTo>
                      <a:pt x="20618" y="20519"/>
                      <a:pt x="17418" y="20519"/>
                      <a:pt x="17418" y="20519"/>
                    </a:cubicBezTo>
                    <a:close/>
                    <a:moveTo>
                      <a:pt x="981" y="11446"/>
                    </a:moveTo>
                    <a:lnTo>
                      <a:pt x="4909" y="6479"/>
                    </a:lnTo>
                    <a:lnTo>
                      <a:pt x="12828" y="16353"/>
                    </a:lnTo>
                    <a:lnTo>
                      <a:pt x="13398" y="17064"/>
                    </a:lnTo>
                    <a:lnTo>
                      <a:pt x="16109" y="20519"/>
                    </a:lnTo>
                    <a:lnTo>
                      <a:pt x="981" y="20519"/>
                    </a:lnTo>
                    <a:cubicBezTo>
                      <a:pt x="981" y="20519"/>
                      <a:pt x="981" y="11446"/>
                      <a:pt x="981" y="11446"/>
                    </a:cubicBezTo>
                    <a:close/>
                    <a:moveTo>
                      <a:pt x="20618" y="1080"/>
                    </a:moveTo>
                    <a:lnTo>
                      <a:pt x="20618" y="16058"/>
                    </a:lnTo>
                    <a:lnTo>
                      <a:pt x="17427" y="12244"/>
                    </a:lnTo>
                    <a:cubicBezTo>
                      <a:pt x="17240" y="12012"/>
                      <a:pt x="16972" y="11879"/>
                      <a:pt x="16690" y="11879"/>
                    </a:cubicBezTo>
                    <a:cubicBezTo>
                      <a:pt x="16409" y="11879"/>
                      <a:pt x="16141" y="12012"/>
                      <a:pt x="15954" y="12244"/>
                    </a:cubicBezTo>
                    <a:lnTo>
                      <a:pt x="13399" y="15432"/>
                    </a:lnTo>
                    <a:lnTo>
                      <a:pt x="5645" y="5764"/>
                    </a:lnTo>
                    <a:cubicBezTo>
                      <a:pt x="5458" y="5532"/>
                      <a:pt x="5190" y="5400"/>
                      <a:pt x="4909" y="5400"/>
                    </a:cubicBezTo>
                    <a:cubicBezTo>
                      <a:pt x="4627" y="5400"/>
                      <a:pt x="4359" y="5532"/>
                      <a:pt x="4172" y="5764"/>
                    </a:cubicBezTo>
                    <a:lnTo>
                      <a:pt x="981" y="9812"/>
                    </a:lnTo>
                    <a:lnTo>
                      <a:pt x="981" y="1080"/>
                    </a:lnTo>
                    <a:cubicBezTo>
                      <a:pt x="981" y="1080"/>
                      <a:pt x="20618" y="1080"/>
                      <a:pt x="20618" y="1080"/>
                    </a:cubicBezTo>
                    <a:close/>
                    <a:moveTo>
                      <a:pt x="20618" y="0"/>
                    </a:moveTo>
                    <a:lnTo>
                      <a:pt x="981" y="0"/>
                    </a:lnTo>
                    <a:cubicBezTo>
                      <a:pt x="439" y="0"/>
                      <a:pt x="0" y="483"/>
                      <a:pt x="0" y="1080"/>
                    </a:cubicBezTo>
                    <a:lnTo>
                      <a:pt x="0" y="20519"/>
                    </a:lnTo>
                    <a:cubicBezTo>
                      <a:pt x="0" y="21116"/>
                      <a:pt x="439" y="21599"/>
                      <a:pt x="981" y="21599"/>
                    </a:cubicBezTo>
                    <a:lnTo>
                      <a:pt x="20618" y="21599"/>
                    </a:lnTo>
                    <a:cubicBezTo>
                      <a:pt x="21160" y="21599"/>
                      <a:pt x="21600" y="21116"/>
                      <a:pt x="21600" y="20519"/>
                    </a:cubicBezTo>
                    <a:lnTo>
                      <a:pt x="21600" y="1080"/>
                    </a:lnTo>
                    <a:cubicBezTo>
                      <a:pt x="21600" y="483"/>
                      <a:pt x="21160" y="0"/>
                      <a:pt x="2061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1" name="AutoShape 80"/>
              <p:cNvSpPr/>
              <p:nvPr/>
            </p:nvSpPr>
            <p:spPr bwMode="auto">
              <a:xfrm>
                <a:off x="9391650" y="1749425"/>
                <a:ext cx="87313" cy="8731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3600"/>
                    </a:moveTo>
                    <a:cubicBezTo>
                      <a:pt x="14769" y="3600"/>
                      <a:pt x="17999" y="6827"/>
                      <a:pt x="17999" y="10800"/>
                    </a:cubicBezTo>
                    <a:cubicBezTo>
                      <a:pt x="17999" y="14769"/>
                      <a:pt x="14769" y="18000"/>
                      <a:pt x="10800" y="18000"/>
                    </a:cubicBezTo>
                    <a:cubicBezTo>
                      <a:pt x="6830" y="18000"/>
                      <a:pt x="3600" y="14769"/>
                      <a:pt x="3600" y="10800"/>
                    </a:cubicBezTo>
                    <a:cubicBezTo>
                      <a:pt x="3600" y="6827"/>
                      <a:pt x="6830" y="3600"/>
                      <a:pt x="10800" y="3600"/>
                    </a:cubicBezTo>
                    <a:moveTo>
                      <a:pt x="10800" y="21599"/>
                    </a:moveTo>
                    <a:cubicBezTo>
                      <a:pt x="16766" y="21599"/>
                      <a:pt x="21600" y="16762"/>
                      <a:pt x="21600" y="10800"/>
                    </a:cubicBezTo>
                    <a:cubicBezTo>
                      <a:pt x="21600" y="4833"/>
                      <a:pt x="16766" y="0"/>
                      <a:pt x="10800" y="0"/>
                    </a:cubicBezTo>
                    <a:cubicBezTo>
                      <a:pt x="4833" y="0"/>
                      <a:pt x="0" y="4833"/>
                      <a:pt x="0" y="10800"/>
                    </a:cubicBezTo>
                    <a:cubicBezTo>
                      <a:pt x="0" y="16762"/>
                      <a:pt x="4833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600935" y="1873754"/>
            <a:ext cx="2067036" cy="2067036"/>
            <a:chOff x="4362154" y="1776581"/>
            <a:chExt cx="1960098" cy="1960098"/>
          </a:xfrm>
        </p:grpSpPr>
        <p:sp>
          <p:nvSpPr>
            <p:cNvPr id="6" name="Oval 5"/>
            <p:cNvSpPr/>
            <p:nvPr/>
          </p:nvSpPr>
          <p:spPr>
            <a:xfrm>
              <a:off x="4362154" y="1776581"/>
              <a:ext cx="1960098" cy="1960098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4899621" y="2488223"/>
              <a:ext cx="904951" cy="528990"/>
            </a:xfrm>
            <a:custGeom>
              <a:avLst/>
              <a:gdLst>
                <a:gd name="T0" fmla="*/ 232 w 316"/>
                <a:gd name="T1" fmla="*/ 27 h 172"/>
                <a:gd name="T2" fmla="*/ 221 w 316"/>
                <a:gd name="T3" fmla="*/ 20 h 172"/>
                <a:gd name="T4" fmla="*/ 157 w 316"/>
                <a:gd name="T5" fmla="*/ 10 h 172"/>
                <a:gd name="T6" fmla="*/ 92 w 316"/>
                <a:gd name="T7" fmla="*/ 9 h 172"/>
                <a:gd name="T8" fmla="*/ 84 w 316"/>
                <a:gd name="T9" fmla="*/ 13 h 172"/>
                <a:gd name="T10" fmla="*/ 0 w 316"/>
                <a:gd name="T11" fmla="*/ 121 h 172"/>
                <a:gd name="T12" fmla="*/ 78 w 316"/>
                <a:gd name="T13" fmla="*/ 109 h 172"/>
                <a:gd name="T14" fmla="*/ 84 w 316"/>
                <a:gd name="T15" fmla="*/ 113 h 172"/>
                <a:gd name="T16" fmla="*/ 120 w 316"/>
                <a:gd name="T17" fmla="*/ 142 h 172"/>
                <a:gd name="T18" fmla="*/ 159 w 316"/>
                <a:gd name="T19" fmla="*/ 163 h 172"/>
                <a:gd name="T20" fmla="*/ 163 w 316"/>
                <a:gd name="T21" fmla="*/ 165 h 172"/>
                <a:gd name="T22" fmla="*/ 190 w 316"/>
                <a:gd name="T23" fmla="*/ 164 h 172"/>
                <a:gd name="T24" fmla="*/ 217 w 316"/>
                <a:gd name="T25" fmla="*/ 153 h 172"/>
                <a:gd name="T26" fmla="*/ 233 w 316"/>
                <a:gd name="T27" fmla="*/ 146 h 172"/>
                <a:gd name="T28" fmla="*/ 265 w 316"/>
                <a:gd name="T29" fmla="*/ 162 h 172"/>
                <a:gd name="T30" fmla="*/ 288 w 316"/>
                <a:gd name="T31" fmla="*/ 14 h 172"/>
                <a:gd name="T32" fmla="*/ 225 w 316"/>
                <a:gd name="T33" fmla="*/ 129 h 172"/>
                <a:gd name="T34" fmla="*/ 225 w 316"/>
                <a:gd name="T35" fmla="*/ 139 h 172"/>
                <a:gd name="T36" fmla="*/ 216 w 316"/>
                <a:gd name="T37" fmla="*/ 142 h 172"/>
                <a:gd name="T38" fmla="*/ 207 w 316"/>
                <a:gd name="T39" fmla="*/ 142 h 172"/>
                <a:gd name="T40" fmla="*/ 189 w 316"/>
                <a:gd name="T41" fmla="*/ 153 h 172"/>
                <a:gd name="T42" fmla="*/ 185 w 316"/>
                <a:gd name="T43" fmla="*/ 153 h 172"/>
                <a:gd name="T44" fmla="*/ 180 w 316"/>
                <a:gd name="T45" fmla="*/ 156 h 172"/>
                <a:gd name="T46" fmla="*/ 157 w 316"/>
                <a:gd name="T47" fmla="*/ 149 h 172"/>
                <a:gd name="T48" fmla="*/ 130 w 316"/>
                <a:gd name="T49" fmla="*/ 128 h 172"/>
                <a:gd name="T50" fmla="*/ 88 w 316"/>
                <a:gd name="T51" fmla="*/ 103 h 172"/>
                <a:gd name="T52" fmla="*/ 71 w 316"/>
                <a:gd name="T53" fmla="*/ 91 h 172"/>
                <a:gd name="T54" fmla="*/ 71 w 316"/>
                <a:gd name="T55" fmla="*/ 90 h 172"/>
                <a:gd name="T56" fmla="*/ 72 w 316"/>
                <a:gd name="T57" fmla="*/ 88 h 172"/>
                <a:gd name="T58" fmla="*/ 93 w 316"/>
                <a:gd name="T59" fmla="*/ 20 h 172"/>
                <a:gd name="T60" fmla="*/ 132 w 316"/>
                <a:gd name="T61" fmla="*/ 24 h 172"/>
                <a:gd name="T62" fmla="*/ 127 w 316"/>
                <a:gd name="T63" fmla="*/ 72 h 172"/>
                <a:gd name="T64" fmla="*/ 185 w 316"/>
                <a:gd name="T65" fmla="*/ 54 h 172"/>
                <a:gd name="T66" fmla="*/ 241 w 316"/>
                <a:gd name="T67" fmla="*/ 11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172">
                  <a:moveTo>
                    <a:pt x="288" y="14"/>
                  </a:moveTo>
                  <a:cubicBezTo>
                    <a:pt x="232" y="27"/>
                    <a:pt x="232" y="27"/>
                    <a:pt x="232" y="2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28" y="22"/>
                    <a:pt x="221" y="20"/>
                    <a:pt x="221" y="20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3" y="5"/>
                    <a:pt x="165" y="7"/>
                    <a:pt x="157" y="1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87" y="10"/>
                    <a:pt x="84" y="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4" y="148"/>
                    <a:pt x="54" y="148"/>
                    <a:pt x="54" y="148"/>
                  </a:cubicBezTo>
                  <a:cubicBezTo>
                    <a:pt x="69" y="144"/>
                    <a:pt x="76" y="120"/>
                    <a:pt x="78" y="109"/>
                  </a:cubicBezTo>
                  <a:cubicBezTo>
                    <a:pt x="82" y="112"/>
                    <a:pt x="82" y="112"/>
                    <a:pt x="82" y="112"/>
                  </a:cubicBezTo>
                  <a:cubicBezTo>
                    <a:pt x="84" y="113"/>
                    <a:pt x="84" y="113"/>
                    <a:pt x="84" y="113"/>
                  </a:cubicBezTo>
                  <a:cubicBezTo>
                    <a:pt x="84" y="120"/>
                    <a:pt x="85" y="130"/>
                    <a:pt x="99" y="127"/>
                  </a:cubicBezTo>
                  <a:cubicBezTo>
                    <a:pt x="99" y="127"/>
                    <a:pt x="100" y="157"/>
                    <a:pt x="120" y="142"/>
                  </a:cubicBezTo>
                  <a:cubicBezTo>
                    <a:pt x="120" y="142"/>
                    <a:pt x="120" y="161"/>
                    <a:pt x="138" y="155"/>
                  </a:cubicBezTo>
                  <a:cubicBezTo>
                    <a:pt x="138" y="155"/>
                    <a:pt x="141" y="172"/>
                    <a:pt x="159" y="163"/>
                  </a:cubicBezTo>
                  <a:cubicBezTo>
                    <a:pt x="162" y="165"/>
                    <a:pt x="162" y="165"/>
                    <a:pt x="162" y="165"/>
                  </a:cubicBezTo>
                  <a:cubicBezTo>
                    <a:pt x="163" y="165"/>
                    <a:pt x="163" y="165"/>
                    <a:pt x="163" y="165"/>
                  </a:cubicBezTo>
                  <a:cubicBezTo>
                    <a:pt x="164" y="165"/>
                    <a:pt x="173" y="168"/>
                    <a:pt x="181" y="167"/>
                  </a:cubicBezTo>
                  <a:cubicBezTo>
                    <a:pt x="185" y="167"/>
                    <a:pt x="188" y="166"/>
                    <a:pt x="190" y="164"/>
                  </a:cubicBezTo>
                  <a:cubicBezTo>
                    <a:pt x="196" y="163"/>
                    <a:pt x="208" y="161"/>
                    <a:pt x="214" y="153"/>
                  </a:cubicBezTo>
                  <a:cubicBezTo>
                    <a:pt x="215" y="153"/>
                    <a:pt x="216" y="153"/>
                    <a:pt x="217" y="153"/>
                  </a:cubicBezTo>
                  <a:cubicBezTo>
                    <a:pt x="217" y="153"/>
                    <a:pt x="217" y="153"/>
                    <a:pt x="217" y="153"/>
                  </a:cubicBezTo>
                  <a:cubicBezTo>
                    <a:pt x="224" y="153"/>
                    <a:pt x="230" y="150"/>
                    <a:pt x="233" y="146"/>
                  </a:cubicBezTo>
                  <a:cubicBezTo>
                    <a:pt x="235" y="143"/>
                    <a:pt x="236" y="140"/>
                    <a:pt x="236" y="136"/>
                  </a:cubicBezTo>
                  <a:cubicBezTo>
                    <a:pt x="236" y="136"/>
                    <a:pt x="248" y="160"/>
                    <a:pt x="265" y="162"/>
                  </a:cubicBezTo>
                  <a:cubicBezTo>
                    <a:pt x="316" y="137"/>
                    <a:pt x="316" y="137"/>
                    <a:pt x="316" y="137"/>
                  </a:cubicBezTo>
                  <a:lnTo>
                    <a:pt x="288" y="14"/>
                  </a:lnTo>
                  <a:close/>
                  <a:moveTo>
                    <a:pt x="230" y="127"/>
                  </a:moveTo>
                  <a:cubicBezTo>
                    <a:pt x="225" y="129"/>
                    <a:pt x="225" y="129"/>
                    <a:pt x="225" y="129"/>
                  </a:cubicBezTo>
                  <a:cubicBezTo>
                    <a:pt x="226" y="133"/>
                    <a:pt x="226" y="133"/>
                    <a:pt x="226" y="133"/>
                  </a:cubicBezTo>
                  <a:cubicBezTo>
                    <a:pt x="226" y="137"/>
                    <a:pt x="225" y="139"/>
                    <a:pt x="225" y="139"/>
                  </a:cubicBezTo>
                  <a:cubicBezTo>
                    <a:pt x="223" y="141"/>
                    <a:pt x="220" y="142"/>
                    <a:pt x="216" y="142"/>
                  </a:cubicBezTo>
                  <a:cubicBezTo>
                    <a:pt x="216" y="142"/>
                    <a:pt x="216" y="142"/>
                    <a:pt x="216" y="142"/>
                  </a:cubicBezTo>
                  <a:cubicBezTo>
                    <a:pt x="214" y="143"/>
                    <a:pt x="212" y="142"/>
                    <a:pt x="211" y="142"/>
                  </a:cubicBezTo>
                  <a:cubicBezTo>
                    <a:pt x="207" y="142"/>
                    <a:pt x="207" y="142"/>
                    <a:pt x="207" y="142"/>
                  </a:cubicBezTo>
                  <a:cubicBezTo>
                    <a:pt x="206" y="146"/>
                    <a:pt x="206" y="146"/>
                    <a:pt x="206" y="146"/>
                  </a:cubicBezTo>
                  <a:cubicBezTo>
                    <a:pt x="204" y="150"/>
                    <a:pt x="196" y="153"/>
                    <a:pt x="189" y="153"/>
                  </a:cubicBezTo>
                  <a:cubicBezTo>
                    <a:pt x="188" y="153"/>
                    <a:pt x="188" y="153"/>
                    <a:pt x="188" y="153"/>
                  </a:cubicBezTo>
                  <a:cubicBezTo>
                    <a:pt x="185" y="153"/>
                    <a:pt x="185" y="153"/>
                    <a:pt x="185" y="153"/>
                  </a:cubicBezTo>
                  <a:cubicBezTo>
                    <a:pt x="184" y="155"/>
                    <a:pt x="184" y="155"/>
                    <a:pt x="184" y="155"/>
                  </a:cubicBezTo>
                  <a:cubicBezTo>
                    <a:pt x="183" y="156"/>
                    <a:pt x="182" y="156"/>
                    <a:pt x="180" y="156"/>
                  </a:cubicBezTo>
                  <a:cubicBezTo>
                    <a:pt x="175" y="157"/>
                    <a:pt x="169" y="155"/>
                    <a:pt x="167" y="155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6" y="144"/>
                    <a:pt x="154" y="140"/>
                    <a:pt x="149" y="140"/>
                  </a:cubicBezTo>
                  <a:cubicBezTo>
                    <a:pt x="149" y="140"/>
                    <a:pt x="147" y="116"/>
                    <a:pt x="130" y="128"/>
                  </a:cubicBezTo>
                  <a:cubicBezTo>
                    <a:pt x="130" y="128"/>
                    <a:pt x="125" y="108"/>
                    <a:pt x="109" y="117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71" y="90"/>
                    <a:pt x="71" y="90"/>
                    <a:pt x="71" y="90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2" y="87"/>
                    <a:pt x="90" y="26"/>
                    <a:pt x="91" y="21"/>
                  </a:cubicBezTo>
                  <a:cubicBezTo>
                    <a:pt x="91" y="21"/>
                    <a:pt x="93" y="20"/>
                    <a:pt x="93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4" y="22"/>
                    <a:pt x="132" y="24"/>
                    <a:pt x="132" y="24"/>
                  </a:cubicBezTo>
                  <a:cubicBezTo>
                    <a:pt x="125" y="30"/>
                    <a:pt x="122" y="60"/>
                    <a:pt x="122" y="60"/>
                  </a:cubicBezTo>
                  <a:cubicBezTo>
                    <a:pt x="119" y="67"/>
                    <a:pt x="127" y="72"/>
                    <a:pt x="127" y="72"/>
                  </a:cubicBezTo>
                  <a:cubicBezTo>
                    <a:pt x="140" y="81"/>
                    <a:pt x="154" y="47"/>
                    <a:pt x="154" y="47"/>
                  </a:cubicBezTo>
                  <a:cubicBezTo>
                    <a:pt x="161" y="41"/>
                    <a:pt x="172" y="45"/>
                    <a:pt x="185" y="54"/>
                  </a:cubicBezTo>
                  <a:cubicBezTo>
                    <a:pt x="206" y="76"/>
                    <a:pt x="232" y="102"/>
                    <a:pt x="239" y="111"/>
                  </a:cubicBezTo>
                  <a:cubicBezTo>
                    <a:pt x="241" y="114"/>
                    <a:pt x="242" y="117"/>
                    <a:pt x="241" y="119"/>
                  </a:cubicBezTo>
                  <a:cubicBezTo>
                    <a:pt x="240" y="123"/>
                    <a:pt x="233" y="126"/>
                    <a:pt x="230" y="1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/>
            <a:p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29377" y="4640692"/>
            <a:ext cx="1879123" cy="1879123"/>
            <a:chOff x="6096000" y="4400370"/>
            <a:chExt cx="1781907" cy="1781907"/>
          </a:xfrm>
        </p:grpSpPr>
        <p:sp>
          <p:nvSpPr>
            <p:cNvPr id="9" name="Oval 8"/>
            <p:cNvSpPr/>
            <p:nvPr/>
          </p:nvSpPr>
          <p:spPr>
            <a:xfrm>
              <a:off x="6096000" y="4400370"/>
              <a:ext cx="1781907" cy="1781907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6612822" y="4917650"/>
              <a:ext cx="632375" cy="747345"/>
              <a:chOff x="1325323" y="3586519"/>
              <a:chExt cx="632375" cy="747345"/>
            </a:xfrm>
            <a:solidFill>
              <a:schemeClr val="bg2"/>
            </a:solidFill>
          </p:grpSpPr>
          <p:sp>
            <p:nvSpPr>
              <p:cNvPr id="46" name="Freeform 45"/>
              <p:cNvSpPr>
                <a:spLocks noEditPoints="1"/>
              </p:cNvSpPr>
              <p:nvPr/>
            </p:nvSpPr>
            <p:spPr bwMode="auto">
              <a:xfrm>
                <a:off x="1325323" y="3586519"/>
                <a:ext cx="632375" cy="747345"/>
              </a:xfrm>
              <a:custGeom>
                <a:avLst/>
                <a:gdLst>
                  <a:gd name="T0" fmla="*/ 215 w 221"/>
                  <a:gd name="T1" fmla="*/ 212 h 243"/>
                  <a:gd name="T2" fmla="*/ 174 w 221"/>
                  <a:gd name="T3" fmla="*/ 157 h 243"/>
                  <a:gd name="T4" fmla="*/ 179 w 221"/>
                  <a:gd name="T5" fmla="*/ 37 h 243"/>
                  <a:gd name="T6" fmla="*/ 105 w 221"/>
                  <a:gd name="T7" fmla="*/ 0 h 243"/>
                  <a:gd name="T8" fmla="*/ 49 w 221"/>
                  <a:gd name="T9" fmla="*/ 19 h 243"/>
                  <a:gd name="T10" fmla="*/ 31 w 221"/>
                  <a:gd name="T11" fmla="*/ 151 h 243"/>
                  <a:gd name="T12" fmla="*/ 105 w 221"/>
                  <a:gd name="T13" fmla="*/ 188 h 243"/>
                  <a:gd name="T14" fmla="*/ 143 w 221"/>
                  <a:gd name="T15" fmla="*/ 180 h 243"/>
                  <a:gd name="T16" fmla="*/ 185 w 221"/>
                  <a:gd name="T17" fmla="*/ 235 h 243"/>
                  <a:gd name="T18" fmla="*/ 200 w 221"/>
                  <a:gd name="T19" fmla="*/ 243 h 243"/>
                  <a:gd name="T20" fmla="*/ 200 w 221"/>
                  <a:gd name="T21" fmla="*/ 243 h 243"/>
                  <a:gd name="T22" fmla="*/ 211 w 221"/>
                  <a:gd name="T23" fmla="*/ 239 h 243"/>
                  <a:gd name="T24" fmla="*/ 215 w 221"/>
                  <a:gd name="T25" fmla="*/ 212 h 243"/>
                  <a:gd name="T26" fmla="*/ 144 w 221"/>
                  <a:gd name="T27" fmla="*/ 146 h 243"/>
                  <a:gd name="T28" fmla="*/ 105 w 221"/>
                  <a:gd name="T29" fmla="*/ 159 h 243"/>
                  <a:gd name="T30" fmla="*/ 54 w 221"/>
                  <a:gd name="T31" fmla="*/ 133 h 243"/>
                  <a:gd name="T32" fmla="*/ 66 w 221"/>
                  <a:gd name="T33" fmla="*/ 42 h 243"/>
                  <a:gd name="T34" fmla="*/ 105 w 221"/>
                  <a:gd name="T35" fmla="*/ 29 h 243"/>
                  <a:gd name="T36" fmla="*/ 156 w 221"/>
                  <a:gd name="T37" fmla="*/ 54 h 243"/>
                  <a:gd name="T38" fmla="*/ 144 w 221"/>
                  <a:gd name="T39" fmla="*/ 146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1" h="243">
                    <a:moveTo>
                      <a:pt x="215" y="212"/>
                    </a:moveTo>
                    <a:cubicBezTo>
                      <a:pt x="174" y="157"/>
                      <a:pt x="174" y="157"/>
                      <a:pt x="174" y="157"/>
                    </a:cubicBezTo>
                    <a:cubicBezTo>
                      <a:pt x="204" y="124"/>
                      <a:pt x="206" y="73"/>
                      <a:pt x="179" y="37"/>
                    </a:cubicBezTo>
                    <a:cubicBezTo>
                      <a:pt x="161" y="13"/>
                      <a:pt x="134" y="0"/>
                      <a:pt x="105" y="0"/>
                    </a:cubicBezTo>
                    <a:cubicBezTo>
                      <a:pt x="85" y="0"/>
                      <a:pt x="65" y="7"/>
                      <a:pt x="49" y="19"/>
                    </a:cubicBezTo>
                    <a:cubicBezTo>
                      <a:pt x="8" y="51"/>
                      <a:pt x="0" y="110"/>
                      <a:pt x="31" y="151"/>
                    </a:cubicBezTo>
                    <a:cubicBezTo>
                      <a:pt x="49" y="174"/>
                      <a:pt x="76" y="188"/>
                      <a:pt x="105" y="188"/>
                    </a:cubicBezTo>
                    <a:cubicBezTo>
                      <a:pt x="118" y="188"/>
                      <a:pt x="131" y="185"/>
                      <a:pt x="143" y="180"/>
                    </a:cubicBezTo>
                    <a:cubicBezTo>
                      <a:pt x="185" y="235"/>
                      <a:pt x="185" y="235"/>
                      <a:pt x="185" y="235"/>
                    </a:cubicBezTo>
                    <a:cubicBezTo>
                      <a:pt x="189" y="240"/>
                      <a:pt x="194" y="243"/>
                      <a:pt x="200" y="243"/>
                    </a:cubicBezTo>
                    <a:cubicBezTo>
                      <a:pt x="200" y="243"/>
                      <a:pt x="200" y="243"/>
                      <a:pt x="200" y="243"/>
                    </a:cubicBezTo>
                    <a:cubicBezTo>
                      <a:pt x="204" y="243"/>
                      <a:pt x="208" y="241"/>
                      <a:pt x="211" y="239"/>
                    </a:cubicBezTo>
                    <a:cubicBezTo>
                      <a:pt x="220" y="232"/>
                      <a:pt x="221" y="220"/>
                      <a:pt x="215" y="212"/>
                    </a:cubicBezTo>
                    <a:close/>
                    <a:moveTo>
                      <a:pt x="144" y="146"/>
                    </a:moveTo>
                    <a:cubicBezTo>
                      <a:pt x="133" y="154"/>
                      <a:pt x="119" y="159"/>
                      <a:pt x="105" y="159"/>
                    </a:cubicBezTo>
                    <a:cubicBezTo>
                      <a:pt x="85" y="159"/>
                      <a:pt x="66" y="150"/>
                      <a:pt x="54" y="133"/>
                    </a:cubicBezTo>
                    <a:cubicBezTo>
                      <a:pt x="33" y="105"/>
                      <a:pt x="38" y="64"/>
                      <a:pt x="66" y="42"/>
                    </a:cubicBezTo>
                    <a:cubicBezTo>
                      <a:pt x="78" y="33"/>
                      <a:pt x="91" y="29"/>
                      <a:pt x="105" y="29"/>
                    </a:cubicBezTo>
                    <a:cubicBezTo>
                      <a:pt x="125" y="29"/>
                      <a:pt x="144" y="38"/>
                      <a:pt x="156" y="54"/>
                    </a:cubicBezTo>
                    <a:cubicBezTo>
                      <a:pt x="178" y="83"/>
                      <a:pt x="172" y="124"/>
                      <a:pt x="144" y="1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/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1503405" y="3752885"/>
                <a:ext cx="248347" cy="223554"/>
              </a:xfrm>
              <a:custGeom>
                <a:avLst/>
                <a:gdLst>
                  <a:gd name="T0" fmla="*/ 86 w 87"/>
                  <a:gd name="T1" fmla="*/ 33 h 73"/>
                  <a:gd name="T2" fmla="*/ 45 w 87"/>
                  <a:gd name="T3" fmla="*/ 1 h 73"/>
                  <a:gd name="T4" fmla="*/ 40 w 87"/>
                  <a:gd name="T5" fmla="*/ 1 h 73"/>
                  <a:gd name="T6" fmla="*/ 24 w 87"/>
                  <a:gd name="T7" fmla="*/ 14 h 73"/>
                  <a:gd name="T8" fmla="*/ 24 w 87"/>
                  <a:gd name="T9" fmla="*/ 1 h 73"/>
                  <a:gd name="T10" fmla="*/ 15 w 87"/>
                  <a:gd name="T11" fmla="*/ 1 h 73"/>
                  <a:gd name="T12" fmla="*/ 15 w 87"/>
                  <a:gd name="T13" fmla="*/ 22 h 73"/>
                  <a:gd name="T14" fmla="*/ 8 w 87"/>
                  <a:gd name="T15" fmla="*/ 27 h 73"/>
                  <a:gd name="T16" fmla="*/ 1 w 87"/>
                  <a:gd name="T17" fmla="*/ 33 h 73"/>
                  <a:gd name="T18" fmla="*/ 1 w 87"/>
                  <a:gd name="T19" fmla="*/ 35 h 73"/>
                  <a:gd name="T20" fmla="*/ 8 w 87"/>
                  <a:gd name="T21" fmla="*/ 35 h 73"/>
                  <a:gd name="T22" fmla="*/ 8 w 87"/>
                  <a:gd name="T23" fmla="*/ 73 h 73"/>
                  <a:gd name="T24" fmla="*/ 32 w 87"/>
                  <a:gd name="T25" fmla="*/ 73 h 73"/>
                  <a:gd name="T26" fmla="*/ 32 w 87"/>
                  <a:gd name="T27" fmla="*/ 72 h 73"/>
                  <a:gd name="T28" fmla="*/ 32 w 87"/>
                  <a:gd name="T29" fmla="*/ 55 h 73"/>
                  <a:gd name="T30" fmla="*/ 41 w 87"/>
                  <a:gd name="T31" fmla="*/ 42 h 73"/>
                  <a:gd name="T32" fmla="*/ 52 w 87"/>
                  <a:gd name="T33" fmla="*/ 54 h 73"/>
                  <a:gd name="T34" fmla="*/ 52 w 87"/>
                  <a:gd name="T35" fmla="*/ 73 h 73"/>
                  <a:gd name="T36" fmla="*/ 77 w 87"/>
                  <a:gd name="T37" fmla="*/ 73 h 73"/>
                  <a:gd name="T38" fmla="*/ 77 w 87"/>
                  <a:gd name="T39" fmla="*/ 35 h 73"/>
                  <a:gd name="T40" fmla="*/ 85 w 87"/>
                  <a:gd name="T41" fmla="*/ 35 h 73"/>
                  <a:gd name="T42" fmla="*/ 86 w 87"/>
                  <a:gd name="T43" fmla="*/ 3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7" h="73">
                    <a:moveTo>
                      <a:pt x="86" y="33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4" y="0"/>
                      <a:pt x="41" y="0"/>
                      <a:pt x="40" y="1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4"/>
                      <a:pt x="0" y="35"/>
                      <a:pt x="1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2" y="72"/>
                      <a:pt x="32" y="72"/>
                      <a:pt x="32" y="72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42"/>
                      <a:pt x="41" y="42"/>
                    </a:cubicBezTo>
                    <a:cubicBezTo>
                      <a:pt x="51" y="42"/>
                      <a:pt x="52" y="54"/>
                      <a:pt x="52" y="54"/>
                    </a:cubicBezTo>
                    <a:cubicBezTo>
                      <a:pt x="52" y="73"/>
                      <a:pt x="52" y="73"/>
                      <a:pt x="52" y="73"/>
                    </a:cubicBezTo>
                    <a:cubicBezTo>
                      <a:pt x="77" y="73"/>
                      <a:pt x="77" y="73"/>
                      <a:pt x="77" y="7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85" y="35"/>
                      <a:pt x="85" y="35"/>
                      <a:pt x="85" y="35"/>
                    </a:cubicBezTo>
                    <a:cubicBezTo>
                      <a:pt x="87" y="35"/>
                      <a:pt x="87" y="34"/>
                      <a:pt x="86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29" tIns="48214" rIns="96429" bIns="48214" numCol="1" anchor="t" anchorCtr="0" compatLnSpc="1"/>
              <a:lstStyle/>
              <a:p>
                <a:endParaRPr lang="en-GB"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148576" y="3520020"/>
            <a:ext cx="1411813" cy="1411813"/>
            <a:chOff x="3933196" y="3337676"/>
            <a:chExt cx="1338773" cy="1338773"/>
          </a:xfrm>
        </p:grpSpPr>
        <p:sp>
          <p:nvSpPr>
            <p:cNvPr id="5" name="Oval 4"/>
            <p:cNvSpPr/>
            <p:nvPr/>
          </p:nvSpPr>
          <p:spPr>
            <a:xfrm>
              <a:off x="3933196" y="3337676"/>
              <a:ext cx="1338773" cy="1338773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70013" y="3811402"/>
              <a:ext cx="465138" cy="391319"/>
              <a:chOff x="5368132" y="2625725"/>
              <a:chExt cx="465138" cy="391319"/>
            </a:xfrm>
            <a:solidFill>
              <a:schemeClr val="bg2"/>
            </a:solidFill>
          </p:grpSpPr>
          <p:sp>
            <p:nvSpPr>
              <p:cNvPr id="33" name="AutoShape 120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4" name="AutoShape 121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5" name="AutoShape 122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499671" y="4811474"/>
            <a:ext cx="1060716" cy="1060716"/>
            <a:chOff x="4266129" y="4562318"/>
            <a:chExt cx="1005840" cy="1005840"/>
          </a:xfrm>
        </p:grpSpPr>
        <p:sp>
          <p:nvSpPr>
            <p:cNvPr id="4" name="Oval 3"/>
            <p:cNvSpPr/>
            <p:nvPr/>
          </p:nvSpPr>
          <p:spPr>
            <a:xfrm>
              <a:off x="4266129" y="4562318"/>
              <a:ext cx="1005840" cy="100584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536877" y="4882511"/>
              <a:ext cx="464344" cy="362744"/>
              <a:chOff x="2581275" y="1710532"/>
              <a:chExt cx="464344" cy="362744"/>
            </a:xfrm>
            <a:solidFill>
              <a:schemeClr val="bg2"/>
            </a:solidFill>
          </p:grpSpPr>
          <p:sp>
            <p:nvSpPr>
              <p:cNvPr id="37" name="AutoShape 140"/>
              <p:cNvSpPr/>
              <p:nvPr/>
            </p:nvSpPr>
            <p:spPr bwMode="auto">
              <a:xfrm>
                <a:off x="2639219" y="1768475"/>
                <a:ext cx="290513" cy="235744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8" name="AutoShape 141"/>
              <p:cNvSpPr/>
              <p:nvPr/>
            </p:nvSpPr>
            <p:spPr bwMode="auto">
              <a:xfrm>
                <a:off x="2581275" y="1710532"/>
                <a:ext cx="464344" cy="362744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39" name="AutoShape 142"/>
              <p:cNvSpPr/>
              <p:nvPr/>
            </p:nvSpPr>
            <p:spPr bwMode="auto">
              <a:xfrm>
                <a:off x="2944019" y="1783557"/>
                <a:ext cx="43656" cy="428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0" name="AutoShape 143"/>
              <p:cNvSpPr/>
              <p:nvPr/>
            </p:nvSpPr>
            <p:spPr bwMode="auto">
              <a:xfrm>
                <a:off x="2929732" y="1971675"/>
                <a:ext cx="5794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1" name="AutoShape 144"/>
              <p:cNvSpPr/>
              <p:nvPr/>
            </p:nvSpPr>
            <p:spPr bwMode="auto">
              <a:xfrm>
                <a:off x="2944019" y="1928019"/>
                <a:ext cx="58738" cy="150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2" name="AutoShape 145"/>
              <p:cNvSpPr/>
              <p:nvPr/>
            </p:nvSpPr>
            <p:spPr bwMode="auto">
              <a:xfrm>
                <a:off x="2944019" y="1885157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  <p:sp>
            <p:nvSpPr>
              <p:cNvPr id="43" name="AutoShape 146"/>
              <p:cNvSpPr/>
              <p:nvPr/>
            </p:nvSpPr>
            <p:spPr bwMode="auto">
              <a:xfrm>
                <a:off x="2697957" y="1826419"/>
                <a:ext cx="86519" cy="61119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20089" tIns="20089" rIns="20089" bIns="20089" anchor="ctr"/>
              <a:lstStyle/>
              <a:p>
                <a:pPr algn="ctr" defTabSz="241300" hangingPunct="0"/>
                <a:endParaRPr lang="en-US" sz="158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ranklin Gothic Medium" panose="020B06030201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Gill Sans" charset="0"/>
                </a:endParaRPr>
              </a:p>
            </p:txBody>
          </p:sp>
        </p:grpSp>
      </p:grpSp>
      <p:sp>
        <p:nvSpPr>
          <p:cNvPr id="67" name="TextBox 41"/>
          <p:cNvSpPr txBox="1"/>
          <p:nvPr/>
        </p:nvSpPr>
        <p:spPr>
          <a:xfrm>
            <a:off x="1386000" y="542750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TextBox 170"/>
          <p:cNvSpPr txBox="1"/>
          <p:nvPr/>
        </p:nvSpPr>
        <p:spPr>
          <a:xfrm>
            <a:off x="1607566" y="514061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TextBox 41"/>
          <p:cNvSpPr txBox="1"/>
          <p:nvPr/>
        </p:nvSpPr>
        <p:spPr>
          <a:xfrm>
            <a:off x="1371713" y="3655851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TextBox 170"/>
          <p:cNvSpPr txBox="1"/>
          <p:nvPr/>
        </p:nvSpPr>
        <p:spPr>
          <a:xfrm>
            <a:off x="1593279" y="336896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TextBox 41"/>
          <p:cNvSpPr txBox="1"/>
          <p:nvPr/>
        </p:nvSpPr>
        <p:spPr>
          <a:xfrm>
            <a:off x="1371713" y="18699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2" name="TextBox 170"/>
          <p:cNvSpPr txBox="1"/>
          <p:nvPr/>
        </p:nvSpPr>
        <p:spPr>
          <a:xfrm>
            <a:off x="1593279" y="1583031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41"/>
          <p:cNvSpPr txBox="1"/>
          <p:nvPr/>
        </p:nvSpPr>
        <p:spPr>
          <a:xfrm>
            <a:off x="8658338" y="5384639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4" name="TextBox 170"/>
          <p:cNvSpPr txBox="1"/>
          <p:nvPr/>
        </p:nvSpPr>
        <p:spPr>
          <a:xfrm>
            <a:off x="8658339" y="512765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41"/>
          <p:cNvSpPr txBox="1"/>
          <p:nvPr/>
        </p:nvSpPr>
        <p:spPr>
          <a:xfrm>
            <a:off x="8915513" y="3698714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6" name="TextBox 170"/>
          <p:cNvSpPr txBox="1"/>
          <p:nvPr/>
        </p:nvSpPr>
        <p:spPr>
          <a:xfrm>
            <a:off x="8915514" y="338329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41"/>
          <p:cNvSpPr txBox="1"/>
          <p:nvPr/>
        </p:nvSpPr>
        <p:spPr>
          <a:xfrm>
            <a:off x="7815375" y="2066153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0" name="TextBox 170"/>
          <p:cNvSpPr txBox="1"/>
          <p:nvPr/>
        </p:nvSpPr>
        <p:spPr>
          <a:xfrm>
            <a:off x="7815376" y="1727228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9" grpId="0"/>
      <p:bldP spid="8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794" y="446"/>
            <a:ext cx="12857163" cy="72428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082081" y="3544326"/>
            <a:ext cx="6788577" cy="2951964"/>
          </a:xfrm>
          <a:prstGeom prst="rect">
            <a:avLst/>
          </a:prstGeom>
          <a:solidFill>
            <a:schemeClr val="accent1">
              <a:alpha val="69804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7976692" y="5100242"/>
            <a:ext cx="45713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Introduced the general food culture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5853311" y="4192389"/>
            <a:ext cx="6694761" cy="1015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>
              <a:buNone/>
            </a:pPr>
            <a:r>
              <a:rPr lang="zh-CN" altLang="en-US" sz="6000" cap="all" dirty="0">
                <a:solidFill>
                  <a:schemeClr val="bg1"/>
                </a:solidFill>
                <a:latin typeface="方正粗谭黑简体" panose="02000000000000000000" pitchFamily="2" charset="-122"/>
                <a:ea typeface="方正粗谭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6000" cap="all" dirty="0">
              <a:solidFill>
                <a:schemeClr val="bg1"/>
              </a:solidFill>
              <a:latin typeface="方正粗谭黑简体" panose="02000000000000000000" pitchFamily="2" charset="-122"/>
              <a:ea typeface="方正粗谭黑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99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99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3" grpId="0" animBg="1"/>
      <p:bldP spid="18" grpId="0"/>
      <p:bldP spid="18" grpId="1"/>
      <p:bldP spid="7" grpId="0"/>
      <p:bldP spid="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495325" y="2859987"/>
            <a:ext cx="5528082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01227" y="3823102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latin typeface="Agency FB" panose="020B0503020202020204" pitchFamily="34" charset="0"/>
              </a:rPr>
              <a:t>01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003823" y="1889782"/>
            <a:ext cx="7173999" cy="1179757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5137691" y="1660401"/>
            <a:ext cx="4942074" cy="4603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六边形 29"/>
          <p:cNvSpPr/>
          <p:nvPr/>
        </p:nvSpPr>
        <p:spPr>
          <a:xfrm>
            <a:off x="1271933" y="3410986"/>
            <a:ext cx="1673675" cy="144263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添加内容</a:t>
            </a:r>
            <a:endParaRPr lang="zh-CN" altLang="en-US" sz="2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1" name="直接箭头连接符 30"/>
          <p:cNvCxnSpPr>
            <a:stCxn id="30" idx="5"/>
            <a:endCxn id="28" idx="1"/>
          </p:cNvCxnSpPr>
          <p:nvPr/>
        </p:nvCxnSpPr>
        <p:spPr>
          <a:xfrm flipV="1">
            <a:off x="2584949" y="2479660"/>
            <a:ext cx="1418875" cy="931325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30" idx="0"/>
            <a:endCxn id="35" idx="1"/>
          </p:cNvCxnSpPr>
          <p:nvPr/>
        </p:nvCxnSpPr>
        <p:spPr>
          <a:xfrm flipV="1">
            <a:off x="2945606" y="4129257"/>
            <a:ext cx="1058215" cy="3046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30" idx="1"/>
            <a:endCxn id="38" idx="1"/>
          </p:cNvCxnSpPr>
          <p:nvPr/>
        </p:nvCxnSpPr>
        <p:spPr>
          <a:xfrm>
            <a:off x="2584949" y="4853624"/>
            <a:ext cx="1418875" cy="954675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9327" y="2271842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003823" y="3539381"/>
            <a:ext cx="7173999" cy="1179757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137691" y="3320800"/>
            <a:ext cx="4942074" cy="4603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19327" y="3946749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003823" y="5218420"/>
            <a:ext cx="7173999" cy="1179757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37691" y="4999842"/>
            <a:ext cx="4942074" cy="46039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23" tIns="48211" rIns="96423" bIns="48211"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419327" y="5625787"/>
            <a:ext cx="6378802" cy="540507"/>
          </a:xfrm>
          <a:prstGeom prst="rect">
            <a:avLst/>
          </a:prstGeom>
          <a:noFill/>
        </p:spPr>
        <p:txBody>
          <a:bodyPr wrap="square" lIns="96423" tIns="48211" rIns="96423" bIns="48211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</a:t>
            </a: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此。请替换文字内容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869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7369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869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2739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3239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3739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  <p:bldP spid="34" grpId="0"/>
          <p:bldP spid="34" grpId="1"/>
          <p:bldP spid="35" grpId="0" animBg="1"/>
          <p:bldP spid="36" grpId="0" animBg="1"/>
          <p:bldP spid="37" grpId="0"/>
          <p:bldP spid="37" grpId="1"/>
          <p:bldP spid="38" grpId="0" animBg="1"/>
          <p:bldP spid="39" grpId="0" animBg="1"/>
          <p:bldP spid="40" grpId="0"/>
          <p:bldP spid="40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9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2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8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1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3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3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34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35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6869"/>
                                </p:stCondLst>
                                <p:childTnLst>
                                  <p:par>
                                    <p:cTn id="37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9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7369"/>
                                </p:stCondLst>
                                <p:childTnLst>
                                  <p:par>
                                    <p:cTn id="4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7869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1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5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5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52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53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12739"/>
                                </p:stCondLst>
                                <p:childTnLst>
                                  <p:par>
                                    <p:cTn id="5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13239"/>
                                </p:stCondLst>
                                <p:childTnLst>
                                  <p:par>
                                    <p:cTn id="5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13739"/>
                                </p:stCondLst>
                                <p:childTnLst>
                                  <p:par>
                                    <p:cTn id="6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6" dur="1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6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6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7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7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29" grpId="0" animBg="1"/>
          <p:bldP spid="30" grpId="0" animBg="1"/>
          <p:bldP spid="34" grpId="0"/>
          <p:bldP spid="34" grpId="1"/>
          <p:bldP spid="35" grpId="0" animBg="1"/>
          <p:bldP spid="36" grpId="0" animBg="1"/>
          <p:bldP spid="37" grpId="0"/>
          <p:bldP spid="37" grpId="1"/>
          <p:bldP spid="38" grpId="0" animBg="1"/>
          <p:bldP spid="39" grpId="0" animBg="1"/>
          <p:bldP spid="40" grpId="0"/>
          <p:bldP spid="40" grpId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637" y="1636642"/>
            <a:ext cx="10601085" cy="4639360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29" tIns="48214" rIns="96429" bIns="48214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900">
                <a:solidFill>
                  <a:prstClr val="black"/>
                </a:solidFill>
                <a:latin typeface="Franklin Gothic Medium" panose="020B06030201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619" y="3956323"/>
            <a:ext cx="0" cy="1013383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21" y="3956323"/>
            <a:ext cx="0" cy="1013383"/>
          </a:xfrm>
          <a:prstGeom prst="straightConnector1">
            <a:avLst/>
          </a:prstGeom>
          <a:ln w="254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17" y="2943501"/>
            <a:ext cx="0" cy="1013383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84" y="2943501"/>
            <a:ext cx="0" cy="1013383"/>
          </a:xfrm>
          <a:prstGeom prst="straightConnector1">
            <a:avLst/>
          </a:prstGeom>
          <a:ln w="2540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41"/>
          <p:cNvSpPr txBox="1"/>
          <p:nvPr/>
        </p:nvSpPr>
        <p:spPr>
          <a:xfrm>
            <a:off x="2280570" y="554562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170"/>
          <p:cNvSpPr txBox="1"/>
          <p:nvPr/>
        </p:nvSpPr>
        <p:spPr>
          <a:xfrm>
            <a:off x="2259506" y="523934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41"/>
          <p:cNvSpPr txBox="1"/>
          <p:nvPr/>
        </p:nvSpPr>
        <p:spPr>
          <a:xfrm>
            <a:off x="4237957" y="2122877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170"/>
          <p:cNvSpPr txBox="1"/>
          <p:nvPr/>
        </p:nvSpPr>
        <p:spPr>
          <a:xfrm>
            <a:off x="4216893" y="18166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Box 41"/>
          <p:cNvSpPr txBox="1"/>
          <p:nvPr/>
        </p:nvSpPr>
        <p:spPr>
          <a:xfrm>
            <a:off x="6352507" y="5545620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6331443" y="5239346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8245968" y="2122877"/>
            <a:ext cx="2651792" cy="640502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8245968" y="1816603"/>
            <a:ext cx="2430227" cy="355904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9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7"/>
          <p:cNvCxnSpPr/>
          <p:nvPr/>
        </p:nvCxnSpPr>
        <p:spPr>
          <a:xfrm>
            <a:off x="6411089" y="1541591"/>
            <a:ext cx="0" cy="4953997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6308693" y="1878743"/>
            <a:ext cx="980089" cy="204795"/>
            <a:chOff x="5964215" y="1531583"/>
            <a:chExt cx="1070244" cy="223633"/>
          </a:xfrm>
        </p:grpSpPr>
        <p:sp>
          <p:nvSpPr>
            <p:cNvPr id="5" name="椭圆 8"/>
            <p:cNvSpPr/>
            <p:nvPr/>
          </p:nvSpPr>
          <p:spPr>
            <a:xfrm>
              <a:off x="5964215" y="153158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8" name="直接连接符 12"/>
            <p:cNvCxnSpPr>
              <a:stCxn id="5" idx="6"/>
            </p:cNvCxnSpPr>
            <p:nvPr/>
          </p:nvCxnSpPr>
          <p:spPr>
            <a:xfrm flipV="1">
              <a:off x="6187848" y="1643399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308691" y="4863039"/>
            <a:ext cx="981820" cy="204795"/>
            <a:chOff x="5964215" y="4790393"/>
            <a:chExt cx="1072134" cy="223633"/>
          </a:xfrm>
        </p:grpSpPr>
        <p:sp>
          <p:nvSpPr>
            <p:cNvPr id="7" name="椭圆 10"/>
            <p:cNvSpPr/>
            <p:nvPr/>
          </p:nvSpPr>
          <p:spPr>
            <a:xfrm>
              <a:off x="5964215" y="4790393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14"/>
            <p:cNvCxnSpPr/>
            <p:nvPr/>
          </p:nvCxnSpPr>
          <p:spPr>
            <a:xfrm flipV="1">
              <a:off x="6189738" y="4902208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6308691" y="3253940"/>
            <a:ext cx="981820" cy="204795"/>
            <a:chOff x="5964215" y="3033279"/>
            <a:chExt cx="1072134" cy="223633"/>
          </a:xfrm>
        </p:grpSpPr>
        <p:sp>
          <p:nvSpPr>
            <p:cNvPr id="6" name="椭圆 9"/>
            <p:cNvSpPr/>
            <p:nvPr/>
          </p:nvSpPr>
          <p:spPr>
            <a:xfrm>
              <a:off x="5964215" y="3033279"/>
              <a:ext cx="223633" cy="22363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2" name="直接连接符 16"/>
            <p:cNvCxnSpPr/>
            <p:nvPr/>
          </p:nvCxnSpPr>
          <p:spPr>
            <a:xfrm flipV="1">
              <a:off x="6189738" y="3145093"/>
              <a:ext cx="846611" cy="1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  <a:prstDash val="lgDash"/>
              <a:headEnd type="none"/>
              <a:tailEnd type="oval" w="lg" len="lg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7387875" y="1818014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GB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7874" y="3192863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2014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87874" y="4812731"/>
            <a:ext cx="639840" cy="3877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2013</a:t>
            </a:r>
            <a:endParaRPr lang="en-GB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365160" y="2138717"/>
            <a:ext cx="2560851" cy="979153"/>
            <a:chOff x="-158386" y="2124222"/>
            <a:chExt cx="4463257" cy="1069224"/>
          </a:xfrm>
        </p:grpSpPr>
        <p:sp>
          <p:nvSpPr>
            <p:cNvPr id="33" name="TextBox 32"/>
            <p:cNvSpPr txBox="1"/>
            <p:nvPr/>
          </p:nvSpPr>
          <p:spPr>
            <a:xfrm>
              <a:off x="1792958" y="2124222"/>
              <a:ext cx="2511913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-158386" y="2447422"/>
              <a:ext cx="4451858" cy="746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365160" y="5210637"/>
            <a:ext cx="2562609" cy="979153"/>
            <a:chOff x="-159167" y="2124222"/>
            <a:chExt cx="4466319" cy="1069224"/>
          </a:xfrm>
        </p:grpSpPr>
        <p:sp>
          <p:nvSpPr>
            <p:cNvPr id="37" name="TextBox 36"/>
            <p:cNvSpPr txBox="1"/>
            <p:nvPr/>
          </p:nvSpPr>
          <p:spPr>
            <a:xfrm>
              <a:off x="1795240" y="2124222"/>
              <a:ext cx="2511912" cy="3830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-159167" y="2447422"/>
              <a:ext cx="4452636" cy="7460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93650" y="3636454"/>
            <a:ext cx="2724784" cy="831437"/>
            <a:chOff x="257395" y="2124222"/>
            <a:chExt cx="4036076" cy="907921"/>
          </a:xfrm>
        </p:grpSpPr>
        <p:sp>
          <p:nvSpPr>
            <p:cNvPr id="40" name="TextBox 39"/>
            <p:cNvSpPr txBox="1"/>
            <p:nvPr/>
          </p:nvSpPr>
          <p:spPr>
            <a:xfrm>
              <a:off x="257395" y="2124222"/>
              <a:ext cx="2134835" cy="383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76738" y="2447421"/>
              <a:ext cx="4016733" cy="5847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8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zh-CN" alt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，点击添加相关标题文字，修改文字内容，也可以直接复制你的内容到此。，点击添加相关标题文字，修改文字内容，也可以直接复制你的内容到此。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745508" y="2317734"/>
            <a:ext cx="3913037" cy="614384"/>
            <a:chOff x="5349226" y="2010956"/>
            <a:chExt cx="4272984" cy="670899"/>
          </a:xfrm>
        </p:grpSpPr>
        <p:sp>
          <p:nvSpPr>
            <p:cNvPr id="14" name="燕尾形 18"/>
            <p:cNvSpPr/>
            <p:nvPr/>
          </p:nvSpPr>
          <p:spPr>
            <a:xfrm rot="10800000">
              <a:off x="5349226" y="2010956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986016" y="216257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00206" y="3815474"/>
            <a:ext cx="3913037" cy="614384"/>
            <a:chOff x="2569789" y="3646467"/>
            <a:chExt cx="4272984" cy="670899"/>
          </a:xfrm>
        </p:grpSpPr>
        <p:sp>
          <p:nvSpPr>
            <p:cNvPr id="17" name="燕尾形 20"/>
            <p:cNvSpPr/>
            <p:nvPr/>
          </p:nvSpPr>
          <p:spPr>
            <a:xfrm>
              <a:off x="2569789" y="3646467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206579" y="3795078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745508" y="5389653"/>
            <a:ext cx="3913037" cy="614384"/>
            <a:chOff x="5349226" y="5365450"/>
            <a:chExt cx="4272984" cy="670899"/>
          </a:xfrm>
        </p:grpSpPr>
        <p:sp>
          <p:nvSpPr>
            <p:cNvPr id="19" name="燕尾形 23"/>
            <p:cNvSpPr/>
            <p:nvPr/>
          </p:nvSpPr>
          <p:spPr>
            <a:xfrm rot="10800000">
              <a:off x="5349226" y="5365450"/>
              <a:ext cx="4272984" cy="670899"/>
            </a:xfrm>
            <a:prstGeom prst="chevron">
              <a:avLst>
                <a:gd name="adj" fmla="val 67746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91099" y="5516234"/>
              <a:ext cx="1561566" cy="380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7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73391" y="1285805"/>
            <a:ext cx="11552149" cy="5334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" name="矩形 1"/>
          <p:cNvSpPr/>
          <p:nvPr/>
        </p:nvSpPr>
        <p:spPr>
          <a:xfrm>
            <a:off x="1028775" y="1744117"/>
            <a:ext cx="7992888" cy="4464496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9137261" y="2245876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/>
          <p:nvPr/>
        </p:nvSpPr>
        <p:spPr>
          <a:xfrm>
            <a:off x="9043704" y="1888133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9043704" y="2245876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9137261" y="3694430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/>
          <p:nvPr/>
        </p:nvSpPr>
        <p:spPr>
          <a:xfrm>
            <a:off x="9043704" y="3336687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9043704" y="3694430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9137261" y="5124878"/>
            <a:ext cx="2617146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/>
          <p:nvPr/>
        </p:nvSpPr>
        <p:spPr>
          <a:xfrm>
            <a:off x="9043704" y="4767135"/>
            <a:ext cx="2180339" cy="357744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9043704" y="5124878"/>
            <a:ext cx="2804260" cy="962013"/>
          </a:xfrm>
          <a:prstGeom prst="rect">
            <a:avLst/>
          </a:prstGeom>
        </p:spPr>
        <p:txBody>
          <a:bodyPr vert="horz" lIns="96435" tIns="48218" rIns="96435" bIns="48218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94" y="-17300"/>
            <a:ext cx="12857163" cy="7265268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997381" y="551242"/>
            <a:ext cx="6130169" cy="6130169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32"/>
          <p:cNvSpPr txBox="1"/>
          <p:nvPr/>
        </p:nvSpPr>
        <p:spPr>
          <a:xfrm>
            <a:off x="6477545" y="2807282"/>
            <a:ext cx="5528082" cy="646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the written content</a:t>
            </a:r>
            <a:endParaRPr lang="en-US" sz="3600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301227" y="3823102"/>
            <a:ext cx="3897699" cy="767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40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30161" y="439916"/>
            <a:ext cx="1799978" cy="1799978"/>
          </a:xfrm>
          <a:prstGeom prst="ellipse">
            <a:avLst/>
          </a:prstGeom>
          <a:solidFill>
            <a:schemeClr val="accent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7200" dirty="0">
                <a:latin typeface="Agency FB" panose="020B0503020202020204" pitchFamily="34" charset="0"/>
              </a:rPr>
              <a:t>02</a:t>
            </a:r>
            <a:endParaRPr lang="zh-CN" altLang="en-US" sz="7200" dirty="0">
              <a:latin typeface="Agency FB" panose="020B0503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3288775" y="2488261"/>
            <a:ext cx="6344304" cy="35528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/>
          <p:nvPr/>
        </p:nvSpPr>
        <p:spPr>
          <a:xfrm>
            <a:off x="1921565" y="4181487"/>
            <a:ext cx="1455234" cy="2585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Text Placeholder 4"/>
          <p:cNvSpPr txBox="1"/>
          <p:nvPr/>
        </p:nvSpPr>
        <p:spPr>
          <a:xfrm>
            <a:off x="1317440" y="4453892"/>
            <a:ext cx="2069361" cy="295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626"/>
          <p:cNvSpPr/>
          <p:nvPr/>
        </p:nvSpPr>
        <p:spPr>
          <a:xfrm flipV="1">
            <a:off x="3761331" y="4275845"/>
            <a:ext cx="1" cy="127005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977631" y="2888865"/>
            <a:ext cx="1" cy="180367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6150292" y="2274291"/>
            <a:ext cx="1" cy="1876796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793314" y="3641555"/>
            <a:ext cx="1" cy="1246239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59" tIns="23259" rIns="23259" bIns="23259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567775" y="4083905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781011" y="2677524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959323" y="1910444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598129" y="4731171"/>
            <a:ext cx="387111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5" tIns="17445" rIns="17445" bIns="17445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708424" y="5500520"/>
            <a:ext cx="105807" cy="1058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895320" y="4612483"/>
            <a:ext cx="164612" cy="164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6044493" y="4048608"/>
            <a:ext cx="211597" cy="211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659626" y="3513315"/>
            <a:ext cx="261666" cy="2616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3012487" y="2789890"/>
            <a:ext cx="1570103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 Placeholder 4"/>
          <p:cNvSpPr txBox="1"/>
          <p:nvPr/>
        </p:nvSpPr>
        <p:spPr>
          <a:xfrm>
            <a:off x="2480815" y="3057935"/>
            <a:ext cx="2063084" cy="2954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 Placeholder 3"/>
          <p:cNvSpPr txBox="1"/>
          <p:nvPr/>
        </p:nvSpPr>
        <p:spPr>
          <a:xfrm>
            <a:off x="6537398" y="2027076"/>
            <a:ext cx="1345070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4"/>
          <p:cNvSpPr txBox="1"/>
          <p:nvPr/>
        </p:nvSpPr>
        <p:spPr>
          <a:xfrm>
            <a:off x="6525047" y="2305407"/>
            <a:ext cx="1711411" cy="44314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/>
          <p:nvPr/>
        </p:nvSpPr>
        <p:spPr>
          <a:xfrm>
            <a:off x="8178236" y="4846199"/>
            <a:ext cx="1344226" cy="25850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4"/>
          <p:cNvSpPr txBox="1"/>
          <p:nvPr/>
        </p:nvSpPr>
        <p:spPr>
          <a:xfrm>
            <a:off x="8148542" y="5117987"/>
            <a:ext cx="2063084" cy="2954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zh-CN" altLang="en-US" sz="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，点击添加相关标题文字，修改文字内容，也可以直接复制你的内容到此。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4"/>
          <p:cNvSpPr txBox="1"/>
          <p:nvPr/>
        </p:nvSpPr>
        <p:spPr>
          <a:xfrm>
            <a:off x="3643595" y="4148848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4"/>
          <p:cNvSpPr txBox="1"/>
          <p:nvPr/>
        </p:nvSpPr>
        <p:spPr>
          <a:xfrm>
            <a:off x="4856837" y="2729575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 Placeholder 4"/>
          <p:cNvSpPr txBox="1"/>
          <p:nvPr/>
        </p:nvSpPr>
        <p:spPr>
          <a:xfrm>
            <a:off x="6038611" y="1962500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Text Placeholder 4"/>
          <p:cNvSpPr txBox="1"/>
          <p:nvPr/>
        </p:nvSpPr>
        <p:spPr>
          <a:xfrm>
            <a:off x="7673952" y="4802126"/>
            <a:ext cx="235465" cy="28300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id-ID" sz="1400" dirty="0">
              <a:solidFill>
                <a:srgbClr val="FCFCFC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Shape 1625"/>
          <p:cNvSpPr/>
          <p:nvPr/>
        </p:nvSpPr>
        <p:spPr>
          <a:xfrm>
            <a:off x="9731068" y="2434194"/>
            <a:ext cx="1270050" cy="12700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10176870" y="2605157"/>
            <a:ext cx="378675" cy="3871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/>
          <p:nvPr/>
        </p:nvSpPr>
        <p:spPr>
          <a:xfrm>
            <a:off x="9891241" y="3044749"/>
            <a:ext cx="934041" cy="37429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3" name="矩形 259"/>
          <p:cNvSpPr>
            <a:spLocks noChangeArrowheads="1"/>
          </p:cNvSpPr>
          <p:nvPr/>
        </p:nvSpPr>
        <p:spPr bwMode="auto">
          <a:xfrm>
            <a:off x="159455" y="166757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16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Click On Add Related Title Words</a:t>
            </a:r>
            <a:endParaRPr lang="en-US" altLang="zh-CN" sz="16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defTabSz="964565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sym typeface="Arial" panose="020B0604020202020204" pitchFamily="34" charset="0"/>
              </a:rPr>
              <a:t>点击添加相关标题文字</a:t>
            </a:r>
            <a:endParaRPr lang="en-GB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30" grpId="0"/>
    </p:bldLst>
  </p:timing>
</p:sld>
</file>

<file path=ppt/tags/tag1.xml><?xml version="1.0" encoding="utf-8"?>
<p:tagLst xmlns:p="http://schemas.openxmlformats.org/presentationml/2006/main">
  <p:tag name="ISPRING_ULTRA_SCORM_COURSE_ID" val="E6CFA2D7-3954-452D-B9A3-468EF5F9E81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PRESENTATION_TITLE" val="bt887.pptx"/>
</p:tagLst>
</file>

<file path=ppt/theme/theme1.xml><?xml version="1.0" encoding="utf-8"?>
<a:theme xmlns:a="http://schemas.openxmlformats.org/drawingml/2006/main" name="1_自定义设计方案">
  <a:themeElements>
    <a:clrScheme name="自定义 5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97C48"/>
      </a:accent1>
      <a:accent2>
        <a:srgbClr val="BE9C67"/>
      </a:accent2>
      <a:accent3>
        <a:srgbClr val="A97C48"/>
      </a:accent3>
      <a:accent4>
        <a:srgbClr val="BE9C67"/>
      </a:accent4>
      <a:accent5>
        <a:srgbClr val="A97C48"/>
      </a:accent5>
      <a:accent6>
        <a:srgbClr val="BE9C67"/>
      </a:accent6>
      <a:hlink>
        <a:srgbClr val="A97C48"/>
      </a:hlink>
      <a:folHlink>
        <a:srgbClr val="BE9C6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5771</Words>
  <Application>WPS 演示</Application>
  <PresentationFormat>自定义</PresentationFormat>
  <Paragraphs>406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27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50" baseType="lpstr">
      <vt:lpstr>Arial</vt:lpstr>
      <vt:lpstr>宋体</vt:lpstr>
      <vt:lpstr>Wingdings</vt:lpstr>
      <vt:lpstr>Calibri</vt:lpstr>
      <vt:lpstr>微软雅黑</vt:lpstr>
      <vt:lpstr>方正粗谭黑简体</vt:lpstr>
      <vt:lpstr>黑体</vt:lpstr>
      <vt:lpstr>Agency FB</vt:lpstr>
      <vt:lpstr>Yu Gothic UI</vt:lpstr>
      <vt:lpstr>Franklin Gothic Medium</vt:lpstr>
      <vt:lpstr>Arial</vt:lpstr>
      <vt:lpstr>Open Sans</vt:lpstr>
      <vt:lpstr>Open Sans</vt:lpstr>
      <vt:lpstr>Arial Unicode MS</vt:lpstr>
      <vt:lpstr>Calibri Light</vt:lpstr>
      <vt:lpstr>Franklin Gothic Book</vt:lpstr>
      <vt:lpstr>Segoe UI Emoji</vt:lpstr>
      <vt:lpstr>AXIS Std M</vt:lpstr>
      <vt:lpstr>MS UI Gothic</vt:lpstr>
      <vt:lpstr>Impact</vt:lpstr>
      <vt:lpstr>Aller Light</vt:lpstr>
      <vt:lpstr>U.S. 101</vt:lpstr>
      <vt:lpstr>Roboto</vt:lpstr>
      <vt:lpstr>Aller Light</vt:lpstr>
      <vt:lpstr>Gill Sans</vt:lpstr>
      <vt:lpstr>Segoe Print</vt:lpstr>
      <vt:lpstr>Corbel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2</cp:revision>
  <dcterms:created xsi:type="dcterms:W3CDTF">2018-04-22T00:58:00Z</dcterms:created>
  <dcterms:modified xsi:type="dcterms:W3CDTF">2019-07-12T03:01:04Z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2052-11.1.0.8888</vt:lpwstr>
  </property>
</Properties>
</file>