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9" r:id="rId3"/>
    <p:sldId id="257" r:id="rId4"/>
    <p:sldId id="258" r:id="rId5"/>
    <p:sldId id="260" r:id="rId6"/>
    <p:sldId id="262" r:id="rId7"/>
    <p:sldId id="261" r:id="rId8"/>
    <p:sldId id="263" r:id="rId9"/>
    <p:sldId id="264" r:id="rId10"/>
    <p:sldId id="265" r:id="rId11"/>
    <p:sldId id="269" r:id="rId12"/>
    <p:sldId id="266" r:id="rId13"/>
    <p:sldId id="267" r:id="rId14"/>
    <p:sldId id="268" r:id="rId15"/>
    <p:sldId id="271" r:id="rId16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051A"/>
    <a:srgbClr val="0F1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1999" cy="7199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fld id="{F9DA91D0-7E1A-4C6B-911D-1D47591E4E43}" type="datetimeFigureOut">
              <a:rPr lang="zh-CN" altLang="en-US"/>
              <a:t>2023-01-17</a:t>
            </a:fld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6F5BADF-6B63-464F-93DF-D3FB7C2B3917}" type="slidenum">
              <a:rPr lang="zh-CN" alt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5BADF-6B63-464F-93DF-D3FB7C2B3917}" type="slidenum">
              <a:rPr lang="zh-CN" alt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 bwMode="auto"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 noChangeArrowheads="1"/>
          </p:cNvSpPr>
          <p:nvPr>
            <p:ph type="ctrTitle"/>
          </p:nvPr>
        </p:nvSpPr>
        <p:spPr>
          <a:xfrm>
            <a:off x="684213" y="908050"/>
            <a:ext cx="7772400" cy="1079500"/>
          </a:xfrm>
        </p:spPr>
        <p:txBody>
          <a:bodyPr/>
          <a:lstStyle>
            <a:lvl1pPr algn="ctr">
              <a:defRPr sz="4000" b="1"/>
            </a:lvl1pPr>
          </a:lstStyle>
          <a:p>
            <a:pPr lvl="0"/>
            <a:r>
              <a:rPr lang="zh-CN" noProof="0" smtClean="0"/>
              <a:t>单击此处编辑母版标题样式</a:t>
            </a:r>
          </a:p>
        </p:txBody>
      </p:sp>
      <p:sp>
        <p:nvSpPr>
          <p:cNvPr id="2051" name="Text Placeholder 2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2133600"/>
            <a:ext cx="6400800" cy="719138"/>
          </a:xfrm>
        </p:spPr>
        <p:txBody>
          <a:bodyPr/>
          <a:lstStyle>
            <a:lvl1pPr marL="0" indent="0" algn="ctr">
              <a:buFontTx/>
              <a:buNone/>
              <a:defRPr sz="2800">
                <a:solidFill>
                  <a:srgbClr val="002776"/>
                </a:solidFill>
              </a:defRPr>
            </a:lvl1pPr>
          </a:lstStyle>
          <a:p>
            <a:pPr lvl="0"/>
            <a:r>
              <a:rPr lang="zh-CN" noProof="0" smtClean="0"/>
              <a:t>单击此处编辑母版副标题样式</a:t>
            </a:r>
          </a:p>
        </p:txBody>
      </p:sp>
      <p:sp>
        <p:nvSpPr>
          <p:cNvPr id="2052" name="Date Placeholder 3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9E673BE-EBC4-4319-A566-5120CDB44AA5}" type="datetime1">
              <a:rPr lang="zh-CN" altLang="en-US"/>
              <a:t>2023-01-17</a:t>
            </a:fld>
            <a:endParaRPr lang="zh-CN" altLang="zh-CN"/>
          </a:p>
        </p:txBody>
      </p:sp>
      <p:sp>
        <p:nvSpPr>
          <p:cNvPr id="2053" name="Footer Placeholder 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2054" name="Slide Number Placeholder 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A48C2DD-7DA4-4388-95A0-ED080A6EBE61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E90471-3F90-4C45-9596-0D0D01FD42B7}" type="datetime1">
              <a:rPr lang="zh-CN" altLang="en-US"/>
              <a:t>2023-01-17</a:t>
            </a:fld>
            <a:endParaRPr lang="zh-CN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5F840D-9982-4E51-B3AF-7A73D59CC328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8BB010-6A25-4773-A2B7-8ECEC65BB76C}" type="datetime1">
              <a:rPr lang="zh-CN" altLang="en-US"/>
              <a:t>2023-01-17</a:t>
            </a:fld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011390-C9D7-4857-A49C-76637456D0E4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9D390E-3D63-4711-965E-77B984165ECE}" type="datetime1">
              <a:rPr lang="zh-CN" altLang="en-US"/>
              <a:t>2023-01-17</a:t>
            </a:fld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97C13D-C110-4DC8-839D-400DF4CF7CB2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C4E28BFC-7AA4-4987-8985-646650E9368A}" type="datetime1">
              <a:rPr lang="zh-CN" altLang="en-US"/>
              <a:t>2023-01-17</a:t>
            </a:fld>
            <a:endParaRPr lang="zh-CN" altLang="zh-CN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A81D0571-24B9-4233-949F-9A7EDDE9324F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 bwMode="auto"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Date Placeholder 3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9E673BE-EBC4-4319-A566-5120CDB44AA5}" type="datetime1">
              <a:rPr lang="zh-CN" altLang="en-US"/>
              <a:t>2023-01-17</a:t>
            </a:fld>
            <a:endParaRPr lang="zh-CN" altLang="zh-CN"/>
          </a:p>
        </p:txBody>
      </p:sp>
      <p:sp>
        <p:nvSpPr>
          <p:cNvPr id="2053" name="Footer Placeholder 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2054" name="Slide Number Placeholder 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A48C2DD-7DA4-4388-95A0-ED080A6EBE61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308131A-7B96-4F02-97B6-DC1B3269ED6D}" type="datetime1">
              <a:rPr lang="zh-CN" altLang="en-US"/>
              <a:t>2023-01-17</a:t>
            </a:fld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DB1953-7C88-4625-8A40-8570C7608073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8876BC-B60A-41BA-99B1-D60C28B0B0F2}" type="datetime1">
              <a:rPr lang="zh-CN" altLang="en-US"/>
              <a:t>2023-01-17</a:t>
            </a:fld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DA2A27-9943-4CBF-B1FA-AAB98C5B6631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0FF60B-84F2-4B5C-B019-EC3C55D35CBA}" type="datetime1">
              <a:rPr lang="zh-CN" altLang="en-US"/>
              <a:t>2023-01-17</a:t>
            </a:fld>
            <a:endParaRPr lang="zh-CN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E91E31-F167-49EE-9F1D-9A1480BAE974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B6DE47-7EF8-44F8-943A-FEBE3ACA0F19}" type="datetime1">
              <a:rPr lang="zh-CN" altLang="en-US"/>
              <a:t>2023-01-17</a:t>
            </a:fld>
            <a:endParaRPr lang="zh-CN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9A2B53-9CC1-4E80-85E6-87F963A10B94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9647D7-166A-4B9A-B692-5DBAA30B8AE2}" type="datetime1">
              <a:rPr lang="zh-CN" altLang="en-US"/>
              <a:t>2023-01-17</a:t>
            </a:fld>
            <a:endParaRPr lang="zh-CN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D5E2AC-3F17-4179-8406-41290665DAF3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65F4A0-E2CE-4F16-AF00-AA81770F3AEE}" type="datetime1">
              <a:rPr lang="zh-CN" altLang="en-US"/>
              <a:t>2023-01-17</a:t>
            </a:fld>
            <a:endParaRPr lang="zh-CN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5B00FC-305C-4ECB-9C80-EC7C381D3F28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2C65BC-7D53-43C2-B472-F2EB066CE95A}" type="datetime1">
              <a:rPr lang="zh-CN" altLang="en-US"/>
              <a:t>2023-01-17</a:t>
            </a:fld>
            <a:endParaRPr lang="zh-CN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D38BC8-5B18-4EC7-B44A-A9AE896E4FC5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1028" name="Date Placeholder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>
              <a:defRPr sz="1200">
                <a:solidFill>
                  <a:srgbClr val="002060"/>
                </a:solidFill>
                <a:latin typeface="Franklin Gothic Book" panose="020B0503020102020204" pitchFamily="2" charset="0"/>
              </a:defRPr>
            </a:lvl1pPr>
          </a:lstStyle>
          <a:p>
            <a:fld id="{FF04D682-1D04-4EAD-BFD4-204687ECA16B}" type="datetime1">
              <a:rPr lang="zh-CN" altLang="en-US"/>
              <a:t>2023-01-17</a:t>
            </a:fld>
            <a:endParaRPr lang="zh-CN" altLang="zh-CN"/>
          </a:p>
        </p:txBody>
      </p:sp>
      <p:sp>
        <p:nvSpPr>
          <p:cNvPr id="1029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solidFill>
                  <a:srgbClr val="002060"/>
                </a:solidFill>
                <a:latin typeface="Franklin Gothic Book" panose="020B0503020102020204" pitchFamily="2" charset="0"/>
              </a:defRPr>
            </a:lvl1pPr>
          </a:lstStyle>
          <a:p>
            <a:endParaRPr lang="zh-CN" altLang="zh-CN"/>
          </a:p>
        </p:txBody>
      </p:sp>
      <p:sp>
        <p:nvSpPr>
          <p:cNvPr id="1030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002060"/>
                </a:solidFill>
                <a:latin typeface="Franklin Gothic Book" panose="020B0503020102020204" pitchFamily="2" charset="0"/>
              </a:defRPr>
            </a:lvl1pPr>
          </a:lstStyle>
          <a:p>
            <a:fld id="{CDF5BD07-4B9C-4F0E-A4A4-12B83B6F8DF1}" type="slidenum">
              <a:rPr lang="zh-CN" altLang="zh-CN"/>
              <a:t>‹#›</a:t>
            </a:fld>
            <a:endParaRPr lang="zh-CN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39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39A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39A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39A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39A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39A"/>
          </a:solidFill>
          <a:latin typeface="微软雅黑" panose="020B0503020204020204" pitchFamily="34" charset="-122"/>
          <a:ea typeface="微软雅黑" panose="020B0503020204020204" pitchFamily="34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39A"/>
          </a:solidFill>
          <a:latin typeface="微软雅黑" panose="020B0503020204020204" pitchFamily="34" charset="-122"/>
          <a:ea typeface="微软雅黑" panose="020B0503020204020204" pitchFamily="34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39A"/>
          </a:solidFill>
          <a:latin typeface="微软雅黑" panose="020B0503020204020204" pitchFamily="34" charset="-122"/>
          <a:ea typeface="微软雅黑" panose="020B0503020204020204" pitchFamily="34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39A"/>
          </a:solidFill>
          <a:latin typeface="微软雅黑" panose="020B0503020204020204" pitchFamily="34" charset="-122"/>
          <a:ea typeface="微软雅黑" panose="020B0503020204020204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rgbClr val="48322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 sz="2000">
          <a:solidFill>
            <a:srgbClr val="483226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>
          <a:solidFill>
            <a:srgbClr val="483226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 sz="1600">
          <a:solidFill>
            <a:srgbClr val="483226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1600">
          <a:solidFill>
            <a:srgbClr val="483226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1600">
          <a:solidFill>
            <a:srgbClr val="483226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1600">
          <a:solidFill>
            <a:srgbClr val="483226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1600">
          <a:solidFill>
            <a:srgbClr val="483226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1600">
          <a:solidFill>
            <a:srgbClr val="483226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559294" y="1057983"/>
            <a:ext cx="8034291" cy="1708968"/>
          </a:xfrm>
        </p:spPr>
        <p:txBody>
          <a:bodyPr/>
          <a:lstStyle/>
          <a:p>
            <a:r>
              <a:rPr lang="zh-CN" altLang="en-US" sz="4400" b="1" dirty="0"/>
              <a:t>Unit </a:t>
            </a:r>
            <a:r>
              <a:rPr lang="zh-CN" altLang="en-US" sz="4400" b="1" dirty="0" smtClean="0"/>
              <a:t>2</a:t>
            </a:r>
            <a:endParaRPr lang="en-US" altLang="zh-CN" sz="4400" b="1" dirty="0" smtClean="0"/>
          </a:p>
          <a:p>
            <a:r>
              <a:rPr lang="zh-CN" altLang="en-US" sz="4800" b="1" dirty="0" smtClean="0"/>
              <a:t>His </a:t>
            </a:r>
            <a:r>
              <a:rPr lang="zh-CN" altLang="en-US" sz="4800" b="1" dirty="0"/>
              <a:t>hobby is drawing</a:t>
            </a:r>
          </a:p>
        </p:txBody>
      </p:sp>
      <p:sp>
        <p:nvSpPr>
          <p:cNvPr id="4" name="矩形 3"/>
          <p:cNvSpPr/>
          <p:nvPr/>
        </p:nvSpPr>
        <p:spPr>
          <a:xfrm>
            <a:off x="660293" y="3140784"/>
            <a:ext cx="7842439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5400" b="1"/>
              <a:t>New words: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7163" y="1235075"/>
            <a:ext cx="8964612" cy="48926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zh-CN" altLang="en-US" sz="7200" dirty="0">
                <a:solidFill>
                  <a:schemeClr val="folHlink"/>
                </a:solidFill>
              </a:rPr>
              <a:t>drawing</a:t>
            </a:r>
            <a:r>
              <a:rPr lang="zh-CN" altLang="en-US" sz="4800" dirty="0"/>
              <a:t>(名词，画作）</a:t>
            </a:r>
          </a:p>
          <a:p>
            <a:pPr>
              <a:lnSpc>
                <a:spcPct val="90000"/>
              </a:lnSpc>
            </a:pPr>
            <a:endParaRPr lang="zh-CN" altLang="en-US" sz="5400" dirty="0"/>
          </a:p>
          <a:p>
            <a:pPr>
              <a:lnSpc>
                <a:spcPct val="90000"/>
              </a:lnSpc>
              <a:buFontTx/>
              <a:buNone/>
            </a:pPr>
            <a:endParaRPr lang="en-US" altLang="zh-CN" sz="5400" dirty="0" smtClean="0"/>
          </a:p>
          <a:p>
            <a:pPr>
              <a:lnSpc>
                <a:spcPct val="90000"/>
              </a:lnSpc>
              <a:buFontTx/>
              <a:buNone/>
            </a:pPr>
            <a:endParaRPr lang="zh-CN" altLang="en-US" sz="5400" dirty="0"/>
          </a:p>
          <a:p>
            <a:pPr>
              <a:lnSpc>
                <a:spcPct val="90000"/>
              </a:lnSpc>
            </a:pPr>
            <a:r>
              <a:rPr lang="zh-CN" altLang="en-US" sz="4800" dirty="0"/>
              <a:t>= draw(动词，画画）+ing</a:t>
            </a:r>
            <a:r>
              <a:rPr lang="zh-CN" altLang="en-US" sz="5400" dirty="0"/>
              <a:t> </a:t>
            </a:r>
          </a:p>
        </p:txBody>
      </p:sp>
      <p:pic>
        <p:nvPicPr>
          <p:cNvPr id="13316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977900" y="2686050"/>
            <a:ext cx="2960688" cy="21875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086350" y="2686050"/>
            <a:ext cx="2805113" cy="21875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6225"/>
            <a:ext cx="8229600" cy="644525"/>
          </a:xfrm>
        </p:spPr>
        <p:txBody>
          <a:bodyPr/>
          <a:lstStyle/>
          <a:p>
            <a:r>
              <a:rPr lang="zh-CN" altLang="en-US"/>
              <a:t>Answer the questions: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03427"/>
            <a:ext cx="8229600" cy="3426025"/>
          </a:xfrm>
        </p:spPr>
        <p:txBody>
          <a:bodyPr/>
          <a:lstStyle/>
          <a:p>
            <a:pPr>
              <a:buFontTx/>
              <a:buNone/>
            </a:pPr>
            <a:r>
              <a:rPr lang="zh-CN" altLang="en-US" sz="4800" dirty="0"/>
              <a:t>(7) How often does Mike draw?</a:t>
            </a:r>
          </a:p>
          <a:p>
            <a:pPr>
              <a:buFontTx/>
              <a:buNone/>
            </a:pPr>
            <a:r>
              <a:rPr lang="zh-CN" altLang="en-US" sz="4800" dirty="0"/>
              <a:t>(8) Where can you see Amy's drawings?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短语：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45150"/>
            <a:ext cx="8229600" cy="3427494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zh-CN" altLang="en-US" sz="3200" dirty="0"/>
              <a:t>1.</a:t>
            </a:r>
            <a:r>
              <a:rPr lang="zh-CN" altLang="en-US" sz="4400" dirty="0"/>
              <a:t>a great painter </a:t>
            </a:r>
            <a:r>
              <a:rPr lang="zh-CN" altLang="en-US" sz="3200" dirty="0" smtClean="0"/>
              <a:t>一</a:t>
            </a:r>
            <a:r>
              <a:rPr lang="zh-CN" altLang="en-US" sz="3200" dirty="0"/>
              <a:t>个了不起的画家</a:t>
            </a:r>
            <a:r>
              <a:rPr lang="zh-CN" altLang="en-US" sz="4400" dirty="0"/>
              <a:t>       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zh-CN" altLang="en-US" sz="3200" dirty="0"/>
              <a:t>2.</a:t>
            </a:r>
            <a:r>
              <a:rPr lang="zh-CN" altLang="en-US" sz="4400" dirty="0"/>
              <a:t>drawing cartoons </a:t>
            </a:r>
            <a:r>
              <a:rPr lang="zh-CN" altLang="en-US" sz="3200" dirty="0"/>
              <a:t>画卡通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zh-CN" altLang="en-US" sz="3200" dirty="0"/>
              <a:t>3.</a:t>
            </a:r>
            <a:r>
              <a:rPr lang="zh-CN" altLang="en-US" sz="4400" dirty="0"/>
              <a:t>after school </a:t>
            </a:r>
            <a:r>
              <a:rPr lang="zh-CN" altLang="en-US" sz="3200" dirty="0"/>
              <a:t>放学后 </a:t>
            </a:r>
            <a:r>
              <a:rPr lang="zh-CN" altLang="en-US" sz="4400" dirty="0"/>
              <a:t>                  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zh-CN" altLang="en-US" sz="3200" dirty="0"/>
              <a:t>4.</a:t>
            </a:r>
            <a:r>
              <a:rPr lang="zh-CN" altLang="en-US" sz="4400" dirty="0"/>
              <a:t>coloured pencils </a:t>
            </a:r>
            <a:r>
              <a:rPr lang="zh-CN" altLang="en-US" sz="3200" dirty="0"/>
              <a:t>彩色铅笔</a:t>
            </a:r>
            <a:r>
              <a:rPr lang="zh-CN" altLang="en-US" sz="4400" dirty="0"/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zh-CN" altLang="en-US" sz="3200" dirty="0"/>
              <a:t>5.</a:t>
            </a:r>
            <a:r>
              <a:rPr lang="zh-CN" altLang="en-US" sz="4400" dirty="0"/>
              <a:t>draw a picture </a:t>
            </a:r>
            <a:r>
              <a:rPr lang="zh-CN" altLang="en-US" sz="3200" dirty="0"/>
              <a:t>画一幅</a:t>
            </a:r>
            <a:r>
              <a:rPr lang="zh-CN" altLang="en-US" sz="3200" dirty="0" smtClean="0"/>
              <a:t>画</a:t>
            </a:r>
            <a:endParaRPr lang="zh-CN" alt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短语：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7638"/>
            <a:ext cx="8539163" cy="4525962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zh-CN" altLang="zh-CN" sz="3600" dirty="0"/>
              <a:t>in the sky </a:t>
            </a:r>
            <a:r>
              <a:rPr lang="zh-CN" sz="3600" dirty="0"/>
              <a:t>在天空中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zh-CN" altLang="zh-CN" sz="3600" dirty="0"/>
              <a:t>on one’s birthday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zh-CN" sz="3600" dirty="0"/>
              <a:t>在某人生日的时候   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zh-CN" altLang="zh-CN" sz="3600" dirty="0"/>
              <a:t>interesting people </a:t>
            </a:r>
            <a:r>
              <a:rPr lang="zh-CN" sz="3600" dirty="0"/>
              <a:t>有趣的人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zh-CN" altLang="zh-CN" sz="3600" dirty="0"/>
              <a:t>beautiful places </a:t>
            </a:r>
            <a:r>
              <a:rPr lang="zh-CN" sz="3600" dirty="0"/>
              <a:t>美丽的地方            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zh-CN" altLang="zh-CN" sz="3600" dirty="0"/>
              <a:t>grow up </a:t>
            </a:r>
            <a:r>
              <a:rPr lang="zh-CN" sz="3600" dirty="0"/>
              <a:t>长大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zh-CN" altLang="zh-CN" sz="3600" dirty="0"/>
              <a:t>every room in the house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zh-CN" sz="3600" dirty="0"/>
              <a:t>屋子里的每个房间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课文句子: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7125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zh-CN" altLang="en-US" sz="4800" dirty="0"/>
              <a:t>1.He </a:t>
            </a:r>
            <a:r>
              <a:rPr lang="zh-CN" altLang="en-US" sz="4800" i="1" dirty="0">
                <a:solidFill>
                  <a:schemeClr val="folHlink"/>
                </a:solidFill>
              </a:rPr>
              <a:t>likes</a:t>
            </a:r>
            <a:r>
              <a:rPr lang="zh-CN" altLang="en-US" sz="4800" dirty="0"/>
              <a:t> drawing animals.</a:t>
            </a:r>
          </a:p>
          <a:p>
            <a:pPr>
              <a:buFontTx/>
              <a:buNone/>
            </a:pPr>
            <a:r>
              <a:rPr lang="zh-CN" altLang="en-US" sz="4800" dirty="0"/>
              <a:t>2.She </a:t>
            </a:r>
            <a:r>
              <a:rPr lang="zh-CN" altLang="en-US" sz="4800" i="1" dirty="0">
                <a:solidFill>
                  <a:schemeClr val="folHlink"/>
                </a:solidFill>
              </a:rPr>
              <a:t>doesn't like</a:t>
            </a:r>
            <a:r>
              <a:rPr lang="zh-CN" altLang="en-US" sz="4800" dirty="0"/>
              <a:t> drawing animals.</a:t>
            </a:r>
          </a:p>
          <a:p>
            <a:pPr>
              <a:buFontTx/>
              <a:buNone/>
            </a:pPr>
            <a:r>
              <a:rPr lang="zh-CN" altLang="en-US" sz="4800" dirty="0"/>
              <a:t>3.She </a:t>
            </a:r>
            <a:r>
              <a:rPr lang="zh-CN" altLang="en-US" sz="4800" i="1" dirty="0">
                <a:solidFill>
                  <a:schemeClr val="folHlink"/>
                </a:solidFill>
              </a:rPr>
              <a:t>likes</a:t>
            </a:r>
            <a:r>
              <a:rPr lang="zh-CN" altLang="en-US" sz="4800" dirty="0"/>
              <a:t> drawing interesting people and beautiful places.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WordArt 2" descr="water"/>
          <p:cNvSpPr>
            <a:spLocks noChangeArrowheads="1" noChangeShapeType="1"/>
          </p:cNvSpPr>
          <p:nvPr/>
        </p:nvSpPr>
        <p:spPr bwMode="auto">
          <a:xfrm>
            <a:off x="439599" y="1587193"/>
            <a:ext cx="8151813" cy="2752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dirty="0">
                <a:ln w="9525">
                  <a:solidFill>
                    <a:srgbClr val="006600"/>
                  </a:solidFill>
                  <a:rou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Please read the passage aloud!</a:t>
            </a:r>
          </a:p>
          <a:p>
            <a:pPr algn="ctr"/>
            <a:r>
              <a:rPr lang="zh-CN" altLang="en-US" sz="3600" dirty="0">
                <a:ln w="9525">
                  <a:solidFill>
                    <a:srgbClr val="006600"/>
                  </a:solidFill>
                  <a:rou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请同学们大声地读出这篇短文</a:t>
            </a:r>
            <a:r>
              <a:rPr lang="zh-CN" altLang="en-US" sz="3600" dirty="0" smtClean="0">
                <a:ln w="9525">
                  <a:solidFill>
                    <a:srgbClr val="006600"/>
                  </a:solidFill>
                  <a:rou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。 </a:t>
            </a:r>
            <a:endParaRPr lang="zh-CN" altLang="en-US" sz="3600" dirty="0">
              <a:ln w="9525">
                <a:solidFill>
                  <a:srgbClr val="006600"/>
                </a:solidFill>
                <a:round/>
              </a:ln>
              <a:blipFill dpi="0" rotWithShape="0">
                <a:blip r:embed="rId2"/>
                <a:srcRect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000" b="1" dirty="0"/>
              <a:t>New words: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1750" y="1189038"/>
            <a:ext cx="9112250" cy="4938712"/>
          </a:xfrm>
        </p:spPr>
        <p:txBody>
          <a:bodyPr/>
          <a:lstStyle/>
          <a:p>
            <a:r>
              <a:rPr lang="zh-CN" altLang="en-US" sz="6600" b="1" dirty="0">
                <a:solidFill>
                  <a:schemeClr val="folHlink"/>
                </a:solidFill>
              </a:rPr>
              <a:t> colour</a:t>
            </a:r>
            <a:r>
              <a:rPr lang="zh-CN" altLang="en-US" sz="6600" b="1" dirty="0">
                <a:solidFill>
                  <a:schemeClr val="hlink"/>
                </a:solidFill>
              </a:rPr>
              <a:t>ed</a:t>
            </a:r>
          </a:p>
          <a:p>
            <a:endParaRPr lang="zh-CN" altLang="en-US" sz="5400" b="1" dirty="0">
              <a:solidFill>
                <a:schemeClr val="hlink"/>
              </a:solidFill>
            </a:endParaRPr>
          </a:p>
          <a:p>
            <a:endParaRPr lang="zh-CN" altLang="en-US" sz="3200" b="1" dirty="0">
              <a:solidFill>
                <a:schemeClr val="hlink"/>
              </a:solidFill>
            </a:endParaRPr>
          </a:p>
          <a:p>
            <a:endParaRPr lang="zh-CN" altLang="en-US" sz="3200" b="1" dirty="0">
              <a:solidFill>
                <a:schemeClr val="hlink"/>
              </a:solidFill>
            </a:endParaRPr>
          </a:p>
          <a:p>
            <a:endParaRPr lang="zh-CN" altLang="en-US" sz="4000" b="1" dirty="0">
              <a:solidFill>
                <a:schemeClr val="hlink"/>
              </a:solidFill>
            </a:endParaRPr>
          </a:p>
          <a:p>
            <a:r>
              <a:rPr lang="zh-CN" altLang="en-US" sz="4800" b="1" dirty="0">
                <a:solidFill>
                  <a:schemeClr val="hlink"/>
                </a:solidFill>
              </a:rPr>
              <a:t>=</a:t>
            </a:r>
            <a:r>
              <a:rPr lang="zh-CN" altLang="en-US" sz="4800" b="1" dirty="0">
                <a:solidFill>
                  <a:srgbClr val="0F1699"/>
                </a:solidFill>
              </a:rPr>
              <a:t>colour(名词，颜色）+ed</a:t>
            </a:r>
          </a:p>
        </p:txBody>
      </p:sp>
      <p:pic>
        <p:nvPicPr>
          <p:cNvPr id="5124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019175" y="2582863"/>
            <a:ext cx="3059113" cy="2293937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032375" y="2582863"/>
            <a:ext cx="3289300" cy="2293937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sz="7200" b="1"/>
              <a:t>coloured pencils</a:t>
            </a:r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44675" y="1838325"/>
            <a:ext cx="5394325" cy="40465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bldLvl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408988" cy="1143000"/>
          </a:xfrm>
        </p:spPr>
        <p:txBody>
          <a:bodyPr/>
          <a:lstStyle/>
          <a:p>
            <a:pPr algn="ctr"/>
            <a:r>
              <a:rPr lang="zh-CN" altLang="en-US" sz="6600" b="1"/>
              <a:t>a coloured picture</a:t>
            </a:r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876425" y="1751013"/>
            <a:ext cx="5426075" cy="40195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bldLvl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sz="8000" b="1"/>
              <a:t>coloured books</a:t>
            </a:r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74800" y="1682750"/>
            <a:ext cx="5808663" cy="43561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bldLvl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000" b="1"/>
              <a:t>New words: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1750" y="1189038"/>
            <a:ext cx="8937625" cy="49387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zh-CN" altLang="en-US" sz="6600" b="1" dirty="0">
                <a:solidFill>
                  <a:schemeClr val="folHlink"/>
                </a:solidFill>
              </a:rPr>
              <a:t> </a:t>
            </a:r>
            <a:r>
              <a:rPr lang="zh-CN" altLang="en-US" sz="8000" b="1" dirty="0">
                <a:solidFill>
                  <a:schemeClr val="folHlink"/>
                </a:solidFill>
              </a:rPr>
              <a:t>sky</a:t>
            </a:r>
          </a:p>
          <a:p>
            <a:pPr>
              <a:lnSpc>
                <a:spcPct val="90000"/>
              </a:lnSpc>
            </a:pPr>
            <a:endParaRPr lang="zh-CN" altLang="en-US" sz="5400" b="1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</a:pPr>
            <a:endParaRPr lang="zh-CN" altLang="en-US" sz="3200" b="1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</a:pPr>
            <a:endParaRPr lang="zh-CN" altLang="en-US" sz="3200" b="1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</a:pPr>
            <a:endParaRPr lang="zh-CN" altLang="en-US" sz="4000" b="1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zh-CN" altLang="en-US" sz="2800" dirty="0"/>
              <a:t>    </a:t>
            </a:r>
            <a:r>
              <a:rPr lang="zh-CN" altLang="en-US" sz="5400" dirty="0"/>
              <a:t> 蓝天：</a:t>
            </a:r>
          </a:p>
        </p:txBody>
      </p:sp>
      <p:pic>
        <p:nvPicPr>
          <p:cNvPr id="9220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846138" y="2620963"/>
            <a:ext cx="3497262" cy="2185987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122863" y="2620963"/>
            <a:ext cx="3087687" cy="2185987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3146425" y="5075238"/>
            <a:ext cx="4654550" cy="15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9600" dirty="0">
                <a:solidFill>
                  <a:srgbClr val="0F1699"/>
                </a:solidFill>
              </a:rPr>
              <a:t>blue sky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autoUpdateAnimBg="0"/>
      <p:bldP spid="9222" grpId="0" bldLvl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09588" y="482600"/>
            <a:ext cx="8229600" cy="1143000"/>
          </a:xfrm>
        </p:spPr>
        <p:txBody>
          <a:bodyPr/>
          <a:lstStyle/>
          <a:p>
            <a:r>
              <a:rPr lang="zh-CN" altLang="en-US" dirty="0"/>
              <a:t>  在天空中：</a:t>
            </a:r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70075" y="1951038"/>
            <a:ext cx="4800600" cy="3398837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3135313" y="482600"/>
            <a:ext cx="4475162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8000" dirty="0"/>
              <a:t>in the sky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184150" y="5538788"/>
            <a:ext cx="89027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4800" dirty="0"/>
              <a:t>There are many birds in the sky.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bldLvl="0" autoUpdateAnimBg="0"/>
      <p:bldP spid="10242" grpId="1" bldLvl="0" autoUpdateAnimBg="0"/>
      <p:bldP spid="10244" grpId="0" bldLvl="0" autoUpdateAnimBg="0"/>
      <p:bldP spid="10245" grpId="0" bldLvl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6000" b="1"/>
              <a:t>New words: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6000" dirty="0">
                <a:solidFill>
                  <a:schemeClr val="accent1"/>
                </a:solidFill>
              </a:rPr>
              <a:t>their</a:t>
            </a:r>
            <a:r>
              <a:rPr lang="zh-CN" altLang="en-US" sz="4400" dirty="0"/>
              <a:t> = there (读音)</a:t>
            </a:r>
          </a:p>
          <a:p>
            <a:r>
              <a:rPr lang="zh-CN" altLang="en-US" sz="4400" dirty="0"/>
              <a:t>they 的形容词性物主代词， 宾格是them, 后接名词。</a:t>
            </a:r>
          </a:p>
          <a:p>
            <a:r>
              <a:rPr lang="zh-CN" altLang="en-US" sz="4400" dirty="0"/>
              <a:t>翻译：1.他们的邮票</a:t>
            </a:r>
          </a:p>
          <a:p>
            <a:pPr>
              <a:buFontTx/>
              <a:buNone/>
            </a:pPr>
            <a:r>
              <a:rPr lang="zh-CN" altLang="en-US" sz="4400" dirty="0"/>
              <a:t>       2.他们的国家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5400" b="1"/>
              <a:t>New words: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7638"/>
            <a:ext cx="8229600" cy="4525962"/>
          </a:xfrm>
        </p:spPr>
        <p:txBody>
          <a:bodyPr/>
          <a:lstStyle/>
          <a:p>
            <a:r>
              <a:rPr lang="zh-CN" altLang="en-US" sz="6600" dirty="0">
                <a:solidFill>
                  <a:srgbClr val="69051A"/>
                </a:solidFill>
              </a:rPr>
              <a:t>place</a:t>
            </a:r>
            <a:r>
              <a:rPr lang="zh-CN" altLang="en-US" sz="6600" dirty="0"/>
              <a:t> </a:t>
            </a:r>
          </a:p>
          <a:p>
            <a:r>
              <a:rPr lang="zh-CN" altLang="en-US" sz="4800" dirty="0"/>
              <a:t>翻译：1.我们的地方</a:t>
            </a:r>
          </a:p>
          <a:p>
            <a:pPr>
              <a:buFontTx/>
              <a:buNone/>
            </a:pPr>
            <a:r>
              <a:rPr lang="zh-CN" altLang="en-US" sz="4800" dirty="0"/>
              <a:t> 2.在我们的国家有许多漂亮的地方。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uiExpand="1" build="p" autoUpdateAnimBg="0"/>
    </p:bldLst>
  </p:timing>
</p:sld>
</file>

<file path=ppt/theme/theme1.xml><?xml version="1.0" encoding="utf-8"?>
<a:theme xmlns:a="http://schemas.openxmlformats.org/drawingml/2006/main" name="WWW.2PPT.COM">
  <a:themeElements>
    <a:clrScheme name="卡通房子－卡通PPT模板 1">
      <a:dk1>
        <a:srgbClr val="000000"/>
      </a:dk1>
      <a:lt1>
        <a:srgbClr val="FFFFFF"/>
      </a:lt1>
      <a:dk2>
        <a:srgbClr val="411401"/>
      </a:dk2>
      <a:lt2>
        <a:srgbClr val="FFE6E6"/>
      </a:lt2>
      <a:accent1>
        <a:srgbClr val="A24A48"/>
      </a:accent1>
      <a:accent2>
        <a:srgbClr val="B2935C"/>
      </a:accent2>
      <a:accent3>
        <a:srgbClr val="FFFFFF"/>
      </a:accent3>
      <a:accent4>
        <a:srgbClr val="000000"/>
      </a:accent4>
      <a:accent5>
        <a:srgbClr val="CEB1B1"/>
      </a:accent5>
      <a:accent6>
        <a:srgbClr val="A18553"/>
      </a:accent6>
      <a:hlink>
        <a:srgbClr val="00A800"/>
      </a:hlink>
      <a:folHlink>
        <a:srgbClr val="FF00FF"/>
      </a:folHlink>
    </a:clrScheme>
    <a:fontScheme name="卡通房子－卡通PPT模板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卡通房子－卡通PPT模板 1">
        <a:dk1>
          <a:srgbClr val="000000"/>
        </a:dk1>
        <a:lt1>
          <a:srgbClr val="FFFFFF"/>
        </a:lt1>
        <a:dk2>
          <a:srgbClr val="411401"/>
        </a:dk2>
        <a:lt2>
          <a:srgbClr val="FFE6E6"/>
        </a:lt2>
        <a:accent1>
          <a:srgbClr val="A24A48"/>
        </a:accent1>
        <a:accent2>
          <a:srgbClr val="B2935C"/>
        </a:accent2>
        <a:accent3>
          <a:srgbClr val="FFFFFF"/>
        </a:accent3>
        <a:accent4>
          <a:srgbClr val="000000"/>
        </a:accent4>
        <a:accent5>
          <a:srgbClr val="CEB1B1"/>
        </a:accent5>
        <a:accent6>
          <a:srgbClr val="A18553"/>
        </a:accent6>
        <a:hlink>
          <a:srgbClr val="00A800"/>
        </a:hlink>
        <a:folHlink>
          <a:srgbClr val="FF00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286</Words>
  <Application>Microsoft Office PowerPoint</Application>
  <PresentationFormat>全屏显示(4:3)</PresentationFormat>
  <Paragraphs>64</Paragraphs>
  <Slides>15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1" baseType="lpstr">
      <vt:lpstr>宋体</vt:lpstr>
      <vt:lpstr>微软雅黑</vt:lpstr>
      <vt:lpstr>Arial</vt:lpstr>
      <vt:lpstr>Calibri</vt:lpstr>
      <vt:lpstr>Franklin Gothic Book</vt:lpstr>
      <vt:lpstr>WWW.2PPT.COM</vt:lpstr>
      <vt:lpstr>PowerPoint 演示文稿</vt:lpstr>
      <vt:lpstr>New words:</vt:lpstr>
      <vt:lpstr>coloured pencils</vt:lpstr>
      <vt:lpstr>a coloured picture</vt:lpstr>
      <vt:lpstr>coloured books</vt:lpstr>
      <vt:lpstr>New words:</vt:lpstr>
      <vt:lpstr>  在天空中：</vt:lpstr>
      <vt:lpstr>New words:</vt:lpstr>
      <vt:lpstr>New words:</vt:lpstr>
      <vt:lpstr>New words:</vt:lpstr>
      <vt:lpstr>Answer the questions:</vt:lpstr>
      <vt:lpstr>短语：</vt:lpstr>
      <vt:lpstr>短语：</vt:lpstr>
      <vt:lpstr>课文句子: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2013-01-25T01:44:00Z</dcterms:created>
  <dcterms:modified xsi:type="dcterms:W3CDTF">2023-01-16T21:54:07Z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BFAC34DC5BAF440F83A2DDF7BB751814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