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82" r:id="rId4"/>
    <p:sldId id="283" r:id="rId5"/>
    <p:sldId id="284" r:id="rId6"/>
    <p:sldId id="281" r:id="rId7"/>
    <p:sldId id="274" r:id="rId8"/>
    <p:sldId id="285" r:id="rId9"/>
    <p:sldId id="277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1D5"/>
    <a:srgbClr val="FECEDF"/>
    <a:srgbClr val="F892BE"/>
    <a:srgbClr val="2B6BBA"/>
    <a:srgbClr val="874322"/>
    <a:srgbClr val="004C78"/>
    <a:srgbClr val="00639F"/>
    <a:srgbClr val="026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vList5" loCatId="list" qsTypeId="urn:microsoft.com/office/officeart/2005/8/quickstyle/simple2#1" qsCatId="simple" csTypeId="urn:microsoft.com/office/officeart/2005/8/colors/colorful3#1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/>
      <dgm:spPr/>
      <dgm:t>
        <a:bodyPr/>
        <a:lstStyle/>
        <a:p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test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测验；检查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trip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旅游；旅行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短语及句型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busy with 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./ doing </a:t>
          </a:r>
          <a:r>
            <a:rPr lang="en-US" altLang="zh-CN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44B9DAA-E23C-4069-89DA-6FD8EEE7CAAF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 a good time!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8D04808-20F9-49BB-959C-1E7A8CB8EB66}" type="par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475B7D5-7296-4E8F-8B28-F645ED0A48EA}" type="sib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ABF65A9-DF08-4789-AD46-488ADFFEF591}">
      <dgm:prSet phldrT="[文本]"/>
      <dgm:spPr/>
      <dgm:t>
        <a:bodyPr/>
        <a:lstStyle/>
        <a:p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thing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东西；事情  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term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学期 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time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时间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8279974-ED5E-419D-8A13-DA4D150FBF53}" type="parTrans" cxnId="{0D41C7A0-0A65-4421-B4BD-10DD0BF3C45D}">
      <dgm:prSet/>
      <dgm:spPr/>
      <dgm:t>
        <a:bodyPr/>
        <a:lstStyle/>
        <a:p>
          <a:endParaRPr lang="zh-CN" altLang="en-US"/>
        </a:p>
      </dgm:t>
    </dgm:pt>
    <dgm:pt modelId="{B30A0D99-B1EF-4800-9423-EADA32095027}" type="sibTrans" cxnId="{0D41C7A0-0A65-4421-B4BD-10DD0BF3C45D}">
      <dgm:prSet/>
      <dgm:spPr/>
      <dgm:t>
        <a:bodyPr/>
        <a:lstStyle/>
        <a:p>
          <a:endParaRPr lang="zh-CN" altLang="en-US"/>
        </a:p>
      </dgm:t>
    </dgm:pt>
    <dgm:pt modelId="{4D5E98F7-F133-4EBE-B629-0E882923CDB0}">
      <dgm:prSet phldrT="[文本]"/>
      <dgm:spPr/>
      <dgm:t>
        <a:bodyPr/>
        <a:lstStyle/>
        <a:p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art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艺术；美术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festival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节日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student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学生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F925035-B4A6-4004-AA89-38904CCF9E4F}" type="parTrans" cxnId="{F35C42F2-83BB-44D2-B981-A76A117AE584}">
      <dgm:prSet/>
      <dgm:spPr/>
      <dgm:t>
        <a:bodyPr/>
        <a:lstStyle/>
        <a:p>
          <a:endParaRPr lang="zh-CN" altLang="en-US"/>
        </a:p>
      </dgm:t>
    </dgm:pt>
    <dgm:pt modelId="{A61BB0EB-4512-4B8F-AE6F-E20578B4C792}" type="sibTrans" cxnId="{F35C42F2-83BB-44D2-B981-A76A117AE584}">
      <dgm:prSet/>
      <dgm:spPr/>
      <dgm:t>
        <a:bodyPr/>
        <a:lstStyle/>
        <a:p>
          <a:endParaRPr lang="zh-CN" altLang="en-US"/>
        </a:p>
      </dgm:t>
    </dgm:pt>
    <dgm:pt modelId="{CA1CED15-6BA8-47D1-B272-E54B86734EA5}" type="pres">
      <dgm:prSet presAssocID="{AA950893-4562-4F6E-9250-EB5941BC1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765D147-D3B0-4574-836D-20AA850160FB}" type="pres">
      <dgm:prSet presAssocID="{820E245F-E84E-49D3-A3F1-D718BF4D25B8}" presName="linNode" presStyleCnt="0"/>
      <dgm:spPr/>
    </dgm:pt>
    <dgm:pt modelId="{C7F3D5A9-61B8-40DD-A278-BE52674E77D3}" type="pres">
      <dgm:prSet presAssocID="{820E245F-E84E-49D3-A3F1-D718BF4D25B8}" presName="parentText" presStyleLbl="node1" presStyleIdx="0" presStyleCnt="2" custScaleY="5547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C1C1A4-4E03-4BA1-9BB4-8DF102B94B4D}" type="pres">
      <dgm:prSet presAssocID="{820E245F-E84E-49D3-A3F1-D718BF4D25B8}" presName="descendantText" presStyleLbl="alignAccFollowNode1" presStyleIdx="0" presStyleCnt="2" custScaleX="168131" custScaleY="63853" custLinFactNeighborX="613" custLinFactNeighborY="435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EA90A1-8298-4B5C-A399-ECE589D59B27}" type="pres">
      <dgm:prSet presAssocID="{7FBF8CED-8CA2-4CB6-BF03-F192BE431175}" presName="sp" presStyleCnt="0"/>
      <dgm:spPr/>
    </dgm:pt>
    <dgm:pt modelId="{4652E45A-B4BD-4944-9EA2-9187512BC05F}" type="pres">
      <dgm:prSet presAssocID="{E0CDF60E-88A5-419A-B767-7F0054F39674}" presName="linNode" presStyleCnt="0"/>
      <dgm:spPr/>
    </dgm:pt>
    <dgm:pt modelId="{B7BB6B28-4019-4885-B0F4-99B04AA5F854}" type="pres">
      <dgm:prSet presAssocID="{E0CDF60E-88A5-419A-B767-7F0054F39674}" presName="parentText" presStyleLbl="node1" presStyleIdx="1" presStyleCnt="2" custScaleY="588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A986E1-1445-4521-83FE-685E04E302FD}" type="pres">
      <dgm:prSet presAssocID="{E0CDF60E-88A5-419A-B767-7F0054F39674}" presName="descendantText" presStyleLbl="alignAccFollowNode1" presStyleIdx="1" presStyleCnt="2" custScaleX="164990" custScaleY="5861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0D41C7A0-0A65-4421-B4BD-10DD0BF3C45D}" srcId="{820E245F-E84E-49D3-A3F1-D718BF4D25B8}" destId="{8ABF65A9-DF08-4789-AD46-488ADFFEF591}" srcOrd="2" destOrd="0" parTransId="{48279974-ED5E-419D-8A13-DA4D150FBF53}" sibTransId="{B30A0D99-B1EF-4800-9423-EADA32095027}"/>
    <dgm:cxn modelId="{91357FB4-9C82-4EFB-9E60-8B712C40A866}" type="presOf" srcId="{820E245F-E84E-49D3-A3F1-D718BF4D25B8}" destId="{C7F3D5A9-61B8-40DD-A278-BE52674E77D3}" srcOrd="0" destOrd="0" presId="urn:microsoft.com/office/officeart/2005/8/layout/vList5"/>
    <dgm:cxn modelId="{F70627C0-9D81-4E15-B478-F40C773CD68A}" srcId="{E0CDF60E-88A5-419A-B767-7F0054F39674}" destId="{D44B9DAA-E23C-4069-89DA-6FD8EEE7CAAF}" srcOrd="1" destOrd="0" parTransId="{38D04808-20F9-49BB-959C-1E7A8CB8EB66}" sibTransId="{E475B7D5-7296-4E8F-8B28-F645ED0A48EA}"/>
    <dgm:cxn modelId="{648A82DB-61E6-4970-9D57-8316A6E0D6AF}" type="presOf" srcId="{E0CDF60E-88A5-419A-B767-7F0054F39674}" destId="{B7BB6B28-4019-4885-B0F4-99B04AA5F854}" srcOrd="0" destOrd="0" presId="urn:microsoft.com/office/officeart/2005/8/layout/vList5"/>
    <dgm:cxn modelId="{A804810A-4335-483E-AD9D-C077905A7425}" type="presOf" srcId="{1EE416F7-DDE3-4014-882A-1E3AF2532389}" destId="{42A986E1-1445-4521-83FE-685E04E302FD}" srcOrd="0" destOrd="0" presId="urn:microsoft.com/office/officeart/2005/8/layout/vList5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328BF203-DAC9-4C31-96AF-5A06187C0096}" type="presOf" srcId="{8ABF65A9-DF08-4789-AD46-488ADFFEF591}" destId="{8AC1C1A4-4E03-4BA1-9BB4-8DF102B94B4D}" srcOrd="0" destOrd="2" presId="urn:microsoft.com/office/officeart/2005/8/layout/vList5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651955B4-4FFB-4E93-A611-B72946CFE9F8}" type="presOf" srcId="{B4771D3E-8EFE-4973-B1D9-0CA9904C9C4D}" destId="{8AC1C1A4-4E03-4BA1-9BB4-8DF102B94B4D}" srcOrd="0" destOrd="0" presId="urn:microsoft.com/office/officeart/2005/8/layout/vList5"/>
    <dgm:cxn modelId="{A9A8B481-3618-4035-9299-B410E0DF1F00}" type="presOf" srcId="{D44B9DAA-E23C-4069-89DA-6FD8EEE7CAAF}" destId="{42A986E1-1445-4521-83FE-685E04E302FD}" srcOrd="0" destOrd="1" presId="urn:microsoft.com/office/officeart/2005/8/layout/vList5"/>
    <dgm:cxn modelId="{14FB18BA-DEAA-4EF3-B66F-04A07F943E45}" type="presOf" srcId="{4D5E98F7-F133-4EBE-B629-0E882923CDB0}" destId="{8AC1C1A4-4E03-4BA1-9BB4-8DF102B94B4D}" srcOrd="0" destOrd="1" presId="urn:microsoft.com/office/officeart/2005/8/layout/vList5"/>
    <dgm:cxn modelId="{A30B0EFC-D46F-4F45-9494-18A6BCEBF9B3}" type="presOf" srcId="{AA950893-4562-4F6E-9250-EB5941BC1E71}" destId="{CA1CED15-6BA8-47D1-B272-E54B86734EA5}" srcOrd="0" destOrd="0" presId="urn:microsoft.com/office/officeart/2005/8/layout/vList5"/>
    <dgm:cxn modelId="{F35C42F2-83BB-44D2-B981-A76A117AE584}" srcId="{820E245F-E84E-49D3-A3F1-D718BF4D25B8}" destId="{4D5E98F7-F133-4EBE-B629-0E882923CDB0}" srcOrd="1" destOrd="0" parTransId="{3F925035-B4A6-4004-AA89-38904CCF9E4F}" sibTransId="{A61BB0EB-4512-4B8F-AE6F-E20578B4C792}"/>
    <dgm:cxn modelId="{5E6B5F39-F319-4C16-B8F9-3C6894AA1FE1}" type="presParOf" srcId="{CA1CED15-6BA8-47D1-B272-E54B86734EA5}" destId="{7765D147-D3B0-4574-836D-20AA850160FB}" srcOrd="0" destOrd="0" presId="urn:microsoft.com/office/officeart/2005/8/layout/vList5"/>
    <dgm:cxn modelId="{F11B3829-8954-4FC4-947A-E6304BBAFEA7}" type="presParOf" srcId="{7765D147-D3B0-4574-836D-20AA850160FB}" destId="{C7F3D5A9-61B8-40DD-A278-BE52674E77D3}" srcOrd="0" destOrd="0" presId="urn:microsoft.com/office/officeart/2005/8/layout/vList5"/>
    <dgm:cxn modelId="{C3A79DD4-D5FF-4EA3-A4BF-7E5654D4C1B1}" type="presParOf" srcId="{7765D147-D3B0-4574-836D-20AA850160FB}" destId="{8AC1C1A4-4E03-4BA1-9BB4-8DF102B94B4D}" srcOrd="1" destOrd="0" presId="urn:microsoft.com/office/officeart/2005/8/layout/vList5"/>
    <dgm:cxn modelId="{434F962C-0D44-429E-80F8-4C7FBA342A26}" type="presParOf" srcId="{CA1CED15-6BA8-47D1-B272-E54B86734EA5}" destId="{0BEA90A1-8298-4B5C-A399-ECE589D59B27}" srcOrd="1" destOrd="0" presId="urn:microsoft.com/office/officeart/2005/8/layout/vList5"/>
    <dgm:cxn modelId="{C4867F76-4EF3-4483-BB9D-CBEADD2FF45F}" type="presParOf" srcId="{CA1CED15-6BA8-47D1-B272-E54B86734EA5}" destId="{4652E45A-B4BD-4944-9EA2-9187512BC05F}" srcOrd="2" destOrd="0" presId="urn:microsoft.com/office/officeart/2005/8/layout/vList5"/>
    <dgm:cxn modelId="{34E98315-0561-4138-842B-AF8F8771DFA5}" type="presParOf" srcId="{4652E45A-B4BD-4944-9EA2-9187512BC05F}" destId="{B7BB6B28-4019-4885-B0F4-99B04AA5F854}" srcOrd="0" destOrd="0" presId="urn:microsoft.com/office/officeart/2005/8/layout/vList5"/>
    <dgm:cxn modelId="{B4A76597-DB85-4124-8418-6669B429EFFF}" type="presParOf" srcId="{4652E45A-B4BD-4944-9EA2-9187512BC05F}" destId="{42A986E1-1445-4521-83FE-685E04E302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1C1A4-4E03-4BA1-9BB4-8DF102B94B4D}">
      <dsp:nvSpPr>
        <dsp:cNvPr id="0" name=""/>
        <dsp:cNvSpPr/>
      </dsp:nvSpPr>
      <dsp:spPr>
        <a:xfrm rot="5400000">
          <a:off x="3459175" y="-1588691"/>
          <a:ext cx="1547776" cy="507137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test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测验；检查   </a:t>
          </a: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trip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旅游；旅行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art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艺术；美术   </a:t>
          </a: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festival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节日  </a:t>
          </a: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student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学生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thing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东西；事情     </a:t>
          </a: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term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学期    </a:t>
          </a:r>
          <a:r>
            <a:rPr lang="en-US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time </a:t>
          </a:r>
          <a:r>
            <a:rPr lang="zh-CN" altLang="en-US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时间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697375" y="248665"/>
        <a:ext cx="4995821" cy="1396664"/>
      </dsp:txXfrm>
    </dsp:sp>
    <dsp:sp modelId="{C7F3D5A9-61B8-40DD-A278-BE52674E77D3}">
      <dsp:nvSpPr>
        <dsp:cNvPr id="0" name=""/>
        <dsp:cNvSpPr/>
      </dsp:nvSpPr>
      <dsp:spPr>
        <a:xfrm>
          <a:off x="345" y="1171"/>
          <a:ext cx="1696682" cy="1680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sz="3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2391" y="83217"/>
        <a:ext cx="1532590" cy="1516626"/>
      </dsp:txXfrm>
    </dsp:sp>
    <dsp:sp modelId="{42A986E1-1445-4521-83FE-685E04E302FD}">
      <dsp:nvSpPr>
        <dsp:cNvPr id="0" name=""/>
        <dsp:cNvSpPr/>
      </dsp:nvSpPr>
      <dsp:spPr>
        <a:xfrm rot="5400000">
          <a:off x="3533625" y="200979"/>
          <a:ext cx="1420833" cy="5046433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busy with </a:t>
          </a:r>
          <a:r>
            <a:rPr lang="en-US" altLang="zh-CN" sz="20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./ doing </a:t>
          </a:r>
          <a:r>
            <a:rPr lang="en-US" altLang="zh-CN" sz="20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 a good time!</a:t>
          </a:r>
          <a:endParaRPr lang="zh-CN" altLang="en-US" sz="20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720826" y="2083138"/>
        <a:ext cx="4977074" cy="1282115"/>
      </dsp:txXfrm>
    </dsp:sp>
    <dsp:sp modelId="{B7BB6B28-4019-4885-B0F4-99B04AA5F854}">
      <dsp:nvSpPr>
        <dsp:cNvPr id="0" name=""/>
        <dsp:cNvSpPr/>
      </dsp:nvSpPr>
      <dsp:spPr>
        <a:xfrm>
          <a:off x="345" y="1833388"/>
          <a:ext cx="1720479" cy="178161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短语及句型</a:t>
          </a:r>
          <a:endParaRPr lang="zh-CN" altLang="en-US" sz="3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4332" y="1917375"/>
        <a:ext cx="1552505" cy="1613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795BCC-8CFB-43B9-8D15-74D9E3561C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D9EEEEF-C641-4246-88B9-9A3B698FDB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842255C-2206-415A-9A4F-9247FA9D7C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ABE7049-CC29-4AF0-8D70-B7F7B94CDF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90B6032-73AA-4029-B77B-826ED5D9B0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8B1758-1ED0-4634-B4D9-E73B0120E2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43C2524-BA34-4F00-A9CF-D2B44619DB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6BDF55C-1B53-4720-9587-DBE4AC2980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4102F0B-7D40-4929-82E3-8E03A234C8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E701AC3-4B25-4BFF-8140-4A948BCD2E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-8317" y="1059582"/>
            <a:ext cx="916063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When is your birthday?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19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339979" y="1131890"/>
            <a:ext cx="5256213" cy="1152525"/>
          </a:xfrm>
          <a:prstGeom prst="roundRect">
            <a:avLst/>
          </a:prstGeom>
          <a:solidFill>
            <a:srgbClr val="FECED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test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测验；检查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trip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旅游；旅行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art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艺术；美术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festival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节日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student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学生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thing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东西；事情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term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学期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</a:p>
        </p:txBody>
      </p:sp>
      <p:sp>
        <p:nvSpPr>
          <p:cNvPr id="3" name="椭圆 2"/>
          <p:cNvSpPr/>
          <p:nvPr/>
        </p:nvSpPr>
        <p:spPr>
          <a:xfrm>
            <a:off x="1476379" y="842964"/>
            <a:ext cx="1008063" cy="576262"/>
          </a:xfrm>
          <a:prstGeom prst="ellipse">
            <a:avLst/>
          </a:prstGeom>
          <a:ln>
            <a:solidFill>
              <a:srgbClr val="FECED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2344738" y="2787651"/>
            <a:ext cx="5111750" cy="1079500"/>
          </a:xfrm>
          <a:prstGeom prst="roundRect">
            <a:avLst/>
          </a:prstGeom>
          <a:solidFill>
            <a:srgbClr val="79C1D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dear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亲爱的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busy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忙碌的；无暇的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a good time!   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表示祝愿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过得愉快！</a:t>
            </a:r>
          </a:p>
        </p:txBody>
      </p:sp>
      <p:sp>
        <p:nvSpPr>
          <p:cNvPr id="6" name="椭圆 5"/>
          <p:cNvSpPr/>
          <p:nvPr/>
        </p:nvSpPr>
        <p:spPr>
          <a:xfrm>
            <a:off x="1476379" y="2500314"/>
            <a:ext cx="1008063" cy="576262"/>
          </a:xfrm>
          <a:prstGeom prst="ellipse">
            <a:avLst/>
          </a:prstGeom>
          <a:ln>
            <a:solidFill>
              <a:srgbClr val="79C1D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5" y="1000555"/>
            <a:ext cx="2093218" cy="1268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41" y="2206625"/>
            <a:ext cx="16906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2" y="1460502"/>
            <a:ext cx="30708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Dear students,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We will be very busy this term.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051050" y="1695452"/>
            <a:ext cx="581025" cy="30321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2646367" y="1709740"/>
            <a:ext cx="701675" cy="3032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587754" y="2216150"/>
            <a:ext cx="581025" cy="30321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500567" y="2216150"/>
            <a:ext cx="503237" cy="3032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27089" y="1092200"/>
            <a:ext cx="26116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dɪə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(r),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dɪr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亲爱的</a:t>
            </a:r>
          </a:p>
        </p:txBody>
      </p:sp>
      <p:sp>
        <p:nvSpPr>
          <p:cNvPr id="9" name="矩形 8"/>
          <p:cNvSpPr/>
          <p:nvPr/>
        </p:nvSpPr>
        <p:spPr>
          <a:xfrm>
            <a:off x="2632078" y="658814"/>
            <a:ext cx="29803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stju:dnt,'stu:dnt</a:t>
            </a:r>
            <a:r>
              <a:rPr lang="en-US" altLang="zh-CN" dirty="0"/>
              <a:t>/ </a:t>
            </a:r>
            <a:r>
              <a:rPr lang="en-US" altLang="zh-CN" i="1" dirty="0"/>
              <a:t>n.</a:t>
            </a:r>
            <a:r>
              <a:rPr lang="en-US" altLang="zh-CN" dirty="0"/>
              <a:t> </a:t>
            </a:r>
            <a:r>
              <a:rPr lang="zh-CN" altLang="en-US" dirty="0"/>
              <a:t>学生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27088" y="3579814"/>
            <a:ext cx="51171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反义词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free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“有空的，空闲的”  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be busy with sth. = be busy doing sth.   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忙于做某事</a:t>
            </a:r>
          </a:p>
        </p:txBody>
      </p:sp>
      <p:sp>
        <p:nvSpPr>
          <p:cNvPr id="13" name="矩形 12"/>
          <p:cNvSpPr/>
          <p:nvPr/>
        </p:nvSpPr>
        <p:spPr>
          <a:xfrm>
            <a:off x="3862391" y="2693988"/>
            <a:ext cx="19239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tɜ</a:t>
            </a: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:(r)m/ </a:t>
            </a:r>
            <a:r>
              <a:rPr lang="en-US" altLang="zh-CN" i="1" dirty="0"/>
              <a:t>n.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学期</a:t>
            </a:r>
          </a:p>
        </p:txBody>
      </p:sp>
      <p:sp>
        <p:nvSpPr>
          <p:cNvPr id="14" name="矩形 13"/>
          <p:cNvSpPr/>
          <p:nvPr/>
        </p:nvSpPr>
        <p:spPr>
          <a:xfrm>
            <a:off x="996954" y="3062288"/>
            <a:ext cx="302198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bɪzi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忙碌的；无暇的</a:t>
            </a:r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3348038" y="1092201"/>
            <a:ext cx="646112" cy="603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>
            <a:off x="2646367" y="2519363"/>
            <a:ext cx="1025525" cy="542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1" grpId="0" animBg="1"/>
      <p:bldP spid="12" grpId="0" animBg="1"/>
      <p:bldP spid="8" grpId="0" animBg="1"/>
      <p:bldP spid="9" grpId="0" animBg="1"/>
      <p:bldP spid="10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http://img3.redocn.com/tupian/20140801/psdjinhuangsezitikaixuela_282488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63" y="3395664"/>
            <a:ext cx="219551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3300" y="1344614"/>
            <a:ext cx="16906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4138613" y="2860675"/>
            <a:ext cx="23050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/test/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测验；检查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87679" y="1430339"/>
            <a:ext cx="32239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 have many things to do.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First, we’ll have an English test.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2263" y="2189163"/>
            <a:ext cx="1943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椭圆 9"/>
          <p:cNvSpPr/>
          <p:nvPr/>
        </p:nvSpPr>
        <p:spPr>
          <a:xfrm>
            <a:off x="4419604" y="1684339"/>
            <a:ext cx="581025" cy="30321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5626100" y="2244725"/>
            <a:ext cx="414338" cy="3032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819526" y="915988"/>
            <a:ext cx="22653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/θ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ɪŋ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东西；事情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38553" y="3544888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math test, Chinese test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8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269398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2192" y="1341440"/>
            <a:ext cx="16906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452817" y="2036763"/>
            <a:ext cx="479107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festɪvəl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音乐、戏剧等的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会演节；节日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5325" y="1468439"/>
            <a:ext cx="41409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Then, we’ll have an art festival in October.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44992" y="809625"/>
            <a:ext cx="223490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/ɑ:(r)t/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艺术；美术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329113" y="2598739"/>
            <a:ext cx="2678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the Spring Festival   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春节</a:t>
            </a: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269398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3288" y="3141664"/>
            <a:ext cx="464820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 descr="http://img3.redocn.com/tupian/20140801/psdjinhuangsezitikaixuela_282488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90871">
            <a:off x="111129" y="3473450"/>
            <a:ext cx="20161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椭圆 12"/>
          <p:cNvSpPr/>
          <p:nvPr/>
        </p:nvSpPr>
        <p:spPr>
          <a:xfrm>
            <a:off x="5097467" y="1535113"/>
            <a:ext cx="439737" cy="30321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487992" y="1501775"/>
            <a:ext cx="739775" cy="3032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173663" y="1468440"/>
            <a:ext cx="1054100" cy="36988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074988" y="3435350"/>
            <a:ext cx="4176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Have a good time!   (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表示祝愿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过得愉快！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2192" y="1341440"/>
            <a:ext cx="16906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269398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4991" y="1635127"/>
            <a:ext cx="34170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We’ll have a school trip in Beijing.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Have a good time there!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960942" y="1900240"/>
            <a:ext cx="439737" cy="30321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074988" y="2422526"/>
            <a:ext cx="1714500" cy="3032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14778" y="1400175"/>
            <a:ext cx="207620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trɪp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旅游；旅行</a:t>
            </a:r>
          </a:p>
        </p:txBody>
      </p:sp>
      <p:sp>
        <p:nvSpPr>
          <p:cNvPr id="10" name="矩形 9"/>
          <p:cNvSpPr/>
          <p:nvPr/>
        </p:nvSpPr>
        <p:spPr>
          <a:xfrm>
            <a:off x="3059114" y="2859089"/>
            <a:ext cx="14734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taɪm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</a:p>
        </p:txBody>
      </p:sp>
      <p:sp>
        <p:nvSpPr>
          <p:cNvPr id="11" name="椭圆 10"/>
          <p:cNvSpPr/>
          <p:nvPr/>
        </p:nvSpPr>
        <p:spPr>
          <a:xfrm>
            <a:off x="4349750" y="2422526"/>
            <a:ext cx="439738" cy="3032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789492" y="2422526"/>
            <a:ext cx="549275" cy="30321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040317" y="2859089"/>
            <a:ext cx="255281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/ðeə(r),ðer/ </a:t>
            </a:r>
            <a:r>
              <a:rPr lang="pt-BR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adv.</a:t>
            </a:r>
            <a:r>
              <a:rPr lang="pt-B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zh-CN" altLang="pt-BR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pt-BR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pt-BR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那里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787650" y="795338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weekend trip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周末旅行   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go for a trip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去旅行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1619250"/>
            <a:ext cx="1417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181225" y="3940175"/>
            <a:ext cx="5964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enjoy oneself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oneself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要随主语的变化而变化）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= have fun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413254" y="1900240"/>
            <a:ext cx="987425" cy="3032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rrowheads="1"/>
          </p:cNvSpPr>
          <p:nvPr/>
        </p:nvSpPr>
        <p:spPr bwMode="auto">
          <a:xfrm>
            <a:off x="1042988" y="842965"/>
            <a:ext cx="669766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根据句意和首字母提示填空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We have an art f__________(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节日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every year.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We have an English t_________ on Saturday.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We’ll have many lessons this t_______.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D_____ friend, how are you now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43217" y="1347788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estival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76600" y="1708150"/>
            <a:ext cx="439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0204" y="213995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erm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76376" y="2571750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ear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6" name="图片 9" descr="2_副本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7" y="2284415"/>
            <a:ext cx="17621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550" y="842965"/>
            <a:ext cx="74168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 ---Where is Tom?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--- He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busy _____ his homework.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A. for       B. with        C. do        D. does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--- We’re going to Hong Kong next week.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--- _______!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A. See you        B. Good bye     C. Have a good time.      D. How are you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71775" y="170815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151" y="29321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图片 4" descr="学习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987425"/>
            <a:ext cx="18478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全屏显示(16:9)</PresentationFormat>
  <Paragraphs>60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2017-10-13T01:51:00Z</dcterms:created>
  <dcterms:modified xsi:type="dcterms:W3CDTF">2023-01-16T21:54:12Z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798569A9285840BC86BD578BE18AAA34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