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61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2" r:id="rId20"/>
    <p:sldId id="278" r:id="rId21"/>
    <p:sldId id="279" r:id="rId22"/>
    <p:sldId id="277" r:id="rId23"/>
    <p:sldId id="280" r:id="rId24"/>
    <p:sldId id="286" r:id="rId25"/>
    <p:sldId id="283" r:id="rId26"/>
    <p:sldId id="284" r:id="rId27"/>
    <p:sldId id="288" r:id="rId28"/>
    <p:sldId id="287" r:id="rId29"/>
    <p:sldId id="289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C01"/>
    <a:srgbClr val="E2A908"/>
    <a:srgbClr val="E7AB03"/>
    <a:srgbClr val="EEB5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3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413ED-5520-4D9D-8C76-86F38C5205A8}" type="doc">
      <dgm:prSet loTypeId="urn:microsoft.com/office/officeart/2005/8/layout/radial5" loCatId="cycle" qsTypeId="urn:microsoft.com/office/officeart/2005/8/quickstyle/simple1#25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F71BC596-3586-4834-BA48-1E6DED981BAB}">
      <dgm:prSet phldrT="[文本]"/>
      <dgm:spPr/>
      <dgm:t>
        <a:bodyPr/>
        <a:lstStyle/>
        <a:p>
          <a:r>
            <a:rPr lang="en-US" altLang="zh-CN" b="1" dirty="0" smtClean="0"/>
            <a:t>film</a:t>
          </a:r>
          <a:endParaRPr lang="zh-CN" altLang="en-US" b="1" dirty="0"/>
        </a:p>
      </dgm:t>
    </dgm:pt>
    <dgm:pt modelId="{F8782AA2-ECDB-420B-A9CF-0523A0A61402}" type="parTrans" cxnId="{2A77C944-1A29-4784-963A-0078460E5FA3}">
      <dgm:prSet/>
      <dgm:spPr/>
      <dgm:t>
        <a:bodyPr/>
        <a:lstStyle/>
        <a:p>
          <a:endParaRPr lang="zh-CN" altLang="en-US"/>
        </a:p>
      </dgm:t>
    </dgm:pt>
    <dgm:pt modelId="{37D60681-281E-409C-BEEA-E29653D1EF9F}" type="sibTrans" cxnId="{2A77C944-1A29-4784-963A-0078460E5FA3}">
      <dgm:prSet/>
      <dgm:spPr/>
      <dgm:t>
        <a:bodyPr/>
        <a:lstStyle/>
        <a:p>
          <a:endParaRPr lang="zh-CN" altLang="en-US"/>
        </a:p>
      </dgm:t>
    </dgm:pt>
    <dgm:pt modelId="{531A2C2F-6ED9-4F64-B2AF-36F202607FF4}">
      <dgm:prSet phldrT="[文本]" custT="1"/>
      <dgm:spPr/>
      <dgm:t>
        <a:bodyPr/>
        <a:lstStyle/>
        <a:p>
          <a:r>
            <a:rPr lang="en-US" altLang="zh-CN" sz="4000" b="1" dirty="0" smtClean="0"/>
            <a:t>cinema</a:t>
          </a:r>
          <a:endParaRPr lang="zh-CN" altLang="en-US" sz="4000" b="1" dirty="0" smtClean="0"/>
        </a:p>
      </dgm:t>
    </dgm:pt>
    <dgm:pt modelId="{724AECA2-05EA-40AA-A84D-617F3069607C}" type="parTrans" cxnId="{E6FE4127-6840-4003-B3EA-3DCD23D10D1B}">
      <dgm:prSet/>
      <dgm:spPr/>
      <dgm:t>
        <a:bodyPr/>
        <a:lstStyle/>
        <a:p>
          <a:endParaRPr lang="zh-CN" altLang="en-US"/>
        </a:p>
      </dgm:t>
    </dgm:pt>
    <dgm:pt modelId="{1EA9DAA6-C424-4FBF-92C6-D161F8446710}" type="sibTrans" cxnId="{E6FE4127-6840-4003-B3EA-3DCD23D10D1B}">
      <dgm:prSet/>
      <dgm:spPr/>
      <dgm:t>
        <a:bodyPr/>
        <a:lstStyle/>
        <a:p>
          <a:endParaRPr lang="zh-CN" altLang="en-US"/>
        </a:p>
      </dgm:t>
    </dgm:pt>
    <dgm:pt modelId="{53EDB4E4-0C7E-4123-AE8F-75C778892899}">
      <dgm:prSet phldrT="[文本]" custT="1"/>
      <dgm:spPr/>
      <dgm:t>
        <a:bodyPr/>
        <a:lstStyle/>
        <a:p>
          <a:r>
            <a:rPr lang="en-US" altLang="zh-CN" sz="3600" b="1" dirty="0" smtClean="0"/>
            <a:t>cola</a:t>
          </a:r>
          <a:endParaRPr lang="zh-CN" altLang="en-US" sz="3600" b="1" dirty="0"/>
        </a:p>
      </dgm:t>
    </dgm:pt>
    <dgm:pt modelId="{6CE45D72-6F1D-4FEC-94A7-5A15ED8AEB0D}" type="parTrans" cxnId="{8F34BC99-E79F-4CD0-AF50-9671B1CB2C09}">
      <dgm:prSet/>
      <dgm:spPr/>
      <dgm:t>
        <a:bodyPr/>
        <a:lstStyle/>
        <a:p>
          <a:endParaRPr lang="zh-CN" altLang="en-US"/>
        </a:p>
      </dgm:t>
    </dgm:pt>
    <dgm:pt modelId="{068CD07F-9AF1-4549-9131-600328EFF365}" type="sibTrans" cxnId="{8F34BC99-E79F-4CD0-AF50-9671B1CB2C09}">
      <dgm:prSet/>
      <dgm:spPr/>
      <dgm:t>
        <a:bodyPr/>
        <a:lstStyle/>
        <a:p>
          <a:endParaRPr lang="zh-CN" altLang="en-US"/>
        </a:p>
      </dgm:t>
    </dgm:pt>
    <dgm:pt modelId="{6D741102-535D-4AB9-95A2-DB66238AA58D}">
      <dgm:prSet phldrT="[文本]" custT="1"/>
      <dgm:spPr/>
      <dgm:t>
        <a:bodyPr/>
        <a:lstStyle/>
        <a:p>
          <a:r>
            <a:rPr lang="en-US" altLang="zh-CN" sz="4000" b="1" dirty="0" smtClean="0"/>
            <a:t>popcorn</a:t>
          </a:r>
          <a:endParaRPr lang="zh-CN" altLang="en-US" sz="4000" b="1" dirty="0" smtClean="0"/>
        </a:p>
      </dgm:t>
    </dgm:pt>
    <dgm:pt modelId="{5AE73E33-7838-4A79-AE93-F3EA82589E4C}" type="parTrans" cxnId="{E0A9921D-8A96-4682-B09C-9388D266FD1E}">
      <dgm:prSet/>
      <dgm:spPr/>
      <dgm:t>
        <a:bodyPr/>
        <a:lstStyle/>
        <a:p>
          <a:endParaRPr lang="zh-CN" altLang="en-US"/>
        </a:p>
      </dgm:t>
    </dgm:pt>
    <dgm:pt modelId="{0D4B3717-DD33-419E-B86E-F3CFAAB33061}" type="sibTrans" cxnId="{E0A9921D-8A96-4682-B09C-9388D266FD1E}">
      <dgm:prSet/>
      <dgm:spPr/>
      <dgm:t>
        <a:bodyPr/>
        <a:lstStyle/>
        <a:p>
          <a:endParaRPr lang="zh-CN" altLang="en-US"/>
        </a:p>
      </dgm:t>
    </dgm:pt>
    <dgm:pt modelId="{283130F9-A576-4078-B0DF-CCC369DB2AE6}">
      <dgm:prSet phldrT="[文本]" custT="1"/>
      <dgm:spPr/>
      <dgm:t>
        <a:bodyPr/>
        <a:lstStyle/>
        <a:p>
          <a:r>
            <a:rPr lang="en-US" altLang="zh-CN" sz="4000" b="1" dirty="0" smtClean="0"/>
            <a:t>people</a:t>
          </a:r>
          <a:endParaRPr lang="zh-CN" altLang="en-US" sz="4000" b="1" dirty="0"/>
        </a:p>
      </dgm:t>
    </dgm:pt>
    <dgm:pt modelId="{5FB53705-BD65-42D6-9ABD-F60890FAFA98}" type="parTrans" cxnId="{E515A8DA-72CC-46A6-90F3-FC268FCF2702}">
      <dgm:prSet/>
      <dgm:spPr/>
      <dgm:t>
        <a:bodyPr/>
        <a:lstStyle/>
        <a:p>
          <a:endParaRPr lang="zh-CN" altLang="en-US"/>
        </a:p>
      </dgm:t>
    </dgm:pt>
    <dgm:pt modelId="{248CD68D-7252-4467-AF4F-3AF8136AA4EB}" type="sibTrans" cxnId="{E515A8DA-72CC-46A6-90F3-FC268FCF2702}">
      <dgm:prSet/>
      <dgm:spPr/>
      <dgm:t>
        <a:bodyPr/>
        <a:lstStyle/>
        <a:p>
          <a:endParaRPr lang="zh-CN" altLang="en-US"/>
        </a:p>
      </dgm:t>
    </dgm:pt>
    <dgm:pt modelId="{C956344B-F0D8-4E59-AF3F-7086C20EAA1B}">
      <dgm:prSet phldrT="[文本]" custScaleX="153824" custRadScaleRad="104357" custRadScaleInc="57394"/>
      <dgm:spPr/>
      <dgm:t>
        <a:bodyPr/>
        <a:lstStyle/>
        <a:p>
          <a:endParaRPr lang="zh-CN" altLang="en-US"/>
        </a:p>
      </dgm:t>
    </dgm:pt>
    <dgm:pt modelId="{5A1112DD-C45B-4BE8-906A-A8F8BEA66497}" type="parTrans" cxnId="{B01FED35-2965-4125-8A7C-77364DFCC42A}">
      <dgm:prSet/>
      <dgm:spPr/>
      <dgm:t>
        <a:bodyPr/>
        <a:lstStyle/>
        <a:p>
          <a:endParaRPr lang="zh-CN" altLang="en-US"/>
        </a:p>
      </dgm:t>
    </dgm:pt>
    <dgm:pt modelId="{7686248C-8CB9-4E13-8603-6020A9FA0368}" type="sibTrans" cxnId="{B01FED35-2965-4125-8A7C-77364DFCC42A}">
      <dgm:prSet/>
      <dgm:spPr/>
      <dgm:t>
        <a:bodyPr/>
        <a:lstStyle/>
        <a:p>
          <a:endParaRPr lang="zh-CN" altLang="en-US"/>
        </a:p>
      </dgm:t>
    </dgm:pt>
    <dgm:pt modelId="{5750D6D0-7C72-44C3-9357-292D485600CA}">
      <dgm:prSet custScaleX="153824" custRadScaleRad="118631" custRadScaleInc="-76574"/>
      <dgm:spPr/>
      <dgm:t>
        <a:bodyPr/>
        <a:lstStyle/>
        <a:p>
          <a:endParaRPr lang="zh-CN" altLang="en-US"/>
        </a:p>
      </dgm:t>
    </dgm:pt>
    <dgm:pt modelId="{5B49B89B-EA27-4BCC-9E8C-640CDFA85E6F}" type="parTrans" cxnId="{7323C687-818D-4969-A0CA-EDFF891D9C26}">
      <dgm:prSet/>
      <dgm:spPr/>
      <dgm:t>
        <a:bodyPr/>
        <a:lstStyle/>
        <a:p>
          <a:endParaRPr lang="zh-CN" altLang="en-US"/>
        </a:p>
      </dgm:t>
    </dgm:pt>
    <dgm:pt modelId="{04AF027E-8DD5-4054-BFA0-7A2E29625FEC}" type="sibTrans" cxnId="{7323C687-818D-4969-A0CA-EDFF891D9C26}">
      <dgm:prSet/>
      <dgm:spPr/>
      <dgm:t>
        <a:bodyPr/>
        <a:lstStyle/>
        <a:p>
          <a:endParaRPr lang="zh-CN" altLang="en-US"/>
        </a:p>
      </dgm:t>
    </dgm:pt>
    <dgm:pt modelId="{BEE7BFA0-3922-464A-BEA7-C19FB3CF5DFA}">
      <dgm:prSet/>
      <dgm:spPr/>
      <dgm:t>
        <a:bodyPr/>
        <a:lstStyle/>
        <a:p>
          <a:endParaRPr lang="zh-CN" altLang="en-US"/>
        </a:p>
      </dgm:t>
    </dgm:pt>
    <dgm:pt modelId="{A3D21F77-69AF-4001-8AA8-FF7D2E0E4D18}" type="parTrans" cxnId="{38937508-385A-4017-8567-E7307392D530}">
      <dgm:prSet/>
      <dgm:spPr/>
      <dgm:t>
        <a:bodyPr/>
        <a:lstStyle/>
        <a:p>
          <a:endParaRPr lang="zh-CN" altLang="en-US"/>
        </a:p>
      </dgm:t>
    </dgm:pt>
    <dgm:pt modelId="{8D8A611D-B0AA-4761-887E-96028C3A998F}" type="sibTrans" cxnId="{38937508-385A-4017-8567-E7307392D530}">
      <dgm:prSet/>
      <dgm:spPr/>
      <dgm:t>
        <a:bodyPr/>
        <a:lstStyle/>
        <a:p>
          <a:endParaRPr lang="zh-CN" altLang="en-US"/>
        </a:p>
      </dgm:t>
    </dgm:pt>
    <dgm:pt modelId="{16E3FBC0-A49C-4EAC-9F0A-729BF5A1DE95}" type="pres">
      <dgm:prSet presAssocID="{D55413ED-5520-4D9D-8C76-86F38C5205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700C3E5-067F-4319-94A4-054AF29145C5}" type="pres">
      <dgm:prSet presAssocID="{F71BC596-3586-4834-BA48-1E6DED981BAB}" presName="centerShape" presStyleLbl="node0" presStyleIdx="0" presStyleCnt="1" custLinFactNeighborX="1518" custLinFactNeighborY="-824"/>
      <dgm:spPr/>
      <dgm:t>
        <a:bodyPr/>
        <a:lstStyle/>
        <a:p>
          <a:endParaRPr lang="zh-CN" altLang="en-US"/>
        </a:p>
      </dgm:t>
    </dgm:pt>
    <dgm:pt modelId="{B81F17B5-7036-496C-8DB5-03AA12D4979C}" type="pres">
      <dgm:prSet presAssocID="{724AECA2-05EA-40AA-A84D-617F3069607C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78C264CA-9EC4-44EF-A7D2-98C6CAEE5D9F}" type="pres">
      <dgm:prSet presAssocID="{724AECA2-05EA-40AA-A84D-617F3069607C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22BAA11E-6BE6-4C4E-988B-C1AFD2AC25D5}" type="pres">
      <dgm:prSet presAssocID="{531A2C2F-6ED9-4F64-B2AF-36F202607FF4}" presName="node" presStyleLbl="node1" presStyleIdx="0" presStyleCnt="4" custScaleX="1653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37C3B1-66A8-4FCC-B7BC-01D3FDAA2E9D}" type="pres">
      <dgm:prSet presAssocID="{6CE45D72-6F1D-4FEC-94A7-5A15ED8AEB0D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52009640-84EA-4B25-BD17-DA46C5C65E3B}" type="pres">
      <dgm:prSet presAssocID="{6CE45D72-6F1D-4FEC-94A7-5A15ED8AEB0D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F6C281BE-39F0-4F1D-BF9B-06DCA4B36EFB}" type="pres">
      <dgm:prSet presAssocID="{53EDB4E4-0C7E-4123-AE8F-75C778892899}" presName="node" presStyleLbl="node1" presStyleIdx="1" presStyleCnt="4" custScaleX="158018" custRadScaleRad="135473" custRadScaleInc="-175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14D09E-3333-4190-B164-8452D4D64BD4}" type="pres">
      <dgm:prSet presAssocID="{5AE73E33-7838-4A79-AE93-F3EA82589E4C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F800962F-AFD4-4BF8-9B2E-BAD4026BB580}" type="pres">
      <dgm:prSet presAssocID="{5AE73E33-7838-4A79-AE93-F3EA82589E4C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E11A26F0-7C5E-4659-B196-ACA2C498EB6E}" type="pres">
      <dgm:prSet presAssocID="{6D741102-535D-4AB9-95A2-DB66238AA58D}" presName="node" presStyleLbl="node1" presStyleIdx="2" presStyleCnt="4" custScaleX="175780" custRadScaleRad="114677" custRadScaleInc="-850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C635C1-AD09-47BE-B735-0805265F4D9C}" type="pres">
      <dgm:prSet presAssocID="{5FB53705-BD65-42D6-9ABD-F60890FAFA98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275DC728-74BF-4B02-8B60-D095FA38FC79}" type="pres">
      <dgm:prSet presAssocID="{5FB53705-BD65-42D6-9ABD-F60890FAFA9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B0699652-7A94-4F19-A6EC-A17606C71509}" type="pres">
      <dgm:prSet presAssocID="{283130F9-A576-4078-B0DF-CCC369DB2AE6}" presName="node" presStyleLbl="node1" presStyleIdx="3" presStyleCnt="4" custScaleX="160321" custRadScaleRad="111221" custRadScaleInc="-1128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8937508-385A-4017-8567-E7307392D530}" srcId="{D55413ED-5520-4D9D-8C76-86F38C5205A8}" destId="{BEE7BFA0-3922-464A-BEA7-C19FB3CF5DFA}" srcOrd="3" destOrd="0" parTransId="{A3D21F77-69AF-4001-8AA8-FF7D2E0E4D18}" sibTransId="{8D8A611D-B0AA-4761-887E-96028C3A998F}"/>
    <dgm:cxn modelId="{8F34BC99-E79F-4CD0-AF50-9671B1CB2C09}" srcId="{F71BC596-3586-4834-BA48-1E6DED981BAB}" destId="{53EDB4E4-0C7E-4123-AE8F-75C778892899}" srcOrd="1" destOrd="0" parTransId="{6CE45D72-6F1D-4FEC-94A7-5A15ED8AEB0D}" sibTransId="{068CD07F-9AF1-4549-9131-600328EFF365}"/>
    <dgm:cxn modelId="{1D563864-1564-465B-8AD7-22ECA76592DB}" type="presOf" srcId="{6CE45D72-6F1D-4FEC-94A7-5A15ED8AEB0D}" destId="{5037C3B1-66A8-4FCC-B7BC-01D3FDAA2E9D}" srcOrd="0" destOrd="0" presId="urn:microsoft.com/office/officeart/2005/8/layout/radial5"/>
    <dgm:cxn modelId="{B01FED35-2965-4125-8A7C-77364DFCC42A}" srcId="{D55413ED-5520-4D9D-8C76-86F38C5205A8}" destId="{C956344B-F0D8-4E59-AF3F-7086C20EAA1B}" srcOrd="1" destOrd="0" parTransId="{5A1112DD-C45B-4BE8-906A-A8F8BEA66497}" sibTransId="{7686248C-8CB9-4E13-8603-6020A9FA0368}"/>
    <dgm:cxn modelId="{2F13FF08-2E60-42E9-BD50-B0956DAE624C}" type="presOf" srcId="{5AE73E33-7838-4A79-AE93-F3EA82589E4C}" destId="{F800962F-AFD4-4BF8-9B2E-BAD4026BB580}" srcOrd="1" destOrd="0" presId="urn:microsoft.com/office/officeart/2005/8/layout/radial5"/>
    <dgm:cxn modelId="{2A77C944-1A29-4784-963A-0078460E5FA3}" srcId="{D55413ED-5520-4D9D-8C76-86F38C5205A8}" destId="{F71BC596-3586-4834-BA48-1E6DED981BAB}" srcOrd="0" destOrd="0" parTransId="{F8782AA2-ECDB-420B-A9CF-0523A0A61402}" sibTransId="{37D60681-281E-409C-BEEA-E29653D1EF9F}"/>
    <dgm:cxn modelId="{4A33FEBA-886C-4D83-8B67-336DB19D990E}" type="presOf" srcId="{724AECA2-05EA-40AA-A84D-617F3069607C}" destId="{B81F17B5-7036-496C-8DB5-03AA12D4979C}" srcOrd="0" destOrd="0" presId="urn:microsoft.com/office/officeart/2005/8/layout/radial5"/>
    <dgm:cxn modelId="{68933E2F-FEE0-4676-9F2E-6AC3D4A5077B}" type="presOf" srcId="{5AE73E33-7838-4A79-AE93-F3EA82589E4C}" destId="{4514D09E-3333-4190-B164-8452D4D64BD4}" srcOrd="0" destOrd="0" presId="urn:microsoft.com/office/officeart/2005/8/layout/radial5"/>
    <dgm:cxn modelId="{EFC13415-408E-425F-87FD-5AF9E3C80682}" type="presOf" srcId="{531A2C2F-6ED9-4F64-B2AF-36F202607FF4}" destId="{22BAA11E-6BE6-4C4E-988B-C1AFD2AC25D5}" srcOrd="0" destOrd="0" presId="urn:microsoft.com/office/officeart/2005/8/layout/radial5"/>
    <dgm:cxn modelId="{E28DC7CD-835F-4432-8461-87B0A9B7118B}" type="presOf" srcId="{53EDB4E4-0C7E-4123-AE8F-75C778892899}" destId="{F6C281BE-39F0-4F1D-BF9B-06DCA4B36EFB}" srcOrd="0" destOrd="0" presId="urn:microsoft.com/office/officeart/2005/8/layout/radial5"/>
    <dgm:cxn modelId="{E515A8DA-72CC-46A6-90F3-FC268FCF2702}" srcId="{F71BC596-3586-4834-BA48-1E6DED981BAB}" destId="{283130F9-A576-4078-B0DF-CCC369DB2AE6}" srcOrd="3" destOrd="0" parTransId="{5FB53705-BD65-42D6-9ABD-F60890FAFA98}" sibTransId="{248CD68D-7252-4467-AF4F-3AF8136AA4EB}"/>
    <dgm:cxn modelId="{E885E584-983E-43DF-9A70-7E5C86DAFF10}" type="presOf" srcId="{6D741102-535D-4AB9-95A2-DB66238AA58D}" destId="{E11A26F0-7C5E-4659-B196-ACA2C498EB6E}" srcOrd="0" destOrd="0" presId="urn:microsoft.com/office/officeart/2005/8/layout/radial5"/>
    <dgm:cxn modelId="{16D20B76-DF44-47F2-BA3E-3D9114F9BBDF}" type="presOf" srcId="{F71BC596-3586-4834-BA48-1E6DED981BAB}" destId="{4700C3E5-067F-4319-94A4-054AF29145C5}" srcOrd="0" destOrd="0" presId="urn:microsoft.com/office/officeart/2005/8/layout/radial5"/>
    <dgm:cxn modelId="{F2524914-AC96-45A0-B5FD-9BF51FCC4C83}" type="presOf" srcId="{5FB53705-BD65-42D6-9ABD-F60890FAFA98}" destId="{57C635C1-AD09-47BE-B735-0805265F4D9C}" srcOrd="0" destOrd="0" presId="urn:microsoft.com/office/officeart/2005/8/layout/radial5"/>
    <dgm:cxn modelId="{E6FE4127-6840-4003-B3EA-3DCD23D10D1B}" srcId="{F71BC596-3586-4834-BA48-1E6DED981BAB}" destId="{531A2C2F-6ED9-4F64-B2AF-36F202607FF4}" srcOrd="0" destOrd="0" parTransId="{724AECA2-05EA-40AA-A84D-617F3069607C}" sibTransId="{1EA9DAA6-C424-4FBF-92C6-D161F8446710}"/>
    <dgm:cxn modelId="{28C77DEC-11CD-4C4C-9E00-3991D9A40E34}" type="presOf" srcId="{5FB53705-BD65-42D6-9ABD-F60890FAFA98}" destId="{275DC728-74BF-4B02-8B60-D095FA38FC79}" srcOrd="1" destOrd="0" presId="urn:microsoft.com/office/officeart/2005/8/layout/radial5"/>
    <dgm:cxn modelId="{4D22CA39-2046-4FC9-A443-F71628DDB46F}" type="presOf" srcId="{D55413ED-5520-4D9D-8C76-86F38C5205A8}" destId="{16E3FBC0-A49C-4EAC-9F0A-729BF5A1DE95}" srcOrd="0" destOrd="0" presId="urn:microsoft.com/office/officeart/2005/8/layout/radial5"/>
    <dgm:cxn modelId="{7323C687-818D-4969-A0CA-EDFF891D9C26}" srcId="{D55413ED-5520-4D9D-8C76-86F38C5205A8}" destId="{5750D6D0-7C72-44C3-9357-292D485600CA}" srcOrd="2" destOrd="0" parTransId="{5B49B89B-EA27-4BCC-9E8C-640CDFA85E6F}" sibTransId="{04AF027E-8DD5-4054-BFA0-7A2E29625FEC}"/>
    <dgm:cxn modelId="{07848AB6-95CF-4B6B-AD60-7EFCE821DC29}" type="presOf" srcId="{6CE45D72-6F1D-4FEC-94A7-5A15ED8AEB0D}" destId="{52009640-84EA-4B25-BD17-DA46C5C65E3B}" srcOrd="1" destOrd="0" presId="urn:microsoft.com/office/officeart/2005/8/layout/radial5"/>
    <dgm:cxn modelId="{D6C58698-419A-4B28-99EE-DDE35D5CBCD0}" type="presOf" srcId="{724AECA2-05EA-40AA-A84D-617F3069607C}" destId="{78C264CA-9EC4-44EF-A7D2-98C6CAEE5D9F}" srcOrd="1" destOrd="0" presId="urn:microsoft.com/office/officeart/2005/8/layout/radial5"/>
    <dgm:cxn modelId="{4316F5A0-39CB-4432-9471-7658B6E9C78C}" type="presOf" srcId="{283130F9-A576-4078-B0DF-CCC369DB2AE6}" destId="{B0699652-7A94-4F19-A6EC-A17606C71509}" srcOrd="0" destOrd="0" presId="urn:microsoft.com/office/officeart/2005/8/layout/radial5"/>
    <dgm:cxn modelId="{E0A9921D-8A96-4682-B09C-9388D266FD1E}" srcId="{F71BC596-3586-4834-BA48-1E6DED981BAB}" destId="{6D741102-535D-4AB9-95A2-DB66238AA58D}" srcOrd="2" destOrd="0" parTransId="{5AE73E33-7838-4A79-AE93-F3EA82589E4C}" sibTransId="{0D4B3717-DD33-419E-B86E-F3CFAAB33061}"/>
    <dgm:cxn modelId="{214BB255-5AEA-4604-80D9-9CF5CAF6D286}" type="presParOf" srcId="{16E3FBC0-A49C-4EAC-9F0A-729BF5A1DE95}" destId="{4700C3E5-067F-4319-94A4-054AF29145C5}" srcOrd="0" destOrd="0" presId="urn:microsoft.com/office/officeart/2005/8/layout/radial5"/>
    <dgm:cxn modelId="{EE898CBD-DAA9-419F-8472-BEBC79B0986C}" type="presParOf" srcId="{16E3FBC0-A49C-4EAC-9F0A-729BF5A1DE95}" destId="{B81F17B5-7036-496C-8DB5-03AA12D4979C}" srcOrd="1" destOrd="0" presId="urn:microsoft.com/office/officeart/2005/8/layout/radial5"/>
    <dgm:cxn modelId="{46363F78-2822-48DE-AEE6-33212355EF33}" type="presParOf" srcId="{B81F17B5-7036-496C-8DB5-03AA12D4979C}" destId="{78C264CA-9EC4-44EF-A7D2-98C6CAEE5D9F}" srcOrd="0" destOrd="0" presId="urn:microsoft.com/office/officeart/2005/8/layout/radial5"/>
    <dgm:cxn modelId="{5AA83DBC-83D6-4B9E-96AA-D6E8D430988D}" type="presParOf" srcId="{16E3FBC0-A49C-4EAC-9F0A-729BF5A1DE95}" destId="{22BAA11E-6BE6-4C4E-988B-C1AFD2AC25D5}" srcOrd="2" destOrd="0" presId="urn:microsoft.com/office/officeart/2005/8/layout/radial5"/>
    <dgm:cxn modelId="{8C704C8D-3581-4E54-A8F6-F5051B8C1469}" type="presParOf" srcId="{16E3FBC0-A49C-4EAC-9F0A-729BF5A1DE95}" destId="{5037C3B1-66A8-4FCC-B7BC-01D3FDAA2E9D}" srcOrd="3" destOrd="0" presId="urn:microsoft.com/office/officeart/2005/8/layout/radial5"/>
    <dgm:cxn modelId="{54B6F377-ABE0-4AAA-93BA-88431CF159CC}" type="presParOf" srcId="{5037C3B1-66A8-4FCC-B7BC-01D3FDAA2E9D}" destId="{52009640-84EA-4B25-BD17-DA46C5C65E3B}" srcOrd="0" destOrd="0" presId="urn:microsoft.com/office/officeart/2005/8/layout/radial5"/>
    <dgm:cxn modelId="{B2969B3C-035F-4EAD-9FC9-296977B23CDE}" type="presParOf" srcId="{16E3FBC0-A49C-4EAC-9F0A-729BF5A1DE95}" destId="{F6C281BE-39F0-4F1D-BF9B-06DCA4B36EFB}" srcOrd="4" destOrd="0" presId="urn:microsoft.com/office/officeart/2005/8/layout/radial5"/>
    <dgm:cxn modelId="{3615DADD-7EAA-4177-A8EF-87EC24427519}" type="presParOf" srcId="{16E3FBC0-A49C-4EAC-9F0A-729BF5A1DE95}" destId="{4514D09E-3333-4190-B164-8452D4D64BD4}" srcOrd="5" destOrd="0" presId="urn:microsoft.com/office/officeart/2005/8/layout/radial5"/>
    <dgm:cxn modelId="{C1817E3E-4E2F-4D50-A895-63D63B79B53E}" type="presParOf" srcId="{4514D09E-3333-4190-B164-8452D4D64BD4}" destId="{F800962F-AFD4-4BF8-9B2E-BAD4026BB580}" srcOrd="0" destOrd="0" presId="urn:microsoft.com/office/officeart/2005/8/layout/radial5"/>
    <dgm:cxn modelId="{CEA581EC-A31C-4C57-AA12-01BE781E3694}" type="presParOf" srcId="{16E3FBC0-A49C-4EAC-9F0A-729BF5A1DE95}" destId="{E11A26F0-7C5E-4659-B196-ACA2C498EB6E}" srcOrd="6" destOrd="0" presId="urn:microsoft.com/office/officeart/2005/8/layout/radial5"/>
    <dgm:cxn modelId="{10B1D2A7-D83D-41EB-BCBD-8B0CBF1A24DA}" type="presParOf" srcId="{16E3FBC0-A49C-4EAC-9F0A-729BF5A1DE95}" destId="{57C635C1-AD09-47BE-B735-0805265F4D9C}" srcOrd="7" destOrd="0" presId="urn:microsoft.com/office/officeart/2005/8/layout/radial5"/>
    <dgm:cxn modelId="{378051BD-3F9D-43FE-B4E7-76F115D0A520}" type="presParOf" srcId="{57C635C1-AD09-47BE-B735-0805265F4D9C}" destId="{275DC728-74BF-4B02-8B60-D095FA38FC79}" srcOrd="0" destOrd="0" presId="urn:microsoft.com/office/officeart/2005/8/layout/radial5"/>
    <dgm:cxn modelId="{9332CDB9-780B-4C96-836D-AD01D80091F0}" type="presParOf" srcId="{16E3FBC0-A49C-4EAC-9F0A-729BF5A1DE95}" destId="{B0699652-7A94-4F19-A6EC-A17606C7150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C3E5-067F-4319-94A4-054AF29145C5}">
      <dsp:nvSpPr>
        <dsp:cNvPr id="0" name=""/>
        <dsp:cNvSpPr/>
      </dsp:nvSpPr>
      <dsp:spPr>
        <a:xfrm>
          <a:off x="3429032" y="2071720"/>
          <a:ext cx="1502273" cy="150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b="1" kern="1200" dirty="0" smtClean="0"/>
            <a:t>film</a:t>
          </a:r>
          <a:endParaRPr lang="zh-CN" altLang="en-US" sz="4500" b="1" kern="1200" dirty="0"/>
        </a:p>
      </dsp:txBody>
      <dsp:txXfrm>
        <a:off x="3649035" y="2291723"/>
        <a:ext cx="1062267" cy="1062267"/>
      </dsp:txXfrm>
    </dsp:sp>
    <dsp:sp modelId="{B81F17B5-7036-496C-8DB5-03AA12D4979C}">
      <dsp:nvSpPr>
        <dsp:cNvPr id="0" name=""/>
        <dsp:cNvSpPr/>
      </dsp:nvSpPr>
      <dsp:spPr>
        <a:xfrm rot="16093915">
          <a:off x="3998416" y="1542109"/>
          <a:ext cx="300201" cy="510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10800000">
        <a:off x="4044835" y="1689273"/>
        <a:ext cx="210141" cy="306463"/>
      </dsp:txXfrm>
    </dsp:sp>
    <dsp:sp modelId="{22BAA11E-6BE6-4C4E-988B-C1AFD2AC25D5}">
      <dsp:nvSpPr>
        <dsp:cNvPr id="0" name=""/>
        <dsp:cNvSpPr/>
      </dsp:nvSpPr>
      <dsp:spPr>
        <a:xfrm>
          <a:off x="2874698" y="3786"/>
          <a:ext cx="2483273" cy="1502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/>
            <a:t>cinema</a:t>
          </a:r>
          <a:endParaRPr lang="zh-CN" altLang="en-US" sz="4000" b="1" kern="1200" dirty="0" smtClean="0"/>
        </a:p>
      </dsp:txBody>
      <dsp:txXfrm>
        <a:off x="3238365" y="223789"/>
        <a:ext cx="1755939" cy="1062267"/>
      </dsp:txXfrm>
    </dsp:sp>
    <dsp:sp modelId="{5037C3B1-66A8-4FCC-B7BC-01D3FDAA2E9D}">
      <dsp:nvSpPr>
        <dsp:cNvPr id="0" name=""/>
        <dsp:cNvSpPr/>
      </dsp:nvSpPr>
      <dsp:spPr>
        <a:xfrm rot="21157132">
          <a:off x="5110152" y="2417582"/>
          <a:ext cx="454148" cy="510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5110716" y="2528489"/>
        <a:ext cx="317904" cy="306463"/>
      </dsp:txXfrm>
    </dsp:sp>
    <dsp:sp modelId="{F6C281BE-39F0-4F1D-BF9B-06DCA4B36EFB}">
      <dsp:nvSpPr>
        <dsp:cNvPr id="0" name=""/>
        <dsp:cNvSpPr/>
      </dsp:nvSpPr>
      <dsp:spPr>
        <a:xfrm>
          <a:off x="5750753" y="1714505"/>
          <a:ext cx="2373862" cy="1502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/>
            <a:t>cola</a:t>
          </a:r>
          <a:endParaRPr lang="zh-CN" altLang="en-US" sz="3600" b="1" kern="1200" dirty="0"/>
        </a:p>
      </dsp:txBody>
      <dsp:txXfrm>
        <a:off x="6098397" y="1934508"/>
        <a:ext cx="1678574" cy="1062267"/>
      </dsp:txXfrm>
    </dsp:sp>
    <dsp:sp modelId="{4514D09E-3333-4190-B164-8452D4D64BD4}">
      <dsp:nvSpPr>
        <dsp:cNvPr id="0" name=""/>
        <dsp:cNvSpPr/>
      </dsp:nvSpPr>
      <dsp:spPr>
        <a:xfrm rot="3207226">
          <a:off x="4646189" y="3477671"/>
          <a:ext cx="417259" cy="510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4671508" y="3529543"/>
        <a:ext cx="292081" cy="306463"/>
      </dsp:txXfrm>
    </dsp:sp>
    <dsp:sp modelId="{E11A26F0-7C5E-4659-B196-ACA2C498EB6E}">
      <dsp:nvSpPr>
        <dsp:cNvPr id="0" name=""/>
        <dsp:cNvSpPr/>
      </dsp:nvSpPr>
      <dsp:spPr>
        <a:xfrm>
          <a:off x="4288912" y="3999771"/>
          <a:ext cx="2640696" cy="15022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/>
            <a:t>popcorn</a:t>
          </a:r>
          <a:endParaRPr lang="zh-CN" altLang="en-US" sz="4000" b="1" kern="1200" dirty="0" smtClean="0"/>
        </a:p>
      </dsp:txBody>
      <dsp:txXfrm>
        <a:off x="4675633" y="4219774"/>
        <a:ext cx="1867254" cy="1062267"/>
      </dsp:txXfrm>
    </dsp:sp>
    <dsp:sp modelId="{57C635C1-AD09-47BE-B735-0805265F4D9C}">
      <dsp:nvSpPr>
        <dsp:cNvPr id="0" name=""/>
        <dsp:cNvSpPr/>
      </dsp:nvSpPr>
      <dsp:spPr>
        <a:xfrm rot="7792413">
          <a:off x="3245494" y="3436789"/>
          <a:ext cx="416987" cy="510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10800000">
        <a:off x="3348141" y="3490941"/>
        <a:ext cx="291891" cy="306463"/>
      </dsp:txXfrm>
    </dsp:sp>
    <dsp:sp modelId="{B0699652-7A94-4F19-A6EC-A17606C71509}">
      <dsp:nvSpPr>
        <dsp:cNvPr id="0" name=""/>
        <dsp:cNvSpPr/>
      </dsp:nvSpPr>
      <dsp:spPr>
        <a:xfrm>
          <a:off x="1433541" y="3918139"/>
          <a:ext cx="2408460" cy="15022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/>
            <a:t>people</a:t>
          </a:r>
          <a:endParaRPr lang="zh-CN" altLang="en-US" sz="4000" b="1" kern="1200" dirty="0"/>
        </a:p>
      </dsp:txBody>
      <dsp:txXfrm>
        <a:off x="1786252" y="4138142"/>
        <a:ext cx="1703038" cy="1062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385C7FB-6ADB-4084-A431-5B6A6A9E57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D5C779-8B9D-4756-A847-FDA070B22F2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7A407BC-A760-4761-AEBE-E6B6DAE0FEB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D2FAD6-45FB-4790-BB55-80CA2ACCAC6A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C1CFD0-E929-4A86-AA74-0255ABD5D9BE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BD1278-D6FB-47DA-8129-DB32907F52BD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6052A0F-A865-471B-A40A-7CBF5225C835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67A353-5873-46DF-9882-929321370D1E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B55051-4623-4E88-9192-564ED823CE40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F96641F-50A7-487D-BA1C-6AD40A0ED389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DF7CC4-5BE8-42F0-8D1F-9EF186CC1CFA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1319C6F-FA84-49CC-A2D6-A33CFF4B97DC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4400F0-0F0C-4018-A510-C2E2F34F7F4B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18EB97-A390-4A53-87A3-80C2E194F6A9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0C550CF-C4B3-4468-82FC-15651F958053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9052E1-D4CA-4BCA-986C-61174EA7887A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765A00-A8E8-473C-B9D4-A4A0258D4093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5CDBDF-3F48-4841-9CC9-F84BD30B335A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D104B7-260E-4543-8D96-88FC109367E0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826A48-71BE-48B3-A3EF-FA61640E36D0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CA8881-88AF-4842-A32F-513D9CC8CFF4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FBFBB4B-75E6-4E67-853E-2F48959EB904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EE344EB-83DE-4CAA-AFA6-0449C9CFA676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324B87-3DE9-41E7-84A3-66A0DA2998EA}" type="slidenum">
              <a:rPr lang="zh-CN" altLang="en-US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07BC-A760-4761-AEBE-E6B6DAE0FEB3}" type="slidenum">
              <a:rPr lang="zh-CN" altLang="en-US" smtClean="0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B5D2E0D-D813-47B0-8062-56C1C0D1F0EF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B2D648-CC71-48E6-A672-63829C3023FF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258D1A-3BB2-4136-B742-3CC3DF168826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A86214-C152-4BCE-A70B-397F221FC098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99DBD7-416D-4866-B053-384932762348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84F2EB-7374-4109-A0AF-82C479902920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ECC372-2DA1-4127-B98B-0922942B376B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58FD0-DFD6-451B-AAFA-81E0FA3896C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3F79-6B34-403C-84FB-C92250429E2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DF10D-D9ED-4B67-A650-0F82F696F8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76851-D73F-4C60-8AC5-67150D9187F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B04DA-ABFD-46D2-8880-CE12652FCB8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EA05-2E21-4D46-8EFB-2E7E04ACDE1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4C313-6D62-45D8-9EA0-B62D7123AC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5C38E-5CF5-412C-89E7-BCDD162534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0A30E-88A3-410E-9CC6-E5D83C25747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CAD4-22B8-45B3-BB3B-C38AFC08F75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DCB800-515C-4FD0-BE9E-F9D88F7D74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04C0ACF-AFC5-4016-BDAF-01C0D0C13D20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1031" name="Picture 2" descr="C:\Users\Administrator\Desktop\04_Top bar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3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33521;&#35821;%20&#20845;&#24180;&#32423;&#19978;&#20876;%20&#25945;&#23398;&#35838;&#20214;\Module%203\Unit%207\&#38899;&#39057;\Listen%20and%20say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7\&#38899;&#39057;\Listen%20and%20say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3291"/>
            <a:ext cx="2146553" cy="251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标题 1"/>
          <p:cNvSpPr>
            <a:spLocks noGrp="1" noChangeArrowheads="1"/>
          </p:cNvSpPr>
          <p:nvPr>
            <p:ph type="title"/>
          </p:nvPr>
        </p:nvSpPr>
        <p:spPr>
          <a:xfrm>
            <a:off x="2161453" y="1637481"/>
            <a:ext cx="6587011" cy="1143000"/>
          </a:xfrm>
        </p:spPr>
        <p:txBody>
          <a:bodyPr/>
          <a:lstStyle/>
          <a:p>
            <a:pPr eaLnBrk="1" hangingPunct="1"/>
            <a:r>
              <a:rPr lang="en-US" altLang="zh-CN" sz="8000" b="1" i="1" dirty="0" smtClean="0">
                <a:solidFill>
                  <a:srgbClr val="E99C01"/>
                </a:solidFill>
                <a:latin typeface="Kozuka Mincho Pro H" pitchFamily="18" charset="-128"/>
                <a:ea typeface="Kozuka Mincho Pro H" pitchFamily="18" charset="-128"/>
              </a:rPr>
              <a:t>Seeing a film</a:t>
            </a:r>
            <a:endParaRPr lang="zh-CN" altLang="en-US" sz="8000" b="1" i="1" dirty="0" smtClean="0">
              <a:solidFill>
                <a:srgbClr val="E99C01"/>
              </a:solidFill>
              <a:latin typeface="Kozuka Mincho Pro H" pitchFamily="18" charset="-128"/>
              <a:ea typeface="Kozuka Mincho Pro H" pitchFamily="18" charset="-128"/>
            </a:endParaRPr>
          </a:p>
        </p:txBody>
      </p:sp>
      <p:sp>
        <p:nvSpPr>
          <p:cNvPr id="4100" name="标题 1"/>
          <p:cNvSpPr txBox="1">
            <a:spLocks noChangeArrowheads="1"/>
          </p:cNvSpPr>
          <p:nvPr/>
        </p:nvSpPr>
        <p:spPr bwMode="auto">
          <a:xfrm>
            <a:off x="107504" y="1637481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7</a:t>
            </a:r>
            <a:endParaRPr lang="zh-CN" altLang="en-US" sz="88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4103" name="Picture 2" descr="http://youthvoices.net/sites/default/files/image/22706/jun/aa-orange-film-thursdays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3690252"/>
            <a:ext cx="350043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矩形 206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6335" y="5385594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57250" y="785813"/>
          <a:ext cx="7929563" cy="5143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019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11">
                <a:tc>
                  <a:txBody>
                    <a:bodyPr/>
                    <a:lstStyle/>
                    <a:p>
                      <a:pPr algn="ctr"/>
                      <a:endParaRPr lang="en-US" altLang="zh-CN" sz="3200" dirty="0" smtClean="0"/>
                    </a:p>
                    <a:p>
                      <a:pPr algn="ctr"/>
                      <a:r>
                        <a:rPr lang="en-US" altLang="zh-CN" sz="3200" dirty="0" smtClean="0"/>
                        <a:t>What</a:t>
                      </a:r>
                      <a:endParaRPr lang="zh-CN" altLang="en-US" sz="32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How</a:t>
                      </a:r>
                      <a:endParaRPr lang="zh-CN" altLang="en-US" sz="32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Who</a:t>
                      </a:r>
                      <a:endParaRPr lang="zh-CN" altLang="en-US" sz="32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  <a:p>
                      <a:endParaRPr lang="zh-CN" altLang="en-US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551" name="Picture 1" descr="C:\Users\think\AppData\Roaming\Tencent\Users\181658675\QQ\WinTemp\RichOle\AQGY%$}5I8%UC2X9U`[PM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857250"/>
            <a:ext cx="22145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" descr="C:\Users\think\AppData\Roaming\Tencent\Users\181658675\QQ\WinTemp\RichOle\S%R[1FGUFXEAGW1LHFNP`{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857250"/>
            <a:ext cx="3286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TextBox 8"/>
          <p:cNvSpPr txBox="1">
            <a:spLocks noChangeArrowheads="1"/>
          </p:cNvSpPr>
          <p:nvPr/>
        </p:nvSpPr>
        <p:spPr bwMode="auto">
          <a:xfrm>
            <a:off x="2643188" y="2357438"/>
            <a:ext cx="35004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It’s about a beautiful princess. She meets seven little friends in the forest.</a:t>
            </a:r>
            <a:endParaRPr lang="zh-CN" altLang="en-US" sz="2800"/>
          </a:p>
        </p:txBody>
      </p:sp>
      <p:sp>
        <p:nvSpPr>
          <p:cNvPr id="22554" name="TextBox 9"/>
          <p:cNvSpPr txBox="1">
            <a:spLocks noChangeArrowheads="1"/>
          </p:cNvSpPr>
          <p:nvPr/>
        </p:nvSpPr>
        <p:spPr bwMode="auto">
          <a:xfrm>
            <a:off x="6215063" y="2428875"/>
            <a:ext cx="2571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It’s about a brave police man. He catches bad people.</a:t>
            </a:r>
            <a:endParaRPr lang="zh-CN" altLang="en-US" sz="2800"/>
          </a:p>
        </p:txBody>
      </p:sp>
      <p:sp>
        <p:nvSpPr>
          <p:cNvPr id="22555" name="TextBox 10"/>
          <p:cNvSpPr txBox="1">
            <a:spLocks noChangeArrowheads="1"/>
          </p:cNvSpPr>
          <p:nvPr/>
        </p:nvSpPr>
        <p:spPr bwMode="auto">
          <a:xfrm>
            <a:off x="6429375" y="4357688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exciting</a:t>
            </a:r>
            <a:endParaRPr lang="zh-CN" altLang="en-US" sz="3200"/>
          </a:p>
        </p:txBody>
      </p:sp>
      <p:sp>
        <p:nvSpPr>
          <p:cNvPr id="22556" name="TextBox 11"/>
          <p:cNvSpPr txBox="1">
            <a:spLocks noChangeArrowheads="1"/>
          </p:cNvSpPr>
          <p:nvPr/>
        </p:nvSpPr>
        <p:spPr bwMode="auto">
          <a:xfrm>
            <a:off x="3143250" y="4357688"/>
            <a:ext cx="235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interesting</a:t>
            </a:r>
            <a:endParaRPr lang="zh-CN" altLang="en-US" sz="3200"/>
          </a:p>
        </p:txBody>
      </p:sp>
      <p:pic>
        <p:nvPicPr>
          <p:cNvPr id="22557" name="Picture 3" descr="C:\Users\think\AppData\Roaming\Tencent\Users\181658675\QQ\WinTemp\RichOle\{ZO7QYXC_(3WQOYG_[5931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5072063"/>
            <a:ext cx="10001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4" descr="C:\Users\think\AppData\Roaming\Tencent\Users\181658675\QQ\WinTemp\RichOle\2U`EDFE2PV27$2L(@%B[QC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5072063"/>
            <a:ext cx="9302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5" descr="C:\Users\think\AppData\Roaming\Tencent\Users\181658675\QQ\WinTemp\RichOle\~UA8CM_)J2B933$20])(6Q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5072063"/>
            <a:ext cx="8572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143000" y="6072188"/>
            <a:ext cx="6170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Which film are they going to see?</a:t>
            </a:r>
            <a:endParaRPr lang="zh-CN" altLang="en-US" sz="3200"/>
          </a:p>
        </p:txBody>
      </p:sp>
      <p:grpSp>
        <p:nvGrpSpPr>
          <p:cNvPr id="22561" name="组合 2"/>
          <p:cNvGrpSpPr/>
          <p:nvPr/>
        </p:nvGrpSpPr>
        <p:grpSpPr bwMode="auto">
          <a:xfrm>
            <a:off x="107950" y="-11113"/>
            <a:ext cx="5351463" cy="914401"/>
            <a:chOff x="186106" y="-11886"/>
            <a:chExt cx="5352492" cy="914400"/>
          </a:xfrm>
        </p:grpSpPr>
        <p:sp>
          <p:nvSpPr>
            <p:cNvPr id="22562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report</a:t>
              </a:r>
              <a:endParaRPr lang="zh-CN" altLang="en-US" sz="36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2563" name="图片 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64" name="矩形 1130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think\AppData\Roaming\Tencent\Users\181658675\QQ\WinTemp\RichOle\H2E3~S_LWV%{$JQTA@BD}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428750"/>
            <a:ext cx="58801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5214938"/>
            <a:ext cx="8786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How did  Jill invite Kitty and Peter to go to see a film?</a:t>
            </a:r>
          </a:p>
          <a:p>
            <a:r>
              <a:rPr lang="en-US" altLang="zh-CN" sz="3200" dirty="0"/>
              <a:t>What did she say?</a:t>
            </a:r>
            <a:endParaRPr lang="zh-CN" altLang="en-US" sz="3200" dirty="0"/>
          </a:p>
        </p:txBody>
      </p:sp>
      <p:pic>
        <p:nvPicPr>
          <p:cNvPr id="26627" name="Picture 9" descr="listen and sa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49263"/>
            <a:ext cx="29527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think\AppData\Roaming\Tencent\Users\181658675\QQ\WinTemp\RichOle\M{@BII})W~AR@S)TSQ%XTQ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714375"/>
            <a:ext cx="807243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2143125" y="5857875"/>
            <a:ext cx="4714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675" name="Picture 9" descr="listen and sa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49263"/>
            <a:ext cx="29527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0688" y="0"/>
            <a:ext cx="3643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Read and underline.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1563" y="2071688"/>
            <a:ext cx="7500937" cy="5842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Shall we </a:t>
            </a:r>
            <a:r>
              <a:rPr lang="en-US" altLang="zh-CN" sz="3200" dirty="0">
                <a:latin typeface="+mn-lt"/>
                <a:ea typeface="+mn-ea"/>
              </a:rPr>
              <a:t>go and see a film this weekend?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0722" name="TextBox 8"/>
          <p:cNvSpPr txBox="1">
            <a:spLocks noChangeArrowheads="1"/>
          </p:cNvSpPr>
          <p:nvPr/>
        </p:nvSpPr>
        <p:spPr bwMode="auto">
          <a:xfrm>
            <a:off x="1214438" y="371475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invite somebody in a very polite way</a:t>
            </a:r>
            <a:endParaRPr lang="zh-CN" altLang="en-US" sz="3200"/>
          </a:p>
        </p:txBody>
      </p:sp>
      <p:sp>
        <p:nvSpPr>
          <p:cNvPr id="10" name="下箭头 9"/>
          <p:cNvSpPr/>
          <p:nvPr/>
        </p:nvSpPr>
        <p:spPr>
          <a:xfrm>
            <a:off x="1857375" y="2786063"/>
            <a:ext cx="428625" cy="714375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0724" name="组合 11"/>
          <p:cNvGrpSpPr/>
          <p:nvPr/>
        </p:nvGrpSpPr>
        <p:grpSpPr bwMode="auto">
          <a:xfrm>
            <a:off x="107950" y="-11113"/>
            <a:ext cx="5351463" cy="914401"/>
            <a:chOff x="186106" y="-11886"/>
            <a:chExt cx="5352492" cy="914400"/>
          </a:xfrm>
        </p:grpSpPr>
        <p:sp>
          <p:nvSpPr>
            <p:cNvPr id="30725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Read and learn</a:t>
              </a:r>
              <a:endParaRPr lang="zh-CN" altLang="en-US" sz="36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0726" name="图片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7" name="矩形 1536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1500" y="928688"/>
            <a:ext cx="3214688" cy="5842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Shall we </a:t>
            </a:r>
            <a:r>
              <a:rPr lang="en-US" altLang="zh-CN" sz="3200" dirty="0">
                <a:latin typeface="+mn-lt"/>
                <a:ea typeface="+mn-ea"/>
              </a:rPr>
              <a:t>…?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2770" name="AutoShape 8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AutoShape 10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AutoShape 2" descr="http://t2.baidu.com/it/u=2245108471,2703541210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AutoShape 4" descr="http://t2.baidu.com/it/u=2245108471,2703541210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774" name="组合 17"/>
          <p:cNvGrpSpPr/>
          <p:nvPr/>
        </p:nvGrpSpPr>
        <p:grpSpPr bwMode="auto">
          <a:xfrm>
            <a:off x="107950" y="-11113"/>
            <a:ext cx="5351463" cy="914401"/>
            <a:chOff x="186106" y="-11886"/>
            <a:chExt cx="5352492" cy="914400"/>
          </a:xfrm>
        </p:grpSpPr>
        <p:sp>
          <p:nvSpPr>
            <p:cNvPr id="32775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32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2776" name="图片 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7" name="TextBox 1"/>
          <p:cNvSpPr txBox="1">
            <a:spLocks noChangeArrowheads="1"/>
          </p:cNvSpPr>
          <p:nvPr/>
        </p:nvSpPr>
        <p:spPr bwMode="auto">
          <a:xfrm>
            <a:off x="4211638" y="908050"/>
            <a:ext cx="2755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/>
              <a:t>go  …  together</a:t>
            </a:r>
          </a:p>
          <a:p>
            <a:pPr eaLnBrk="0" hangingPunct="0"/>
            <a:r>
              <a:rPr lang="en-US" altLang="zh-CN" sz="2400" b="1"/>
              <a:t>have …</a:t>
            </a:r>
            <a:endParaRPr lang="zh-CN" altLang="en-US" sz="2400" b="1"/>
          </a:p>
        </p:txBody>
      </p:sp>
      <p:pic>
        <p:nvPicPr>
          <p:cNvPr id="32778" name="Picture 15" descr="D:\NOT SB 1A～5D （转）\5B（转）\10.1.i.sb5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4422775"/>
            <a:ext cx="47148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6" descr="D:\NOT SB 1A～5D （转）\1D（转）\16.7.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1928813"/>
            <a:ext cx="22447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4500563"/>
            <a:ext cx="35925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9" descr="D:\NOT SB 1A～5D （转）\1D（转）\16.2.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4438" y="1714500"/>
            <a:ext cx="250031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矩形 1640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1500" y="928688"/>
            <a:ext cx="3214688" cy="5842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Shall we </a:t>
            </a:r>
            <a:r>
              <a:rPr lang="en-US" altLang="zh-CN" sz="3200" dirty="0">
                <a:latin typeface="+mn-lt"/>
                <a:ea typeface="+mn-ea"/>
              </a:rPr>
              <a:t>…?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4818" name="AutoShape 8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AutoShape 10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85813" y="4935538"/>
            <a:ext cx="779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Shall we </a:t>
            </a:r>
            <a:r>
              <a:rPr lang="en-US" altLang="zh-CN" sz="4000"/>
              <a:t>have a picnic this weekend?</a:t>
            </a:r>
          </a:p>
        </p:txBody>
      </p:sp>
      <p:grpSp>
        <p:nvGrpSpPr>
          <p:cNvPr id="34821" name="组合 16"/>
          <p:cNvGrpSpPr/>
          <p:nvPr/>
        </p:nvGrpSpPr>
        <p:grpSpPr bwMode="auto">
          <a:xfrm>
            <a:off x="107950" y="-11113"/>
            <a:ext cx="5351463" cy="914401"/>
            <a:chOff x="186106" y="-11886"/>
            <a:chExt cx="5352492" cy="914400"/>
          </a:xfrm>
        </p:grpSpPr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4823" name="图片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4" name="Picture 19" descr="D:\NOT SB 1A～5D （转）\1D（转）\16.2.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1928813"/>
            <a:ext cx="30718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1500" y="928688"/>
            <a:ext cx="3214688" cy="5842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Shall we </a:t>
            </a:r>
            <a:r>
              <a:rPr lang="en-US" altLang="zh-CN" sz="3200" dirty="0">
                <a:latin typeface="+mn-lt"/>
                <a:ea typeface="+mn-ea"/>
              </a:rPr>
              <a:t>…?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6866" name="AutoShape 8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7" name="AutoShape 10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28750" y="4943475"/>
            <a:ext cx="6478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Shall we </a:t>
            </a:r>
            <a:r>
              <a:rPr lang="en-US" altLang="zh-CN" sz="3600"/>
              <a:t>go to the beach together</a:t>
            </a:r>
          </a:p>
          <a:p>
            <a:r>
              <a:rPr lang="en-US" altLang="zh-CN" sz="3600"/>
              <a:t> this summer vacation?</a:t>
            </a:r>
          </a:p>
        </p:txBody>
      </p:sp>
      <p:grpSp>
        <p:nvGrpSpPr>
          <p:cNvPr id="36869" name="组合 16"/>
          <p:cNvGrpSpPr/>
          <p:nvPr/>
        </p:nvGrpSpPr>
        <p:grpSpPr bwMode="auto">
          <a:xfrm>
            <a:off x="107950" y="-11113"/>
            <a:ext cx="5351463" cy="914401"/>
            <a:chOff x="186106" y="-11886"/>
            <a:chExt cx="5352492" cy="914400"/>
          </a:xfrm>
        </p:grpSpPr>
        <p:sp>
          <p:nvSpPr>
            <p:cNvPr id="36870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6871" name="图片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2" name="Picture 16" descr="D:\NOT SB 1A～5D （转）\1D（转）\16.7.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6088" y="1928813"/>
            <a:ext cx="287178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1500" y="928688"/>
            <a:ext cx="3214688" cy="5842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Shall we </a:t>
            </a:r>
            <a:r>
              <a:rPr lang="en-US" altLang="zh-CN" sz="3200" dirty="0">
                <a:latin typeface="+mn-lt"/>
                <a:ea typeface="+mn-ea"/>
              </a:rPr>
              <a:t>…?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8914" name="AutoShape 8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5" name="AutoShape 10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4313" y="2357438"/>
            <a:ext cx="563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Shall we </a:t>
            </a:r>
            <a:r>
              <a:rPr lang="en-US" altLang="zh-CN" sz="3600" dirty="0"/>
              <a:t>go and play football </a:t>
            </a:r>
          </a:p>
          <a:p>
            <a:r>
              <a:rPr lang="en-US" altLang="zh-CN" sz="3600" dirty="0"/>
              <a:t>together after class?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0" y="4714875"/>
            <a:ext cx="4857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Shall we </a:t>
            </a:r>
            <a:r>
              <a:rPr lang="en-US" altLang="zh-CN" sz="3600"/>
              <a:t>go to the supermarket together</a:t>
            </a:r>
          </a:p>
          <a:p>
            <a:r>
              <a:rPr lang="en-US" altLang="zh-CN" sz="3600"/>
              <a:t>this Saturday afternoon?</a:t>
            </a:r>
            <a:endParaRPr lang="zh-CN" altLang="en-US" sz="3600"/>
          </a:p>
        </p:txBody>
      </p:sp>
      <p:grpSp>
        <p:nvGrpSpPr>
          <p:cNvPr id="38918" name="组合 15"/>
          <p:cNvGrpSpPr/>
          <p:nvPr/>
        </p:nvGrpSpPr>
        <p:grpSpPr bwMode="auto">
          <a:xfrm>
            <a:off x="107950" y="-11113"/>
            <a:ext cx="5351463" cy="914401"/>
            <a:chOff x="186106" y="-11886"/>
            <a:chExt cx="5352492" cy="914400"/>
          </a:xfrm>
        </p:grpSpPr>
        <p:sp>
          <p:nvSpPr>
            <p:cNvPr id="38919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8920" name="图片 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1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2000250"/>
            <a:ext cx="31432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 descr="D:\NOT SB 1A～5D （转）\5B（转）\10.1.i.sb5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72000"/>
            <a:ext cx="4143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矩形 1946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think\AppData\Roaming\Tencent\Users\181658675\QQ\WinTemp\RichOle\M{@BII})W~AR@S)TSQ%XTQ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928688"/>
            <a:ext cx="8072437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2000250" y="6143625"/>
            <a:ext cx="2071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63" name="Picture 9" descr="listen and sa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063" y="428625"/>
            <a:ext cx="29527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1747838"/>
            <a:ext cx="3214688" cy="58578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Shall we </a:t>
            </a:r>
            <a:r>
              <a:rPr lang="en-US" altLang="zh-CN" sz="3200" dirty="0">
                <a:latin typeface="+mn-lt"/>
                <a:ea typeface="+mn-ea"/>
              </a:rPr>
              <a:t>…?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43010" name="AutoShape 8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1" name="AutoShape 10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1500" y="3006725"/>
            <a:ext cx="3214688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Sure.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" y="4078288"/>
            <a:ext cx="3214688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Certainly.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5292725"/>
            <a:ext cx="3214688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My pleasure.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363" y="3590925"/>
            <a:ext cx="3214687" cy="585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I’m sorry, ...</a:t>
            </a:r>
            <a:endParaRPr lang="zh-CN" altLang="en-US" sz="3200" dirty="0">
              <a:latin typeface="+mn-lt"/>
              <a:ea typeface="+mn-ea"/>
            </a:endParaRPr>
          </a:p>
        </p:txBody>
      </p:sp>
      <p:grpSp>
        <p:nvGrpSpPr>
          <p:cNvPr id="43016" name="组合 11"/>
          <p:cNvGrpSpPr/>
          <p:nvPr/>
        </p:nvGrpSpPr>
        <p:grpSpPr bwMode="auto">
          <a:xfrm>
            <a:off x="0" y="571500"/>
            <a:ext cx="5353050" cy="914400"/>
            <a:chOff x="186106" y="-11886"/>
            <a:chExt cx="5352492" cy="914400"/>
          </a:xfrm>
        </p:grpSpPr>
        <p:sp>
          <p:nvSpPr>
            <p:cNvPr id="43017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3018" name="图片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4"/>
          <p:cNvSpPr txBox="1">
            <a:spLocks noChangeArrowheads="1"/>
          </p:cNvSpPr>
          <p:nvPr/>
        </p:nvSpPr>
        <p:spPr bwMode="auto">
          <a:xfrm>
            <a:off x="428625" y="1766888"/>
            <a:ext cx="81438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dirty="0"/>
              <a:t>What do you like doing at the weekend?</a:t>
            </a:r>
            <a:endParaRPr lang="zh-CN" altLang="en-US" sz="4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3213100"/>
            <a:ext cx="3357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I like …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grpSp>
        <p:nvGrpSpPr>
          <p:cNvPr id="6147" name="组合 9"/>
          <p:cNvGrpSpPr/>
          <p:nvPr/>
        </p:nvGrpSpPr>
        <p:grpSpPr bwMode="auto">
          <a:xfrm>
            <a:off x="174625" y="566738"/>
            <a:ext cx="5430838" cy="933450"/>
            <a:chOff x="155736" y="568340"/>
            <a:chExt cx="4838728" cy="733425"/>
          </a:xfrm>
        </p:grpSpPr>
        <p:sp>
          <p:nvSpPr>
            <p:cNvPr id="6148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45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talk</a:t>
              </a:r>
              <a:endParaRPr lang="zh-CN" altLang="en-US" sz="36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14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DFD"/>
                </a:clrFrom>
                <a:clrTo>
                  <a:srgbClr val="FE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0" name="组合 11"/>
          <p:cNvGrpSpPr/>
          <p:nvPr/>
        </p:nvGrpSpPr>
        <p:grpSpPr bwMode="auto">
          <a:xfrm>
            <a:off x="2747963" y="2928938"/>
            <a:ext cx="6181725" cy="3786187"/>
            <a:chOff x="2285984" y="3071810"/>
            <a:chExt cx="6181753" cy="3786190"/>
          </a:xfrm>
        </p:grpSpPr>
        <p:pic>
          <p:nvPicPr>
            <p:cNvPr id="6151" name="Picture 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85984" y="4905381"/>
              <a:ext cx="3868833" cy="1952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DEE"/>
                </a:clrFrom>
                <a:clrTo>
                  <a:srgbClr val="FFFD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3071810"/>
              <a:ext cx="3924300" cy="182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DEE"/>
                </a:clrFrom>
                <a:clrTo>
                  <a:srgbClr val="FFFD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6512" y="4886325"/>
              <a:ext cx="2181225" cy="197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60638" y="1958975"/>
            <a:ext cx="3214687" cy="5842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Shall we </a:t>
            </a:r>
            <a:r>
              <a:rPr lang="en-US" altLang="zh-CN" sz="3200" dirty="0">
                <a:latin typeface="+mn-lt"/>
                <a:ea typeface="+mn-ea"/>
              </a:rPr>
              <a:t>…?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45058" name="AutoShape 8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59" name="AutoShape 10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00250" y="5500688"/>
            <a:ext cx="571500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Sure./Certainly./My pleasure.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00" y="6143625"/>
            <a:ext cx="3214688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I’m sorry, ...</a:t>
            </a:r>
            <a:endParaRPr lang="zh-CN" altLang="en-US" sz="3200" dirty="0">
              <a:latin typeface="+mn-lt"/>
              <a:ea typeface="+mn-ea"/>
            </a:endParaRPr>
          </a:p>
        </p:txBody>
      </p:sp>
      <p:grpSp>
        <p:nvGrpSpPr>
          <p:cNvPr id="45062" name="组合 16"/>
          <p:cNvGrpSpPr/>
          <p:nvPr/>
        </p:nvGrpSpPr>
        <p:grpSpPr bwMode="auto">
          <a:xfrm>
            <a:off x="-55563" y="352425"/>
            <a:ext cx="5353051" cy="914400"/>
            <a:chOff x="186106" y="-11886"/>
            <a:chExt cx="5352492" cy="914400"/>
          </a:xfrm>
        </p:grpSpPr>
        <p:sp>
          <p:nvSpPr>
            <p:cNvPr id="45063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5064" name="图片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5" name="Picture 15" descr="D:\NOT SB 1A～5D （转）\5B（转）\10.1.i.sb5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3571875"/>
            <a:ext cx="35004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6" descr="D:\NOT SB 1A～5D （转）\1D（转）\16.7.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928688"/>
            <a:ext cx="22447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3714750"/>
            <a:ext cx="23939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9" descr="D:\NOT SB 1A～5D （转）\1D（转）\16.2.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28750"/>
            <a:ext cx="22145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71763" y="1154113"/>
            <a:ext cx="3214687" cy="5842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Shall we </a:t>
            </a:r>
            <a:r>
              <a:rPr lang="en-US" altLang="zh-CN" sz="3200" dirty="0">
                <a:latin typeface="+mn-lt"/>
                <a:ea typeface="+mn-ea"/>
              </a:rPr>
              <a:t>…?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47106" name="AutoShape 8" descr="http://t1.baidu.com/it/u=3215085473,1496838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6"/>
          <p:cNvGrpSpPr/>
          <p:nvPr/>
        </p:nvGrpSpPr>
        <p:grpSpPr bwMode="auto">
          <a:xfrm>
            <a:off x="714375" y="1481138"/>
            <a:ext cx="7718425" cy="5357812"/>
            <a:chOff x="927618" y="1481491"/>
            <a:chExt cx="7718275" cy="5357850"/>
          </a:xfrm>
        </p:grpSpPr>
        <p:pic>
          <p:nvPicPr>
            <p:cNvPr id="47108" name="Picture 4" descr="http://pic8.nipic.com/20100730/2457331_001938758966_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7618" y="1481491"/>
              <a:ext cx="7643812" cy="535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9" name="TextBox 21"/>
            <p:cNvSpPr txBox="1">
              <a:spLocks noChangeArrowheads="1"/>
            </p:cNvSpPr>
            <p:nvPr/>
          </p:nvSpPr>
          <p:spPr bwMode="auto">
            <a:xfrm>
              <a:off x="2428860" y="2071688"/>
              <a:ext cx="1092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/>
                <a:t>I’m sorry ...</a:t>
              </a:r>
              <a:endParaRPr lang="zh-CN" altLang="en-US" sz="2400"/>
            </a:p>
          </p:txBody>
        </p:sp>
        <p:sp>
          <p:nvSpPr>
            <p:cNvPr id="47110" name="TextBox 22"/>
            <p:cNvSpPr txBox="1">
              <a:spLocks noChangeArrowheads="1"/>
            </p:cNvSpPr>
            <p:nvPr/>
          </p:nvSpPr>
          <p:spPr bwMode="auto">
            <a:xfrm>
              <a:off x="5857875" y="2143125"/>
              <a:ext cx="14287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/>
                <a:t>Certainly.</a:t>
              </a:r>
              <a:endParaRPr lang="zh-CN" altLang="en-US" sz="2400"/>
            </a:p>
          </p:txBody>
        </p:sp>
        <p:sp>
          <p:nvSpPr>
            <p:cNvPr id="47111" name="TextBox 23"/>
            <p:cNvSpPr txBox="1">
              <a:spLocks noChangeArrowheads="1"/>
            </p:cNvSpPr>
            <p:nvPr/>
          </p:nvSpPr>
          <p:spPr bwMode="auto">
            <a:xfrm>
              <a:off x="7553693" y="3142153"/>
              <a:ext cx="1092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/>
                <a:t>Sure.</a:t>
              </a:r>
              <a:endParaRPr lang="zh-CN" altLang="en-US" sz="2400"/>
            </a:p>
          </p:txBody>
        </p:sp>
        <p:sp>
          <p:nvSpPr>
            <p:cNvPr id="47112" name="TextBox 24"/>
            <p:cNvSpPr txBox="1">
              <a:spLocks noChangeArrowheads="1"/>
            </p:cNvSpPr>
            <p:nvPr/>
          </p:nvSpPr>
          <p:spPr bwMode="auto">
            <a:xfrm>
              <a:off x="5214942" y="2928938"/>
              <a:ext cx="1092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/>
                <a:t>...</a:t>
              </a:r>
              <a:endParaRPr lang="zh-CN" altLang="en-US" sz="2800"/>
            </a:p>
          </p:txBody>
        </p:sp>
      </p:grpSp>
      <p:grpSp>
        <p:nvGrpSpPr>
          <p:cNvPr id="47113" name="组合 17"/>
          <p:cNvGrpSpPr/>
          <p:nvPr/>
        </p:nvGrpSpPr>
        <p:grpSpPr bwMode="auto">
          <a:xfrm>
            <a:off x="-55563" y="354013"/>
            <a:ext cx="5353051" cy="914400"/>
            <a:chOff x="186106" y="-11886"/>
            <a:chExt cx="5352492" cy="914400"/>
          </a:xfrm>
        </p:grpSpPr>
        <p:sp>
          <p:nvSpPr>
            <p:cNvPr id="47114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7115" name="图片 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think\AppData\Roaming\Tencent\Users\181658675\QQ\WinTemp\RichOle\M{@BII})W~AR@S)TSQ%XTQ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428625"/>
            <a:ext cx="32194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9" descr="listen and sa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333375"/>
            <a:ext cx="4356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85750" y="2428875"/>
            <a:ext cx="8429625" cy="409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2000" dirty="0">
                <a:latin typeface="GCFrutiger" pitchFamily="50" charset="0"/>
              </a:rPr>
              <a:t>     </a:t>
            </a: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Jill: </a:t>
            </a:r>
            <a:r>
              <a:rPr lang="en-US" altLang="zh-CN" sz="2000" dirty="0">
                <a:latin typeface="GCFrutiger" pitchFamily="50" charset="0"/>
              </a:rPr>
              <a:t>Shall we go and see a film this weekend?</a:t>
            </a:r>
          </a:p>
          <a:p>
            <a:pPr marL="87630" indent="-87630" eaLnBrk="0" hangingPunct="0">
              <a:buFontTx/>
              <a:buNone/>
              <a:defRPr/>
            </a:pP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 Kitty: </a:t>
            </a:r>
            <a:r>
              <a:rPr lang="en-US" altLang="zh-CN" sz="2000" dirty="0">
                <a:latin typeface="GCFrutiger" pitchFamily="50" charset="0"/>
              </a:rPr>
              <a:t>Sure. I love films.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Peter: </a:t>
            </a:r>
            <a:r>
              <a:rPr lang="en-US" altLang="zh-CN" sz="2000" dirty="0">
                <a:latin typeface="GCFrutiger" pitchFamily="50" charset="0"/>
              </a:rPr>
              <a:t>Me too. What would you like to see?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 Kitty: </a:t>
            </a:r>
            <a:r>
              <a:rPr lang="en-US" altLang="zh-CN" sz="2000" dirty="0">
                <a:latin typeface="GCFrutiger" pitchFamily="50" charset="0"/>
              </a:rPr>
              <a:t>I’d like to see </a:t>
            </a:r>
            <a:r>
              <a:rPr lang="en-US" altLang="zh-CN" sz="2000" i="1" dirty="0">
                <a:latin typeface="GCFrutiger" pitchFamily="50" charset="0"/>
              </a:rPr>
              <a:t>Snow White</a:t>
            </a:r>
            <a:r>
              <a:rPr lang="en-US" altLang="zh-CN" sz="2000" dirty="0">
                <a:latin typeface="GCFrutiger" pitchFamily="50" charset="0"/>
              </a:rPr>
              <a:t>. It’s a story about a beautiful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latin typeface="GCFrutiger" pitchFamily="50" charset="0"/>
              </a:rPr>
              <a:t>           princess. She meets seven little friends in the forest. It’s an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latin typeface="GCFrutiger" pitchFamily="50" charset="0"/>
              </a:rPr>
              <a:t>           interesting film.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Peter: </a:t>
            </a:r>
            <a:r>
              <a:rPr lang="en-US" altLang="zh-CN" sz="2000" dirty="0">
                <a:latin typeface="GCFrutiger" pitchFamily="50" charset="0"/>
              </a:rPr>
              <a:t>But I’d like to see </a:t>
            </a:r>
            <a:r>
              <a:rPr lang="en-US" altLang="zh-CN" sz="2000" i="1" dirty="0">
                <a:latin typeface="GCFrutiger" pitchFamily="50" charset="0"/>
              </a:rPr>
              <a:t>Police Story</a:t>
            </a:r>
            <a:r>
              <a:rPr lang="en-US" altLang="zh-CN" sz="2000" dirty="0">
                <a:latin typeface="GCFrutiger" pitchFamily="50" charset="0"/>
              </a:rPr>
              <a:t>. It’s an exciting film.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 Kitty: </a:t>
            </a:r>
            <a:r>
              <a:rPr lang="en-US" altLang="zh-CN" sz="2000" dirty="0">
                <a:latin typeface="GCFrutiger" pitchFamily="50" charset="0"/>
              </a:rPr>
              <a:t>What is it about?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Peter: </a:t>
            </a:r>
            <a:r>
              <a:rPr lang="en-US" altLang="zh-CN" sz="2000" dirty="0">
                <a:latin typeface="GCFrutiger" pitchFamily="50" charset="0"/>
              </a:rPr>
              <a:t>It’s about a brave policeman. He catches bad people.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latin typeface="GCFrutiger" pitchFamily="50" charset="0"/>
              </a:rPr>
              <a:t>     </a:t>
            </a: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Jill: </a:t>
            </a:r>
            <a:r>
              <a:rPr lang="en-US" altLang="zh-CN" sz="2000" dirty="0">
                <a:latin typeface="GCFrutiger" pitchFamily="50" charset="0"/>
              </a:rPr>
              <a:t>I’d also like to see </a:t>
            </a:r>
            <a:r>
              <a:rPr lang="en-US" altLang="zh-CN" sz="2000" i="1" dirty="0">
                <a:latin typeface="GCFrutiger" pitchFamily="50" charset="0"/>
              </a:rPr>
              <a:t>Snow White</a:t>
            </a:r>
            <a:r>
              <a:rPr lang="en-US" altLang="zh-CN" sz="2000" dirty="0">
                <a:latin typeface="GCFrutiger" pitchFamily="50" charset="0"/>
              </a:rPr>
              <a:t>. Shall we see </a:t>
            </a:r>
            <a:r>
              <a:rPr lang="en-US" altLang="zh-CN" sz="2000" i="1" dirty="0">
                <a:latin typeface="GCFrutiger" pitchFamily="50" charset="0"/>
              </a:rPr>
              <a:t>Police Story</a:t>
            </a:r>
            <a:r>
              <a:rPr lang="en-US" altLang="zh-CN" sz="2000" dirty="0">
                <a:latin typeface="GCFrutiger" pitchFamily="50" charset="0"/>
              </a:rPr>
              <a:t> next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latin typeface="GCFrutiger" pitchFamily="50" charset="0"/>
              </a:rPr>
              <a:t>           time, Peter?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solidFill>
                  <a:srgbClr val="00B0F0"/>
                </a:solidFill>
                <a:latin typeface="GCFrutiger" pitchFamily="50" charset="0"/>
              </a:rPr>
              <a:t>Peter: </a:t>
            </a:r>
            <a:r>
              <a:rPr lang="en-US" altLang="zh-CN" sz="2000" dirty="0">
                <a:latin typeface="GCFrutiger" pitchFamily="50" charset="0"/>
              </a:rPr>
              <a:t>OK. Let’s go and see </a:t>
            </a:r>
            <a:r>
              <a:rPr lang="en-US" altLang="zh-CN" sz="2000" i="1" dirty="0">
                <a:latin typeface="GCFrutiger" pitchFamily="50" charset="0"/>
              </a:rPr>
              <a:t>Snow White </a:t>
            </a:r>
            <a:r>
              <a:rPr lang="en-US" altLang="zh-CN" sz="2000" dirty="0">
                <a:latin typeface="GCFrutiger" pitchFamily="50" charset="0"/>
              </a:rPr>
              <a:t>on Sunday afternoon. We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000" dirty="0">
                <a:latin typeface="GCFrutiger" pitchFamily="50" charset="0"/>
              </a:rPr>
              <a:t>           can see </a:t>
            </a:r>
            <a:r>
              <a:rPr lang="en-US" altLang="zh-CN" sz="2000" i="1" dirty="0">
                <a:latin typeface="GCFrutiger" pitchFamily="50" charset="0"/>
              </a:rPr>
              <a:t>Police Story </a:t>
            </a:r>
            <a:r>
              <a:rPr lang="en-US" altLang="zh-CN" sz="2000" dirty="0">
                <a:latin typeface="GCFrutiger" pitchFamily="50" charset="0"/>
              </a:rPr>
              <a:t>next Saturday or Sunday.</a:t>
            </a:r>
            <a:endParaRPr lang="zh-CN" altLang="en-US" sz="2000" dirty="0">
              <a:latin typeface="GCFrutiger" pitchFamily="50" charset="0"/>
            </a:endParaRPr>
          </a:p>
        </p:txBody>
      </p:sp>
      <p:sp>
        <p:nvSpPr>
          <p:cNvPr id="49156" name="矩形 2458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think\AppData\Roaming\Tencent\Users\181658675\QQ\WinTemp\RichOle\M{@BII})W~AR@S)TSQ%XTQ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857250"/>
            <a:ext cx="80724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7375" y="5214938"/>
            <a:ext cx="6929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1:</a:t>
            </a:r>
            <a:r>
              <a:rPr lang="en-US" altLang="zh-CN" sz="3200"/>
              <a:t>  Find your friends.</a:t>
            </a:r>
            <a:r>
              <a:rPr lang="zh-CN" altLang="en-US" sz="3200"/>
              <a:t>      </a:t>
            </a:r>
            <a:endParaRPr lang="en-US" altLang="zh-CN" sz="3200"/>
          </a:p>
          <a:p>
            <a:r>
              <a:rPr lang="en-US" altLang="zh-CN" sz="3200">
                <a:solidFill>
                  <a:srgbClr val="FF0000"/>
                </a:solidFill>
              </a:rPr>
              <a:t>Step 2: </a:t>
            </a:r>
            <a:r>
              <a:rPr lang="en-US" altLang="zh-CN" sz="3200"/>
              <a:t> Choose the roles.    </a:t>
            </a:r>
          </a:p>
          <a:p>
            <a:r>
              <a:rPr lang="en-US" altLang="zh-CN" sz="3200">
                <a:solidFill>
                  <a:srgbClr val="FF0000"/>
                </a:solidFill>
              </a:rPr>
              <a:t>Step 3:  </a:t>
            </a:r>
            <a:r>
              <a:rPr lang="en-US" altLang="zh-CN" sz="3200"/>
              <a:t>Act. </a:t>
            </a:r>
          </a:p>
        </p:txBody>
      </p:sp>
      <p:grpSp>
        <p:nvGrpSpPr>
          <p:cNvPr id="51203" name="组合 7"/>
          <p:cNvGrpSpPr/>
          <p:nvPr/>
        </p:nvGrpSpPr>
        <p:grpSpPr bwMode="auto">
          <a:xfrm>
            <a:off x="179388" y="354013"/>
            <a:ext cx="5353050" cy="914400"/>
            <a:chOff x="186106" y="-11886"/>
            <a:chExt cx="5352492" cy="914400"/>
          </a:xfrm>
        </p:grpSpPr>
        <p:sp>
          <p:nvSpPr>
            <p:cNvPr id="51204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Act it out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1205" name="图片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/>
          <p:nvPr/>
        </p:nvGrpSpPr>
        <p:grpSpPr bwMode="auto">
          <a:xfrm>
            <a:off x="0" y="4572000"/>
            <a:ext cx="7380288" cy="2286000"/>
            <a:chOff x="0" y="4571984"/>
            <a:chExt cx="7380337" cy="2286016"/>
          </a:xfrm>
        </p:grpSpPr>
        <p:sp>
          <p:nvSpPr>
            <p:cNvPr id="53250" name="TextBox 25"/>
            <p:cNvSpPr txBox="1">
              <a:spLocks noChangeArrowheads="1"/>
            </p:cNvSpPr>
            <p:nvPr/>
          </p:nvSpPr>
          <p:spPr bwMode="auto">
            <a:xfrm>
              <a:off x="2165363" y="5304099"/>
              <a:ext cx="5214974" cy="107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</a:rPr>
                <a:t>What would you like to see?</a:t>
              </a:r>
            </a:p>
            <a:p>
              <a:r>
                <a:rPr lang="en-US" altLang="zh-CN" sz="3200">
                  <a:solidFill>
                    <a:srgbClr val="FF0000"/>
                  </a:solidFill>
                </a:rPr>
                <a:t>What’s it about?</a:t>
              </a:r>
            </a:p>
          </p:txBody>
        </p:sp>
        <p:pic>
          <p:nvPicPr>
            <p:cNvPr id="53251" name="Picture 2" descr="http://gallery.cache.wps.cn/gallery/files/mat_material/2011/12/16/wenhao3dxiaoren/594771f1_9328_4ecf_8082_2a48a7e2f7a9_preview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4571984"/>
              <a:ext cx="2286016" cy="228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52" name="组合 20"/>
          <p:cNvGrpSpPr/>
          <p:nvPr/>
        </p:nvGrpSpPr>
        <p:grpSpPr bwMode="auto">
          <a:xfrm>
            <a:off x="84138" y="-6350"/>
            <a:ext cx="5351462" cy="914400"/>
            <a:chOff x="186106" y="-11886"/>
            <a:chExt cx="5352492" cy="914400"/>
          </a:xfrm>
        </p:grpSpPr>
        <p:sp>
          <p:nvSpPr>
            <p:cNvPr id="53253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talk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3254" name="图片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圆角矩形 19"/>
          <p:cNvSpPr/>
          <p:nvPr/>
        </p:nvSpPr>
        <p:spPr>
          <a:xfrm>
            <a:off x="755650" y="1160463"/>
            <a:ext cx="3595688" cy="21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4994275" y="835025"/>
            <a:ext cx="3595688" cy="2160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3851275" y="2708275"/>
            <a:ext cx="3595688" cy="2160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0188" y="1143000"/>
            <a:ext cx="6929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1: </a:t>
            </a:r>
            <a:r>
              <a:rPr lang="en-US" altLang="zh-CN" sz="3200"/>
              <a:t> Choose a colour.</a:t>
            </a:r>
          </a:p>
        </p:txBody>
      </p:sp>
      <p:sp>
        <p:nvSpPr>
          <p:cNvPr id="7" name="矩形 6"/>
          <p:cNvSpPr/>
          <p:nvPr/>
        </p:nvSpPr>
        <p:spPr>
          <a:xfrm>
            <a:off x="1643063" y="2143125"/>
            <a:ext cx="71437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86188" y="2143125"/>
            <a:ext cx="714375" cy="1000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72188" y="2143125"/>
            <a:ext cx="714375" cy="1000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8750" y="400050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Role A </a:t>
            </a:r>
            <a:endParaRPr lang="zh-CN" altLang="en-US" sz="32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14750" y="400050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Role B </a:t>
            </a:r>
            <a:endParaRPr lang="zh-CN" altLang="en-US" sz="3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0750" y="400050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Role C </a:t>
            </a:r>
            <a:endParaRPr lang="zh-CN" altLang="en-US" sz="32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28750" y="5202238"/>
            <a:ext cx="692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2:  </a:t>
            </a:r>
            <a:r>
              <a:rPr lang="en-US" altLang="zh-CN" sz="3200"/>
              <a:t>Find your partners.</a:t>
            </a:r>
          </a:p>
        </p:txBody>
      </p:sp>
      <p:grpSp>
        <p:nvGrpSpPr>
          <p:cNvPr id="55305" name="组合 14"/>
          <p:cNvGrpSpPr/>
          <p:nvPr/>
        </p:nvGrpSpPr>
        <p:grpSpPr bwMode="auto">
          <a:xfrm>
            <a:off x="-55563" y="354013"/>
            <a:ext cx="5353051" cy="914400"/>
            <a:chOff x="186106" y="-11886"/>
            <a:chExt cx="5352492" cy="914400"/>
          </a:xfrm>
        </p:grpSpPr>
        <p:sp>
          <p:nvSpPr>
            <p:cNvPr id="55306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dialogue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5307" name="图片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0188" y="5214938"/>
            <a:ext cx="6929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3:  </a:t>
            </a:r>
            <a:r>
              <a:rPr lang="en-US" altLang="zh-CN" sz="3200"/>
              <a:t>Make a new dialogue.</a:t>
            </a:r>
          </a:p>
        </p:txBody>
      </p:sp>
      <p:pic>
        <p:nvPicPr>
          <p:cNvPr id="57346" name="Picture 2" descr="C:\Users\think\AppData\Roaming\Tencent\Users\181658675\QQ\WinTemp\RichOle\M{@BII})W~AR@S)TSQ%XTQ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50" y="704850"/>
            <a:ext cx="6429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5857875"/>
            <a:ext cx="692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i="1"/>
              <a:t>“Shall we …?”</a:t>
            </a:r>
          </a:p>
        </p:txBody>
      </p:sp>
      <p:grpSp>
        <p:nvGrpSpPr>
          <p:cNvPr id="57348" name="组合 14"/>
          <p:cNvGrpSpPr/>
          <p:nvPr/>
        </p:nvGrpSpPr>
        <p:grpSpPr bwMode="auto">
          <a:xfrm>
            <a:off x="-55563" y="354013"/>
            <a:ext cx="5353051" cy="914400"/>
            <a:chOff x="186106" y="-11886"/>
            <a:chExt cx="5352492" cy="914400"/>
          </a:xfrm>
        </p:grpSpPr>
        <p:sp>
          <p:nvSpPr>
            <p:cNvPr id="57349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dialogue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7350" name="图片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1" name="矩形 2868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642938" y="2000250"/>
            <a:ext cx="7743825" cy="3786188"/>
            <a:chOff x="642910" y="2000240"/>
            <a:chExt cx="7743520" cy="3786214"/>
          </a:xfrm>
        </p:grpSpPr>
        <p:pic>
          <p:nvPicPr>
            <p:cNvPr id="59394" name="Picture 2" descr="http://pic12.nipic.com/20110218/2531170_143033771490_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2" y="2000240"/>
              <a:ext cx="3885868" cy="378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5" name="Picture 2" descr="3D金属小人源文件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2910" y="2500306"/>
              <a:ext cx="4072786" cy="328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4438" y="1143000"/>
            <a:ext cx="6929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4: </a:t>
            </a:r>
            <a:r>
              <a:rPr lang="en-US" altLang="zh-CN" sz="3200"/>
              <a:t> Act out the dialogue.</a:t>
            </a:r>
          </a:p>
        </p:txBody>
      </p:sp>
      <p:grpSp>
        <p:nvGrpSpPr>
          <p:cNvPr id="59397" name="组合 8"/>
          <p:cNvGrpSpPr/>
          <p:nvPr/>
        </p:nvGrpSpPr>
        <p:grpSpPr bwMode="auto">
          <a:xfrm>
            <a:off x="84138" y="354013"/>
            <a:ext cx="5351462" cy="914400"/>
            <a:chOff x="186106" y="-11886"/>
            <a:chExt cx="5352492" cy="914400"/>
          </a:xfrm>
        </p:grpSpPr>
        <p:sp>
          <p:nvSpPr>
            <p:cNvPr id="59398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Act it out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9399" name="图片 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04938" y="5099050"/>
            <a:ext cx="6838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Which film do you want to see?</a:t>
            </a:r>
          </a:p>
          <a:p>
            <a:r>
              <a:rPr lang="en-US" altLang="zh-CN" sz="3200">
                <a:solidFill>
                  <a:srgbClr val="FF0000"/>
                </a:solidFill>
              </a:rPr>
              <a:t>Who would you like to see a film with?</a:t>
            </a:r>
          </a:p>
          <a:p>
            <a:r>
              <a:rPr lang="en-US" altLang="zh-CN" sz="3200">
                <a:solidFill>
                  <a:srgbClr val="FF0000"/>
                </a:solidFill>
              </a:rPr>
              <a:t>Why do you want to see it?</a:t>
            </a:r>
          </a:p>
        </p:txBody>
      </p:sp>
      <p:grpSp>
        <p:nvGrpSpPr>
          <p:cNvPr id="61442" name="组合 18"/>
          <p:cNvGrpSpPr/>
          <p:nvPr/>
        </p:nvGrpSpPr>
        <p:grpSpPr bwMode="auto">
          <a:xfrm>
            <a:off x="-55563" y="-6350"/>
            <a:ext cx="5353051" cy="914400"/>
            <a:chOff x="186106" y="-11886"/>
            <a:chExt cx="5352492" cy="914400"/>
          </a:xfrm>
        </p:grpSpPr>
        <p:sp>
          <p:nvSpPr>
            <p:cNvPr id="61443" name="TextBox 7"/>
            <p:cNvSpPr txBox="1">
              <a:spLocks noChangeArrowheads="1"/>
            </p:cNvSpPr>
            <p:nvPr/>
          </p:nvSpPr>
          <p:spPr bwMode="auto">
            <a:xfrm>
              <a:off x="1048318" y="225970"/>
              <a:ext cx="449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Discuss and report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1444" name="图片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106" y="-11886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圆角矩形 17"/>
          <p:cNvSpPr/>
          <p:nvPr/>
        </p:nvSpPr>
        <p:spPr>
          <a:xfrm>
            <a:off x="755650" y="1160463"/>
            <a:ext cx="3595688" cy="21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994275" y="835025"/>
            <a:ext cx="3595688" cy="2160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3851275" y="2708275"/>
            <a:ext cx="3595688" cy="2160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606425" y="571500"/>
            <a:ext cx="40005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Homework</a:t>
            </a:r>
            <a:endParaRPr lang="zh-CN" alt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1748" name="TextBox 9"/>
          <p:cNvSpPr txBox="1">
            <a:spLocks noChangeArrowheads="1"/>
          </p:cNvSpPr>
          <p:nvPr/>
        </p:nvSpPr>
        <p:spPr bwMode="auto">
          <a:xfrm>
            <a:off x="531813" y="1268413"/>
            <a:ext cx="8072437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40055" indent="-440055">
              <a:buFontTx/>
              <a:buNone/>
              <a:tabLst>
                <a:tab pos="544195" algn="l"/>
              </a:tabLst>
              <a:defRPr/>
            </a:pPr>
            <a:r>
              <a:rPr lang="en-US" altLang="zh-CN" sz="3600" dirty="0" smtClean="0"/>
              <a:t>1. Recite the dialogue on </a:t>
            </a:r>
            <a:r>
              <a:rPr lang="en-US" altLang="zh-CN" sz="3600" i="1" dirty="0" smtClean="0"/>
              <a:t>Student’s Book </a:t>
            </a:r>
            <a:r>
              <a:rPr lang="en-US" altLang="zh-CN" sz="3600" dirty="0" smtClean="0"/>
              <a:t>page 46. </a:t>
            </a:r>
          </a:p>
          <a:p>
            <a:pPr marL="0" indent="0">
              <a:buFontTx/>
              <a:buNone/>
              <a:defRPr/>
            </a:pPr>
            <a:r>
              <a:rPr lang="en-US" altLang="zh-CN" sz="3600" dirty="0" smtClean="0"/>
              <a:t>2. Act out the dialogue.</a:t>
            </a:r>
          </a:p>
          <a:p>
            <a:pPr marL="544830" indent="-544830">
              <a:buFontTx/>
              <a:buNone/>
              <a:defRPr/>
            </a:pPr>
            <a:r>
              <a:rPr lang="en-US" altLang="zh-CN" sz="3600" dirty="0" smtClean="0"/>
              <a:t>3. Make four sentences that start with “Shall we ...?”</a:t>
            </a:r>
          </a:p>
          <a:p>
            <a:pPr marL="0" indent="0">
              <a:buFontTx/>
              <a:buNone/>
              <a:defRPr/>
            </a:pPr>
            <a:r>
              <a:rPr lang="en-US" altLang="zh-CN" sz="3600" dirty="0" smtClean="0"/>
              <a:t>4. Finish </a:t>
            </a:r>
            <a:r>
              <a:rPr lang="en-US" altLang="zh-CN" sz="3600" i="1" dirty="0" smtClean="0"/>
              <a:t>Workbook</a:t>
            </a:r>
            <a:r>
              <a:rPr lang="en-US" altLang="zh-CN" sz="3600" dirty="0" smtClean="0"/>
              <a:t> pages 38 and 39.</a:t>
            </a:r>
            <a:endParaRPr lang="zh-CN" altLang="en-US" sz="3600" dirty="0" smtClean="0"/>
          </a:p>
        </p:txBody>
      </p:sp>
      <p:pic>
        <p:nvPicPr>
          <p:cNvPr id="63491" name="Picture 2" descr="http://youthvoices.net/sites/default/files/image/22706/jun/aa-orange-film-thursdays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4532313"/>
            <a:ext cx="257175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215" y="4425922"/>
            <a:ext cx="1634268" cy="2300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34257" y="4429357"/>
            <a:ext cx="1666371" cy="2357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3494" name="矩形 3175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4"/>
          <p:cNvSpPr txBox="1">
            <a:spLocks noChangeArrowheads="1"/>
          </p:cNvSpPr>
          <p:nvPr/>
        </p:nvSpPr>
        <p:spPr bwMode="auto">
          <a:xfrm>
            <a:off x="642938" y="1214438"/>
            <a:ext cx="8501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dirty="0"/>
              <a:t>Do you like seeing films?</a:t>
            </a:r>
            <a:endParaRPr lang="zh-CN" altLang="en-US" sz="4400" dirty="0"/>
          </a:p>
        </p:txBody>
      </p:sp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571500" y="5715000"/>
            <a:ext cx="3357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Yes, I like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71775" y="5715000"/>
            <a:ext cx="3357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seeing films</a:t>
            </a:r>
            <a:r>
              <a:rPr lang="en-US" altLang="zh-CN" sz="4400" dirty="0">
                <a:solidFill>
                  <a:srgbClr val="FF0000"/>
                </a:solidFill>
              </a:rPr>
              <a:t>.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grpSp>
        <p:nvGrpSpPr>
          <p:cNvPr id="8196" name="组合 9"/>
          <p:cNvGrpSpPr/>
          <p:nvPr/>
        </p:nvGrpSpPr>
        <p:grpSpPr bwMode="auto">
          <a:xfrm>
            <a:off x="174625" y="333375"/>
            <a:ext cx="5430838" cy="931863"/>
            <a:chOff x="155736" y="568340"/>
            <a:chExt cx="4838728" cy="733425"/>
          </a:xfrm>
        </p:grpSpPr>
        <p:sp>
          <p:nvSpPr>
            <p:cNvPr id="8197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45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talk</a:t>
              </a:r>
              <a:endParaRPr lang="zh-CN" altLang="en-US" sz="36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19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1962150"/>
            <a:ext cx="4529137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357156" y="1142984"/>
          <a:ext cx="8215371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椭圆 5"/>
          <p:cNvSpPr/>
          <p:nvPr/>
        </p:nvSpPr>
        <p:spPr>
          <a:xfrm>
            <a:off x="928688" y="3071813"/>
            <a:ext cx="2286000" cy="1285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dirty="0"/>
              <a:t>…</a:t>
            </a:r>
            <a:endParaRPr lang="zh-CN" altLang="en-US" sz="4400" b="1" dirty="0"/>
          </a:p>
        </p:txBody>
      </p:sp>
      <p:sp>
        <p:nvSpPr>
          <p:cNvPr id="7" name="左箭头 6"/>
          <p:cNvSpPr/>
          <p:nvPr/>
        </p:nvSpPr>
        <p:spPr>
          <a:xfrm rot="556905">
            <a:off x="3246438" y="3529013"/>
            <a:ext cx="390525" cy="4254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10244" name="组合 9"/>
          <p:cNvGrpSpPr/>
          <p:nvPr/>
        </p:nvGrpSpPr>
        <p:grpSpPr bwMode="auto">
          <a:xfrm>
            <a:off x="107950" y="519113"/>
            <a:ext cx="5430838" cy="933450"/>
            <a:chOff x="155736" y="568340"/>
            <a:chExt cx="4838728" cy="733425"/>
          </a:xfrm>
        </p:grpSpPr>
        <p:sp>
          <p:nvSpPr>
            <p:cNvPr id="10245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45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talk</a:t>
              </a:r>
              <a:endParaRPr lang="zh-CN" altLang="en-US" sz="36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7" name="矩形 512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4"/>
          <p:cNvSpPr txBox="1">
            <a:spLocks noChangeArrowheads="1"/>
          </p:cNvSpPr>
          <p:nvPr/>
        </p:nvSpPr>
        <p:spPr bwMode="auto">
          <a:xfrm>
            <a:off x="1428750" y="1003300"/>
            <a:ext cx="8358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dirty="0"/>
              <a:t>What would you like to see?</a:t>
            </a:r>
            <a:endParaRPr lang="zh-CN" altLang="en-US" sz="4400" dirty="0"/>
          </a:p>
        </p:txBody>
      </p:sp>
      <p:grpSp>
        <p:nvGrpSpPr>
          <p:cNvPr id="12290" name="组合 21"/>
          <p:cNvGrpSpPr/>
          <p:nvPr/>
        </p:nvGrpSpPr>
        <p:grpSpPr bwMode="auto">
          <a:xfrm>
            <a:off x="107950" y="115888"/>
            <a:ext cx="5430838" cy="933450"/>
            <a:chOff x="155736" y="568340"/>
            <a:chExt cx="4838728" cy="733425"/>
          </a:xfrm>
        </p:grpSpPr>
        <p:sp>
          <p:nvSpPr>
            <p:cNvPr id="12291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45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talk</a:t>
              </a:r>
              <a:endParaRPr lang="zh-CN" altLang="en-US" sz="36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229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圆角矩形 5"/>
          <p:cNvSpPr/>
          <p:nvPr/>
        </p:nvSpPr>
        <p:spPr>
          <a:xfrm>
            <a:off x="706438" y="1916113"/>
            <a:ext cx="3595687" cy="21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219700" y="2192338"/>
            <a:ext cx="3595688" cy="21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1635125" y="4221163"/>
            <a:ext cx="3594100" cy="21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0013" y="787400"/>
            <a:ext cx="8674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dirty="0"/>
              <a:t>What do you think of this film?</a:t>
            </a:r>
            <a:endParaRPr lang="zh-CN" altLang="en-US" sz="44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850" y="4508500"/>
            <a:ext cx="221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boring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8163" y="5222875"/>
            <a:ext cx="2214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exciting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38913" y="5080000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interesting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53163" y="4437063"/>
            <a:ext cx="2214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touching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5943600"/>
            <a:ext cx="221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funny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67475" y="5580063"/>
            <a:ext cx="221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</a:rPr>
              <a:t>…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31913" y="1341438"/>
            <a:ext cx="5857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dirty="0"/>
              <a:t>It’s</a:t>
            </a:r>
            <a:r>
              <a:rPr lang="en-US" altLang="zh-CN" sz="4400" dirty="0">
                <a:solidFill>
                  <a:srgbClr val="FF0000"/>
                </a:solidFill>
              </a:rPr>
              <a:t> a/an … film</a:t>
            </a:r>
            <a:r>
              <a:rPr lang="en-US" altLang="zh-CN" sz="4400" dirty="0"/>
              <a:t>.</a:t>
            </a:r>
            <a:endParaRPr lang="zh-CN" altLang="en-US" sz="4400" dirty="0"/>
          </a:p>
        </p:txBody>
      </p:sp>
      <p:grpSp>
        <p:nvGrpSpPr>
          <p:cNvPr id="14345" name="组合 26"/>
          <p:cNvGrpSpPr/>
          <p:nvPr/>
        </p:nvGrpSpPr>
        <p:grpSpPr bwMode="auto">
          <a:xfrm>
            <a:off x="-36513" y="188913"/>
            <a:ext cx="5430838" cy="933450"/>
            <a:chOff x="155736" y="568340"/>
            <a:chExt cx="4838728" cy="733425"/>
          </a:xfrm>
        </p:grpSpPr>
        <p:sp>
          <p:nvSpPr>
            <p:cNvPr id="14346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45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talk</a:t>
              </a:r>
              <a:endParaRPr lang="zh-CN" altLang="en-US" sz="36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434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圆角矩形 24"/>
          <p:cNvSpPr/>
          <p:nvPr/>
        </p:nvSpPr>
        <p:spPr>
          <a:xfrm>
            <a:off x="654050" y="2179638"/>
            <a:ext cx="3594100" cy="21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4632325" y="1989138"/>
            <a:ext cx="3594100" cy="21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2511425" y="4406900"/>
            <a:ext cx="3595688" cy="2160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3"/>
          <p:cNvSpPr txBox="1">
            <a:spLocks noChangeArrowheads="1"/>
          </p:cNvSpPr>
          <p:nvPr/>
        </p:nvSpPr>
        <p:spPr bwMode="auto">
          <a:xfrm>
            <a:off x="34925" y="1450975"/>
            <a:ext cx="83327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— What would you like to see?</a:t>
            </a:r>
          </a:p>
          <a:p>
            <a:r>
              <a:rPr lang="en-US" altLang="zh-CN" sz="3200" dirty="0"/>
              <a:t>— I’d like to see … It’s a/an … film. </a:t>
            </a:r>
            <a:br>
              <a:rPr lang="en-US" altLang="zh-CN" sz="3200" dirty="0"/>
            </a:br>
            <a:r>
              <a:rPr lang="en-US" altLang="zh-CN" sz="3200" dirty="0"/>
              <a:t>     How about you?</a:t>
            </a:r>
          </a:p>
          <a:p>
            <a:r>
              <a:rPr lang="en-US" altLang="zh-CN" sz="3200" dirty="0"/>
              <a:t>— I’d like to see … </a:t>
            </a:r>
            <a:br>
              <a:rPr lang="en-US" altLang="zh-CN" sz="3200" dirty="0"/>
            </a:br>
            <a:r>
              <a:rPr lang="en-US" altLang="zh-CN" sz="3200" dirty="0"/>
              <a:t>     because I think it’s a/an … film.</a:t>
            </a:r>
            <a:endParaRPr lang="zh-CN" altLang="en-US" sz="3200" dirty="0"/>
          </a:p>
        </p:txBody>
      </p:sp>
      <p:grpSp>
        <p:nvGrpSpPr>
          <p:cNvPr id="16386" name="组合 18"/>
          <p:cNvGrpSpPr/>
          <p:nvPr/>
        </p:nvGrpSpPr>
        <p:grpSpPr bwMode="auto">
          <a:xfrm>
            <a:off x="77788" y="334963"/>
            <a:ext cx="5430837" cy="933450"/>
            <a:chOff x="155736" y="568340"/>
            <a:chExt cx="4838728" cy="733425"/>
          </a:xfrm>
        </p:grpSpPr>
        <p:sp>
          <p:nvSpPr>
            <p:cNvPr id="16387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0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dialogue</a:t>
              </a:r>
              <a:endParaRPr lang="zh-CN" altLang="en-US" sz="36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圆角矩形 17"/>
          <p:cNvSpPr/>
          <p:nvPr/>
        </p:nvSpPr>
        <p:spPr>
          <a:xfrm>
            <a:off x="6256338" y="620713"/>
            <a:ext cx="2609850" cy="3313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932363" y="4359275"/>
            <a:ext cx="3595687" cy="2160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663575" y="4278313"/>
            <a:ext cx="3595688" cy="21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建议教师自行插入一些电影海报</a:t>
            </a:r>
          </a:p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think\AppData\Roaming\Tencent\Users\181658675\QQ\WinTemp\RichOle\H2E3~S_LWV%{$JQTA@BD}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928688"/>
            <a:ext cx="58801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4375" y="4391025"/>
            <a:ext cx="7572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are they going to do this weekend?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film would Kitty like to see?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does Kitty think of the film?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would Peter like to see?</a:t>
            </a:r>
          </a:p>
        </p:txBody>
      </p:sp>
      <p:pic>
        <p:nvPicPr>
          <p:cNvPr id="18435" name="Picture 9" descr="listen and sa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4356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s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644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57250" y="785813"/>
          <a:ext cx="7929563" cy="5727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038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066">
                <a:tc>
                  <a:txBody>
                    <a:bodyPr/>
                    <a:lstStyle/>
                    <a:p>
                      <a:pPr algn="ctr"/>
                      <a:endParaRPr lang="en-US" altLang="zh-CN" sz="3200" dirty="0" smtClean="0"/>
                    </a:p>
                    <a:p>
                      <a:pPr algn="ctr"/>
                      <a:r>
                        <a:rPr lang="en-US" altLang="zh-CN" sz="3200" dirty="0" smtClean="0"/>
                        <a:t>What</a:t>
                      </a:r>
                      <a:endParaRPr lang="zh-CN" altLang="en-US" sz="32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5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How</a:t>
                      </a:r>
                      <a:endParaRPr lang="zh-CN" altLang="en-US" sz="32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Who</a:t>
                      </a:r>
                      <a:endParaRPr lang="zh-CN" altLang="en-US" sz="32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  <a:p>
                      <a:endParaRPr lang="zh-CN" altLang="en-US" sz="18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3" name="Picture 1" descr="C:\Users\think\AppData\Roaming\Tencent\Users\181658675\QQ\WinTemp\RichOle\AQGY%$}5I8%UC2X9U`[PM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857250"/>
            <a:ext cx="2143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" descr="C:\Users\think\AppData\Roaming\Tencent\Users\181658675\QQ\WinTemp\RichOle\S%R[1FGUFXEAGW1LHFNP`{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857250"/>
            <a:ext cx="3286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3188" y="2357438"/>
            <a:ext cx="35004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It’s about a beautiful princess. She meets seven little friends in the forest.</a:t>
            </a:r>
            <a:endParaRPr lang="zh-CN" altLang="en-US" sz="2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15063" y="2428875"/>
            <a:ext cx="2571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It’s about a brave policeman. He catches bad people.</a:t>
            </a:r>
            <a:endParaRPr lang="zh-CN" altLang="en-US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375" y="4357688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exciting</a:t>
            </a:r>
            <a:endParaRPr lang="zh-CN" altLang="en-US" sz="3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3250" y="4357688"/>
            <a:ext cx="235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interesting</a:t>
            </a:r>
            <a:endParaRPr lang="zh-CN" altLang="en-US" sz="3200"/>
          </a:p>
        </p:txBody>
      </p:sp>
      <p:pic>
        <p:nvPicPr>
          <p:cNvPr id="34819" name="Picture 3" descr="C:\Users\think\AppData\Roaming\Tencent\Users\181658675\QQ\WinTemp\RichOle\{ZO7QYXC_(3WQOYG_[5931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5500688"/>
            <a:ext cx="1000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C:\Users\think\AppData\Roaming\Tencent\Users\181658675\QQ\WinTemp\RichOle\2U`EDFE2PV27$2L(@%B[QC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5500688"/>
            <a:ext cx="930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:\Users\think\AppData\Roaming\Tencent\Users\181658675\QQ\WinTemp\RichOle\~UA8CM_)J2B933$20])(6Q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5500688"/>
            <a:ext cx="85725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9" descr="listen and say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11125"/>
            <a:ext cx="2749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全屏显示(4:3)</PresentationFormat>
  <Paragraphs>177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Aharoni</vt:lpstr>
      <vt:lpstr>GCFrutiger</vt:lpstr>
      <vt:lpstr>Kozuka Mincho Pro H</vt:lpstr>
      <vt:lpstr>宋体</vt:lpstr>
      <vt:lpstr>微软雅黑</vt:lpstr>
      <vt:lpstr>Arial</vt:lpstr>
      <vt:lpstr>Calibri</vt:lpstr>
      <vt:lpstr>Jokerman</vt:lpstr>
      <vt:lpstr>Lucida Handwriting</vt:lpstr>
      <vt:lpstr>Wingdings</vt:lpstr>
      <vt:lpstr>WWW.2PPT.COM
</vt:lpstr>
      <vt:lpstr>Seeing a film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2013-08-14T05:44:00Z</dcterms:created>
  <dcterms:modified xsi:type="dcterms:W3CDTF">2023-01-16T21:54:37Z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EAAA419B91E14784A2587658D1010CE8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