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5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FC62DD-1BC3-47AF-B64C-0DA1CBAA90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81F20DD-E2AB-4819-AE84-B12C9DD4BD5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853A70-5721-49D0-B939-643966E7963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E3AA27-7EC2-485A-828B-7196653F661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3D2B8F-6611-4C8E-97DA-12367D46E04B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152469-A0CC-47B7-BFA7-175C11B2DAC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87D2C8-4EE1-4ABA-8B29-260047A45FD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491D0C-0753-49F9-93D1-D8923E39BE3F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F63911-F9E3-4CF3-8B8C-F941BBE0FC6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2B99BF-BF4F-47A8-B82A-E3EEFAACCB6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C0786D-4FCF-4F45-919D-A4192820335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277581-BB11-43E8-B3AA-11613AA62616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BAC18B-94FA-492F-927F-D0D6E077DED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1C9D8E74-199A-441B-BA91-A991EB9203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CAD201C-572D-4391-891D-CEAFBD857264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312FBB20-A609-41AF-A984-67526FA839B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05956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Wildlife Protection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环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16" y="2167715"/>
            <a:ext cx="19085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76487" y="2663655"/>
            <a:ext cx="5597923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Thinking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5193" y="4100622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1"/>
          <p:cNvSpPr>
            <a:spLocks noChangeArrowheads="1"/>
          </p:cNvSpPr>
          <p:nvPr/>
        </p:nvSpPr>
        <p:spPr bwMode="auto">
          <a:xfrm>
            <a:off x="301229" y="681038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语言现象感知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</a:rPr>
              <a:t>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单词理解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55997" y="1537097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体会句中加黑词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的词性和含义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On the plain in front of us, we can just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make out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 herd of graceful animals.____________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2.This is why 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 here—to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observe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Tibetan antelopes.____________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3.Hunters were shooting antelopes to make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profits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 The antelope population has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recovered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...____________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3551" y="2409826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看清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1688" y="2819401"/>
            <a:ext cx="7604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观察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394" y="3215879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利润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3926" y="3652838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恢复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409575" y="782241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词块积累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64344" y="121443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写出下列词块的含义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disappear into clouds________________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2.be struck by their beauty__________________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3.be reminded of the danger________________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4.place it under national protection______________________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5.watch over the antelopes________________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6.keep them safe from attacks__________________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4422" y="167401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耸入云端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2516" y="2094310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被它们的美丽打动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0419" y="2507457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被提醒危险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9285" y="2927748"/>
            <a:ext cx="2446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把它置于国家保护之下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69457" y="332898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守护藏羚羊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5897" y="3736182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保护它们不受袭击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59569" y="85725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句式欣赏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09575" y="128944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引导表语从句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This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why we’re 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—to observe Tibetan antelopes.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2.only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置于句首，主句用部分倒装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	Only 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learn to exist in harmony with nature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 we stop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being a threat to wildlife and to our planet. 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55997" y="235624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following pictures and answer the questions.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627516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924050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Y2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6381" y="3003948"/>
            <a:ext cx="5848350" cy="160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89058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(1)What do you know about the animals in the picture?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(2)Why are these animals hunted?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pictures and the title on Page 16 and predict what the text is probably about.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416" y="1329929"/>
            <a:ext cx="46782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animals are hunted illegally by some people.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4375" y="2183607"/>
            <a:ext cx="59584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Because their fur or skin are rare and hunters can make money.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1994" y="3383757"/>
            <a:ext cx="45504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text is probably about the Tibetan antelope.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964407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—Match the main idea of each part.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396604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Part 1(Para.1-2)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reason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saving animals.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Part 2(Para.3)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thought about wildlife protection.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Part 3(Para.4-6)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saw on the plain and my feeling about antelopes.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Part 4(Para.7)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bad time for antelopes and the government’s protection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		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programmes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9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532210"/>
            <a:ext cx="56697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3147" y="3521869"/>
            <a:ext cx="456285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答案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Part 1 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Part 2 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Part 3 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Part 4 B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—Choose the best answer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(1)Why did the author and his friends go to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Changtang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National Nature Reserve?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climb the mountains.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enjoy the beautiful scenery.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watch Tibetan antelopes.  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catch the man who hunt antelopes.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(2)Some people hunt antelopes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valuable fur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B.to protect other animals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their mass population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D.to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practise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hunting skills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57388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(3)What can be inferred from the last but one paragraph?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Tibetan antelope species is still endangered.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antelopes has been moved out of the reserve.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government has stopped protecting antelopes.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threats to the antelope still exist.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(4)What’s the author’s attitude towards the wildlife protection?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A.Unconcerned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B.Positive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C.Negative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D.Unmentioned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6960" y="3918348"/>
            <a:ext cx="321111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答案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(1)C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(2)A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(3)D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(4)B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Third reading—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Read the passage again and discuss the following questions.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(1)How can we change our ways of life to protect the planet?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(2)What do you think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the guide of the author?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Zhaxi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a _______________________________________________________ villager.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9867" y="1589485"/>
            <a:ext cx="33701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Never eat the meat of wild animals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6535" y="1989535"/>
            <a:ext cx="41075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Never buy any goods made of rare animals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53679" y="2422923"/>
            <a:ext cx="41352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Reduce the damage to the animals’ habitats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45344" y="2819401"/>
            <a:ext cx="49796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Protecting animals under the government’s direction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07369" y="3630216"/>
            <a:ext cx="55502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kind, devoted, strong-willed, kind-hearted and cooperative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55997" y="1272779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a middle school student, what do you think you should do to protect wildlife?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0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850106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25054" y="1665685"/>
            <a:ext cx="83141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First, we must learn about the laws about protecting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wildlife.Second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we can tell our families and others not to do harm to wildlife and buy any goods made of animals’ fur or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bones.Third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we must protect the wildlife’s habitats as possible as we can.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5997" y="94892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阅读技巧点拨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55997" y="1381125"/>
            <a:ext cx="842843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如何理解句子的字面意义和隐含意义？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字面意义：根据所掌握的单词和短语的基本意义，通过直译法理解句子的字面意义。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隐含意义：根据上下文解释或说明推测；根据已有知识推测；根据文章大意推测。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全屏显示(16:9)</PresentationFormat>
  <Paragraphs>101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F39EBA61C2114B81A01C0C1356D01A14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