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1960" r:id="rId2"/>
    <p:sldId id="1961" r:id="rId3"/>
    <p:sldId id="1962" r:id="rId4"/>
    <p:sldId id="1489" r:id="rId5"/>
    <p:sldId id="1493" r:id="rId6"/>
    <p:sldId id="1464" r:id="rId7"/>
    <p:sldId id="1457" r:id="rId8"/>
    <p:sldId id="1458" r:id="rId9"/>
    <p:sldId id="1439" r:id="rId10"/>
    <p:sldId id="1445" r:id="rId11"/>
    <p:sldId id="1451" r:id="rId12"/>
    <p:sldId id="1414" r:id="rId13"/>
    <p:sldId id="1413" r:id="rId14"/>
    <p:sldId id="1434" r:id="rId15"/>
    <p:sldId id="939" r:id="rId16"/>
    <p:sldId id="915" r:id="rId17"/>
    <p:sldId id="594" r:id="rId18"/>
    <p:sldId id="1849" r:id="rId19"/>
    <p:sldId id="1863" r:id="rId20"/>
    <p:sldId id="1864" r:id="rId21"/>
    <p:sldId id="1963"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B9BD5"/>
    <a:srgbClr val="FFFEFF"/>
    <a:srgbClr val="7F7F7F"/>
    <a:srgbClr val="757A89"/>
    <a:srgbClr val="F2F2F2"/>
    <a:srgbClr val="F7F7F7"/>
    <a:srgbClr val="B8D2DD"/>
    <a:srgbClr val="ECECEC"/>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4" autoAdjust="0"/>
    <p:restoredTop sz="93992" autoAdjust="0"/>
  </p:normalViewPr>
  <p:slideViewPr>
    <p:cSldViewPr snapToGrid="0">
      <p:cViewPr varScale="1">
        <p:scale>
          <a:sx n="134" d="100"/>
          <a:sy n="134" d="100"/>
        </p:scale>
        <p:origin x="96" y="114"/>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8993F1-B1CA-4F1A-BFE7-05B0E9A306B6}"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FBA4EE-4CDE-4985-9B3D-47A6F19FD11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FBA4EE-4CDE-4985-9B3D-47A6F19FD11A}" type="slidenum">
              <a:rPr lang="zh-CN" altLang="en-US" smtClean="0"/>
              <a:t>16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t="7813" b="7813"/>
          <a:stretch>
            <a:fillRect/>
          </a:stretch>
        </p:blipFill>
        <p:spPr>
          <a:xfrm>
            <a:off x="0" y="0"/>
            <a:ext cx="9144000" cy="5143500"/>
          </a:xfrm>
          <a:prstGeom prst="rect">
            <a:avLst/>
          </a:prstGeom>
        </p:spPr>
      </p:pic>
      <p:sp>
        <p:nvSpPr>
          <p:cNvPr id="2" name="标题 1"/>
          <p:cNvSpPr>
            <a:spLocks noGrp="1"/>
          </p:cNvSpPr>
          <p:nvPr>
            <p:ph type="ctrTitle"/>
          </p:nvPr>
        </p:nvSpPr>
        <p:spPr>
          <a:xfrm>
            <a:off x="1143000" y="841375"/>
            <a:ext cx="6858000" cy="1790700"/>
          </a:xfrm>
        </p:spPr>
        <p:txBody>
          <a:bodyPr anchor="b">
            <a:normAutofit/>
          </a:bodyPr>
          <a:lstStyle>
            <a:lvl1pPr algn="ctr">
              <a:defRPr sz="4000"/>
            </a:lvl1pPr>
          </a:lstStyle>
          <a:p>
            <a:r>
              <a:rPr lang="zh-CN" altLang="en-US"/>
              <a:t>单击此处编辑母版标题样式</a:t>
            </a:r>
          </a:p>
        </p:txBody>
      </p:sp>
      <p:sp>
        <p:nvSpPr>
          <p:cNvPr id="3" name="副标题 2"/>
          <p:cNvSpPr>
            <a:spLocks noGrp="1"/>
          </p:cNvSpPr>
          <p:nvPr>
            <p:ph type="subTitle" idx="1" hasCustomPrompt="1"/>
          </p:nvPr>
        </p:nvSpPr>
        <p:spPr>
          <a:xfrm>
            <a:off x="1143000" y="2701925"/>
            <a:ext cx="6858000" cy="1241425"/>
          </a:xfrm>
        </p:spPr>
        <p:txBody>
          <a:bodyPr>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F60F15D0-D630-4D11-9B2B-D1085BC29F9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8B3137-B41D-4408-A8E0-790B8BB4560C}"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60F15D0-D630-4D11-9B2B-D1085BC29F97}"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8B3137-B41D-4408-A8E0-790B8BB4560C}"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0F15D0-D630-4D11-9B2B-D1085BC29F9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8B3137-B41D-4408-A8E0-790B8BB4560C}"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4638"/>
            <a:ext cx="5762625" cy="435768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0F15D0-D630-4D11-9B2B-D1085BC29F9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8B3137-B41D-4408-A8E0-790B8BB4560C}"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0F15D0-D630-4D11-9B2B-D1085BC29F9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8B3137-B41D-4408-A8E0-790B8BB4560C}"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60F15D0-D630-4D11-9B2B-D1085BC29F9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8B3137-B41D-4408-A8E0-790B8BB4560C}"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70013"/>
            <a:ext cx="3867150" cy="326231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48200" y="1370013"/>
            <a:ext cx="3867150" cy="326231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60F15D0-D630-4D11-9B2B-D1085BC29F97}"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8B3137-B41D-4408-A8E0-790B8BB4560C}"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630238" y="1879600"/>
            <a:ext cx="3868737" cy="27622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4629150" y="1879600"/>
            <a:ext cx="3887788" cy="27622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60F15D0-D630-4D11-9B2B-D1085BC29F97}"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C8B3137-B41D-4408-A8E0-790B8BB4560C}"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60F15D0-D630-4D11-9B2B-D1085BC29F97}"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C8B3137-B41D-4408-A8E0-790B8BB4560C}"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60F15D0-D630-4D11-9B2B-D1085BC29F97}"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C8B3137-B41D-4408-A8E0-790B8BB4560C}"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60F15D0-D630-4D11-9B2B-D1085BC29F97}"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8B3137-B41D-4408-A8E0-790B8BB4560C}"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9"/>
            <a:ext cx="7886700" cy="53816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60F15D0-D630-4D11-9B2B-D1085BC29F97}" type="datetimeFigureOut">
              <a:rPr lang="zh-CN" altLang="en-US" smtClean="0"/>
              <a:t>2023-01-10</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C8B3137-B41D-4408-A8E0-790B8BB4560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ctr" defTabSz="914400" rtl="0" eaLnBrk="1" latinLnBrk="0" hangingPunct="1">
        <a:lnSpc>
          <a:spcPct val="90000"/>
        </a:lnSpc>
        <a:spcBef>
          <a:spcPct val="0"/>
        </a:spcBef>
        <a:buNone/>
        <a:defRPr sz="2000" b="1" kern="1200" spc="200"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tags" Target="../tags/tag12.xml"/></Relationships>
</file>

<file path=ppt/slides/_rels/slide14.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slideLayout" Target="../slideLayouts/slideLayout7.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6371771" y="696685"/>
            <a:ext cx="1248229" cy="1862048"/>
          </a:xfrm>
          <a:prstGeom prst="rect">
            <a:avLst/>
          </a:prstGeom>
          <a:noFill/>
        </p:spPr>
        <p:txBody>
          <a:bodyPr wrap="square" rtlCol="0">
            <a:spAutoFit/>
          </a:bodyPr>
          <a:lstStyle/>
          <a:p>
            <a:r>
              <a:rPr lang="zh-CN" altLang="en-US" sz="11500">
                <a:solidFill>
                  <a:schemeClr val="bg1"/>
                </a:solidFill>
                <a:latin typeface="华文行楷" panose="02010800040101010101" pitchFamily="2" charset="-122"/>
                <a:ea typeface="华文行楷" panose="02010800040101010101" pitchFamily="2" charset="-122"/>
              </a:rPr>
              <a:t>重</a:t>
            </a:r>
          </a:p>
        </p:txBody>
      </p:sp>
      <p:sp>
        <p:nvSpPr>
          <p:cNvPr id="9" name="文本框 8"/>
          <p:cNvSpPr txBox="1"/>
          <p:nvPr/>
        </p:nvSpPr>
        <p:spPr>
          <a:xfrm>
            <a:off x="7446109" y="1313542"/>
            <a:ext cx="1248229" cy="1569660"/>
          </a:xfrm>
          <a:prstGeom prst="rect">
            <a:avLst/>
          </a:prstGeom>
          <a:noFill/>
        </p:spPr>
        <p:txBody>
          <a:bodyPr wrap="square" rtlCol="0">
            <a:spAutoFit/>
          </a:bodyPr>
          <a:lstStyle/>
          <a:p>
            <a:r>
              <a:rPr lang="zh-CN" altLang="en-US" sz="9600">
                <a:solidFill>
                  <a:schemeClr val="bg1"/>
                </a:solidFill>
                <a:latin typeface="华文行楷" panose="02010800040101010101" pitchFamily="2" charset="-122"/>
                <a:ea typeface="华文行楷" panose="02010800040101010101" pitchFamily="2" charset="-122"/>
              </a:rPr>
              <a:t>阳</a:t>
            </a:r>
          </a:p>
        </p:txBody>
      </p:sp>
      <p:sp>
        <p:nvSpPr>
          <p:cNvPr id="10" name="文本框 9"/>
          <p:cNvSpPr txBox="1"/>
          <p:nvPr/>
        </p:nvSpPr>
        <p:spPr>
          <a:xfrm>
            <a:off x="6720396" y="2389827"/>
            <a:ext cx="1248229" cy="1569660"/>
          </a:xfrm>
          <a:prstGeom prst="rect">
            <a:avLst/>
          </a:prstGeom>
          <a:noFill/>
        </p:spPr>
        <p:txBody>
          <a:bodyPr wrap="square" rtlCol="0">
            <a:spAutoFit/>
          </a:bodyPr>
          <a:lstStyle/>
          <a:p>
            <a:r>
              <a:rPr lang="zh-CN" altLang="en-US" sz="9600">
                <a:solidFill>
                  <a:schemeClr val="bg1"/>
                </a:solidFill>
                <a:latin typeface="华文行楷" panose="02010800040101010101" pitchFamily="2" charset="-122"/>
                <a:ea typeface="华文行楷" panose="02010800040101010101" pitchFamily="2" charset="-122"/>
              </a:rPr>
              <a:t>节</a:t>
            </a:r>
          </a:p>
        </p:txBody>
      </p:sp>
      <p:sp>
        <p:nvSpPr>
          <p:cNvPr id="11" name="文本框 10"/>
          <p:cNvSpPr txBox="1"/>
          <p:nvPr/>
        </p:nvSpPr>
        <p:spPr>
          <a:xfrm>
            <a:off x="5218718" y="566646"/>
            <a:ext cx="1429385" cy="4100286"/>
          </a:xfrm>
          <a:prstGeom prst="rect">
            <a:avLst/>
          </a:prstGeom>
          <a:noFill/>
        </p:spPr>
        <p:txBody>
          <a:bodyPr vert="eaVert" wrap="square" rtlCol="0">
            <a:spAutoFit/>
          </a:bodyPr>
          <a:lstStyle/>
          <a:p>
            <a:pPr>
              <a:lnSpc>
                <a:spcPct val="150000"/>
              </a:lnSpc>
            </a:pPr>
            <a:r>
              <a:rPr lang="zh-CN" altLang="en-US">
                <a:solidFill>
                  <a:schemeClr val="bg1"/>
                </a:solidFill>
                <a:latin typeface="华文行楷" panose="02010800040101010101" pitchFamily="2" charset="-122"/>
                <a:ea typeface="华文行楷" panose="02010800040101010101" pitchFamily="2" charset="-122"/>
              </a:rPr>
              <a:t>九月九日，佩茱萸，</a:t>
            </a:r>
            <a:endParaRPr lang="en-US" altLang="zh-CN">
              <a:solidFill>
                <a:schemeClr val="bg1"/>
              </a:solidFill>
              <a:latin typeface="华文行楷" panose="02010800040101010101" pitchFamily="2" charset="-122"/>
              <a:ea typeface="华文行楷" panose="02010800040101010101" pitchFamily="2" charset="-122"/>
            </a:endParaRPr>
          </a:p>
          <a:p>
            <a:pPr>
              <a:lnSpc>
                <a:spcPct val="150000"/>
              </a:lnSpc>
            </a:pPr>
            <a:r>
              <a:rPr lang="zh-CN" altLang="en-US">
                <a:solidFill>
                  <a:schemeClr val="bg1"/>
                </a:solidFill>
                <a:latin typeface="华文行楷" panose="02010800040101010101" pitchFamily="2" charset="-122"/>
                <a:ea typeface="华文行楷" panose="02010800040101010101" pitchFamily="2" charset="-122"/>
              </a:rPr>
              <a:t>食蓬饵，饮菊花酒，云令人长寿</a:t>
            </a:r>
            <a:endParaRPr lang="en-US" altLang="zh-CN">
              <a:solidFill>
                <a:schemeClr val="bg1"/>
              </a:solidFill>
              <a:latin typeface="华文行楷" panose="02010800040101010101" pitchFamily="2" charset="-122"/>
              <a:ea typeface="华文行楷" panose="02010800040101010101" pitchFamily="2" charset="-122"/>
            </a:endParaRPr>
          </a:p>
          <a:p>
            <a:pPr>
              <a:lnSpc>
                <a:spcPct val="150000"/>
              </a:lnSpc>
            </a:pPr>
            <a:endParaRPr lang="zh-CN" altLang="en-US">
              <a:solidFill>
                <a:schemeClr val="bg1"/>
              </a:solidFill>
              <a:latin typeface="华文行楷" panose="02010800040101010101" pitchFamily="2" charset="-122"/>
              <a:ea typeface="华文行楷" panose="020108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请点击这里添加相关标题</a:t>
            </a:r>
          </a:p>
        </p:txBody>
      </p:sp>
      <p:sp>
        <p:nvSpPr>
          <p:cNvPr id="2" name="矩形 1"/>
          <p:cNvSpPr/>
          <p:nvPr/>
        </p:nvSpPr>
        <p:spPr>
          <a:xfrm>
            <a:off x="224064" y="1572986"/>
            <a:ext cx="2124000" cy="3162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942370" y="1800792"/>
            <a:ext cx="687388" cy="68738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KSO_Shape"/>
          <p:cNvSpPr/>
          <p:nvPr/>
        </p:nvSpPr>
        <p:spPr bwMode="auto">
          <a:xfrm>
            <a:off x="1144409" y="2000288"/>
            <a:ext cx="283310" cy="288396"/>
          </a:xfrm>
          <a:custGeom>
            <a:avLst/>
            <a:gdLst>
              <a:gd name="T0" fmla="*/ 542159 w 3294"/>
              <a:gd name="T1" fmla="*/ 1438813 h 3351"/>
              <a:gd name="T2" fmla="*/ 799000 w 3294"/>
              <a:gd name="T3" fmla="*/ 921421 h 3351"/>
              <a:gd name="T4" fmla="*/ 1095065 w 3294"/>
              <a:gd name="T5" fmla="*/ 449159 h 3351"/>
              <a:gd name="T6" fmla="*/ 1337398 w 3294"/>
              <a:gd name="T7" fmla="*/ 142377 h 3351"/>
              <a:gd name="T8" fmla="*/ 1452922 w 3294"/>
              <a:gd name="T9" fmla="*/ 45131 h 3351"/>
              <a:gd name="T10" fmla="*/ 1594238 w 3294"/>
              <a:gd name="T11" fmla="*/ 15581 h 3351"/>
              <a:gd name="T12" fmla="*/ 1744151 w 3294"/>
              <a:gd name="T13" fmla="*/ 0 h 3351"/>
              <a:gd name="T14" fmla="*/ 1769943 w 3294"/>
              <a:gd name="T15" fmla="*/ 19879 h 3351"/>
              <a:gd name="T16" fmla="*/ 1760809 w 3294"/>
              <a:gd name="T17" fmla="*/ 44056 h 3351"/>
              <a:gd name="T18" fmla="*/ 1707076 w 3294"/>
              <a:gd name="T19" fmla="*/ 95097 h 3351"/>
              <a:gd name="T20" fmla="*/ 1218649 w 3294"/>
              <a:gd name="T21" fmla="*/ 704363 h 3351"/>
              <a:gd name="T22" fmla="*/ 773208 w 3294"/>
              <a:gd name="T23" fmla="*/ 1550566 h 3351"/>
              <a:gd name="T24" fmla="*/ 673803 w 3294"/>
              <a:gd name="T25" fmla="*/ 1763325 h 3351"/>
              <a:gd name="T26" fmla="*/ 503472 w 3294"/>
              <a:gd name="T27" fmla="*/ 1800397 h 3351"/>
              <a:gd name="T28" fmla="*/ 379888 w 3294"/>
              <a:gd name="T29" fmla="*/ 1779443 h 3351"/>
              <a:gd name="T30" fmla="*/ 298214 w 3294"/>
              <a:gd name="T31" fmla="*/ 1665542 h 3351"/>
              <a:gd name="T32" fmla="*/ 66091 w 3294"/>
              <a:gd name="T33" fmla="*/ 1371117 h 3351"/>
              <a:gd name="T34" fmla="*/ 0 w 3294"/>
              <a:gd name="T35" fmla="*/ 1265812 h 3351"/>
              <a:gd name="T36" fmla="*/ 72001 w 3294"/>
              <a:gd name="T37" fmla="*/ 1165879 h 3351"/>
              <a:gd name="T38" fmla="*/ 192362 w 3294"/>
              <a:gd name="T39" fmla="*/ 1115376 h 3351"/>
              <a:gd name="T40" fmla="*/ 342812 w 3294"/>
              <a:gd name="T41" fmla="*/ 1182535 h 3351"/>
              <a:gd name="T42" fmla="*/ 542159 w 3294"/>
              <a:gd name="T43" fmla="*/ 1438813 h 33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94" h="3351">
                <a:moveTo>
                  <a:pt x="1009" y="2678"/>
                </a:moveTo>
                <a:cubicBezTo>
                  <a:pt x="1157" y="2345"/>
                  <a:pt x="1317" y="2024"/>
                  <a:pt x="1487" y="1715"/>
                </a:cubicBezTo>
                <a:cubicBezTo>
                  <a:pt x="1658" y="1407"/>
                  <a:pt x="1842" y="1113"/>
                  <a:pt x="2038" y="836"/>
                </a:cubicBezTo>
                <a:cubicBezTo>
                  <a:pt x="2235" y="558"/>
                  <a:pt x="2385" y="368"/>
                  <a:pt x="2489" y="265"/>
                </a:cubicBezTo>
                <a:cubicBezTo>
                  <a:pt x="2592" y="162"/>
                  <a:pt x="2664" y="101"/>
                  <a:pt x="2704" y="84"/>
                </a:cubicBezTo>
                <a:cubicBezTo>
                  <a:pt x="2743" y="66"/>
                  <a:pt x="2831" y="48"/>
                  <a:pt x="2967" y="29"/>
                </a:cubicBezTo>
                <a:cubicBezTo>
                  <a:pt x="3102" y="10"/>
                  <a:pt x="3195" y="0"/>
                  <a:pt x="3246" y="0"/>
                </a:cubicBezTo>
                <a:cubicBezTo>
                  <a:pt x="3278" y="0"/>
                  <a:pt x="3294" y="13"/>
                  <a:pt x="3294" y="37"/>
                </a:cubicBezTo>
                <a:cubicBezTo>
                  <a:pt x="3294" y="52"/>
                  <a:pt x="3288" y="67"/>
                  <a:pt x="3277" y="82"/>
                </a:cubicBezTo>
                <a:cubicBezTo>
                  <a:pt x="3265" y="96"/>
                  <a:pt x="3232" y="128"/>
                  <a:pt x="3177" y="177"/>
                </a:cubicBezTo>
                <a:cubicBezTo>
                  <a:pt x="2902" y="433"/>
                  <a:pt x="2599" y="811"/>
                  <a:pt x="2268" y="1311"/>
                </a:cubicBezTo>
                <a:cubicBezTo>
                  <a:pt x="1938" y="1811"/>
                  <a:pt x="1661" y="2336"/>
                  <a:pt x="1439" y="2886"/>
                </a:cubicBezTo>
                <a:cubicBezTo>
                  <a:pt x="1349" y="3106"/>
                  <a:pt x="1287" y="3238"/>
                  <a:pt x="1254" y="3282"/>
                </a:cubicBezTo>
                <a:cubicBezTo>
                  <a:pt x="1221" y="3328"/>
                  <a:pt x="1115" y="3351"/>
                  <a:pt x="937" y="3351"/>
                </a:cubicBezTo>
                <a:cubicBezTo>
                  <a:pt x="809" y="3351"/>
                  <a:pt x="732" y="3338"/>
                  <a:pt x="707" y="3312"/>
                </a:cubicBezTo>
                <a:cubicBezTo>
                  <a:pt x="682" y="3286"/>
                  <a:pt x="631" y="3215"/>
                  <a:pt x="555" y="3100"/>
                </a:cubicBezTo>
                <a:cubicBezTo>
                  <a:pt x="430" y="2907"/>
                  <a:pt x="286" y="2724"/>
                  <a:pt x="123" y="2552"/>
                </a:cubicBezTo>
                <a:cubicBezTo>
                  <a:pt x="41" y="2466"/>
                  <a:pt x="0" y="2400"/>
                  <a:pt x="0" y="2356"/>
                </a:cubicBezTo>
                <a:cubicBezTo>
                  <a:pt x="0" y="2295"/>
                  <a:pt x="45" y="2233"/>
                  <a:pt x="134" y="2170"/>
                </a:cubicBezTo>
                <a:cubicBezTo>
                  <a:pt x="224" y="2107"/>
                  <a:pt x="298" y="2076"/>
                  <a:pt x="358" y="2076"/>
                </a:cubicBezTo>
                <a:cubicBezTo>
                  <a:pt x="434" y="2076"/>
                  <a:pt x="527" y="2118"/>
                  <a:pt x="638" y="2201"/>
                </a:cubicBezTo>
                <a:cubicBezTo>
                  <a:pt x="749" y="2285"/>
                  <a:pt x="873" y="2444"/>
                  <a:pt x="1009" y="267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6" name="文本框 5"/>
          <p:cNvSpPr txBox="1"/>
          <p:nvPr/>
        </p:nvSpPr>
        <p:spPr>
          <a:xfrm>
            <a:off x="353496" y="2687676"/>
            <a:ext cx="1865137" cy="1425310"/>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100">
                <a:solidFill>
                  <a:srgbClr val="FFFFFF"/>
                </a:solidFill>
              </a:rPr>
              <a:t>点击这里添加内容点击这里添加内容点击这里添加内容点击这里添加内容点击这里添加内容点击这里添加内容点击这里添加内容</a:t>
            </a:r>
            <a:endParaRPr lang="en-US" altLang="zh-CN" sz="1100">
              <a:solidFill>
                <a:srgbClr val="FFFFFF"/>
              </a:solidFill>
            </a:endParaRPr>
          </a:p>
        </p:txBody>
      </p:sp>
      <p:sp>
        <p:nvSpPr>
          <p:cNvPr id="7" name="矩形: 圆角 6"/>
          <p:cNvSpPr/>
          <p:nvPr/>
        </p:nvSpPr>
        <p:spPr>
          <a:xfrm>
            <a:off x="764064" y="4200556"/>
            <a:ext cx="1044000" cy="288000"/>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accent1"/>
                </a:solidFill>
              </a:rPr>
              <a:t>添加标题</a:t>
            </a:r>
          </a:p>
        </p:txBody>
      </p:sp>
      <p:sp>
        <p:nvSpPr>
          <p:cNvPr id="39" name="矩形 38"/>
          <p:cNvSpPr/>
          <p:nvPr/>
        </p:nvSpPr>
        <p:spPr>
          <a:xfrm>
            <a:off x="2420672" y="1572986"/>
            <a:ext cx="2124000" cy="3162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38978" y="1800792"/>
            <a:ext cx="687388" cy="68738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KSO_Shape"/>
          <p:cNvSpPr/>
          <p:nvPr/>
        </p:nvSpPr>
        <p:spPr bwMode="auto">
          <a:xfrm>
            <a:off x="3341017" y="2000288"/>
            <a:ext cx="283310" cy="288396"/>
          </a:xfrm>
          <a:custGeom>
            <a:avLst/>
            <a:gdLst>
              <a:gd name="T0" fmla="*/ 542159 w 3294"/>
              <a:gd name="T1" fmla="*/ 1438813 h 3351"/>
              <a:gd name="T2" fmla="*/ 799000 w 3294"/>
              <a:gd name="T3" fmla="*/ 921421 h 3351"/>
              <a:gd name="T4" fmla="*/ 1095065 w 3294"/>
              <a:gd name="T5" fmla="*/ 449159 h 3351"/>
              <a:gd name="T6" fmla="*/ 1337398 w 3294"/>
              <a:gd name="T7" fmla="*/ 142377 h 3351"/>
              <a:gd name="T8" fmla="*/ 1452922 w 3294"/>
              <a:gd name="T9" fmla="*/ 45131 h 3351"/>
              <a:gd name="T10" fmla="*/ 1594238 w 3294"/>
              <a:gd name="T11" fmla="*/ 15581 h 3351"/>
              <a:gd name="T12" fmla="*/ 1744151 w 3294"/>
              <a:gd name="T13" fmla="*/ 0 h 3351"/>
              <a:gd name="T14" fmla="*/ 1769943 w 3294"/>
              <a:gd name="T15" fmla="*/ 19879 h 3351"/>
              <a:gd name="T16" fmla="*/ 1760809 w 3294"/>
              <a:gd name="T17" fmla="*/ 44056 h 3351"/>
              <a:gd name="T18" fmla="*/ 1707076 w 3294"/>
              <a:gd name="T19" fmla="*/ 95097 h 3351"/>
              <a:gd name="T20" fmla="*/ 1218649 w 3294"/>
              <a:gd name="T21" fmla="*/ 704363 h 3351"/>
              <a:gd name="T22" fmla="*/ 773208 w 3294"/>
              <a:gd name="T23" fmla="*/ 1550566 h 3351"/>
              <a:gd name="T24" fmla="*/ 673803 w 3294"/>
              <a:gd name="T25" fmla="*/ 1763325 h 3351"/>
              <a:gd name="T26" fmla="*/ 503472 w 3294"/>
              <a:gd name="T27" fmla="*/ 1800397 h 3351"/>
              <a:gd name="T28" fmla="*/ 379888 w 3294"/>
              <a:gd name="T29" fmla="*/ 1779443 h 3351"/>
              <a:gd name="T30" fmla="*/ 298214 w 3294"/>
              <a:gd name="T31" fmla="*/ 1665542 h 3351"/>
              <a:gd name="T32" fmla="*/ 66091 w 3294"/>
              <a:gd name="T33" fmla="*/ 1371117 h 3351"/>
              <a:gd name="T34" fmla="*/ 0 w 3294"/>
              <a:gd name="T35" fmla="*/ 1265812 h 3351"/>
              <a:gd name="T36" fmla="*/ 72001 w 3294"/>
              <a:gd name="T37" fmla="*/ 1165879 h 3351"/>
              <a:gd name="T38" fmla="*/ 192362 w 3294"/>
              <a:gd name="T39" fmla="*/ 1115376 h 3351"/>
              <a:gd name="T40" fmla="*/ 342812 w 3294"/>
              <a:gd name="T41" fmla="*/ 1182535 h 3351"/>
              <a:gd name="T42" fmla="*/ 542159 w 3294"/>
              <a:gd name="T43" fmla="*/ 1438813 h 33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94" h="3351">
                <a:moveTo>
                  <a:pt x="1009" y="2678"/>
                </a:moveTo>
                <a:cubicBezTo>
                  <a:pt x="1157" y="2345"/>
                  <a:pt x="1317" y="2024"/>
                  <a:pt x="1487" y="1715"/>
                </a:cubicBezTo>
                <a:cubicBezTo>
                  <a:pt x="1658" y="1407"/>
                  <a:pt x="1842" y="1113"/>
                  <a:pt x="2038" y="836"/>
                </a:cubicBezTo>
                <a:cubicBezTo>
                  <a:pt x="2235" y="558"/>
                  <a:pt x="2385" y="368"/>
                  <a:pt x="2489" y="265"/>
                </a:cubicBezTo>
                <a:cubicBezTo>
                  <a:pt x="2592" y="162"/>
                  <a:pt x="2664" y="101"/>
                  <a:pt x="2704" y="84"/>
                </a:cubicBezTo>
                <a:cubicBezTo>
                  <a:pt x="2743" y="66"/>
                  <a:pt x="2831" y="48"/>
                  <a:pt x="2967" y="29"/>
                </a:cubicBezTo>
                <a:cubicBezTo>
                  <a:pt x="3102" y="10"/>
                  <a:pt x="3195" y="0"/>
                  <a:pt x="3246" y="0"/>
                </a:cubicBezTo>
                <a:cubicBezTo>
                  <a:pt x="3278" y="0"/>
                  <a:pt x="3294" y="13"/>
                  <a:pt x="3294" y="37"/>
                </a:cubicBezTo>
                <a:cubicBezTo>
                  <a:pt x="3294" y="52"/>
                  <a:pt x="3288" y="67"/>
                  <a:pt x="3277" y="82"/>
                </a:cubicBezTo>
                <a:cubicBezTo>
                  <a:pt x="3265" y="96"/>
                  <a:pt x="3232" y="128"/>
                  <a:pt x="3177" y="177"/>
                </a:cubicBezTo>
                <a:cubicBezTo>
                  <a:pt x="2902" y="433"/>
                  <a:pt x="2599" y="811"/>
                  <a:pt x="2268" y="1311"/>
                </a:cubicBezTo>
                <a:cubicBezTo>
                  <a:pt x="1938" y="1811"/>
                  <a:pt x="1661" y="2336"/>
                  <a:pt x="1439" y="2886"/>
                </a:cubicBezTo>
                <a:cubicBezTo>
                  <a:pt x="1349" y="3106"/>
                  <a:pt x="1287" y="3238"/>
                  <a:pt x="1254" y="3282"/>
                </a:cubicBezTo>
                <a:cubicBezTo>
                  <a:pt x="1221" y="3328"/>
                  <a:pt x="1115" y="3351"/>
                  <a:pt x="937" y="3351"/>
                </a:cubicBezTo>
                <a:cubicBezTo>
                  <a:pt x="809" y="3351"/>
                  <a:pt x="732" y="3338"/>
                  <a:pt x="707" y="3312"/>
                </a:cubicBezTo>
                <a:cubicBezTo>
                  <a:pt x="682" y="3286"/>
                  <a:pt x="631" y="3215"/>
                  <a:pt x="555" y="3100"/>
                </a:cubicBezTo>
                <a:cubicBezTo>
                  <a:pt x="430" y="2907"/>
                  <a:pt x="286" y="2724"/>
                  <a:pt x="123" y="2552"/>
                </a:cubicBezTo>
                <a:cubicBezTo>
                  <a:pt x="41" y="2466"/>
                  <a:pt x="0" y="2400"/>
                  <a:pt x="0" y="2356"/>
                </a:cubicBezTo>
                <a:cubicBezTo>
                  <a:pt x="0" y="2295"/>
                  <a:pt x="45" y="2233"/>
                  <a:pt x="134" y="2170"/>
                </a:cubicBezTo>
                <a:cubicBezTo>
                  <a:pt x="224" y="2107"/>
                  <a:pt x="298" y="2076"/>
                  <a:pt x="358" y="2076"/>
                </a:cubicBezTo>
                <a:cubicBezTo>
                  <a:pt x="434" y="2076"/>
                  <a:pt x="527" y="2118"/>
                  <a:pt x="638" y="2201"/>
                </a:cubicBezTo>
                <a:cubicBezTo>
                  <a:pt x="749" y="2285"/>
                  <a:pt x="873" y="2444"/>
                  <a:pt x="1009" y="267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2" name="文本框 41"/>
          <p:cNvSpPr txBox="1"/>
          <p:nvPr/>
        </p:nvSpPr>
        <p:spPr>
          <a:xfrm>
            <a:off x="2550104" y="2687676"/>
            <a:ext cx="1865137" cy="1425310"/>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100">
                <a:solidFill>
                  <a:srgbClr val="FFFFFF"/>
                </a:solidFill>
              </a:rPr>
              <a:t>点击这里添加内容点击这里添加内容点击这里添加内容点击这里添加内容点击这里添加内容点击这里添加内容点击这里添加内容</a:t>
            </a:r>
            <a:endParaRPr lang="en-US" altLang="zh-CN" sz="1100">
              <a:solidFill>
                <a:srgbClr val="FFFFFF"/>
              </a:solidFill>
            </a:endParaRPr>
          </a:p>
        </p:txBody>
      </p:sp>
      <p:sp>
        <p:nvSpPr>
          <p:cNvPr id="43" name="矩形: 圆角 42"/>
          <p:cNvSpPr/>
          <p:nvPr/>
        </p:nvSpPr>
        <p:spPr>
          <a:xfrm>
            <a:off x="2960672" y="4200556"/>
            <a:ext cx="1044000" cy="288000"/>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accent1"/>
                </a:solidFill>
              </a:rPr>
              <a:t>添加标题</a:t>
            </a:r>
          </a:p>
        </p:txBody>
      </p:sp>
      <p:sp>
        <p:nvSpPr>
          <p:cNvPr id="44" name="矩形 43"/>
          <p:cNvSpPr/>
          <p:nvPr/>
        </p:nvSpPr>
        <p:spPr>
          <a:xfrm>
            <a:off x="4617280" y="1572986"/>
            <a:ext cx="2124000" cy="3162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5335586" y="1800792"/>
            <a:ext cx="687388" cy="68738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KSO_Shape"/>
          <p:cNvSpPr/>
          <p:nvPr/>
        </p:nvSpPr>
        <p:spPr bwMode="auto">
          <a:xfrm>
            <a:off x="5537625" y="2000288"/>
            <a:ext cx="283310" cy="288396"/>
          </a:xfrm>
          <a:custGeom>
            <a:avLst/>
            <a:gdLst>
              <a:gd name="T0" fmla="*/ 542159 w 3294"/>
              <a:gd name="T1" fmla="*/ 1438813 h 3351"/>
              <a:gd name="T2" fmla="*/ 799000 w 3294"/>
              <a:gd name="T3" fmla="*/ 921421 h 3351"/>
              <a:gd name="T4" fmla="*/ 1095065 w 3294"/>
              <a:gd name="T5" fmla="*/ 449159 h 3351"/>
              <a:gd name="T6" fmla="*/ 1337398 w 3294"/>
              <a:gd name="T7" fmla="*/ 142377 h 3351"/>
              <a:gd name="T8" fmla="*/ 1452922 w 3294"/>
              <a:gd name="T9" fmla="*/ 45131 h 3351"/>
              <a:gd name="T10" fmla="*/ 1594238 w 3294"/>
              <a:gd name="T11" fmla="*/ 15581 h 3351"/>
              <a:gd name="T12" fmla="*/ 1744151 w 3294"/>
              <a:gd name="T13" fmla="*/ 0 h 3351"/>
              <a:gd name="T14" fmla="*/ 1769943 w 3294"/>
              <a:gd name="T15" fmla="*/ 19879 h 3351"/>
              <a:gd name="T16" fmla="*/ 1760809 w 3294"/>
              <a:gd name="T17" fmla="*/ 44056 h 3351"/>
              <a:gd name="T18" fmla="*/ 1707076 w 3294"/>
              <a:gd name="T19" fmla="*/ 95097 h 3351"/>
              <a:gd name="T20" fmla="*/ 1218649 w 3294"/>
              <a:gd name="T21" fmla="*/ 704363 h 3351"/>
              <a:gd name="T22" fmla="*/ 773208 w 3294"/>
              <a:gd name="T23" fmla="*/ 1550566 h 3351"/>
              <a:gd name="T24" fmla="*/ 673803 w 3294"/>
              <a:gd name="T25" fmla="*/ 1763325 h 3351"/>
              <a:gd name="T26" fmla="*/ 503472 w 3294"/>
              <a:gd name="T27" fmla="*/ 1800397 h 3351"/>
              <a:gd name="T28" fmla="*/ 379888 w 3294"/>
              <a:gd name="T29" fmla="*/ 1779443 h 3351"/>
              <a:gd name="T30" fmla="*/ 298214 w 3294"/>
              <a:gd name="T31" fmla="*/ 1665542 h 3351"/>
              <a:gd name="T32" fmla="*/ 66091 w 3294"/>
              <a:gd name="T33" fmla="*/ 1371117 h 3351"/>
              <a:gd name="T34" fmla="*/ 0 w 3294"/>
              <a:gd name="T35" fmla="*/ 1265812 h 3351"/>
              <a:gd name="T36" fmla="*/ 72001 w 3294"/>
              <a:gd name="T37" fmla="*/ 1165879 h 3351"/>
              <a:gd name="T38" fmla="*/ 192362 w 3294"/>
              <a:gd name="T39" fmla="*/ 1115376 h 3351"/>
              <a:gd name="T40" fmla="*/ 342812 w 3294"/>
              <a:gd name="T41" fmla="*/ 1182535 h 3351"/>
              <a:gd name="T42" fmla="*/ 542159 w 3294"/>
              <a:gd name="T43" fmla="*/ 1438813 h 33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94" h="3351">
                <a:moveTo>
                  <a:pt x="1009" y="2678"/>
                </a:moveTo>
                <a:cubicBezTo>
                  <a:pt x="1157" y="2345"/>
                  <a:pt x="1317" y="2024"/>
                  <a:pt x="1487" y="1715"/>
                </a:cubicBezTo>
                <a:cubicBezTo>
                  <a:pt x="1658" y="1407"/>
                  <a:pt x="1842" y="1113"/>
                  <a:pt x="2038" y="836"/>
                </a:cubicBezTo>
                <a:cubicBezTo>
                  <a:pt x="2235" y="558"/>
                  <a:pt x="2385" y="368"/>
                  <a:pt x="2489" y="265"/>
                </a:cubicBezTo>
                <a:cubicBezTo>
                  <a:pt x="2592" y="162"/>
                  <a:pt x="2664" y="101"/>
                  <a:pt x="2704" y="84"/>
                </a:cubicBezTo>
                <a:cubicBezTo>
                  <a:pt x="2743" y="66"/>
                  <a:pt x="2831" y="48"/>
                  <a:pt x="2967" y="29"/>
                </a:cubicBezTo>
                <a:cubicBezTo>
                  <a:pt x="3102" y="10"/>
                  <a:pt x="3195" y="0"/>
                  <a:pt x="3246" y="0"/>
                </a:cubicBezTo>
                <a:cubicBezTo>
                  <a:pt x="3278" y="0"/>
                  <a:pt x="3294" y="13"/>
                  <a:pt x="3294" y="37"/>
                </a:cubicBezTo>
                <a:cubicBezTo>
                  <a:pt x="3294" y="52"/>
                  <a:pt x="3288" y="67"/>
                  <a:pt x="3277" y="82"/>
                </a:cubicBezTo>
                <a:cubicBezTo>
                  <a:pt x="3265" y="96"/>
                  <a:pt x="3232" y="128"/>
                  <a:pt x="3177" y="177"/>
                </a:cubicBezTo>
                <a:cubicBezTo>
                  <a:pt x="2902" y="433"/>
                  <a:pt x="2599" y="811"/>
                  <a:pt x="2268" y="1311"/>
                </a:cubicBezTo>
                <a:cubicBezTo>
                  <a:pt x="1938" y="1811"/>
                  <a:pt x="1661" y="2336"/>
                  <a:pt x="1439" y="2886"/>
                </a:cubicBezTo>
                <a:cubicBezTo>
                  <a:pt x="1349" y="3106"/>
                  <a:pt x="1287" y="3238"/>
                  <a:pt x="1254" y="3282"/>
                </a:cubicBezTo>
                <a:cubicBezTo>
                  <a:pt x="1221" y="3328"/>
                  <a:pt x="1115" y="3351"/>
                  <a:pt x="937" y="3351"/>
                </a:cubicBezTo>
                <a:cubicBezTo>
                  <a:pt x="809" y="3351"/>
                  <a:pt x="732" y="3338"/>
                  <a:pt x="707" y="3312"/>
                </a:cubicBezTo>
                <a:cubicBezTo>
                  <a:pt x="682" y="3286"/>
                  <a:pt x="631" y="3215"/>
                  <a:pt x="555" y="3100"/>
                </a:cubicBezTo>
                <a:cubicBezTo>
                  <a:pt x="430" y="2907"/>
                  <a:pt x="286" y="2724"/>
                  <a:pt x="123" y="2552"/>
                </a:cubicBezTo>
                <a:cubicBezTo>
                  <a:pt x="41" y="2466"/>
                  <a:pt x="0" y="2400"/>
                  <a:pt x="0" y="2356"/>
                </a:cubicBezTo>
                <a:cubicBezTo>
                  <a:pt x="0" y="2295"/>
                  <a:pt x="45" y="2233"/>
                  <a:pt x="134" y="2170"/>
                </a:cubicBezTo>
                <a:cubicBezTo>
                  <a:pt x="224" y="2107"/>
                  <a:pt x="298" y="2076"/>
                  <a:pt x="358" y="2076"/>
                </a:cubicBezTo>
                <a:cubicBezTo>
                  <a:pt x="434" y="2076"/>
                  <a:pt x="527" y="2118"/>
                  <a:pt x="638" y="2201"/>
                </a:cubicBezTo>
                <a:cubicBezTo>
                  <a:pt x="749" y="2285"/>
                  <a:pt x="873" y="2444"/>
                  <a:pt x="1009" y="267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7" name="文本框 46"/>
          <p:cNvSpPr txBox="1"/>
          <p:nvPr/>
        </p:nvSpPr>
        <p:spPr>
          <a:xfrm>
            <a:off x="4746712" y="2687676"/>
            <a:ext cx="1865137" cy="1425310"/>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100">
                <a:solidFill>
                  <a:srgbClr val="FFFFFF"/>
                </a:solidFill>
              </a:rPr>
              <a:t>点击这里添加内容点击这里添加内容点击这里添加内容点击这里添加内容点击这里添加内容点击这里添加内容点击这里添加内容</a:t>
            </a:r>
            <a:endParaRPr lang="en-US" altLang="zh-CN" sz="1100">
              <a:solidFill>
                <a:srgbClr val="FFFFFF"/>
              </a:solidFill>
            </a:endParaRPr>
          </a:p>
        </p:txBody>
      </p:sp>
      <p:sp>
        <p:nvSpPr>
          <p:cNvPr id="48" name="矩形: 圆角 47"/>
          <p:cNvSpPr/>
          <p:nvPr/>
        </p:nvSpPr>
        <p:spPr>
          <a:xfrm>
            <a:off x="5157280" y="4200556"/>
            <a:ext cx="1044000" cy="288000"/>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accent1"/>
                </a:solidFill>
              </a:rPr>
              <a:t>添加标题</a:t>
            </a:r>
          </a:p>
        </p:txBody>
      </p:sp>
      <p:sp>
        <p:nvSpPr>
          <p:cNvPr id="49" name="矩形 48"/>
          <p:cNvSpPr/>
          <p:nvPr/>
        </p:nvSpPr>
        <p:spPr>
          <a:xfrm>
            <a:off x="6813888" y="1572986"/>
            <a:ext cx="2124000" cy="3162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7532194" y="1800792"/>
            <a:ext cx="687388" cy="68738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KSO_Shape"/>
          <p:cNvSpPr/>
          <p:nvPr/>
        </p:nvSpPr>
        <p:spPr bwMode="auto">
          <a:xfrm>
            <a:off x="7734233" y="2000288"/>
            <a:ext cx="283310" cy="288396"/>
          </a:xfrm>
          <a:custGeom>
            <a:avLst/>
            <a:gdLst>
              <a:gd name="T0" fmla="*/ 542159 w 3294"/>
              <a:gd name="T1" fmla="*/ 1438813 h 3351"/>
              <a:gd name="T2" fmla="*/ 799000 w 3294"/>
              <a:gd name="T3" fmla="*/ 921421 h 3351"/>
              <a:gd name="T4" fmla="*/ 1095065 w 3294"/>
              <a:gd name="T5" fmla="*/ 449159 h 3351"/>
              <a:gd name="T6" fmla="*/ 1337398 w 3294"/>
              <a:gd name="T7" fmla="*/ 142377 h 3351"/>
              <a:gd name="T8" fmla="*/ 1452922 w 3294"/>
              <a:gd name="T9" fmla="*/ 45131 h 3351"/>
              <a:gd name="T10" fmla="*/ 1594238 w 3294"/>
              <a:gd name="T11" fmla="*/ 15581 h 3351"/>
              <a:gd name="T12" fmla="*/ 1744151 w 3294"/>
              <a:gd name="T13" fmla="*/ 0 h 3351"/>
              <a:gd name="T14" fmla="*/ 1769943 w 3294"/>
              <a:gd name="T15" fmla="*/ 19879 h 3351"/>
              <a:gd name="T16" fmla="*/ 1760809 w 3294"/>
              <a:gd name="T17" fmla="*/ 44056 h 3351"/>
              <a:gd name="T18" fmla="*/ 1707076 w 3294"/>
              <a:gd name="T19" fmla="*/ 95097 h 3351"/>
              <a:gd name="T20" fmla="*/ 1218649 w 3294"/>
              <a:gd name="T21" fmla="*/ 704363 h 3351"/>
              <a:gd name="T22" fmla="*/ 773208 w 3294"/>
              <a:gd name="T23" fmla="*/ 1550566 h 3351"/>
              <a:gd name="T24" fmla="*/ 673803 w 3294"/>
              <a:gd name="T25" fmla="*/ 1763325 h 3351"/>
              <a:gd name="T26" fmla="*/ 503472 w 3294"/>
              <a:gd name="T27" fmla="*/ 1800397 h 3351"/>
              <a:gd name="T28" fmla="*/ 379888 w 3294"/>
              <a:gd name="T29" fmla="*/ 1779443 h 3351"/>
              <a:gd name="T30" fmla="*/ 298214 w 3294"/>
              <a:gd name="T31" fmla="*/ 1665542 h 3351"/>
              <a:gd name="T32" fmla="*/ 66091 w 3294"/>
              <a:gd name="T33" fmla="*/ 1371117 h 3351"/>
              <a:gd name="T34" fmla="*/ 0 w 3294"/>
              <a:gd name="T35" fmla="*/ 1265812 h 3351"/>
              <a:gd name="T36" fmla="*/ 72001 w 3294"/>
              <a:gd name="T37" fmla="*/ 1165879 h 3351"/>
              <a:gd name="T38" fmla="*/ 192362 w 3294"/>
              <a:gd name="T39" fmla="*/ 1115376 h 3351"/>
              <a:gd name="T40" fmla="*/ 342812 w 3294"/>
              <a:gd name="T41" fmla="*/ 1182535 h 3351"/>
              <a:gd name="T42" fmla="*/ 542159 w 3294"/>
              <a:gd name="T43" fmla="*/ 1438813 h 33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94" h="3351">
                <a:moveTo>
                  <a:pt x="1009" y="2678"/>
                </a:moveTo>
                <a:cubicBezTo>
                  <a:pt x="1157" y="2345"/>
                  <a:pt x="1317" y="2024"/>
                  <a:pt x="1487" y="1715"/>
                </a:cubicBezTo>
                <a:cubicBezTo>
                  <a:pt x="1658" y="1407"/>
                  <a:pt x="1842" y="1113"/>
                  <a:pt x="2038" y="836"/>
                </a:cubicBezTo>
                <a:cubicBezTo>
                  <a:pt x="2235" y="558"/>
                  <a:pt x="2385" y="368"/>
                  <a:pt x="2489" y="265"/>
                </a:cubicBezTo>
                <a:cubicBezTo>
                  <a:pt x="2592" y="162"/>
                  <a:pt x="2664" y="101"/>
                  <a:pt x="2704" y="84"/>
                </a:cubicBezTo>
                <a:cubicBezTo>
                  <a:pt x="2743" y="66"/>
                  <a:pt x="2831" y="48"/>
                  <a:pt x="2967" y="29"/>
                </a:cubicBezTo>
                <a:cubicBezTo>
                  <a:pt x="3102" y="10"/>
                  <a:pt x="3195" y="0"/>
                  <a:pt x="3246" y="0"/>
                </a:cubicBezTo>
                <a:cubicBezTo>
                  <a:pt x="3278" y="0"/>
                  <a:pt x="3294" y="13"/>
                  <a:pt x="3294" y="37"/>
                </a:cubicBezTo>
                <a:cubicBezTo>
                  <a:pt x="3294" y="52"/>
                  <a:pt x="3288" y="67"/>
                  <a:pt x="3277" y="82"/>
                </a:cubicBezTo>
                <a:cubicBezTo>
                  <a:pt x="3265" y="96"/>
                  <a:pt x="3232" y="128"/>
                  <a:pt x="3177" y="177"/>
                </a:cubicBezTo>
                <a:cubicBezTo>
                  <a:pt x="2902" y="433"/>
                  <a:pt x="2599" y="811"/>
                  <a:pt x="2268" y="1311"/>
                </a:cubicBezTo>
                <a:cubicBezTo>
                  <a:pt x="1938" y="1811"/>
                  <a:pt x="1661" y="2336"/>
                  <a:pt x="1439" y="2886"/>
                </a:cubicBezTo>
                <a:cubicBezTo>
                  <a:pt x="1349" y="3106"/>
                  <a:pt x="1287" y="3238"/>
                  <a:pt x="1254" y="3282"/>
                </a:cubicBezTo>
                <a:cubicBezTo>
                  <a:pt x="1221" y="3328"/>
                  <a:pt x="1115" y="3351"/>
                  <a:pt x="937" y="3351"/>
                </a:cubicBezTo>
                <a:cubicBezTo>
                  <a:pt x="809" y="3351"/>
                  <a:pt x="732" y="3338"/>
                  <a:pt x="707" y="3312"/>
                </a:cubicBezTo>
                <a:cubicBezTo>
                  <a:pt x="682" y="3286"/>
                  <a:pt x="631" y="3215"/>
                  <a:pt x="555" y="3100"/>
                </a:cubicBezTo>
                <a:cubicBezTo>
                  <a:pt x="430" y="2907"/>
                  <a:pt x="286" y="2724"/>
                  <a:pt x="123" y="2552"/>
                </a:cubicBezTo>
                <a:cubicBezTo>
                  <a:pt x="41" y="2466"/>
                  <a:pt x="0" y="2400"/>
                  <a:pt x="0" y="2356"/>
                </a:cubicBezTo>
                <a:cubicBezTo>
                  <a:pt x="0" y="2295"/>
                  <a:pt x="45" y="2233"/>
                  <a:pt x="134" y="2170"/>
                </a:cubicBezTo>
                <a:cubicBezTo>
                  <a:pt x="224" y="2107"/>
                  <a:pt x="298" y="2076"/>
                  <a:pt x="358" y="2076"/>
                </a:cubicBezTo>
                <a:cubicBezTo>
                  <a:pt x="434" y="2076"/>
                  <a:pt x="527" y="2118"/>
                  <a:pt x="638" y="2201"/>
                </a:cubicBezTo>
                <a:cubicBezTo>
                  <a:pt x="749" y="2285"/>
                  <a:pt x="873" y="2444"/>
                  <a:pt x="1009" y="267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52" name="文本框 51"/>
          <p:cNvSpPr txBox="1"/>
          <p:nvPr/>
        </p:nvSpPr>
        <p:spPr>
          <a:xfrm>
            <a:off x="6943320" y="2687676"/>
            <a:ext cx="1865137" cy="1425310"/>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100">
                <a:solidFill>
                  <a:srgbClr val="FFFFFF"/>
                </a:solidFill>
              </a:rPr>
              <a:t>点击这里添加内容点击这里添加内容点击这里添加内容点击这里添加内容点击这里添加内容点击这里添加内容点击这里添加内容</a:t>
            </a:r>
            <a:endParaRPr lang="en-US" altLang="zh-CN" sz="1100">
              <a:solidFill>
                <a:srgbClr val="FFFFFF"/>
              </a:solidFill>
            </a:endParaRPr>
          </a:p>
        </p:txBody>
      </p:sp>
      <p:sp>
        <p:nvSpPr>
          <p:cNvPr id="53" name="矩形: 圆角 52"/>
          <p:cNvSpPr/>
          <p:nvPr/>
        </p:nvSpPr>
        <p:spPr>
          <a:xfrm>
            <a:off x="7353888" y="4200556"/>
            <a:ext cx="1044000" cy="288000"/>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accent1"/>
                </a:solidFill>
              </a:rPr>
              <a:t>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请点击这里添加相关标题</a:t>
            </a:r>
          </a:p>
        </p:txBody>
      </p:sp>
      <p:sp>
        <p:nvSpPr>
          <p:cNvPr id="3" name="MH_Other_5"/>
          <p:cNvSpPr/>
          <p:nvPr>
            <p:custDataLst>
              <p:tags r:id="rId1"/>
            </p:custDataLst>
          </p:nvPr>
        </p:nvSpPr>
        <p:spPr>
          <a:xfrm>
            <a:off x="1889726" y="1447703"/>
            <a:ext cx="5364547" cy="437755"/>
          </a:xfrm>
          <a:prstGeom prst="rect">
            <a:avLst/>
          </a:prstGeom>
          <a:noFill/>
          <a:ln>
            <a:solidFill>
              <a:schemeClr val="accent1">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4" name="MH_SubTitle_1"/>
          <p:cNvSpPr/>
          <p:nvPr>
            <p:custDataLst>
              <p:tags r:id="rId2"/>
            </p:custDataLst>
          </p:nvPr>
        </p:nvSpPr>
        <p:spPr>
          <a:xfrm>
            <a:off x="2112975" y="1148388"/>
            <a:ext cx="4063097" cy="598633"/>
          </a:xfrm>
          <a:prstGeom prst="roundRect">
            <a:avLst/>
          </a:prstGeom>
          <a:solidFill>
            <a:schemeClr val="accent1"/>
          </a:solidFill>
          <a:ln>
            <a:solidFill>
              <a:srgbClr val="FFF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2750" anchor="ctr">
            <a:normAutofit/>
          </a:bodyPr>
          <a:lstStyle/>
          <a:p>
            <a:pPr>
              <a:defRPr/>
            </a:pPr>
            <a:r>
              <a:rPr lang="zh-CN" altLang="en-US" sz="1200">
                <a:solidFill>
                  <a:srgbClr val="FFFFFF"/>
                </a:solidFill>
              </a:rPr>
              <a:t>点击这里添加内容点击这里添加内容点击这里添加内容</a:t>
            </a:r>
            <a:endParaRPr lang="zh-CN" altLang="en-US" sz="1200" dirty="0">
              <a:solidFill>
                <a:srgbClr val="FFFFFF"/>
              </a:solidFill>
            </a:endParaRPr>
          </a:p>
        </p:txBody>
      </p:sp>
      <p:sp>
        <p:nvSpPr>
          <p:cNvPr id="6" name="MH_Other_5"/>
          <p:cNvSpPr/>
          <p:nvPr>
            <p:custDataLst>
              <p:tags r:id="rId3"/>
            </p:custDataLst>
          </p:nvPr>
        </p:nvSpPr>
        <p:spPr>
          <a:xfrm>
            <a:off x="1889726" y="2425465"/>
            <a:ext cx="5364547" cy="437755"/>
          </a:xfrm>
          <a:prstGeom prst="rect">
            <a:avLst/>
          </a:prstGeom>
          <a:noFill/>
          <a:ln>
            <a:solidFill>
              <a:schemeClr val="accent1">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7" name="MH_SubTitle_1"/>
          <p:cNvSpPr/>
          <p:nvPr>
            <p:custDataLst>
              <p:tags r:id="rId4"/>
            </p:custDataLst>
          </p:nvPr>
        </p:nvSpPr>
        <p:spPr>
          <a:xfrm>
            <a:off x="2112975" y="2126150"/>
            <a:ext cx="4063097" cy="598633"/>
          </a:xfrm>
          <a:prstGeom prst="roundRect">
            <a:avLst/>
          </a:prstGeom>
          <a:solidFill>
            <a:schemeClr val="accent1"/>
          </a:solidFill>
          <a:ln>
            <a:solidFill>
              <a:srgbClr val="FFF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2750" anchor="ctr">
            <a:normAutofit/>
          </a:bodyPr>
          <a:lstStyle/>
          <a:p>
            <a:pPr>
              <a:defRPr/>
            </a:pPr>
            <a:r>
              <a:rPr lang="zh-CN" altLang="en-US" sz="1200">
                <a:solidFill>
                  <a:srgbClr val="FFFFFF"/>
                </a:solidFill>
              </a:rPr>
              <a:t>点击这里添加内容点击这里添加内容点击这里添加内容</a:t>
            </a:r>
            <a:endParaRPr lang="zh-CN" altLang="en-US" sz="1200" dirty="0">
              <a:solidFill>
                <a:srgbClr val="FFFFFF"/>
              </a:solidFill>
            </a:endParaRPr>
          </a:p>
        </p:txBody>
      </p:sp>
      <p:sp>
        <p:nvSpPr>
          <p:cNvPr id="8" name="MH_Other_5"/>
          <p:cNvSpPr/>
          <p:nvPr>
            <p:custDataLst>
              <p:tags r:id="rId5"/>
            </p:custDataLst>
          </p:nvPr>
        </p:nvSpPr>
        <p:spPr>
          <a:xfrm>
            <a:off x="1889726" y="3403227"/>
            <a:ext cx="5364547" cy="437755"/>
          </a:xfrm>
          <a:prstGeom prst="rect">
            <a:avLst/>
          </a:prstGeom>
          <a:noFill/>
          <a:ln>
            <a:solidFill>
              <a:schemeClr val="accent1">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9" name="MH_SubTitle_1"/>
          <p:cNvSpPr/>
          <p:nvPr>
            <p:custDataLst>
              <p:tags r:id="rId6"/>
            </p:custDataLst>
          </p:nvPr>
        </p:nvSpPr>
        <p:spPr>
          <a:xfrm>
            <a:off x="2112975" y="3103912"/>
            <a:ext cx="4063097" cy="598633"/>
          </a:xfrm>
          <a:prstGeom prst="roundRect">
            <a:avLst/>
          </a:prstGeom>
          <a:solidFill>
            <a:schemeClr val="accent1"/>
          </a:solidFill>
          <a:ln>
            <a:solidFill>
              <a:srgbClr val="FFF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2750" anchor="ctr">
            <a:normAutofit/>
          </a:bodyPr>
          <a:lstStyle/>
          <a:p>
            <a:pPr>
              <a:defRPr/>
            </a:pPr>
            <a:r>
              <a:rPr lang="zh-CN" altLang="en-US" sz="1200">
                <a:solidFill>
                  <a:srgbClr val="FFFFFF"/>
                </a:solidFill>
              </a:rPr>
              <a:t>点击这里添加内容点击这里添加内容点击这里添加内容</a:t>
            </a:r>
            <a:endParaRPr lang="zh-CN" altLang="en-US" sz="1200" dirty="0">
              <a:solidFill>
                <a:srgbClr val="FFFFFF"/>
              </a:solidFill>
            </a:endParaRPr>
          </a:p>
        </p:txBody>
      </p:sp>
      <p:sp>
        <p:nvSpPr>
          <p:cNvPr id="10" name="MH_Other_5"/>
          <p:cNvSpPr/>
          <p:nvPr>
            <p:custDataLst>
              <p:tags r:id="rId7"/>
            </p:custDataLst>
          </p:nvPr>
        </p:nvSpPr>
        <p:spPr>
          <a:xfrm>
            <a:off x="1889726" y="4380989"/>
            <a:ext cx="5364547" cy="437755"/>
          </a:xfrm>
          <a:prstGeom prst="rect">
            <a:avLst/>
          </a:prstGeom>
          <a:noFill/>
          <a:ln>
            <a:solidFill>
              <a:schemeClr val="accent1">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1" name="MH_SubTitle_1"/>
          <p:cNvSpPr/>
          <p:nvPr>
            <p:custDataLst>
              <p:tags r:id="rId8"/>
            </p:custDataLst>
          </p:nvPr>
        </p:nvSpPr>
        <p:spPr>
          <a:xfrm>
            <a:off x="2112975" y="4081674"/>
            <a:ext cx="4063097" cy="598633"/>
          </a:xfrm>
          <a:prstGeom prst="roundRect">
            <a:avLst/>
          </a:prstGeom>
          <a:solidFill>
            <a:schemeClr val="accent1"/>
          </a:solidFill>
          <a:ln>
            <a:solidFill>
              <a:srgbClr val="FFF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2750" anchor="ctr">
            <a:normAutofit/>
          </a:bodyPr>
          <a:lstStyle/>
          <a:p>
            <a:pPr>
              <a:defRPr/>
            </a:pPr>
            <a:r>
              <a:rPr lang="zh-CN" altLang="en-US" sz="1200">
                <a:solidFill>
                  <a:srgbClr val="FFFFFF"/>
                </a:solidFill>
              </a:rPr>
              <a:t>点击这里添加内容点击这里添加内容点击这里添加内容</a:t>
            </a:r>
            <a:endParaRPr lang="zh-CN" altLang="en-US" sz="1200" dirty="0">
              <a:solidFill>
                <a:srgbClr val="FFFFFF"/>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矩形 1"/>
          <p:cNvSpPr/>
          <p:nvPr/>
        </p:nvSpPr>
        <p:spPr>
          <a:xfrm>
            <a:off x="439351" y="1724025"/>
            <a:ext cx="187712" cy="1785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 name="文本框 2"/>
          <p:cNvSpPr txBox="1"/>
          <p:nvPr/>
        </p:nvSpPr>
        <p:spPr>
          <a:xfrm>
            <a:off x="628798" y="1599851"/>
            <a:ext cx="31013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800" b="1">
                <a:solidFill>
                  <a:schemeClr val="tx1"/>
                </a:solidFill>
              </a:rPr>
              <a:t>添加标题</a:t>
            </a:r>
            <a:endParaRPr lang="en-US" altLang="zh-CN" sz="1800" b="1">
              <a:solidFill>
                <a:schemeClr val="tx1"/>
              </a:solidFill>
            </a:endParaRPr>
          </a:p>
        </p:txBody>
      </p:sp>
      <p:sp>
        <p:nvSpPr>
          <p:cNvPr id="4" name="文本框 3"/>
          <p:cNvSpPr txBox="1"/>
          <p:nvPr/>
        </p:nvSpPr>
        <p:spPr>
          <a:xfrm>
            <a:off x="628798" y="2019122"/>
            <a:ext cx="3275546" cy="2712535"/>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zh-CN" altLang="en-US"/>
              <a:t>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a:t>
            </a:r>
            <a:endParaRPr lang="en-US" altLang="zh-CN"/>
          </a:p>
        </p:txBody>
      </p:sp>
      <p:sp>
        <p:nvSpPr>
          <p:cNvPr id="5" name="矩形 4"/>
          <p:cNvSpPr/>
          <p:nvPr/>
        </p:nvSpPr>
        <p:spPr>
          <a:xfrm>
            <a:off x="5327650" y="660400"/>
            <a:ext cx="2990850" cy="393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6200000">
            <a:off x="4981575" y="3606800"/>
            <a:ext cx="463550" cy="32385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444020" y="1391733"/>
            <a:ext cx="2758110" cy="3205667"/>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zh-CN" altLang="en-US">
                <a:solidFill>
                  <a:srgbClr val="FFFFFF"/>
                </a:solidFill>
              </a:rPr>
              <a:t>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点击这里添加内容</a:t>
            </a:r>
            <a:endParaRPr lang="en-US" altLang="zh-CN">
              <a:solidFill>
                <a:srgbClr val="FFFFFF"/>
              </a:solidFill>
            </a:endParaRPr>
          </a:p>
        </p:txBody>
      </p:sp>
      <p:sp>
        <p:nvSpPr>
          <p:cNvPr id="8" name="文本框 7"/>
          <p:cNvSpPr txBox="1"/>
          <p:nvPr/>
        </p:nvSpPr>
        <p:spPr>
          <a:xfrm>
            <a:off x="5441091" y="924937"/>
            <a:ext cx="2761039" cy="504896"/>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800" b="1">
                <a:solidFill>
                  <a:srgbClr val="FFFFFF"/>
                </a:solidFill>
              </a:rPr>
              <a:t>添加标题添加标题</a:t>
            </a:r>
            <a:endParaRPr lang="en-US" altLang="zh-CN" sz="1800" b="1">
              <a:solidFill>
                <a:srgbClr val="FFFFFF"/>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请点击这里添加相关标题</a:t>
            </a:r>
          </a:p>
        </p:txBody>
      </p:sp>
      <p:sp>
        <p:nvSpPr>
          <p:cNvPr id="9" name="MH_Other_1"/>
          <p:cNvSpPr>
            <a:spLocks noChangeAspect="1"/>
          </p:cNvSpPr>
          <p:nvPr>
            <p:custDataLst>
              <p:tags r:id="rId1"/>
            </p:custDataLst>
          </p:nvPr>
        </p:nvSpPr>
        <p:spPr>
          <a:xfrm>
            <a:off x="2732021" y="1181985"/>
            <a:ext cx="3724648" cy="3547284"/>
          </a:xfrm>
          <a:custGeom>
            <a:avLst/>
            <a:gdLst>
              <a:gd name="connsiteX0" fmla="*/ 3084612 w 5288045"/>
              <a:gd name="connsiteY0" fmla="*/ 2171133 h 5037048"/>
              <a:gd name="connsiteX1" fmla="*/ 3068519 w 5288045"/>
              <a:gd name="connsiteY1" fmla="*/ 2178885 h 5037048"/>
              <a:gd name="connsiteX2" fmla="*/ 2627115 w 5288045"/>
              <a:gd name="connsiteY2" fmla="*/ 2268000 h 5037048"/>
              <a:gd name="connsiteX3" fmla="*/ 2289898 w 5288045"/>
              <a:gd name="connsiteY3" fmla="*/ 2217018 h 5037048"/>
              <a:gd name="connsiteX4" fmla="*/ 2209451 w 5288045"/>
              <a:gd name="connsiteY4" fmla="*/ 2187574 h 5037048"/>
              <a:gd name="connsiteX5" fmla="*/ 2217018 w 5288045"/>
              <a:gd name="connsiteY5" fmla="*/ 2208247 h 5037048"/>
              <a:gd name="connsiteX6" fmla="*/ 2268000 w 5288045"/>
              <a:gd name="connsiteY6" fmla="*/ 2545464 h 5037048"/>
              <a:gd name="connsiteX7" fmla="*/ 2244961 w 5288045"/>
              <a:gd name="connsiteY7" fmla="*/ 2774005 h 5037048"/>
              <a:gd name="connsiteX8" fmla="*/ 2223083 w 5288045"/>
              <a:gd name="connsiteY8" fmla="*/ 2844485 h 5037048"/>
              <a:gd name="connsiteX9" fmla="*/ 2289898 w 5288045"/>
              <a:gd name="connsiteY9" fmla="*/ 2820031 h 5037048"/>
              <a:gd name="connsiteX10" fmla="*/ 2627115 w 5288045"/>
              <a:gd name="connsiteY10" fmla="*/ 2769048 h 5037048"/>
              <a:gd name="connsiteX11" fmla="*/ 3068519 w 5288045"/>
              <a:gd name="connsiteY11" fmla="*/ 2858163 h 5037048"/>
              <a:gd name="connsiteX12" fmla="*/ 3069330 w 5288045"/>
              <a:gd name="connsiteY12" fmla="*/ 2858554 h 5037048"/>
              <a:gd name="connsiteX13" fmla="*/ 3043084 w 5288045"/>
              <a:gd name="connsiteY13" fmla="*/ 2774005 h 5037048"/>
              <a:gd name="connsiteX14" fmla="*/ 3020045 w 5288045"/>
              <a:gd name="connsiteY14" fmla="*/ 2545464 h 5037048"/>
              <a:gd name="connsiteX15" fmla="*/ 3071028 w 5288045"/>
              <a:gd name="connsiteY15" fmla="*/ 2208247 h 5037048"/>
              <a:gd name="connsiteX16" fmla="*/ 2627115 w 5288045"/>
              <a:gd name="connsiteY16" fmla="*/ 0 h 5037048"/>
              <a:gd name="connsiteX17" fmla="*/ 3761115 w 5288045"/>
              <a:gd name="connsiteY17" fmla="*/ 1134000 h 5037048"/>
              <a:gd name="connsiteX18" fmla="*/ 3710133 w 5288045"/>
              <a:gd name="connsiteY18" fmla="*/ 1471217 h 5037048"/>
              <a:gd name="connsiteX19" fmla="*/ 3696549 w 5288045"/>
              <a:gd name="connsiteY19" fmla="*/ 1508332 h 5037048"/>
              <a:gd name="connsiteX20" fmla="*/ 3712641 w 5288045"/>
              <a:gd name="connsiteY20" fmla="*/ 1500580 h 5037048"/>
              <a:gd name="connsiteX21" fmla="*/ 4154045 w 5288045"/>
              <a:gd name="connsiteY21" fmla="*/ 1411464 h 5037048"/>
              <a:gd name="connsiteX22" fmla="*/ 5288045 w 5288045"/>
              <a:gd name="connsiteY22" fmla="*/ 2545464 h 5037048"/>
              <a:gd name="connsiteX23" fmla="*/ 4154045 w 5288045"/>
              <a:gd name="connsiteY23" fmla="*/ 3679464 h 5037048"/>
              <a:gd name="connsiteX24" fmla="*/ 3712641 w 5288045"/>
              <a:gd name="connsiteY24" fmla="*/ 3590349 h 5037048"/>
              <a:gd name="connsiteX25" fmla="*/ 3711831 w 5288045"/>
              <a:gd name="connsiteY25" fmla="*/ 3589959 h 5037048"/>
              <a:gd name="connsiteX26" fmla="*/ 3738076 w 5288045"/>
              <a:gd name="connsiteY26" fmla="*/ 3674508 h 5037048"/>
              <a:gd name="connsiteX27" fmla="*/ 3761115 w 5288045"/>
              <a:gd name="connsiteY27" fmla="*/ 3903048 h 5037048"/>
              <a:gd name="connsiteX28" fmla="*/ 2627115 w 5288045"/>
              <a:gd name="connsiteY28" fmla="*/ 5037048 h 5037048"/>
              <a:gd name="connsiteX29" fmla="*/ 1493115 w 5288045"/>
              <a:gd name="connsiteY29" fmla="*/ 3903048 h 5037048"/>
              <a:gd name="connsiteX30" fmla="*/ 1516154 w 5288045"/>
              <a:gd name="connsiteY30" fmla="*/ 3674508 h 5037048"/>
              <a:gd name="connsiteX31" fmla="*/ 1538033 w 5288045"/>
              <a:gd name="connsiteY31" fmla="*/ 3604027 h 5037048"/>
              <a:gd name="connsiteX32" fmla="*/ 1471217 w 5288045"/>
              <a:gd name="connsiteY32" fmla="*/ 3628482 h 5037048"/>
              <a:gd name="connsiteX33" fmla="*/ 1134000 w 5288045"/>
              <a:gd name="connsiteY33" fmla="*/ 3679464 h 5037048"/>
              <a:gd name="connsiteX34" fmla="*/ 0 w 5288045"/>
              <a:gd name="connsiteY34" fmla="*/ 2545464 h 5037048"/>
              <a:gd name="connsiteX35" fmla="*/ 1134000 w 5288045"/>
              <a:gd name="connsiteY35" fmla="*/ 1411464 h 5037048"/>
              <a:gd name="connsiteX36" fmla="*/ 1471217 w 5288045"/>
              <a:gd name="connsiteY36" fmla="*/ 1462447 h 5037048"/>
              <a:gd name="connsiteX37" fmla="*/ 1551664 w 5288045"/>
              <a:gd name="connsiteY37" fmla="*/ 1491891 h 5037048"/>
              <a:gd name="connsiteX38" fmla="*/ 1544098 w 5288045"/>
              <a:gd name="connsiteY38" fmla="*/ 1471217 h 5037048"/>
              <a:gd name="connsiteX39" fmla="*/ 1493115 w 5288045"/>
              <a:gd name="connsiteY39" fmla="*/ 1134000 h 5037048"/>
              <a:gd name="connsiteX40" fmla="*/ 2627115 w 5288045"/>
              <a:gd name="connsiteY40" fmla="*/ 0 h 503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288045" h="5037048">
                <a:moveTo>
                  <a:pt x="3084612" y="2171133"/>
                </a:moveTo>
                <a:lnTo>
                  <a:pt x="3068519" y="2178885"/>
                </a:lnTo>
                <a:cubicBezTo>
                  <a:pt x="2932849" y="2236268"/>
                  <a:pt x="2783688" y="2268000"/>
                  <a:pt x="2627115" y="2268000"/>
                </a:cubicBezTo>
                <a:cubicBezTo>
                  <a:pt x="2509686" y="2268000"/>
                  <a:pt x="2396425" y="2250151"/>
                  <a:pt x="2289898" y="2217018"/>
                </a:cubicBezTo>
                <a:lnTo>
                  <a:pt x="2209451" y="2187574"/>
                </a:lnTo>
                <a:lnTo>
                  <a:pt x="2217018" y="2208247"/>
                </a:lnTo>
                <a:cubicBezTo>
                  <a:pt x="2250151" y="2314774"/>
                  <a:pt x="2268000" y="2428035"/>
                  <a:pt x="2268000" y="2545464"/>
                </a:cubicBezTo>
                <a:cubicBezTo>
                  <a:pt x="2268000" y="2623751"/>
                  <a:pt x="2260067" y="2700184"/>
                  <a:pt x="2244961" y="2774005"/>
                </a:cubicBezTo>
                <a:lnTo>
                  <a:pt x="2223083" y="2844485"/>
                </a:lnTo>
                <a:lnTo>
                  <a:pt x="2289898" y="2820031"/>
                </a:lnTo>
                <a:cubicBezTo>
                  <a:pt x="2396425" y="2786897"/>
                  <a:pt x="2509686" y="2769048"/>
                  <a:pt x="2627115" y="2769048"/>
                </a:cubicBezTo>
                <a:cubicBezTo>
                  <a:pt x="2783688" y="2769048"/>
                  <a:pt x="2932849" y="2800780"/>
                  <a:pt x="3068519" y="2858163"/>
                </a:cubicBezTo>
                <a:lnTo>
                  <a:pt x="3069330" y="2858554"/>
                </a:lnTo>
                <a:lnTo>
                  <a:pt x="3043084" y="2774005"/>
                </a:lnTo>
                <a:cubicBezTo>
                  <a:pt x="3027978" y="2700184"/>
                  <a:pt x="3020045" y="2623751"/>
                  <a:pt x="3020045" y="2545464"/>
                </a:cubicBezTo>
                <a:cubicBezTo>
                  <a:pt x="3020045" y="2428035"/>
                  <a:pt x="3037894" y="2314774"/>
                  <a:pt x="3071028" y="2208247"/>
                </a:cubicBezTo>
                <a:close/>
                <a:moveTo>
                  <a:pt x="2627115" y="0"/>
                </a:moveTo>
                <a:cubicBezTo>
                  <a:pt x="3253406" y="0"/>
                  <a:pt x="3761115" y="507709"/>
                  <a:pt x="3761115" y="1134000"/>
                </a:cubicBezTo>
                <a:cubicBezTo>
                  <a:pt x="3761115" y="1251430"/>
                  <a:pt x="3743266" y="1364690"/>
                  <a:pt x="3710133" y="1471217"/>
                </a:cubicBezTo>
                <a:lnTo>
                  <a:pt x="3696549" y="1508332"/>
                </a:lnTo>
                <a:lnTo>
                  <a:pt x="3712641" y="1500580"/>
                </a:lnTo>
                <a:cubicBezTo>
                  <a:pt x="3848311" y="1443196"/>
                  <a:pt x="3997473" y="1411464"/>
                  <a:pt x="4154045" y="1411464"/>
                </a:cubicBezTo>
                <a:cubicBezTo>
                  <a:pt x="4780336" y="1411464"/>
                  <a:pt x="5288045" y="1919173"/>
                  <a:pt x="5288045" y="2545464"/>
                </a:cubicBezTo>
                <a:cubicBezTo>
                  <a:pt x="5288045" y="3171755"/>
                  <a:pt x="4780336" y="3679464"/>
                  <a:pt x="4154045" y="3679464"/>
                </a:cubicBezTo>
                <a:cubicBezTo>
                  <a:pt x="3997473" y="3679464"/>
                  <a:pt x="3848311" y="3647732"/>
                  <a:pt x="3712641" y="3590349"/>
                </a:cubicBezTo>
                <a:lnTo>
                  <a:pt x="3711831" y="3589959"/>
                </a:lnTo>
                <a:lnTo>
                  <a:pt x="3738076" y="3674508"/>
                </a:lnTo>
                <a:cubicBezTo>
                  <a:pt x="3753182" y="3748328"/>
                  <a:pt x="3761115" y="3824762"/>
                  <a:pt x="3761115" y="3903048"/>
                </a:cubicBezTo>
                <a:cubicBezTo>
                  <a:pt x="3761115" y="4529339"/>
                  <a:pt x="3253406" y="5037048"/>
                  <a:pt x="2627115" y="5037048"/>
                </a:cubicBezTo>
                <a:cubicBezTo>
                  <a:pt x="2000824" y="5037048"/>
                  <a:pt x="1493115" y="4529339"/>
                  <a:pt x="1493115" y="3903048"/>
                </a:cubicBezTo>
                <a:cubicBezTo>
                  <a:pt x="1493115" y="3824762"/>
                  <a:pt x="1501048" y="3748328"/>
                  <a:pt x="1516154" y="3674508"/>
                </a:cubicBezTo>
                <a:lnTo>
                  <a:pt x="1538033" y="3604027"/>
                </a:lnTo>
                <a:lnTo>
                  <a:pt x="1471217" y="3628482"/>
                </a:lnTo>
                <a:cubicBezTo>
                  <a:pt x="1364691" y="3661615"/>
                  <a:pt x="1251430" y="3679464"/>
                  <a:pt x="1134000" y="3679464"/>
                </a:cubicBezTo>
                <a:cubicBezTo>
                  <a:pt x="507709" y="3679464"/>
                  <a:pt x="0" y="3171755"/>
                  <a:pt x="0" y="2545464"/>
                </a:cubicBezTo>
                <a:cubicBezTo>
                  <a:pt x="0" y="1919173"/>
                  <a:pt x="507709" y="1411464"/>
                  <a:pt x="1134000" y="1411464"/>
                </a:cubicBezTo>
                <a:cubicBezTo>
                  <a:pt x="1251430" y="1411464"/>
                  <a:pt x="1364691" y="1429313"/>
                  <a:pt x="1471217" y="1462447"/>
                </a:cubicBezTo>
                <a:lnTo>
                  <a:pt x="1551664" y="1491891"/>
                </a:lnTo>
                <a:lnTo>
                  <a:pt x="1544098" y="1471217"/>
                </a:lnTo>
                <a:cubicBezTo>
                  <a:pt x="1510964" y="1364690"/>
                  <a:pt x="1493115" y="1251430"/>
                  <a:pt x="1493115" y="1134000"/>
                </a:cubicBezTo>
                <a:cubicBezTo>
                  <a:pt x="1493115" y="507709"/>
                  <a:pt x="2000824" y="0"/>
                  <a:pt x="2627115" y="0"/>
                </a:cubicBezTo>
                <a:close/>
              </a:path>
            </a:pathLst>
          </a:custGeom>
          <a:noFill/>
          <a:ln w="3175" cap="flat" cmpd="sng" algn="ctr">
            <a:solidFill>
              <a:schemeClr val="accent1"/>
            </a:solidFill>
            <a:prstDash val="solid"/>
          </a:ln>
          <a:effectLst/>
        </p:spPr>
        <p:txBody>
          <a:bodyPr anchor="ctr"/>
          <a:lstStyle/>
          <a:p>
            <a:pPr algn="ctr">
              <a:defRPr/>
            </a:pPr>
            <a:endParaRPr lang="zh-CN" altLang="en-US" sz="1350" kern="0">
              <a:solidFill>
                <a:prstClr val="white"/>
              </a:solidFill>
            </a:endParaRPr>
          </a:p>
        </p:txBody>
      </p:sp>
      <p:sp>
        <p:nvSpPr>
          <p:cNvPr id="11" name="MH_Other_3"/>
          <p:cNvSpPr/>
          <p:nvPr>
            <p:custDataLst>
              <p:tags r:id="rId2"/>
            </p:custDataLst>
          </p:nvPr>
        </p:nvSpPr>
        <p:spPr>
          <a:xfrm>
            <a:off x="4112118" y="1439734"/>
            <a:ext cx="940608" cy="939190"/>
          </a:xfrm>
          <a:prstGeom prst="ellipse">
            <a:avLst/>
          </a:prstGeom>
          <a:solidFill>
            <a:schemeClr val="accent1"/>
          </a:solidFill>
          <a:ln w="25400" cap="flat" cmpd="sng" algn="ctr">
            <a:noFill/>
            <a:prstDash val="solid"/>
          </a:ln>
          <a:effectLst/>
        </p:spPr>
        <p:txBody>
          <a:bodyPr anchor="ctr"/>
          <a:lstStyle/>
          <a:p>
            <a:pPr algn="ctr">
              <a:defRPr/>
            </a:pPr>
            <a:r>
              <a:rPr lang="zh-CN" altLang="en-US" kern="0">
                <a:solidFill>
                  <a:prstClr val="white"/>
                </a:solidFill>
              </a:rPr>
              <a:t>标题</a:t>
            </a:r>
          </a:p>
        </p:txBody>
      </p:sp>
      <p:sp>
        <p:nvSpPr>
          <p:cNvPr id="15" name="MH_Other_7"/>
          <p:cNvSpPr/>
          <p:nvPr>
            <p:custDataLst>
              <p:tags r:id="rId3"/>
            </p:custDataLst>
          </p:nvPr>
        </p:nvSpPr>
        <p:spPr>
          <a:xfrm>
            <a:off x="5188190" y="2503955"/>
            <a:ext cx="939190" cy="940606"/>
          </a:xfrm>
          <a:prstGeom prst="ellipse">
            <a:avLst/>
          </a:prstGeom>
          <a:solidFill>
            <a:schemeClr val="accent1"/>
          </a:solidFill>
          <a:ln w="25400" cap="flat" cmpd="sng" algn="ctr">
            <a:noFill/>
            <a:prstDash val="solid"/>
          </a:ln>
          <a:effectLst/>
        </p:spPr>
        <p:txBody>
          <a:bodyPr anchor="ctr"/>
          <a:lstStyle/>
          <a:p>
            <a:pPr algn="ctr">
              <a:defRPr/>
            </a:pPr>
            <a:r>
              <a:rPr lang="zh-CN" altLang="en-US" kern="0">
                <a:solidFill>
                  <a:prstClr val="white"/>
                </a:solidFill>
              </a:rPr>
              <a:t>标题</a:t>
            </a:r>
          </a:p>
        </p:txBody>
      </p:sp>
      <p:sp>
        <p:nvSpPr>
          <p:cNvPr id="19" name="MH_Other_11"/>
          <p:cNvSpPr/>
          <p:nvPr>
            <p:custDataLst>
              <p:tags r:id="rId4"/>
            </p:custDataLst>
          </p:nvPr>
        </p:nvSpPr>
        <p:spPr>
          <a:xfrm>
            <a:off x="3061310" y="2503955"/>
            <a:ext cx="939190" cy="940606"/>
          </a:xfrm>
          <a:prstGeom prst="ellipse">
            <a:avLst/>
          </a:prstGeom>
          <a:solidFill>
            <a:schemeClr val="accent1"/>
          </a:solidFill>
          <a:ln w="25400" cap="flat" cmpd="sng" algn="ctr">
            <a:noFill/>
            <a:prstDash val="solid"/>
          </a:ln>
          <a:effectLst/>
        </p:spPr>
        <p:txBody>
          <a:bodyPr anchor="ctr"/>
          <a:lstStyle/>
          <a:p>
            <a:pPr algn="ctr">
              <a:defRPr/>
            </a:pPr>
            <a:r>
              <a:rPr lang="zh-CN" altLang="en-US" kern="0">
                <a:solidFill>
                  <a:prstClr val="white"/>
                </a:solidFill>
              </a:rPr>
              <a:t>标题</a:t>
            </a:r>
          </a:p>
        </p:txBody>
      </p:sp>
      <p:sp>
        <p:nvSpPr>
          <p:cNvPr id="25" name="MH_Other_16"/>
          <p:cNvSpPr/>
          <p:nvPr>
            <p:custDataLst>
              <p:tags r:id="rId5"/>
            </p:custDataLst>
          </p:nvPr>
        </p:nvSpPr>
        <p:spPr>
          <a:xfrm>
            <a:off x="4112118" y="3465261"/>
            <a:ext cx="940608" cy="939190"/>
          </a:xfrm>
          <a:prstGeom prst="ellipse">
            <a:avLst/>
          </a:prstGeom>
          <a:solidFill>
            <a:schemeClr val="accent1"/>
          </a:solidFill>
          <a:ln w="25400" cap="flat" cmpd="sng" algn="ctr">
            <a:noFill/>
            <a:prstDash val="solid"/>
          </a:ln>
          <a:effectLst/>
        </p:spPr>
        <p:txBody>
          <a:bodyPr anchor="ctr"/>
          <a:lstStyle/>
          <a:p>
            <a:pPr algn="ctr">
              <a:defRPr/>
            </a:pPr>
            <a:r>
              <a:rPr lang="zh-CN" altLang="en-US" kern="0">
                <a:solidFill>
                  <a:prstClr val="white"/>
                </a:solidFill>
              </a:rPr>
              <a:t>标题</a:t>
            </a:r>
          </a:p>
        </p:txBody>
      </p:sp>
      <p:sp>
        <p:nvSpPr>
          <p:cNvPr id="45" name="文本框 44"/>
          <p:cNvSpPr txBox="1"/>
          <p:nvPr/>
        </p:nvSpPr>
        <p:spPr>
          <a:xfrm>
            <a:off x="5657785" y="1367116"/>
            <a:ext cx="2249366" cy="542213"/>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zh-CN" altLang="en-US">
                <a:solidFill>
                  <a:schemeClr val="tx1">
                    <a:lumMod val="65000"/>
                    <a:lumOff val="35000"/>
                  </a:schemeClr>
                </a:solidFill>
              </a:rPr>
              <a:t>点击这里添加内容点击这里添加内容点击这里添加内容</a:t>
            </a:r>
            <a:endParaRPr lang="en-US" altLang="zh-CN">
              <a:solidFill>
                <a:schemeClr val="tx1">
                  <a:lumMod val="65000"/>
                  <a:lumOff val="35000"/>
                </a:schemeClr>
              </a:solidFill>
            </a:endParaRPr>
          </a:p>
        </p:txBody>
      </p:sp>
      <p:sp>
        <p:nvSpPr>
          <p:cNvPr id="46" name="文本框 45"/>
          <p:cNvSpPr txBox="1"/>
          <p:nvPr/>
        </p:nvSpPr>
        <p:spPr>
          <a:xfrm>
            <a:off x="5657785" y="4039187"/>
            <a:ext cx="2249366" cy="542213"/>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zh-CN" altLang="en-US">
                <a:solidFill>
                  <a:schemeClr val="tx1">
                    <a:lumMod val="65000"/>
                    <a:lumOff val="35000"/>
                  </a:schemeClr>
                </a:solidFill>
              </a:rPr>
              <a:t>点击这里添加内容点击这里添加内容点击这里添加内容</a:t>
            </a:r>
            <a:endParaRPr lang="en-US" altLang="zh-CN">
              <a:solidFill>
                <a:schemeClr val="tx1">
                  <a:lumMod val="65000"/>
                  <a:lumOff val="35000"/>
                </a:schemeClr>
              </a:solidFill>
            </a:endParaRPr>
          </a:p>
        </p:txBody>
      </p:sp>
      <p:sp>
        <p:nvSpPr>
          <p:cNvPr id="47" name="文本框 46"/>
          <p:cNvSpPr txBox="1"/>
          <p:nvPr/>
        </p:nvSpPr>
        <p:spPr>
          <a:xfrm>
            <a:off x="1220296" y="1367116"/>
            <a:ext cx="2249366" cy="542213"/>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altLang="en-US">
                <a:solidFill>
                  <a:schemeClr val="tx1">
                    <a:lumMod val="65000"/>
                    <a:lumOff val="35000"/>
                  </a:schemeClr>
                </a:solidFill>
              </a:rPr>
              <a:t>点击这里添加内容点击这里添加内容点击这里添加内容</a:t>
            </a:r>
            <a:endParaRPr lang="en-US" altLang="zh-CN">
              <a:solidFill>
                <a:schemeClr val="tx1">
                  <a:lumMod val="65000"/>
                  <a:lumOff val="35000"/>
                </a:schemeClr>
              </a:solidFill>
            </a:endParaRPr>
          </a:p>
        </p:txBody>
      </p:sp>
      <p:sp>
        <p:nvSpPr>
          <p:cNvPr id="48" name="文本框 47"/>
          <p:cNvSpPr txBox="1"/>
          <p:nvPr/>
        </p:nvSpPr>
        <p:spPr>
          <a:xfrm>
            <a:off x="1220296" y="4039187"/>
            <a:ext cx="2249366" cy="542213"/>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altLang="en-US">
                <a:solidFill>
                  <a:schemeClr val="tx1">
                    <a:lumMod val="65000"/>
                    <a:lumOff val="35000"/>
                  </a:schemeClr>
                </a:solidFill>
              </a:rPr>
              <a:t>点击这里添加内容点击这里添加内容点击这里添加内容</a:t>
            </a:r>
            <a:endParaRPr lang="en-US" altLang="zh-CN">
              <a:solidFill>
                <a:schemeClr val="tx1">
                  <a:lumMod val="65000"/>
                  <a:lumOff val="3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请点击这里添加相关标题</a:t>
            </a:r>
          </a:p>
        </p:txBody>
      </p:sp>
      <p:sp>
        <p:nvSpPr>
          <p:cNvPr id="3" name="MH_Other_1"/>
          <p:cNvSpPr/>
          <p:nvPr>
            <p:custDataLst>
              <p:tags r:id="rId1"/>
            </p:custDataLst>
          </p:nvPr>
        </p:nvSpPr>
        <p:spPr>
          <a:xfrm>
            <a:off x="7172983" y="1399099"/>
            <a:ext cx="494073" cy="51678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mn-ea"/>
            </a:endParaRPr>
          </a:p>
        </p:txBody>
      </p:sp>
      <p:sp>
        <p:nvSpPr>
          <p:cNvPr id="4" name="MH_SubTitle_1"/>
          <p:cNvSpPr/>
          <p:nvPr>
            <p:custDataLst>
              <p:tags r:id="rId2"/>
            </p:custDataLst>
          </p:nvPr>
        </p:nvSpPr>
        <p:spPr>
          <a:xfrm>
            <a:off x="1965339" y="1399099"/>
            <a:ext cx="5160318" cy="514896"/>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anchor="ctr">
            <a:normAutofit/>
          </a:bodyPr>
          <a:lstStyle/>
          <a:p>
            <a:pPr algn="just">
              <a:defRPr/>
            </a:pPr>
            <a:r>
              <a:rPr lang="zh-CN" altLang="en-US" sz="1200">
                <a:solidFill>
                  <a:srgbClr val="FFFFFF"/>
                </a:solidFill>
              </a:rPr>
              <a:t>点击这里添加内容点击这里添加内容点击这里添加内容</a:t>
            </a:r>
          </a:p>
        </p:txBody>
      </p:sp>
      <p:sp>
        <p:nvSpPr>
          <p:cNvPr id="5" name="MH_Other_6"/>
          <p:cNvSpPr/>
          <p:nvPr>
            <p:custDataLst>
              <p:tags r:id="rId3"/>
            </p:custDataLst>
          </p:nvPr>
        </p:nvSpPr>
        <p:spPr>
          <a:xfrm>
            <a:off x="1476944" y="1412349"/>
            <a:ext cx="492181" cy="492181"/>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defRPr/>
            </a:pPr>
            <a:r>
              <a:rPr lang="en-US" altLang="zh-CN" sz="2000" b="1">
                <a:solidFill>
                  <a:schemeClr val="accent1"/>
                </a:solidFill>
                <a:latin typeface="+mn-lt"/>
                <a:ea typeface="Arial Unicode MS" panose="020B0604020202020204" charset="-122"/>
                <a:cs typeface="Arial Unicode MS" panose="020B0604020202020204" charset="-122"/>
              </a:rPr>
              <a:t>1</a:t>
            </a:r>
            <a:endParaRPr lang="zh-CN" altLang="en-US" sz="2000" b="1">
              <a:solidFill>
                <a:schemeClr val="accent1"/>
              </a:solidFill>
              <a:latin typeface="+mn-lt"/>
              <a:ea typeface="Arial Unicode MS" panose="020B0604020202020204" charset="-122"/>
              <a:cs typeface="Arial Unicode MS" panose="020B0604020202020204" charset="-122"/>
            </a:endParaRPr>
          </a:p>
        </p:txBody>
      </p:sp>
      <p:sp>
        <p:nvSpPr>
          <p:cNvPr id="7" name="MH_Other_1"/>
          <p:cNvSpPr/>
          <p:nvPr>
            <p:custDataLst>
              <p:tags r:id="rId4"/>
            </p:custDataLst>
          </p:nvPr>
        </p:nvSpPr>
        <p:spPr>
          <a:xfrm>
            <a:off x="7172983" y="2242845"/>
            <a:ext cx="494073" cy="51678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mn-ea"/>
            </a:endParaRPr>
          </a:p>
        </p:txBody>
      </p:sp>
      <p:sp>
        <p:nvSpPr>
          <p:cNvPr id="8" name="MH_SubTitle_1"/>
          <p:cNvSpPr/>
          <p:nvPr>
            <p:custDataLst>
              <p:tags r:id="rId5"/>
            </p:custDataLst>
          </p:nvPr>
        </p:nvSpPr>
        <p:spPr>
          <a:xfrm>
            <a:off x="1965339" y="2242845"/>
            <a:ext cx="5160318" cy="514896"/>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anchor="ctr">
            <a:normAutofit/>
          </a:bodyPr>
          <a:lstStyle/>
          <a:p>
            <a:pPr algn="just">
              <a:defRPr/>
            </a:pPr>
            <a:r>
              <a:rPr lang="zh-CN" altLang="en-US" sz="1200">
                <a:solidFill>
                  <a:srgbClr val="FFFFFF"/>
                </a:solidFill>
              </a:rPr>
              <a:t>点击这里添加内容点击这里添加内容点击这里添加内容</a:t>
            </a:r>
          </a:p>
        </p:txBody>
      </p:sp>
      <p:sp>
        <p:nvSpPr>
          <p:cNvPr id="9" name="MH_Other_6"/>
          <p:cNvSpPr/>
          <p:nvPr>
            <p:custDataLst>
              <p:tags r:id="rId6"/>
            </p:custDataLst>
          </p:nvPr>
        </p:nvSpPr>
        <p:spPr>
          <a:xfrm>
            <a:off x="1476944" y="2256095"/>
            <a:ext cx="492181" cy="492181"/>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defRPr/>
            </a:pPr>
            <a:r>
              <a:rPr lang="en-US" altLang="zh-CN" sz="2000" b="1">
                <a:solidFill>
                  <a:schemeClr val="accent1"/>
                </a:solidFill>
                <a:latin typeface="+mn-lt"/>
                <a:ea typeface="Arial Unicode MS" panose="020B0604020202020204" charset="-122"/>
                <a:cs typeface="Arial Unicode MS" panose="020B0604020202020204" charset="-122"/>
              </a:rPr>
              <a:t>2</a:t>
            </a:r>
            <a:endParaRPr lang="zh-CN" altLang="en-US" sz="2000" b="1">
              <a:solidFill>
                <a:schemeClr val="accent1"/>
              </a:solidFill>
              <a:latin typeface="+mn-lt"/>
              <a:ea typeface="Arial Unicode MS" panose="020B0604020202020204" charset="-122"/>
              <a:cs typeface="Arial Unicode MS" panose="020B0604020202020204" charset="-122"/>
            </a:endParaRPr>
          </a:p>
        </p:txBody>
      </p:sp>
      <p:sp>
        <p:nvSpPr>
          <p:cNvPr id="10" name="MH_Other_1"/>
          <p:cNvSpPr/>
          <p:nvPr>
            <p:custDataLst>
              <p:tags r:id="rId7"/>
            </p:custDataLst>
          </p:nvPr>
        </p:nvSpPr>
        <p:spPr>
          <a:xfrm>
            <a:off x="7172983" y="3086591"/>
            <a:ext cx="494073" cy="51678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mn-ea"/>
            </a:endParaRPr>
          </a:p>
        </p:txBody>
      </p:sp>
      <p:sp>
        <p:nvSpPr>
          <p:cNvPr id="11" name="MH_SubTitle_1"/>
          <p:cNvSpPr/>
          <p:nvPr>
            <p:custDataLst>
              <p:tags r:id="rId8"/>
            </p:custDataLst>
          </p:nvPr>
        </p:nvSpPr>
        <p:spPr>
          <a:xfrm>
            <a:off x="1965339" y="3086591"/>
            <a:ext cx="5160318" cy="514896"/>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anchor="ctr">
            <a:normAutofit/>
          </a:bodyPr>
          <a:lstStyle/>
          <a:p>
            <a:pPr algn="just">
              <a:defRPr/>
            </a:pPr>
            <a:r>
              <a:rPr lang="zh-CN" altLang="en-US" sz="1200">
                <a:solidFill>
                  <a:srgbClr val="FFFFFF"/>
                </a:solidFill>
              </a:rPr>
              <a:t>点击这里添加内容点击这里添加内容点击这里添加内容</a:t>
            </a:r>
          </a:p>
        </p:txBody>
      </p:sp>
      <p:sp>
        <p:nvSpPr>
          <p:cNvPr id="12" name="MH_Other_6"/>
          <p:cNvSpPr/>
          <p:nvPr>
            <p:custDataLst>
              <p:tags r:id="rId9"/>
            </p:custDataLst>
          </p:nvPr>
        </p:nvSpPr>
        <p:spPr>
          <a:xfrm>
            <a:off x="1476944" y="3099841"/>
            <a:ext cx="492181" cy="492181"/>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defRPr/>
            </a:pPr>
            <a:r>
              <a:rPr lang="en-US" altLang="zh-CN" sz="2000" b="1">
                <a:solidFill>
                  <a:schemeClr val="accent1"/>
                </a:solidFill>
                <a:latin typeface="+mn-lt"/>
                <a:ea typeface="Arial Unicode MS" panose="020B0604020202020204" charset="-122"/>
                <a:cs typeface="Arial Unicode MS" panose="020B0604020202020204" charset="-122"/>
              </a:rPr>
              <a:t>3</a:t>
            </a:r>
            <a:endParaRPr lang="zh-CN" altLang="en-US" sz="2000" b="1">
              <a:solidFill>
                <a:schemeClr val="accent1"/>
              </a:solidFill>
              <a:latin typeface="+mn-lt"/>
              <a:ea typeface="Arial Unicode MS" panose="020B0604020202020204" charset="-122"/>
              <a:cs typeface="Arial Unicode MS" panose="020B0604020202020204" charset="-122"/>
            </a:endParaRPr>
          </a:p>
        </p:txBody>
      </p:sp>
      <p:sp>
        <p:nvSpPr>
          <p:cNvPr id="13" name="MH_Other_1"/>
          <p:cNvSpPr/>
          <p:nvPr>
            <p:custDataLst>
              <p:tags r:id="rId10"/>
            </p:custDataLst>
          </p:nvPr>
        </p:nvSpPr>
        <p:spPr>
          <a:xfrm>
            <a:off x="7172983" y="3930337"/>
            <a:ext cx="494073" cy="51678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mn-ea"/>
            </a:endParaRPr>
          </a:p>
        </p:txBody>
      </p:sp>
      <p:sp>
        <p:nvSpPr>
          <p:cNvPr id="14" name="MH_SubTitle_1"/>
          <p:cNvSpPr/>
          <p:nvPr>
            <p:custDataLst>
              <p:tags r:id="rId11"/>
            </p:custDataLst>
          </p:nvPr>
        </p:nvSpPr>
        <p:spPr>
          <a:xfrm>
            <a:off x="1965339" y="3930337"/>
            <a:ext cx="5160318" cy="514896"/>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anchor="ctr">
            <a:normAutofit/>
          </a:bodyPr>
          <a:lstStyle/>
          <a:p>
            <a:pPr algn="just">
              <a:defRPr/>
            </a:pPr>
            <a:r>
              <a:rPr lang="zh-CN" altLang="en-US" sz="1200">
                <a:solidFill>
                  <a:srgbClr val="FFFFFF"/>
                </a:solidFill>
              </a:rPr>
              <a:t>点击这里添加内容点击这里添加内容点击这里添加内容</a:t>
            </a:r>
          </a:p>
        </p:txBody>
      </p:sp>
      <p:sp>
        <p:nvSpPr>
          <p:cNvPr id="15" name="MH_Other_6"/>
          <p:cNvSpPr/>
          <p:nvPr>
            <p:custDataLst>
              <p:tags r:id="rId12"/>
            </p:custDataLst>
          </p:nvPr>
        </p:nvSpPr>
        <p:spPr>
          <a:xfrm>
            <a:off x="1476944" y="3943587"/>
            <a:ext cx="492181" cy="492181"/>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defRPr/>
            </a:pPr>
            <a:r>
              <a:rPr lang="en-US" altLang="zh-CN" sz="2000" b="1">
                <a:solidFill>
                  <a:schemeClr val="accent1"/>
                </a:solidFill>
                <a:latin typeface="+mn-lt"/>
                <a:ea typeface="Arial Unicode MS" panose="020B0604020202020204" charset="-122"/>
                <a:cs typeface="Arial Unicode MS" panose="020B0604020202020204" charset="-122"/>
              </a:rPr>
              <a:t>4</a:t>
            </a:r>
            <a:endParaRPr lang="zh-CN" altLang="en-US" sz="2000" b="1">
              <a:solidFill>
                <a:schemeClr val="accent1"/>
              </a:solidFill>
              <a:latin typeface="+mn-lt"/>
              <a:ea typeface="Arial Unicode MS" panose="020B0604020202020204" charset="-122"/>
              <a:cs typeface="Arial Unicode MS" panose="020B0604020202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请点击这里添加相关标题</a:t>
            </a:r>
          </a:p>
        </p:txBody>
      </p:sp>
      <p:sp>
        <p:nvSpPr>
          <p:cNvPr id="3" name="矩形: 圆角 2"/>
          <p:cNvSpPr/>
          <p:nvPr/>
        </p:nvSpPr>
        <p:spPr>
          <a:xfrm>
            <a:off x="1212223" y="1414722"/>
            <a:ext cx="673100" cy="685800"/>
          </a:xfrm>
          <a:prstGeom prst="roundRect">
            <a:avLst>
              <a:gd name="adj" fmla="val 42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KSO_Shape"/>
          <p:cNvSpPr/>
          <p:nvPr/>
        </p:nvSpPr>
        <p:spPr bwMode="auto">
          <a:xfrm>
            <a:off x="1335874" y="1592626"/>
            <a:ext cx="425798" cy="329992"/>
          </a:xfrm>
          <a:custGeom>
            <a:avLst/>
            <a:gdLst>
              <a:gd name="T0" fmla="*/ 2017136 w 3240087"/>
              <a:gd name="T1" fmla="*/ 1939157 h 2513013"/>
              <a:gd name="T2" fmla="*/ 792729 w 3240087"/>
              <a:gd name="T3" fmla="*/ 1060450 h 2513013"/>
              <a:gd name="T4" fmla="*/ 1301750 w 3240087"/>
              <a:gd name="T5" fmla="*/ 2513013 h 2513013"/>
              <a:gd name="T6" fmla="*/ 1554331 w 3240087"/>
              <a:gd name="T7" fmla="*/ 753428 h 2513013"/>
              <a:gd name="T8" fmla="*/ 1460048 w 3240087"/>
              <a:gd name="T9" fmla="*/ 768668 h 2513013"/>
              <a:gd name="T10" fmla="*/ 1385130 w 3240087"/>
              <a:gd name="T11" fmla="*/ 795338 h 2513013"/>
              <a:gd name="T12" fmla="*/ 1329893 w 3240087"/>
              <a:gd name="T13" fmla="*/ 833438 h 2513013"/>
              <a:gd name="T14" fmla="*/ 1294022 w 3240087"/>
              <a:gd name="T15" fmla="*/ 883285 h 2513013"/>
              <a:gd name="T16" fmla="*/ 1277514 w 3240087"/>
              <a:gd name="T17" fmla="*/ 944880 h 2513013"/>
              <a:gd name="T18" fmla="*/ 1278784 w 3240087"/>
              <a:gd name="T19" fmla="*/ 999173 h 2513013"/>
              <a:gd name="T20" fmla="*/ 1289577 w 3240087"/>
              <a:gd name="T21" fmla="*/ 1043940 h 2513013"/>
              <a:gd name="T22" fmla="*/ 1309259 w 3240087"/>
              <a:gd name="T23" fmla="*/ 1084263 h 2513013"/>
              <a:gd name="T24" fmla="*/ 1365448 w 3240087"/>
              <a:gd name="T25" fmla="*/ 1148715 h 2513013"/>
              <a:gd name="T26" fmla="*/ 1452112 w 3240087"/>
              <a:gd name="T27" fmla="*/ 1200786 h 2513013"/>
              <a:gd name="T28" fmla="*/ 1598774 w 3240087"/>
              <a:gd name="T29" fmla="*/ 1275081 h 2513013"/>
              <a:gd name="T30" fmla="*/ 1631472 w 3240087"/>
              <a:gd name="T31" fmla="*/ 1300163 h 2513013"/>
              <a:gd name="T32" fmla="*/ 1648614 w 3240087"/>
              <a:gd name="T33" fmla="*/ 1327786 h 2513013"/>
              <a:gd name="T34" fmla="*/ 1658455 w 3240087"/>
              <a:gd name="T35" fmla="*/ 1403668 h 2513013"/>
              <a:gd name="T36" fmla="*/ 1653376 w 3240087"/>
              <a:gd name="T37" fmla="*/ 1450658 h 2513013"/>
              <a:gd name="T38" fmla="*/ 1632741 w 3240087"/>
              <a:gd name="T39" fmla="*/ 1471931 h 2513013"/>
              <a:gd name="T40" fmla="*/ 1595917 w 3240087"/>
              <a:gd name="T41" fmla="*/ 1477328 h 2513013"/>
              <a:gd name="T42" fmla="*/ 1572426 w 3240087"/>
              <a:gd name="T43" fmla="*/ 1469708 h 2513013"/>
              <a:gd name="T44" fmla="*/ 1562902 w 3240087"/>
              <a:gd name="T45" fmla="*/ 1457008 h 2513013"/>
              <a:gd name="T46" fmla="*/ 1555601 w 3240087"/>
              <a:gd name="T47" fmla="*/ 1406208 h 2513013"/>
              <a:gd name="T48" fmla="*/ 1280689 w 3240087"/>
              <a:gd name="T49" fmla="*/ 1341121 h 2513013"/>
              <a:gd name="T50" fmla="*/ 1292117 w 3240087"/>
              <a:gd name="T51" fmla="*/ 1434783 h 2513013"/>
              <a:gd name="T52" fmla="*/ 1312751 w 3240087"/>
              <a:gd name="T53" fmla="*/ 1484313 h 2513013"/>
              <a:gd name="T54" fmla="*/ 1334655 w 3240087"/>
              <a:gd name="T55" fmla="*/ 1514158 h 2513013"/>
              <a:gd name="T56" fmla="*/ 1362591 w 3240087"/>
              <a:gd name="T57" fmla="*/ 1538288 h 2513013"/>
              <a:gd name="T58" fmla="*/ 1427986 w 3240087"/>
              <a:gd name="T59" fmla="*/ 1573848 h 2513013"/>
              <a:gd name="T60" fmla="*/ 1500999 w 3240087"/>
              <a:gd name="T61" fmla="*/ 1596073 h 2513013"/>
              <a:gd name="T62" fmla="*/ 1680359 w 3240087"/>
              <a:gd name="T63" fmla="*/ 1684973 h 2513013"/>
              <a:gd name="T64" fmla="*/ 1761626 w 3240087"/>
              <a:gd name="T65" fmla="*/ 1591628 h 2513013"/>
              <a:gd name="T66" fmla="*/ 1840672 w 3240087"/>
              <a:gd name="T67" fmla="*/ 1562101 h 2513013"/>
              <a:gd name="T68" fmla="*/ 1900035 w 3240087"/>
              <a:gd name="T69" fmla="*/ 1518286 h 2513013"/>
              <a:gd name="T70" fmla="*/ 1939716 w 3240087"/>
              <a:gd name="T71" fmla="*/ 1461136 h 2513013"/>
              <a:gd name="T72" fmla="*/ 1959398 w 3240087"/>
              <a:gd name="T73" fmla="*/ 1390333 h 2513013"/>
              <a:gd name="T74" fmla="*/ 1960350 w 3240087"/>
              <a:gd name="T75" fmla="*/ 1316038 h 2513013"/>
              <a:gd name="T76" fmla="*/ 1951779 w 3240087"/>
              <a:gd name="T77" fmla="*/ 1271271 h 2513013"/>
              <a:gd name="T78" fmla="*/ 1935907 w 3240087"/>
              <a:gd name="T79" fmla="*/ 1232536 h 2513013"/>
              <a:gd name="T80" fmla="*/ 1890194 w 3240087"/>
              <a:gd name="T81" fmla="*/ 1173798 h 2513013"/>
              <a:gd name="T82" fmla="*/ 1817180 w 3240087"/>
              <a:gd name="T83" fmla="*/ 1128078 h 2513013"/>
              <a:gd name="T84" fmla="*/ 1674327 w 3240087"/>
              <a:gd name="T85" fmla="*/ 1059180 h 2513013"/>
              <a:gd name="T86" fmla="*/ 1581949 w 3240087"/>
              <a:gd name="T87" fmla="*/ 1008380 h 2513013"/>
              <a:gd name="T88" fmla="*/ 1566394 w 3240087"/>
              <a:gd name="T89" fmla="*/ 989013 h 2513013"/>
              <a:gd name="T90" fmla="*/ 1557823 w 3240087"/>
              <a:gd name="T91" fmla="*/ 962025 h 2513013"/>
              <a:gd name="T92" fmla="*/ 1557823 w 3240087"/>
              <a:gd name="T93" fmla="*/ 918528 h 2513013"/>
              <a:gd name="T94" fmla="*/ 1572108 w 3240087"/>
              <a:gd name="T95" fmla="*/ 890905 h 2513013"/>
              <a:gd name="T96" fmla="*/ 1600361 w 3240087"/>
              <a:gd name="T97" fmla="*/ 879793 h 2513013"/>
              <a:gd name="T98" fmla="*/ 1636551 w 3240087"/>
              <a:gd name="T99" fmla="*/ 886143 h 2513013"/>
              <a:gd name="T100" fmla="*/ 1649249 w 3240087"/>
              <a:gd name="T101" fmla="*/ 901700 h 2513013"/>
              <a:gd name="T102" fmla="*/ 1656233 w 3240087"/>
              <a:gd name="T103" fmla="*/ 956310 h 2513013"/>
              <a:gd name="T104" fmla="*/ 1932732 w 3240087"/>
              <a:gd name="T105" fmla="*/ 964883 h 2513013"/>
              <a:gd name="T106" fmla="*/ 1923844 w 3240087"/>
              <a:gd name="T107" fmla="*/ 900748 h 2513013"/>
              <a:gd name="T108" fmla="*/ 1897495 w 3240087"/>
              <a:gd name="T109" fmla="*/ 847725 h 2513013"/>
              <a:gd name="T110" fmla="*/ 1853370 w 3240087"/>
              <a:gd name="T111" fmla="*/ 806450 h 2513013"/>
              <a:gd name="T112" fmla="*/ 1790832 w 3240087"/>
              <a:gd name="T113" fmla="*/ 775970 h 2513013"/>
              <a:gd name="T114" fmla="*/ 1710834 w 3240087"/>
              <a:gd name="T115" fmla="*/ 757238 h 2513013"/>
              <a:gd name="T116" fmla="*/ 2640012 w 3240087"/>
              <a:gd name="T117" fmla="*/ 871220 h 2513013"/>
              <a:gd name="T118" fmla="*/ 1619408 w 3240087"/>
              <a:gd name="T119" fmla="*/ 0 h 2513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40087" h="2513013">
                <a:moveTo>
                  <a:pt x="2446710" y="1060450"/>
                </a:moveTo>
                <a:lnTo>
                  <a:pt x="3240087" y="1736769"/>
                </a:lnTo>
                <a:lnTo>
                  <a:pt x="2830848" y="1736769"/>
                </a:lnTo>
                <a:lnTo>
                  <a:pt x="2956352" y="2513013"/>
                </a:lnTo>
                <a:lnTo>
                  <a:pt x="1936750" y="2513013"/>
                </a:lnTo>
                <a:lnTo>
                  <a:pt x="2017136" y="1939157"/>
                </a:lnTo>
                <a:lnTo>
                  <a:pt x="2275453" y="1939157"/>
                </a:lnTo>
                <a:lnTo>
                  <a:pt x="2351708" y="1939157"/>
                </a:lnTo>
                <a:lnTo>
                  <a:pt x="2338681" y="1859852"/>
                </a:lnTo>
                <a:lnTo>
                  <a:pt x="2238278" y="1237778"/>
                </a:lnTo>
                <a:lnTo>
                  <a:pt x="2446710" y="1060450"/>
                </a:lnTo>
                <a:close/>
                <a:moveTo>
                  <a:pt x="792729" y="1060450"/>
                </a:moveTo>
                <a:lnTo>
                  <a:pt x="988531" y="1227309"/>
                </a:lnTo>
                <a:lnTo>
                  <a:pt x="899991" y="1861120"/>
                </a:lnTo>
                <a:lnTo>
                  <a:pt x="889201" y="1939157"/>
                </a:lnTo>
                <a:lnTo>
                  <a:pt x="963460" y="1939157"/>
                </a:lnTo>
                <a:lnTo>
                  <a:pt x="1209085" y="1939157"/>
                </a:lnTo>
                <a:lnTo>
                  <a:pt x="1301750" y="2513013"/>
                </a:lnTo>
                <a:lnTo>
                  <a:pt x="283389" y="2513013"/>
                </a:lnTo>
                <a:lnTo>
                  <a:pt x="391604" y="1736769"/>
                </a:lnTo>
                <a:lnTo>
                  <a:pt x="0" y="1736769"/>
                </a:lnTo>
                <a:lnTo>
                  <a:pt x="792729" y="1060450"/>
                </a:lnTo>
                <a:close/>
                <a:moveTo>
                  <a:pt x="1554331" y="686118"/>
                </a:moveTo>
                <a:lnTo>
                  <a:pt x="1554331" y="753428"/>
                </a:lnTo>
                <a:lnTo>
                  <a:pt x="1537189" y="755015"/>
                </a:lnTo>
                <a:lnTo>
                  <a:pt x="1520681" y="757238"/>
                </a:lnTo>
                <a:lnTo>
                  <a:pt x="1504491" y="759778"/>
                </a:lnTo>
                <a:lnTo>
                  <a:pt x="1489254" y="762318"/>
                </a:lnTo>
                <a:lnTo>
                  <a:pt x="1474334" y="765175"/>
                </a:lnTo>
                <a:lnTo>
                  <a:pt x="1460048" y="768668"/>
                </a:lnTo>
                <a:lnTo>
                  <a:pt x="1446080" y="772160"/>
                </a:lnTo>
                <a:lnTo>
                  <a:pt x="1432747" y="776288"/>
                </a:lnTo>
                <a:lnTo>
                  <a:pt x="1420049" y="780415"/>
                </a:lnTo>
                <a:lnTo>
                  <a:pt x="1407986" y="785178"/>
                </a:lnTo>
                <a:lnTo>
                  <a:pt x="1396241" y="789940"/>
                </a:lnTo>
                <a:lnTo>
                  <a:pt x="1385130" y="795338"/>
                </a:lnTo>
                <a:lnTo>
                  <a:pt x="1374654" y="800735"/>
                </a:lnTo>
                <a:lnTo>
                  <a:pt x="1364496" y="806768"/>
                </a:lnTo>
                <a:lnTo>
                  <a:pt x="1354972" y="813118"/>
                </a:lnTo>
                <a:lnTo>
                  <a:pt x="1345766" y="819468"/>
                </a:lnTo>
                <a:lnTo>
                  <a:pt x="1337512" y="826453"/>
                </a:lnTo>
                <a:lnTo>
                  <a:pt x="1329893" y="833438"/>
                </a:lnTo>
                <a:lnTo>
                  <a:pt x="1322592" y="841375"/>
                </a:lnTo>
                <a:lnTo>
                  <a:pt x="1315608" y="848995"/>
                </a:lnTo>
                <a:lnTo>
                  <a:pt x="1309259" y="857250"/>
                </a:lnTo>
                <a:lnTo>
                  <a:pt x="1303863" y="865505"/>
                </a:lnTo>
                <a:lnTo>
                  <a:pt x="1298466" y="874395"/>
                </a:lnTo>
                <a:lnTo>
                  <a:pt x="1294022" y="883285"/>
                </a:lnTo>
                <a:lnTo>
                  <a:pt x="1289895" y="892810"/>
                </a:lnTo>
                <a:lnTo>
                  <a:pt x="1286403" y="902653"/>
                </a:lnTo>
                <a:lnTo>
                  <a:pt x="1283546" y="912813"/>
                </a:lnTo>
                <a:lnTo>
                  <a:pt x="1281006" y="922973"/>
                </a:lnTo>
                <a:lnTo>
                  <a:pt x="1279101" y="933768"/>
                </a:lnTo>
                <a:lnTo>
                  <a:pt x="1277514" y="944880"/>
                </a:lnTo>
                <a:lnTo>
                  <a:pt x="1276879" y="955993"/>
                </a:lnTo>
                <a:lnTo>
                  <a:pt x="1276562" y="967423"/>
                </a:lnTo>
                <a:lnTo>
                  <a:pt x="1276562" y="975678"/>
                </a:lnTo>
                <a:lnTo>
                  <a:pt x="1277197" y="983615"/>
                </a:lnTo>
                <a:lnTo>
                  <a:pt x="1277514" y="991553"/>
                </a:lnTo>
                <a:lnTo>
                  <a:pt x="1278784" y="999173"/>
                </a:lnTo>
                <a:lnTo>
                  <a:pt x="1279736" y="1006793"/>
                </a:lnTo>
                <a:lnTo>
                  <a:pt x="1281006" y="1014413"/>
                </a:lnTo>
                <a:lnTo>
                  <a:pt x="1282911" y="1021715"/>
                </a:lnTo>
                <a:lnTo>
                  <a:pt x="1284815" y="1029335"/>
                </a:lnTo>
                <a:lnTo>
                  <a:pt x="1287038" y="1036638"/>
                </a:lnTo>
                <a:lnTo>
                  <a:pt x="1289577" y="1043940"/>
                </a:lnTo>
                <a:lnTo>
                  <a:pt x="1292117" y="1050925"/>
                </a:lnTo>
                <a:lnTo>
                  <a:pt x="1294974" y="1057910"/>
                </a:lnTo>
                <a:lnTo>
                  <a:pt x="1298148" y="1064260"/>
                </a:lnTo>
                <a:lnTo>
                  <a:pt x="1301640" y="1070928"/>
                </a:lnTo>
                <a:lnTo>
                  <a:pt x="1305450" y="1077595"/>
                </a:lnTo>
                <a:lnTo>
                  <a:pt x="1309259" y="1084263"/>
                </a:lnTo>
                <a:lnTo>
                  <a:pt x="1317830" y="1096963"/>
                </a:lnTo>
                <a:lnTo>
                  <a:pt x="1326719" y="1108710"/>
                </a:lnTo>
                <a:lnTo>
                  <a:pt x="1335925" y="1119823"/>
                </a:lnTo>
                <a:lnTo>
                  <a:pt x="1345131" y="1129983"/>
                </a:lnTo>
                <a:lnTo>
                  <a:pt x="1355290" y="1139825"/>
                </a:lnTo>
                <a:lnTo>
                  <a:pt x="1365448" y="1148715"/>
                </a:lnTo>
                <a:lnTo>
                  <a:pt x="1376241" y="1156653"/>
                </a:lnTo>
                <a:lnTo>
                  <a:pt x="1387352" y="1164273"/>
                </a:lnTo>
                <a:lnTo>
                  <a:pt x="1400050" y="1171893"/>
                </a:lnTo>
                <a:lnTo>
                  <a:pt x="1414970" y="1180466"/>
                </a:lnTo>
                <a:lnTo>
                  <a:pt x="1432430" y="1189991"/>
                </a:lnTo>
                <a:lnTo>
                  <a:pt x="1452112" y="1200786"/>
                </a:lnTo>
                <a:lnTo>
                  <a:pt x="1474968" y="1212216"/>
                </a:lnTo>
                <a:lnTo>
                  <a:pt x="1500047" y="1224916"/>
                </a:lnTo>
                <a:lnTo>
                  <a:pt x="1557506" y="1253173"/>
                </a:lnTo>
                <a:lnTo>
                  <a:pt x="1575283" y="1262063"/>
                </a:lnTo>
                <a:lnTo>
                  <a:pt x="1591473" y="1270953"/>
                </a:lnTo>
                <a:lnTo>
                  <a:pt x="1598774" y="1275081"/>
                </a:lnTo>
                <a:lnTo>
                  <a:pt x="1605441" y="1279208"/>
                </a:lnTo>
                <a:lnTo>
                  <a:pt x="1611472" y="1283336"/>
                </a:lnTo>
                <a:lnTo>
                  <a:pt x="1617186" y="1287463"/>
                </a:lnTo>
                <a:lnTo>
                  <a:pt x="1622265" y="1291591"/>
                </a:lnTo>
                <a:lnTo>
                  <a:pt x="1627345" y="1296036"/>
                </a:lnTo>
                <a:lnTo>
                  <a:pt x="1631472" y="1300163"/>
                </a:lnTo>
                <a:lnTo>
                  <a:pt x="1635281" y="1303973"/>
                </a:lnTo>
                <a:lnTo>
                  <a:pt x="1638773" y="1307783"/>
                </a:lnTo>
                <a:lnTo>
                  <a:pt x="1641630" y="1311911"/>
                </a:lnTo>
                <a:lnTo>
                  <a:pt x="1643535" y="1315721"/>
                </a:lnTo>
                <a:lnTo>
                  <a:pt x="1645757" y="1319531"/>
                </a:lnTo>
                <a:lnTo>
                  <a:pt x="1648614" y="1327786"/>
                </a:lnTo>
                <a:lnTo>
                  <a:pt x="1651471" y="1337311"/>
                </a:lnTo>
                <a:lnTo>
                  <a:pt x="1653376" y="1348106"/>
                </a:lnTo>
                <a:lnTo>
                  <a:pt x="1655280" y="1360171"/>
                </a:lnTo>
                <a:lnTo>
                  <a:pt x="1656868" y="1373188"/>
                </a:lnTo>
                <a:lnTo>
                  <a:pt x="1657502" y="1388111"/>
                </a:lnTo>
                <a:lnTo>
                  <a:pt x="1658455" y="1403668"/>
                </a:lnTo>
                <a:lnTo>
                  <a:pt x="1658772" y="1420813"/>
                </a:lnTo>
                <a:lnTo>
                  <a:pt x="1658455" y="1427798"/>
                </a:lnTo>
                <a:lnTo>
                  <a:pt x="1657502" y="1434148"/>
                </a:lnTo>
                <a:lnTo>
                  <a:pt x="1656550" y="1439863"/>
                </a:lnTo>
                <a:lnTo>
                  <a:pt x="1655280" y="1445578"/>
                </a:lnTo>
                <a:lnTo>
                  <a:pt x="1653376" y="1450658"/>
                </a:lnTo>
                <a:lnTo>
                  <a:pt x="1650836" y="1455421"/>
                </a:lnTo>
                <a:lnTo>
                  <a:pt x="1648296" y="1459548"/>
                </a:lnTo>
                <a:lnTo>
                  <a:pt x="1645122" y="1463358"/>
                </a:lnTo>
                <a:lnTo>
                  <a:pt x="1641630" y="1466851"/>
                </a:lnTo>
                <a:lnTo>
                  <a:pt x="1637503" y="1469708"/>
                </a:lnTo>
                <a:lnTo>
                  <a:pt x="1632741" y="1471931"/>
                </a:lnTo>
                <a:lnTo>
                  <a:pt x="1627980" y="1474153"/>
                </a:lnTo>
                <a:lnTo>
                  <a:pt x="1622265" y="1475423"/>
                </a:lnTo>
                <a:lnTo>
                  <a:pt x="1616869" y="1477011"/>
                </a:lnTo>
                <a:lnTo>
                  <a:pt x="1610520" y="1477646"/>
                </a:lnTo>
                <a:lnTo>
                  <a:pt x="1603536" y="1477646"/>
                </a:lnTo>
                <a:lnTo>
                  <a:pt x="1595917" y="1477328"/>
                </a:lnTo>
                <a:lnTo>
                  <a:pt x="1588933" y="1476693"/>
                </a:lnTo>
                <a:lnTo>
                  <a:pt x="1582584" y="1474788"/>
                </a:lnTo>
                <a:lnTo>
                  <a:pt x="1579727" y="1473836"/>
                </a:lnTo>
                <a:lnTo>
                  <a:pt x="1577188" y="1472566"/>
                </a:lnTo>
                <a:lnTo>
                  <a:pt x="1574648" y="1471296"/>
                </a:lnTo>
                <a:lnTo>
                  <a:pt x="1572426" y="1469708"/>
                </a:lnTo>
                <a:lnTo>
                  <a:pt x="1570521" y="1467803"/>
                </a:lnTo>
                <a:lnTo>
                  <a:pt x="1568299" y="1466216"/>
                </a:lnTo>
                <a:lnTo>
                  <a:pt x="1566712" y="1463993"/>
                </a:lnTo>
                <a:lnTo>
                  <a:pt x="1565124" y="1461771"/>
                </a:lnTo>
                <a:lnTo>
                  <a:pt x="1563855" y="1459548"/>
                </a:lnTo>
                <a:lnTo>
                  <a:pt x="1562902" y="1457008"/>
                </a:lnTo>
                <a:lnTo>
                  <a:pt x="1561632" y="1454151"/>
                </a:lnTo>
                <a:lnTo>
                  <a:pt x="1560680" y="1450976"/>
                </a:lnTo>
                <a:lnTo>
                  <a:pt x="1559093" y="1442721"/>
                </a:lnTo>
                <a:lnTo>
                  <a:pt x="1557506" y="1432561"/>
                </a:lnTo>
                <a:lnTo>
                  <a:pt x="1556553" y="1420496"/>
                </a:lnTo>
                <a:lnTo>
                  <a:pt x="1555601" y="1406208"/>
                </a:lnTo>
                <a:lnTo>
                  <a:pt x="1554649" y="1390016"/>
                </a:lnTo>
                <a:lnTo>
                  <a:pt x="1554331" y="1371918"/>
                </a:lnTo>
                <a:lnTo>
                  <a:pt x="1554331" y="1351598"/>
                </a:lnTo>
                <a:lnTo>
                  <a:pt x="1554331" y="1300163"/>
                </a:lnTo>
                <a:lnTo>
                  <a:pt x="1280689" y="1300163"/>
                </a:lnTo>
                <a:lnTo>
                  <a:pt x="1280689" y="1341121"/>
                </a:lnTo>
                <a:lnTo>
                  <a:pt x="1281006" y="1358266"/>
                </a:lnTo>
                <a:lnTo>
                  <a:pt x="1281641" y="1375093"/>
                </a:lnTo>
                <a:lnTo>
                  <a:pt x="1283546" y="1390968"/>
                </a:lnTo>
                <a:lnTo>
                  <a:pt x="1285450" y="1406208"/>
                </a:lnTo>
                <a:lnTo>
                  <a:pt x="1288625" y="1420813"/>
                </a:lnTo>
                <a:lnTo>
                  <a:pt x="1292117" y="1434783"/>
                </a:lnTo>
                <a:lnTo>
                  <a:pt x="1296561" y="1448436"/>
                </a:lnTo>
                <a:lnTo>
                  <a:pt x="1301005" y="1460818"/>
                </a:lnTo>
                <a:lnTo>
                  <a:pt x="1303863" y="1466851"/>
                </a:lnTo>
                <a:lnTo>
                  <a:pt x="1306402" y="1472566"/>
                </a:lnTo>
                <a:lnTo>
                  <a:pt x="1309577" y="1478598"/>
                </a:lnTo>
                <a:lnTo>
                  <a:pt x="1312751" y="1484313"/>
                </a:lnTo>
                <a:lnTo>
                  <a:pt x="1315926" y="1489393"/>
                </a:lnTo>
                <a:lnTo>
                  <a:pt x="1319418" y="1494791"/>
                </a:lnTo>
                <a:lnTo>
                  <a:pt x="1322910" y="1499871"/>
                </a:lnTo>
                <a:lnTo>
                  <a:pt x="1326719" y="1504951"/>
                </a:lnTo>
                <a:lnTo>
                  <a:pt x="1330528" y="1509713"/>
                </a:lnTo>
                <a:lnTo>
                  <a:pt x="1334655" y="1514158"/>
                </a:lnTo>
                <a:lnTo>
                  <a:pt x="1339100" y="1518603"/>
                </a:lnTo>
                <a:lnTo>
                  <a:pt x="1343544" y="1523048"/>
                </a:lnTo>
                <a:lnTo>
                  <a:pt x="1347988" y="1527176"/>
                </a:lnTo>
                <a:lnTo>
                  <a:pt x="1352432" y="1530986"/>
                </a:lnTo>
                <a:lnTo>
                  <a:pt x="1357512" y="1534796"/>
                </a:lnTo>
                <a:lnTo>
                  <a:pt x="1362591" y="1538288"/>
                </a:lnTo>
                <a:lnTo>
                  <a:pt x="1372749" y="1545273"/>
                </a:lnTo>
                <a:lnTo>
                  <a:pt x="1383543" y="1551941"/>
                </a:lnTo>
                <a:lnTo>
                  <a:pt x="1394336" y="1557656"/>
                </a:lnTo>
                <a:lnTo>
                  <a:pt x="1405129" y="1563688"/>
                </a:lnTo>
                <a:lnTo>
                  <a:pt x="1416240" y="1569086"/>
                </a:lnTo>
                <a:lnTo>
                  <a:pt x="1427986" y="1573848"/>
                </a:lnTo>
                <a:lnTo>
                  <a:pt x="1439731" y="1578611"/>
                </a:lnTo>
                <a:lnTo>
                  <a:pt x="1451477" y="1583056"/>
                </a:lnTo>
                <a:lnTo>
                  <a:pt x="1463540" y="1586866"/>
                </a:lnTo>
                <a:lnTo>
                  <a:pt x="1475921" y="1590358"/>
                </a:lnTo>
                <a:lnTo>
                  <a:pt x="1488619" y="1593216"/>
                </a:lnTo>
                <a:lnTo>
                  <a:pt x="1500999" y="1596073"/>
                </a:lnTo>
                <a:lnTo>
                  <a:pt x="1514015" y="1598613"/>
                </a:lnTo>
                <a:lnTo>
                  <a:pt x="1527348" y="1600201"/>
                </a:lnTo>
                <a:lnTo>
                  <a:pt x="1540363" y="1602106"/>
                </a:lnTo>
                <a:lnTo>
                  <a:pt x="1554331" y="1603058"/>
                </a:lnTo>
                <a:lnTo>
                  <a:pt x="1554331" y="1684973"/>
                </a:lnTo>
                <a:lnTo>
                  <a:pt x="1680359" y="1684973"/>
                </a:lnTo>
                <a:lnTo>
                  <a:pt x="1680359" y="1605916"/>
                </a:lnTo>
                <a:lnTo>
                  <a:pt x="1697819" y="1603693"/>
                </a:lnTo>
                <a:lnTo>
                  <a:pt x="1714326" y="1601471"/>
                </a:lnTo>
                <a:lnTo>
                  <a:pt x="1730516" y="1598613"/>
                </a:lnTo>
                <a:lnTo>
                  <a:pt x="1746071" y="1595121"/>
                </a:lnTo>
                <a:lnTo>
                  <a:pt x="1761626" y="1591628"/>
                </a:lnTo>
                <a:lnTo>
                  <a:pt x="1775912" y="1587818"/>
                </a:lnTo>
                <a:lnTo>
                  <a:pt x="1790197" y="1583373"/>
                </a:lnTo>
                <a:lnTo>
                  <a:pt x="1803212" y="1578293"/>
                </a:lnTo>
                <a:lnTo>
                  <a:pt x="1816228" y="1573531"/>
                </a:lnTo>
                <a:lnTo>
                  <a:pt x="1828926" y="1567816"/>
                </a:lnTo>
                <a:lnTo>
                  <a:pt x="1840672" y="1562101"/>
                </a:lnTo>
                <a:lnTo>
                  <a:pt x="1851782" y="1555751"/>
                </a:lnTo>
                <a:lnTo>
                  <a:pt x="1862576" y="1549083"/>
                </a:lnTo>
                <a:lnTo>
                  <a:pt x="1872734" y="1541781"/>
                </a:lnTo>
                <a:lnTo>
                  <a:pt x="1882575" y="1534478"/>
                </a:lnTo>
                <a:lnTo>
                  <a:pt x="1891464" y="1526858"/>
                </a:lnTo>
                <a:lnTo>
                  <a:pt x="1900035" y="1518286"/>
                </a:lnTo>
                <a:lnTo>
                  <a:pt x="1907971" y="1510031"/>
                </a:lnTo>
                <a:lnTo>
                  <a:pt x="1915590" y="1500823"/>
                </a:lnTo>
                <a:lnTo>
                  <a:pt x="1922256" y="1491616"/>
                </a:lnTo>
                <a:lnTo>
                  <a:pt x="1928605" y="1481773"/>
                </a:lnTo>
                <a:lnTo>
                  <a:pt x="1934319" y="1471613"/>
                </a:lnTo>
                <a:lnTo>
                  <a:pt x="1939716" y="1461136"/>
                </a:lnTo>
                <a:lnTo>
                  <a:pt x="1944160" y="1450341"/>
                </a:lnTo>
                <a:lnTo>
                  <a:pt x="1948287" y="1439228"/>
                </a:lnTo>
                <a:lnTo>
                  <a:pt x="1951779" y="1427798"/>
                </a:lnTo>
                <a:lnTo>
                  <a:pt x="1954954" y="1415416"/>
                </a:lnTo>
                <a:lnTo>
                  <a:pt x="1957493" y="1403351"/>
                </a:lnTo>
                <a:lnTo>
                  <a:pt x="1959398" y="1390333"/>
                </a:lnTo>
                <a:lnTo>
                  <a:pt x="1960985" y="1377633"/>
                </a:lnTo>
                <a:lnTo>
                  <a:pt x="1961620" y="1363981"/>
                </a:lnTo>
                <a:lnTo>
                  <a:pt x="1961938" y="1350011"/>
                </a:lnTo>
                <a:lnTo>
                  <a:pt x="1961620" y="1332866"/>
                </a:lnTo>
                <a:lnTo>
                  <a:pt x="1960985" y="1324611"/>
                </a:lnTo>
                <a:lnTo>
                  <a:pt x="1960350" y="1316038"/>
                </a:lnTo>
                <a:lnTo>
                  <a:pt x="1959398" y="1308418"/>
                </a:lnTo>
                <a:lnTo>
                  <a:pt x="1958128" y="1300481"/>
                </a:lnTo>
                <a:lnTo>
                  <a:pt x="1957176" y="1292861"/>
                </a:lnTo>
                <a:lnTo>
                  <a:pt x="1955271" y="1285558"/>
                </a:lnTo>
                <a:lnTo>
                  <a:pt x="1953684" y="1278256"/>
                </a:lnTo>
                <a:lnTo>
                  <a:pt x="1951779" y="1271271"/>
                </a:lnTo>
                <a:lnTo>
                  <a:pt x="1949875" y="1264286"/>
                </a:lnTo>
                <a:lnTo>
                  <a:pt x="1947335" y="1257618"/>
                </a:lnTo>
                <a:lnTo>
                  <a:pt x="1944795" y="1250951"/>
                </a:lnTo>
                <a:lnTo>
                  <a:pt x="1942256" y="1244601"/>
                </a:lnTo>
                <a:lnTo>
                  <a:pt x="1939081" y="1238251"/>
                </a:lnTo>
                <a:lnTo>
                  <a:pt x="1935907" y="1232536"/>
                </a:lnTo>
                <a:lnTo>
                  <a:pt x="1929240" y="1221106"/>
                </a:lnTo>
                <a:lnTo>
                  <a:pt x="1922256" y="1210311"/>
                </a:lnTo>
                <a:lnTo>
                  <a:pt x="1914637" y="1200151"/>
                </a:lnTo>
                <a:lnTo>
                  <a:pt x="1907019" y="1190626"/>
                </a:lnTo>
                <a:lnTo>
                  <a:pt x="1898448" y="1182053"/>
                </a:lnTo>
                <a:lnTo>
                  <a:pt x="1890194" y="1173798"/>
                </a:lnTo>
                <a:lnTo>
                  <a:pt x="1880988" y="1166178"/>
                </a:lnTo>
                <a:lnTo>
                  <a:pt x="1872099" y="1159510"/>
                </a:lnTo>
                <a:lnTo>
                  <a:pt x="1861306" y="1152843"/>
                </a:lnTo>
                <a:lnTo>
                  <a:pt x="1848608" y="1145223"/>
                </a:lnTo>
                <a:lnTo>
                  <a:pt x="1834005" y="1136968"/>
                </a:lnTo>
                <a:lnTo>
                  <a:pt x="1817180" y="1128078"/>
                </a:lnTo>
                <a:lnTo>
                  <a:pt x="1798451" y="1118553"/>
                </a:lnTo>
                <a:lnTo>
                  <a:pt x="1777499" y="1108075"/>
                </a:lnTo>
                <a:lnTo>
                  <a:pt x="1754642" y="1097280"/>
                </a:lnTo>
                <a:lnTo>
                  <a:pt x="1729881" y="1085215"/>
                </a:lnTo>
                <a:lnTo>
                  <a:pt x="1700358" y="1071880"/>
                </a:lnTo>
                <a:lnTo>
                  <a:pt x="1674327" y="1059180"/>
                </a:lnTo>
                <a:lnTo>
                  <a:pt x="1651471" y="1047750"/>
                </a:lnTo>
                <a:lnTo>
                  <a:pt x="1631472" y="1037590"/>
                </a:lnTo>
                <a:lnTo>
                  <a:pt x="1614329" y="1028383"/>
                </a:lnTo>
                <a:lnTo>
                  <a:pt x="1600679" y="1020445"/>
                </a:lnTo>
                <a:lnTo>
                  <a:pt x="1589568" y="1013778"/>
                </a:lnTo>
                <a:lnTo>
                  <a:pt x="1581949" y="1008380"/>
                </a:lnTo>
                <a:lnTo>
                  <a:pt x="1578775" y="1005840"/>
                </a:lnTo>
                <a:lnTo>
                  <a:pt x="1575918" y="1002665"/>
                </a:lnTo>
                <a:lnTo>
                  <a:pt x="1573378" y="999808"/>
                </a:lnTo>
                <a:lnTo>
                  <a:pt x="1570838" y="996315"/>
                </a:lnTo>
                <a:lnTo>
                  <a:pt x="1568299" y="992823"/>
                </a:lnTo>
                <a:lnTo>
                  <a:pt x="1566394" y="989013"/>
                </a:lnTo>
                <a:lnTo>
                  <a:pt x="1564489" y="985203"/>
                </a:lnTo>
                <a:lnTo>
                  <a:pt x="1562902" y="981075"/>
                </a:lnTo>
                <a:lnTo>
                  <a:pt x="1560998" y="976630"/>
                </a:lnTo>
                <a:lnTo>
                  <a:pt x="1560045" y="971868"/>
                </a:lnTo>
                <a:lnTo>
                  <a:pt x="1559093" y="967105"/>
                </a:lnTo>
                <a:lnTo>
                  <a:pt x="1557823" y="962025"/>
                </a:lnTo>
                <a:lnTo>
                  <a:pt x="1557188" y="956310"/>
                </a:lnTo>
                <a:lnTo>
                  <a:pt x="1556871" y="950595"/>
                </a:lnTo>
                <a:lnTo>
                  <a:pt x="1556236" y="938848"/>
                </a:lnTo>
                <a:lnTo>
                  <a:pt x="1556553" y="931863"/>
                </a:lnTo>
                <a:lnTo>
                  <a:pt x="1557188" y="924878"/>
                </a:lnTo>
                <a:lnTo>
                  <a:pt x="1557823" y="918528"/>
                </a:lnTo>
                <a:lnTo>
                  <a:pt x="1559410" y="913130"/>
                </a:lnTo>
                <a:lnTo>
                  <a:pt x="1560998" y="907415"/>
                </a:lnTo>
                <a:lnTo>
                  <a:pt x="1563537" y="902653"/>
                </a:lnTo>
                <a:lnTo>
                  <a:pt x="1566077" y="898525"/>
                </a:lnTo>
                <a:lnTo>
                  <a:pt x="1568616" y="894398"/>
                </a:lnTo>
                <a:lnTo>
                  <a:pt x="1572108" y="890905"/>
                </a:lnTo>
                <a:lnTo>
                  <a:pt x="1575600" y="888048"/>
                </a:lnTo>
                <a:lnTo>
                  <a:pt x="1579727" y="885190"/>
                </a:lnTo>
                <a:lnTo>
                  <a:pt x="1584489" y="882968"/>
                </a:lnTo>
                <a:lnTo>
                  <a:pt x="1589251" y="881698"/>
                </a:lnTo>
                <a:lnTo>
                  <a:pt x="1594647" y="880745"/>
                </a:lnTo>
                <a:lnTo>
                  <a:pt x="1600361" y="879793"/>
                </a:lnTo>
                <a:lnTo>
                  <a:pt x="1606393" y="879475"/>
                </a:lnTo>
                <a:lnTo>
                  <a:pt x="1613694" y="879793"/>
                </a:lnTo>
                <a:lnTo>
                  <a:pt x="1620678" y="880745"/>
                </a:lnTo>
                <a:lnTo>
                  <a:pt x="1626710" y="882015"/>
                </a:lnTo>
                <a:lnTo>
                  <a:pt x="1632106" y="883920"/>
                </a:lnTo>
                <a:lnTo>
                  <a:pt x="1636551" y="886143"/>
                </a:lnTo>
                <a:lnTo>
                  <a:pt x="1640995" y="889318"/>
                </a:lnTo>
                <a:lnTo>
                  <a:pt x="1642582" y="890905"/>
                </a:lnTo>
                <a:lnTo>
                  <a:pt x="1644487" y="892810"/>
                </a:lnTo>
                <a:lnTo>
                  <a:pt x="1645757" y="894715"/>
                </a:lnTo>
                <a:lnTo>
                  <a:pt x="1647027" y="896620"/>
                </a:lnTo>
                <a:lnTo>
                  <a:pt x="1649249" y="901700"/>
                </a:lnTo>
                <a:lnTo>
                  <a:pt x="1651471" y="907733"/>
                </a:lnTo>
                <a:lnTo>
                  <a:pt x="1652741" y="915035"/>
                </a:lnTo>
                <a:lnTo>
                  <a:pt x="1654011" y="923608"/>
                </a:lnTo>
                <a:lnTo>
                  <a:pt x="1655280" y="933450"/>
                </a:lnTo>
                <a:lnTo>
                  <a:pt x="1655915" y="944245"/>
                </a:lnTo>
                <a:lnTo>
                  <a:pt x="1656233" y="956310"/>
                </a:lnTo>
                <a:lnTo>
                  <a:pt x="1656550" y="969645"/>
                </a:lnTo>
                <a:lnTo>
                  <a:pt x="1656550" y="1004570"/>
                </a:lnTo>
                <a:lnTo>
                  <a:pt x="1930193" y="1004570"/>
                </a:lnTo>
                <a:lnTo>
                  <a:pt x="1932097" y="981393"/>
                </a:lnTo>
                <a:lnTo>
                  <a:pt x="1932732" y="972503"/>
                </a:lnTo>
                <a:lnTo>
                  <a:pt x="1932732" y="964883"/>
                </a:lnTo>
                <a:lnTo>
                  <a:pt x="1932732" y="953453"/>
                </a:lnTo>
                <a:lnTo>
                  <a:pt x="1932097" y="942340"/>
                </a:lnTo>
                <a:lnTo>
                  <a:pt x="1930510" y="931545"/>
                </a:lnTo>
                <a:lnTo>
                  <a:pt x="1928923" y="920750"/>
                </a:lnTo>
                <a:lnTo>
                  <a:pt x="1926701" y="910590"/>
                </a:lnTo>
                <a:lnTo>
                  <a:pt x="1923844" y="900748"/>
                </a:lnTo>
                <a:lnTo>
                  <a:pt x="1920987" y="891223"/>
                </a:lnTo>
                <a:lnTo>
                  <a:pt x="1916860" y="881698"/>
                </a:lnTo>
                <a:lnTo>
                  <a:pt x="1912733" y="873125"/>
                </a:lnTo>
                <a:lnTo>
                  <a:pt x="1908288" y="864235"/>
                </a:lnTo>
                <a:lnTo>
                  <a:pt x="1903209" y="855980"/>
                </a:lnTo>
                <a:lnTo>
                  <a:pt x="1897495" y="847725"/>
                </a:lnTo>
                <a:lnTo>
                  <a:pt x="1891146" y="840105"/>
                </a:lnTo>
                <a:lnTo>
                  <a:pt x="1884480" y="832485"/>
                </a:lnTo>
                <a:lnTo>
                  <a:pt x="1877496" y="825500"/>
                </a:lnTo>
                <a:lnTo>
                  <a:pt x="1869877" y="818833"/>
                </a:lnTo>
                <a:lnTo>
                  <a:pt x="1861623" y="812165"/>
                </a:lnTo>
                <a:lnTo>
                  <a:pt x="1853370" y="806450"/>
                </a:lnTo>
                <a:lnTo>
                  <a:pt x="1844163" y="800418"/>
                </a:lnTo>
                <a:lnTo>
                  <a:pt x="1834322" y="795020"/>
                </a:lnTo>
                <a:lnTo>
                  <a:pt x="1824164" y="789623"/>
                </a:lnTo>
                <a:lnTo>
                  <a:pt x="1813688" y="784860"/>
                </a:lnTo>
                <a:lnTo>
                  <a:pt x="1802577" y="780098"/>
                </a:lnTo>
                <a:lnTo>
                  <a:pt x="1790832" y="775970"/>
                </a:lnTo>
                <a:lnTo>
                  <a:pt x="1779086" y="772160"/>
                </a:lnTo>
                <a:lnTo>
                  <a:pt x="1766388" y="768350"/>
                </a:lnTo>
                <a:lnTo>
                  <a:pt x="1753055" y="765175"/>
                </a:lnTo>
                <a:lnTo>
                  <a:pt x="1739405" y="762000"/>
                </a:lnTo>
                <a:lnTo>
                  <a:pt x="1725754" y="759778"/>
                </a:lnTo>
                <a:lnTo>
                  <a:pt x="1710834" y="757238"/>
                </a:lnTo>
                <a:lnTo>
                  <a:pt x="1695914" y="755015"/>
                </a:lnTo>
                <a:lnTo>
                  <a:pt x="1680359" y="753428"/>
                </a:lnTo>
                <a:lnTo>
                  <a:pt x="1680359" y="686118"/>
                </a:lnTo>
                <a:lnTo>
                  <a:pt x="1554331" y="686118"/>
                </a:lnTo>
                <a:close/>
                <a:moveTo>
                  <a:pt x="1619408" y="0"/>
                </a:moveTo>
                <a:lnTo>
                  <a:pt x="2640012" y="871220"/>
                </a:lnTo>
                <a:lnTo>
                  <a:pt x="2113362" y="871220"/>
                </a:lnTo>
                <a:lnTo>
                  <a:pt x="2274944" y="1871663"/>
                </a:lnTo>
                <a:lnTo>
                  <a:pt x="963555" y="1871663"/>
                </a:lnTo>
                <a:lnTo>
                  <a:pt x="1103234" y="871220"/>
                </a:lnTo>
                <a:lnTo>
                  <a:pt x="598487" y="871220"/>
                </a:lnTo>
                <a:lnTo>
                  <a:pt x="161940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7" name="文本框 6"/>
          <p:cNvSpPr txBox="1"/>
          <p:nvPr/>
        </p:nvSpPr>
        <p:spPr>
          <a:xfrm>
            <a:off x="1020682" y="2159577"/>
            <a:ext cx="1056182" cy="388605"/>
          </a:xfrm>
          <a:prstGeom prst="rect">
            <a:avLst/>
          </a:prstGeom>
          <a:noFill/>
        </p:spPr>
        <p:txBody>
          <a:bodyPr wrap="non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800">
                <a:solidFill>
                  <a:schemeClr val="tx1"/>
                </a:solidFill>
              </a:rPr>
              <a:t>添加标题</a:t>
            </a:r>
            <a:endParaRPr lang="en-US" altLang="zh-CN" sz="1800">
              <a:solidFill>
                <a:schemeClr val="tx1"/>
              </a:solidFill>
            </a:endParaRPr>
          </a:p>
        </p:txBody>
      </p:sp>
      <p:sp>
        <p:nvSpPr>
          <p:cNvPr id="10" name="矩形: 圆角 9"/>
          <p:cNvSpPr/>
          <p:nvPr/>
        </p:nvSpPr>
        <p:spPr>
          <a:xfrm>
            <a:off x="2717421" y="1414722"/>
            <a:ext cx="673100" cy="685800"/>
          </a:xfrm>
          <a:prstGeom prst="roundRect">
            <a:avLst>
              <a:gd name="adj" fmla="val 42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525880" y="2159577"/>
            <a:ext cx="1056182" cy="388605"/>
          </a:xfrm>
          <a:prstGeom prst="rect">
            <a:avLst/>
          </a:prstGeom>
          <a:noFill/>
        </p:spPr>
        <p:txBody>
          <a:bodyPr wrap="non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800">
                <a:solidFill>
                  <a:schemeClr val="tx1"/>
                </a:solidFill>
              </a:rPr>
              <a:t>添加标题</a:t>
            </a:r>
            <a:endParaRPr lang="en-US" altLang="zh-CN" sz="1800">
              <a:solidFill>
                <a:schemeClr val="tx1"/>
              </a:solidFill>
            </a:endParaRPr>
          </a:p>
        </p:txBody>
      </p:sp>
      <p:sp>
        <p:nvSpPr>
          <p:cNvPr id="14" name="矩形: 圆角 13"/>
          <p:cNvSpPr/>
          <p:nvPr/>
        </p:nvSpPr>
        <p:spPr>
          <a:xfrm>
            <a:off x="4222619" y="1414722"/>
            <a:ext cx="673100" cy="685800"/>
          </a:xfrm>
          <a:prstGeom prst="roundRect">
            <a:avLst>
              <a:gd name="adj" fmla="val 42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4031078" y="2159577"/>
            <a:ext cx="1056182" cy="388605"/>
          </a:xfrm>
          <a:prstGeom prst="rect">
            <a:avLst/>
          </a:prstGeom>
          <a:noFill/>
        </p:spPr>
        <p:txBody>
          <a:bodyPr wrap="non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800">
                <a:solidFill>
                  <a:schemeClr val="tx1"/>
                </a:solidFill>
              </a:rPr>
              <a:t>添加标题</a:t>
            </a:r>
            <a:endParaRPr lang="en-US" altLang="zh-CN" sz="1800">
              <a:solidFill>
                <a:schemeClr val="tx1"/>
              </a:solidFill>
            </a:endParaRPr>
          </a:p>
        </p:txBody>
      </p:sp>
      <p:sp>
        <p:nvSpPr>
          <p:cNvPr id="18" name="矩形: 圆角 17"/>
          <p:cNvSpPr/>
          <p:nvPr/>
        </p:nvSpPr>
        <p:spPr>
          <a:xfrm>
            <a:off x="5727817" y="1414722"/>
            <a:ext cx="673100" cy="685800"/>
          </a:xfrm>
          <a:prstGeom prst="roundRect">
            <a:avLst>
              <a:gd name="adj" fmla="val 42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5536276" y="2159577"/>
            <a:ext cx="1056182" cy="388605"/>
          </a:xfrm>
          <a:prstGeom prst="rect">
            <a:avLst/>
          </a:prstGeom>
          <a:noFill/>
        </p:spPr>
        <p:txBody>
          <a:bodyPr wrap="non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800">
                <a:solidFill>
                  <a:schemeClr val="tx1"/>
                </a:solidFill>
              </a:rPr>
              <a:t>添加标题</a:t>
            </a:r>
            <a:endParaRPr lang="en-US" altLang="zh-CN" sz="1800">
              <a:solidFill>
                <a:schemeClr val="tx1"/>
              </a:solidFill>
            </a:endParaRPr>
          </a:p>
        </p:txBody>
      </p:sp>
      <p:sp>
        <p:nvSpPr>
          <p:cNvPr id="22" name="矩形: 圆角 21"/>
          <p:cNvSpPr/>
          <p:nvPr/>
        </p:nvSpPr>
        <p:spPr>
          <a:xfrm>
            <a:off x="7233015" y="1414722"/>
            <a:ext cx="673100" cy="685800"/>
          </a:xfrm>
          <a:prstGeom prst="roundRect">
            <a:avLst>
              <a:gd name="adj" fmla="val 42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7041474" y="2159577"/>
            <a:ext cx="1056182" cy="388605"/>
          </a:xfrm>
          <a:prstGeom prst="rect">
            <a:avLst/>
          </a:prstGeom>
          <a:noFill/>
        </p:spPr>
        <p:txBody>
          <a:bodyPr wrap="non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800">
                <a:solidFill>
                  <a:schemeClr val="tx1"/>
                </a:solidFill>
              </a:rPr>
              <a:t>添加标题</a:t>
            </a:r>
            <a:endParaRPr lang="en-US" altLang="zh-CN" sz="1800">
              <a:solidFill>
                <a:schemeClr val="tx1"/>
              </a:solidFill>
            </a:endParaRPr>
          </a:p>
        </p:txBody>
      </p:sp>
      <p:sp>
        <p:nvSpPr>
          <p:cNvPr id="28" name="矩形: 圆角 27"/>
          <p:cNvSpPr/>
          <p:nvPr/>
        </p:nvSpPr>
        <p:spPr>
          <a:xfrm>
            <a:off x="1212223" y="3112894"/>
            <a:ext cx="673100" cy="685800"/>
          </a:xfrm>
          <a:prstGeom prst="roundRect">
            <a:avLst>
              <a:gd name="adj" fmla="val 42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020682" y="3857749"/>
            <a:ext cx="1056182" cy="388605"/>
          </a:xfrm>
          <a:prstGeom prst="rect">
            <a:avLst/>
          </a:prstGeom>
          <a:noFill/>
        </p:spPr>
        <p:txBody>
          <a:bodyPr wrap="non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800">
                <a:solidFill>
                  <a:schemeClr val="tx1"/>
                </a:solidFill>
              </a:rPr>
              <a:t>添加标题</a:t>
            </a:r>
            <a:endParaRPr lang="en-US" altLang="zh-CN" sz="1800">
              <a:solidFill>
                <a:schemeClr val="tx1"/>
              </a:solidFill>
            </a:endParaRPr>
          </a:p>
        </p:txBody>
      </p:sp>
      <p:sp>
        <p:nvSpPr>
          <p:cNvPr id="32" name="矩形: 圆角 31"/>
          <p:cNvSpPr/>
          <p:nvPr/>
        </p:nvSpPr>
        <p:spPr>
          <a:xfrm>
            <a:off x="2717421" y="3112894"/>
            <a:ext cx="673100" cy="685800"/>
          </a:xfrm>
          <a:prstGeom prst="roundRect">
            <a:avLst>
              <a:gd name="adj" fmla="val 42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2525880" y="3857749"/>
            <a:ext cx="1056182" cy="388605"/>
          </a:xfrm>
          <a:prstGeom prst="rect">
            <a:avLst/>
          </a:prstGeom>
          <a:noFill/>
        </p:spPr>
        <p:txBody>
          <a:bodyPr wrap="non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800">
                <a:solidFill>
                  <a:schemeClr val="tx1"/>
                </a:solidFill>
              </a:rPr>
              <a:t>添加标题</a:t>
            </a:r>
            <a:endParaRPr lang="en-US" altLang="zh-CN" sz="1800">
              <a:solidFill>
                <a:schemeClr val="tx1"/>
              </a:solidFill>
            </a:endParaRPr>
          </a:p>
        </p:txBody>
      </p:sp>
      <p:sp>
        <p:nvSpPr>
          <p:cNvPr id="36" name="矩形: 圆角 35"/>
          <p:cNvSpPr/>
          <p:nvPr/>
        </p:nvSpPr>
        <p:spPr>
          <a:xfrm>
            <a:off x="4222619" y="3112894"/>
            <a:ext cx="673100" cy="685800"/>
          </a:xfrm>
          <a:prstGeom prst="roundRect">
            <a:avLst>
              <a:gd name="adj" fmla="val 42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4031078" y="3857749"/>
            <a:ext cx="1056182" cy="388605"/>
          </a:xfrm>
          <a:prstGeom prst="rect">
            <a:avLst/>
          </a:prstGeom>
          <a:noFill/>
        </p:spPr>
        <p:txBody>
          <a:bodyPr wrap="non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800">
                <a:solidFill>
                  <a:schemeClr val="tx1"/>
                </a:solidFill>
              </a:rPr>
              <a:t>添加标题</a:t>
            </a:r>
            <a:endParaRPr lang="en-US" altLang="zh-CN" sz="1800">
              <a:solidFill>
                <a:schemeClr val="tx1"/>
              </a:solidFill>
            </a:endParaRPr>
          </a:p>
        </p:txBody>
      </p:sp>
      <p:sp>
        <p:nvSpPr>
          <p:cNvPr id="40" name="矩形: 圆角 39"/>
          <p:cNvSpPr/>
          <p:nvPr/>
        </p:nvSpPr>
        <p:spPr>
          <a:xfrm>
            <a:off x="5727817" y="3112894"/>
            <a:ext cx="673100" cy="685800"/>
          </a:xfrm>
          <a:prstGeom prst="roundRect">
            <a:avLst>
              <a:gd name="adj" fmla="val 42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5536276" y="3857749"/>
            <a:ext cx="1056182" cy="388605"/>
          </a:xfrm>
          <a:prstGeom prst="rect">
            <a:avLst/>
          </a:prstGeom>
          <a:noFill/>
        </p:spPr>
        <p:txBody>
          <a:bodyPr wrap="non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800">
                <a:solidFill>
                  <a:schemeClr val="tx1"/>
                </a:solidFill>
              </a:rPr>
              <a:t>添加标题</a:t>
            </a:r>
            <a:endParaRPr lang="en-US" altLang="zh-CN" sz="1800">
              <a:solidFill>
                <a:schemeClr val="tx1"/>
              </a:solidFill>
            </a:endParaRPr>
          </a:p>
        </p:txBody>
      </p:sp>
      <p:sp>
        <p:nvSpPr>
          <p:cNvPr id="44" name="矩形: 圆角 43"/>
          <p:cNvSpPr/>
          <p:nvPr/>
        </p:nvSpPr>
        <p:spPr>
          <a:xfrm>
            <a:off x="7233015" y="3112894"/>
            <a:ext cx="673100" cy="685800"/>
          </a:xfrm>
          <a:prstGeom prst="roundRect">
            <a:avLst>
              <a:gd name="adj" fmla="val 42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7041474" y="3857749"/>
            <a:ext cx="1056182" cy="388605"/>
          </a:xfrm>
          <a:prstGeom prst="rect">
            <a:avLst/>
          </a:prstGeom>
          <a:noFill/>
        </p:spPr>
        <p:txBody>
          <a:bodyPr wrap="non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800">
                <a:solidFill>
                  <a:schemeClr val="tx1"/>
                </a:solidFill>
              </a:rPr>
              <a:t>添加标题</a:t>
            </a:r>
            <a:endParaRPr lang="en-US" altLang="zh-CN" sz="1800">
              <a:solidFill>
                <a:schemeClr val="tx1"/>
              </a:solidFill>
            </a:endParaRPr>
          </a:p>
        </p:txBody>
      </p:sp>
      <p:sp>
        <p:nvSpPr>
          <p:cNvPr id="47" name="KSO_Shape"/>
          <p:cNvSpPr/>
          <p:nvPr/>
        </p:nvSpPr>
        <p:spPr bwMode="auto">
          <a:xfrm>
            <a:off x="2841072" y="1637092"/>
            <a:ext cx="425798" cy="241060"/>
          </a:xfrm>
          <a:custGeom>
            <a:avLst/>
            <a:gdLst>
              <a:gd name="T0" fmla="*/ 575015 w 4014"/>
              <a:gd name="T1" fmla="*/ 958785 h 2268"/>
              <a:gd name="T2" fmla="*/ 574566 w 4014"/>
              <a:gd name="T3" fmla="*/ 911654 h 2268"/>
              <a:gd name="T4" fmla="*/ 688941 w 4014"/>
              <a:gd name="T5" fmla="*/ 632008 h 2268"/>
              <a:gd name="T6" fmla="*/ 171338 w 4014"/>
              <a:gd name="T7" fmla="*/ 353709 h 2268"/>
              <a:gd name="T8" fmla="*/ 165059 w 4014"/>
              <a:gd name="T9" fmla="*/ 469517 h 2268"/>
              <a:gd name="T10" fmla="*/ 161471 w 4014"/>
              <a:gd name="T11" fmla="*/ 474455 h 2268"/>
              <a:gd name="T12" fmla="*/ 91949 w 4014"/>
              <a:gd name="T13" fmla="*/ 474455 h 2268"/>
              <a:gd name="T14" fmla="*/ 89257 w 4014"/>
              <a:gd name="T15" fmla="*/ 470415 h 2268"/>
              <a:gd name="T16" fmla="*/ 82081 w 4014"/>
              <a:gd name="T17" fmla="*/ 309271 h 2268"/>
              <a:gd name="T18" fmla="*/ 117515 w 4014"/>
              <a:gd name="T19" fmla="*/ 40847 h 2268"/>
              <a:gd name="T20" fmla="*/ 166853 w 4014"/>
              <a:gd name="T21" fmla="*/ 3142 h 2268"/>
              <a:gd name="T22" fmla="*/ 1796360 w 4014"/>
              <a:gd name="T23" fmla="*/ 243287 h 2268"/>
              <a:gd name="T24" fmla="*/ 1800397 w 4014"/>
              <a:gd name="T25" fmla="*/ 309271 h 2268"/>
              <a:gd name="T26" fmla="*/ 1755993 w 4014"/>
              <a:gd name="T27" fmla="*/ 1001428 h 2268"/>
              <a:gd name="T28" fmla="*/ 575015 w 4014"/>
              <a:gd name="T29" fmla="*/ 958785 h 2268"/>
              <a:gd name="T30" fmla="*/ 1583757 w 4014"/>
              <a:gd name="T31" fmla="*/ 764425 h 2268"/>
              <a:gd name="T32" fmla="*/ 1570750 w 4014"/>
              <a:gd name="T33" fmla="*/ 667469 h 2268"/>
              <a:gd name="T34" fmla="*/ 1465794 w 4014"/>
              <a:gd name="T35" fmla="*/ 531910 h 2268"/>
              <a:gd name="T36" fmla="*/ 1479698 w 4014"/>
              <a:gd name="T37" fmla="*/ 480739 h 2268"/>
              <a:gd name="T38" fmla="*/ 1492706 w 4014"/>
              <a:gd name="T39" fmla="*/ 569615 h 2268"/>
              <a:gd name="T40" fmla="*/ 1575684 w 4014"/>
              <a:gd name="T41" fmla="*/ 497796 h 2268"/>
              <a:gd name="T42" fmla="*/ 1521860 w 4014"/>
              <a:gd name="T43" fmla="*/ 400392 h 2268"/>
              <a:gd name="T44" fmla="*/ 1438882 w 4014"/>
              <a:gd name="T45" fmla="*/ 428670 h 2268"/>
              <a:gd name="T46" fmla="*/ 1376985 w 4014"/>
              <a:gd name="T47" fmla="*/ 552109 h 2268"/>
              <a:gd name="T48" fmla="*/ 1481044 w 4014"/>
              <a:gd name="T49" fmla="*/ 691708 h 2268"/>
              <a:gd name="T50" fmla="*/ 1492706 w 4014"/>
              <a:gd name="T51" fmla="*/ 772504 h 2268"/>
              <a:gd name="T52" fmla="*/ 1459963 w 4014"/>
              <a:gd name="T53" fmla="*/ 772504 h 2268"/>
              <a:gd name="T54" fmla="*/ 1376985 w 4014"/>
              <a:gd name="T55" fmla="*/ 677344 h 2268"/>
              <a:gd name="T56" fmla="*/ 1438882 w 4014"/>
              <a:gd name="T57" fmla="*/ 842528 h 2268"/>
              <a:gd name="T58" fmla="*/ 1521860 w 4014"/>
              <a:gd name="T59" fmla="*/ 870807 h 2268"/>
              <a:gd name="T60" fmla="*/ 178066 w 4014"/>
              <a:gd name="T61" fmla="*/ 240594 h 2268"/>
              <a:gd name="T62" fmla="*/ 727066 w 4014"/>
              <a:gd name="T63" fmla="*/ 264384 h 2268"/>
              <a:gd name="T64" fmla="*/ 199596 w 4014"/>
              <a:gd name="T65" fmla="*/ 96507 h 2268"/>
              <a:gd name="T66" fmla="*/ 1597213 w 4014"/>
              <a:gd name="T67" fmla="*/ 264384 h 2268"/>
              <a:gd name="T68" fmla="*/ 1110110 w 4014"/>
              <a:gd name="T69" fmla="*/ 264384 h 2268"/>
              <a:gd name="T70" fmla="*/ 1024890 w 4014"/>
              <a:gd name="T71" fmla="*/ 912103 h 2268"/>
              <a:gd name="T72" fmla="*/ 1711140 w 4014"/>
              <a:gd name="T73" fmla="*/ 353709 h 2268"/>
              <a:gd name="T74" fmla="*/ 1187257 w 4014"/>
              <a:gd name="T75" fmla="*/ 635599 h 2268"/>
              <a:gd name="T76" fmla="*/ 84324 w 4014"/>
              <a:gd name="T77" fmla="*/ 879335 h 2268"/>
              <a:gd name="T78" fmla="*/ 47096 w 4014"/>
              <a:gd name="T79" fmla="*/ 980780 h 2268"/>
              <a:gd name="T80" fmla="*/ 465125 w 4014"/>
              <a:gd name="T81" fmla="*/ 1018036 h 2268"/>
              <a:gd name="T82" fmla="*/ 502353 w 4014"/>
              <a:gd name="T83" fmla="*/ 916591 h 2268"/>
              <a:gd name="T84" fmla="*/ 84324 w 4014"/>
              <a:gd name="T85" fmla="*/ 879335 h 2268"/>
              <a:gd name="T86" fmla="*/ 0 w 4014"/>
              <a:gd name="T87" fmla="*/ 589815 h 2268"/>
              <a:gd name="T88" fmla="*/ 37228 w 4014"/>
              <a:gd name="T89" fmla="*/ 691259 h 2268"/>
              <a:gd name="T90" fmla="*/ 455257 w 4014"/>
              <a:gd name="T91" fmla="*/ 654003 h 2268"/>
              <a:gd name="T92" fmla="*/ 418029 w 4014"/>
              <a:gd name="T93" fmla="*/ 552558 h 2268"/>
              <a:gd name="T94" fmla="*/ 120206 w 4014"/>
              <a:gd name="T95" fmla="*/ 714600 h 2268"/>
              <a:gd name="T96" fmla="*/ 82978 w 4014"/>
              <a:gd name="T97" fmla="*/ 816494 h 2268"/>
              <a:gd name="T98" fmla="*/ 501007 w 4014"/>
              <a:gd name="T99" fmla="*/ 853301 h 2268"/>
              <a:gd name="T100" fmla="*/ 538235 w 4014"/>
              <a:gd name="T101" fmla="*/ 751856 h 2268"/>
              <a:gd name="T102" fmla="*/ 120206 w 4014"/>
              <a:gd name="T103" fmla="*/ 714600 h 22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014" h="2268">
                <a:moveTo>
                  <a:pt x="1282" y="2136"/>
                </a:moveTo>
                <a:cubicBezTo>
                  <a:pt x="1282" y="2136"/>
                  <a:pt x="1282" y="2136"/>
                  <a:pt x="1282" y="2136"/>
                </a:cubicBezTo>
                <a:cubicBezTo>
                  <a:pt x="1282" y="2131"/>
                  <a:pt x="1282" y="2131"/>
                  <a:pt x="1282" y="2131"/>
                </a:cubicBezTo>
                <a:cubicBezTo>
                  <a:pt x="1281" y="2031"/>
                  <a:pt x="1281" y="2031"/>
                  <a:pt x="1281" y="2031"/>
                </a:cubicBezTo>
                <a:cubicBezTo>
                  <a:pt x="1896" y="2032"/>
                  <a:pt x="1896" y="2032"/>
                  <a:pt x="1896" y="2032"/>
                </a:cubicBezTo>
                <a:cubicBezTo>
                  <a:pt x="1684" y="1938"/>
                  <a:pt x="1534" y="1693"/>
                  <a:pt x="1536" y="1408"/>
                </a:cubicBezTo>
                <a:cubicBezTo>
                  <a:pt x="1538" y="1121"/>
                  <a:pt x="1693" y="878"/>
                  <a:pt x="1908" y="788"/>
                </a:cubicBezTo>
                <a:cubicBezTo>
                  <a:pt x="382" y="788"/>
                  <a:pt x="382" y="788"/>
                  <a:pt x="382" y="788"/>
                </a:cubicBezTo>
                <a:cubicBezTo>
                  <a:pt x="382" y="995"/>
                  <a:pt x="382" y="995"/>
                  <a:pt x="382" y="995"/>
                </a:cubicBezTo>
                <a:cubicBezTo>
                  <a:pt x="382" y="1014"/>
                  <a:pt x="377" y="1031"/>
                  <a:pt x="368" y="1046"/>
                </a:cubicBezTo>
                <a:cubicBezTo>
                  <a:pt x="368" y="1057"/>
                  <a:pt x="368" y="1057"/>
                  <a:pt x="368" y="1057"/>
                </a:cubicBezTo>
                <a:cubicBezTo>
                  <a:pt x="360" y="1057"/>
                  <a:pt x="360" y="1057"/>
                  <a:pt x="360" y="1057"/>
                </a:cubicBezTo>
                <a:cubicBezTo>
                  <a:pt x="342" y="1080"/>
                  <a:pt x="314" y="1094"/>
                  <a:pt x="283" y="1094"/>
                </a:cubicBezTo>
                <a:cubicBezTo>
                  <a:pt x="252" y="1094"/>
                  <a:pt x="223" y="1080"/>
                  <a:pt x="205" y="1057"/>
                </a:cubicBezTo>
                <a:cubicBezTo>
                  <a:pt x="198" y="1057"/>
                  <a:pt x="198" y="1057"/>
                  <a:pt x="198" y="1057"/>
                </a:cubicBezTo>
                <a:cubicBezTo>
                  <a:pt x="199" y="1048"/>
                  <a:pt x="199" y="1048"/>
                  <a:pt x="199" y="1048"/>
                </a:cubicBezTo>
                <a:cubicBezTo>
                  <a:pt x="189" y="1032"/>
                  <a:pt x="183" y="1014"/>
                  <a:pt x="183" y="995"/>
                </a:cubicBezTo>
                <a:cubicBezTo>
                  <a:pt x="183" y="689"/>
                  <a:pt x="183" y="689"/>
                  <a:pt x="183" y="689"/>
                </a:cubicBezTo>
                <a:cubicBezTo>
                  <a:pt x="183" y="686"/>
                  <a:pt x="200" y="512"/>
                  <a:pt x="201" y="507"/>
                </a:cubicBezTo>
                <a:cubicBezTo>
                  <a:pt x="262" y="91"/>
                  <a:pt x="262" y="91"/>
                  <a:pt x="262" y="91"/>
                </a:cubicBezTo>
                <a:cubicBezTo>
                  <a:pt x="270" y="37"/>
                  <a:pt x="319" y="0"/>
                  <a:pt x="372" y="7"/>
                </a:cubicBezTo>
                <a:cubicBezTo>
                  <a:pt x="372" y="7"/>
                  <a:pt x="372" y="7"/>
                  <a:pt x="372" y="7"/>
                </a:cubicBezTo>
                <a:cubicBezTo>
                  <a:pt x="3918" y="432"/>
                  <a:pt x="3918" y="432"/>
                  <a:pt x="3918" y="432"/>
                </a:cubicBezTo>
                <a:cubicBezTo>
                  <a:pt x="3972" y="438"/>
                  <a:pt x="4011" y="488"/>
                  <a:pt x="4005" y="542"/>
                </a:cubicBezTo>
                <a:cubicBezTo>
                  <a:pt x="3994" y="629"/>
                  <a:pt x="3994" y="629"/>
                  <a:pt x="3994" y="629"/>
                </a:cubicBezTo>
                <a:cubicBezTo>
                  <a:pt x="4007" y="646"/>
                  <a:pt x="4014" y="666"/>
                  <a:pt x="4014" y="689"/>
                </a:cubicBezTo>
                <a:cubicBezTo>
                  <a:pt x="4014" y="2131"/>
                  <a:pt x="4014" y="2131"/>
                  <a:pt x="4014" y="2131"/>
                </a:cubicBezTo>
                <a:cubicBezTo>
                  <a:pt x="4014" y="2186"/>
                  <a:pt x="3970" y="2231"/>
                  <a:pt x="3915" y="2231"/>
                </a:cubicBezTo>
                <a:cubicBezTo>
                  <a:pt x="1381" y="2231"/>
                  <a:pt x="1381" y="2231"/>
                  <a:pt x="1381" y="2231"/>
                </a:cubicBezTo>
                <a:cubicBezTo>
                  <a:pt x="1327" y="2231"/>
                  <a:pt x="1284" y="2188"/>
                  <a:pt x="1282" y="2136"/>
                </a:cubicBezTo>
                <a:close/>
                <a:moveTo>
                  <a:pt x="3393" y="1879"/>
                </a:moveTo>
                <a:cubicBezTo>
                  <a:pt x="3485" y="1860"/>
                  <a:pt x="3531" y="1802"/>
                  <a:pt x="3531" y="1703"/>
                </a:cubicBezTo>
                <a:cubicBezTo>
                  <a:pt x="3531" y="1585"/>
                  <a:pt x="3531" y="1585"/>
                  <a:pt x="3531" y="1585"/>
                </a:cubicBezTo>
                <a:cubicBezTo>
                  <a:pt x="3531" y="1549"/>
                  <a:pt x="3522" y="1516"/>
                  <a:pt x="3502" y="1487"/>
                </a:cubicBezTo>
                <a:cubicBezTo>
                  <a:pt x="3483" y="1458"/>
                  <a:pt x="3428" y="1397"/>
                  <a:pt x="3336" y="1306"/>
                </a:cubicBezTo>
                <a:cubicBezTo>
                  <a:pt x="3291" y="1259"/>
                  <a:pt x="3268" y="1219"/>
                  <a:pt x="3268" y="1185"/>
                </a:cubicBezTo>
                <a:cubicBezTo>
                  <a:pt x="3265" y="1125"/>
                  <a:pt x="3265" y="1125"/>
                  <a:pt x="3265" y="1125"/>
                </a:cubicBezTo>
                <a:cubicBezTo>
                  <a:pt x="3265" y="1089"/>
                  <a:pt x="3276" y="1071"/>
                  <a:pt x="3299" y="1071"/>
                </a:cubicBezTo>
                <a:cubicBezTo>
                  <a:pt x="3318" y="1071"/>
                  <a:pt x="3328" y="1080"/>
                  <a:pt x="3328" y="1099"/>
                </a:cubicBezTo>
                <a:cubicBezTo>
                  <a:pt x="3328" y="1269"/>
                  <a:pt x="3328" y="1269"/>
                  <a:pt x="3328" y="1269"/>
                </a:cubicBezTo>
                <a:cubicBezTo>
                  <a:pt x="3513" y="1269"/>
                  <a:pt x="3513" y="1269"/>
                  <a:pt x="3513" y="1269"/>
                </a:cubicBezTo>
                <a:cubicBezTo>
                  <a:pt x="3513" y="1109"/>
                  <a:pt x="3513" y="1109"/>
                  <a:pt x="3513" y="1109"/>
                </a:cubicBezTo>
                <a:cubicBezTo>
                  <a:pt x="3513" y="1027"/>
                  <a:pt x="3473" y="975"/>
                  <a:pt x="3393" y="955"/>
                </a:cubicBezTo>
                <a:cubicBezTo>
                  <a:pt x="3393" y="892"/>
                  <a:pt x="3393" y="892"/>
                  <a:pt x="3393" y="892"/>
                </a:cubicBezTo>
                <a:cubicBezTo>
                  <a:pt x="3208" y="892"/>
                  <a:pt x="3208" y="892"/>
                  <a:pt x="3208" y="892"/>
                </a:cubicBezTo>
                <a:cubicBezTo>
                  <a:pt x="3208" y="955"/>
                  <a:pt x="3208" y="955"/>
                  <a:pt x="3208" y="955"/>
                </a:cubicBezTo>
                <a:cubicBezTo>
                  <a:pt x="3116" y="974"/>
                  <a:pt x="3070" y="1032"/>
                  <a:pt x="3070" y="1126"/>
                </a:cubicBezTo>
                <a:cubicBezTo>
                  <a:pt x="3070" y="1230"/>
                  <a:pt x="3070" y="1230"/>
                  <a:pt x="3070" y="1230"/>
                </a:cubicBezTo>
                <a:cubicBezTo>
                  <a:pt x="3070" y="1272"/>
                  <a:pt x="3093" y="1319"/>
                  <a:pt x="3137" y="1369"/>
                </a:cubicBezTo>
                <a:cubicBezTo>
                  <a:pt x="3230" y="1460"/>
                  <a:pt x="3285" y="1518"/>
                  <a:pt x="3302" y="1541"/>
                </a:cubicBezTo>
                <a:cubicBezTo>
                  <a:pt x="3319" y="1565"/>
                  <a:pt x="3328" y="1588"/>
                  <a:pt x="3328" y="1611"/>
                </a:cubicBezTo>
                <a:cubicBezTo>
                  <a:pt x="3328" y="1721"/>
                  <a:pt x="3328" y="1721"/>
                  <a:pt x="3328" y="1721"/>
                </a:cubicBezTo>
                <a:cubicBezTo>
                  <a:pt x="3328" y="1742"/>
                  <a:pt x="3316" y="1753"/>
                  <a:pt x="3292" y="1753"/>
                </a:cubicBezTo>
                <a:cubicBezTo>
                  <a:pt x="3268" y="1753"/>
                  <a:pt x="3255" y="1742"/>
                  <a:pt x="3255" y="1721"/>
                </a:cubicBezTo>
                <a:cubicBezTo>
                  <a:pt x="3255" y="1509"/>
                  <a:pt x="3255" y="1509"/>
                  <a:pt x="3255" y="1509"/>
                </a:cubicBezTo>
                <a:cubicBezTo>
                  <a:pt x="3070" y="1509"/>
                  <a:pt x="3070" y="1509"/>
                  <a:pt x="3070" y="1509"/>
                </a:cubicBezTo>
                <a:cubicBezTo>
                  <a:pt x="3070" y="1719"/>
                  <a:pt x="3070" y="1719"/>
                  <a:pt x="3070" y="1719"/>
                </a:cubicBezTo>
                <a:cubicBezTo>
                  <a:pt x="3070" y="1801"/>
                  <a:pt x="3116" y="1854"/>
                  <a:pt x="3208" y="1877"/>
                </a:cubicBezTo>
                <a:cubicBezTo>
                  <a:pt x="3208" y="1940"/>
                  <a:pt x="3208" y="1940"/>
                  <a:pt x="3208" y="1940"/>
                </a:cubicBezTo>
                <a:cubicBezTo>
                  <a:pt x="3393" y="1940"/>
                  <a:pt x="3393" y="1940"/>
                  <a:pt x="3393" y="1940"/>
                </a:cubicBezTo>
                <a:cubicBezTo>
                  <a:pt x="3393" y="1879"/>
                  <a:pt x="3393" y="1879"/>
                  <a:pt x="3393" y="1879"/>
                </a:cubicBezTo>
                <a:close/>
                <a:moveTo>
                  <a:pt x="397" y="536"/>
                </a:moveTo>
                <a:cubicBezTo>
                  <a:pt x="394" y="557"/>
                  <a:pt x="385" y="575"/>
                  <a:pt x="372" y="589"/>
                </a:cubicBezTo>
                <a:cubicBezTo>
                  <a:pt x="1621" y="589"/>
                  <a:pt x="1621" y="589"/>
                  <a:pt x="1621" y="589"/>
                </a:cubicBezTo>
                <a:cubicBezTo>
                  <a:pt x="1689" y="497"/>
                  <a:pt x="1777" y="426"/>
                  <a:pt x="1876" y="387"/>
                </a:cubicBezTo>
                <a:cubicBezTo>
                  <a:pt x="445" y="215"/>
                  <a:pt x="445" y="215"/>
                  <a:pt x="445" y="215"/>
                </a:cubicBezTo>
                <a:cubicBezTo>
                  <a:pt x="397" y="536"/>
                  <a:pt x="397" y="536"/>
                  <a:pt x="397" y="536"/>
                </a:cubicBezTo>
                <a:close/>
                <a:moveTo>
                  <a:pt x="3561" y="589"/>
                </a:moveTo>
                <a:cubicBezTo>
                  <a:pt x="2334" y="442"/>
                  <a:pt x="2334" y="442"/>
                  <a:pt x="2334" y="442"/>
                </a:cubicBezTo>
                <a:cubicBezTo>
                  <a:pt x="2388" y="481"/>
                  <a:pt x="2436" y="531"/>
                  <a:pt x="2475" y="589"/>
                </a:cubicBezTo>
                <a:cubicBezTo>
                  <a:pt x="3561" y="589"/>
                  <a:pt x="3561" y="589"/>
                  <a:pt x="3561" y="589"/>
                </a:cubicBezTo>
                <a:close/>
                <a:moveTo>
                  <a:pt x="2285" y="2032"/>
                </a:moveTo>
                <a:cubicBezTo>
                  <a:pt x="3815" y="2032"/>
                  <a:pt x="3815" y="2032"/>
                  <a:pt x="3815" y="2032"/>
                </a:cubicBezTo>
                <a:cubicBezTo>
                  <a:pt x="3815" y="788"/>
                  <a:pt x="3815" y="788"/>
                  <a:pt x="3815" y="788"/>
                </a:cubicBezTo>
                <a:cubicBezTo>
                  <a:pt x="2277" y="788"/>
                  <a:pt x="2277" y="788"/>
                  <a:pt x="2277" y="788"/>
                </a:cubicBezTo>
                <a:cubicBezTo>
                  <a:pt x="2494" y="879"/>
                  <a:pt x="2649" y="1126"/>
                  <a:pt x="2647" y="1416"/>
                </a:cubicBezTo>
                <a:cubicBezTo>
                  <a:pt x="2645" y="1698"/>
                  <a:pt x="2494" y="1939"/>
                  <a:pt x="2285" y="2032"/>
                </a:cubicBezTo>
                <a:close/>
                <a:moveTo>
                  <a:pt x="188" y="1959"/>
                </a:moveTo>
                <a:cubicBezTo>
                  <a:pt x="142" y="1959"/>
                  <a:pt x="105" y="1996"/>
                  <a:pt x="105" y="2042"/>
                </a:cubicBezTo>
                <a:cubicBezTo>
                  <a:pt x="105" y="2185"/>
                  <a:pt x="105" y="2185"/>
                  <a:pt x="105" y="2185"/>
                </a:cubicBezTo>
                <a:cubicBezTo>
                  <a:pt x="105" y="2231"/>
                  <a:pt x="142" y="2268"/>
                  <a:pt x="188" y="2268"/>
                </a:cubicBezTo>
                <a:cubicBezTo>
                  <a:pt x="1037" y="2268"/>
                  <a:pt x="1037" y="2268"/>
                  <a:pt x="1037" y="2268"/>
                </a:cubicBezTo>
                <a:cubicBezTo>
                  <a:pt x="1082" y="2268"/>
                  <a:pt x="1120" y="2231"/>
                  <a:pt x="1120" y="2185"/>
                </a:cubicBezTo>
                <a:cubicBezTo>
                  <a:pt x="1120" y="2042"/>
                  <a:pt x="1120" y="2042"/>
                  <a:pt x="1120" y="2042"/>
                </a:cubicBezTo>
                <a:cubicBezTo>
                  <a:pt x="1120" y="1996"/>
                  <a:pt x="1082" y="1959"/>
                  <a:pt x="1037" y="1959"/>
                </a:cubicBezTo>
                <a:cubicBezTo>
                  <a:pt x="188" y="1959"/>
                  <a:pt x="188" y="1959"/>
                  <a:pt x="188" y="1959"/>
                </a:cubicBezTo>
                <a:close/>
                <a:moveTo>
                  <a:pt x="83" y="1231"/>
                </a:moveTo>
                <a:cubicBezTo>
                  <a:pt x="38" y="1231"/>
                  <a:pt x="0" y="1269"/>
                  <a:pt x="0" y="1314"/>
                </a:cubicBezTo>
                <a:cubicBezTo>
                  <a:pt x="0" y="1457"/>
                  <a:pt x="0" y="1457"/>
                  <a:pt x="0" y="1457"/>
                </a:cubicBezTo>
                <a:cubicBezTo>
                  <a:pt x="0" y="1503"/>
                  <a:pt x="38" y="1540"/>
                  <a:pt x="83" y="1540"/>
                </a:cubicBezTo>
                <a:cubicBezTo>
                  <a:pt x="932" y="1540"/>
                  <a:pt x="932" y="1540"/>
                  <a:pt x="932" y="1540"/>
                </a:cubicBezTo>
                <a:cubicBezTo>
                  <a:pt x="978" y="1540"/>
                  <a:pt x="1015" y="1503"/>
                  <a:pt x="1015" y="1457"/>
                </a:cubicBezTo>
                <a:cubicBezTo>
                  <a:pt x="1015" y="1314"/>
                  <a:pt x="1015" y="1314"/>
                  <a:pt x="1015" y="1314"/>
                </a:cubicBezTo>
                <a:cubicBezTo>
                  <a:pt x="1015" y="1269"/>
                  <a:pt x="978" y="1231"/>
                  <a:pt x="932" y="1231"/>
                </a:cubicBezTo>
                <a:cubicBezTo>
                  <a:pt x="83" y="1231"/>
                  <a:pt x="83" y="1231"/>
                  <a:pt x="83" y="1231"/>
                </a:cubicBezTo>
                <a:close/>
                <a:moveTo>
                  <a:pt x="268" y="1592"/>
                </a:moveTo>
                <a:cubicBezTo>
                  <a:pt x="222" y="1592"/>
                  <a:pt x="185" y="1630"/>
                  <a:pt x="185" y="1675"/>
                </a:cubicBezTo>
                <a:cubicBezTo>
                  <a:pt x="185" y="1819"/>
                  <a:pt x="185" y="1819"/>
                  <a:pt x="185" y="1819"/>
                </a:cubicBezTo>
                <a:cubicBezTo>
                  <a:pt x="185" y="1864"/>
                  <a:pt x="222" y="1901"/>
                  <a:pt x="268" y="1901"/>
                </a:cubicBezTo>
                <a:cubicBezTo>
                  <a:pt x="1117" y="1901"/>
                  <a:pt x="1117" y="1901"/>
                  <a:pt x="1117" y="1901"/>
                </a:cubicBezTo>
                <a:cubicBezTo>
                  <a:pt x="1162" y="1901"/>
                  <a:pt x="1200" y="1864"/>
                  <a:pt x="1200" y="1819"/>
                </a:cubicBezTo>
                <a:cubicBezTo>
                  <a:pt x="1200" y="1675"/>
                  <a:pt x="1200" y="1675"/>
                  <a:pt x="1200" y="1675"/>
                </a:cubicBezTo>
                <a:cubicBezTo>
                  <a:pt x="1200" y="1630"/>
                  <a:pt x="1162" y="1592"/>
                  <a:pt x="1117" y="1592"/>
                </a:cubicBezTo>
                <a:lnTo>
                  <a:pt x="268" y="15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48" name="KSO_Shape"/>
          <p:cNvSpPr/>
          <p:nvPr/>
        </p:nvSpPr>
        <p:spPr bwMode="auto">
          <a:xfrm>
            <a:off x="4394173" y="1592626"/>
            <a:ext cx="329992" cy="329992"/>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49" name="KSO_Shape"/>
          <p:cNvSpPr/>
          <p:nvPr/>
        </p:nvSpPr>
        <p:spPr bwMode="auto">
          <a:xfrm>
            <a:off x="5897985" y="1592626"/>
            <a:ext cx="332765" cy="329992"/>
          </a:xfrm>
          <a:custGeom>
            <a:avLst/>
            <a:gdLst>
              <a:gd name="T0" fmla="*/ 435344 w 2268537"/>
              <a:gd name="T1" fmla="*/ 1538932 h 2247901"/>
              <a:gd name="T2" fmla="*/ 495462 w 2268537"/>
              <a:gd name="T3" fmla="*/ 1635063 h 2247901"/>
              <a:gd name="T4" fmla="*/ 599590 w 2268537"/>
              <a:gd name="T5" fmla="*/ 1589945 h 2247901"/>
              <a:gd name="T6" fmla="*/ 569645 w 2268537"/>
              <a:gd name="T7" fmla="*/ 1480210 h 2247901"/>
              <a:gd name="T8" fmla="*/ 1569477 w 2268537"/>
              <a:gd name="T9" fmla="*/ 1473664 h 2247901"/>
              <a:gd name="T10" fmla="*/ 1631626 w 2268537"/>
              <a:gd name="T11" fmla="*/ 1599219 h 2247901"/>
              <a:gd name="T12" fmla="*/ 1169820 w 2268537"/>
              <a:gd name="T13" fmla="*/ 1679820 h 2247901"/>
              <a:gd name="T14" fmla="*/ 2218183 w 2268537"/>
              <a:gd name="T15" fmla="*/ 1620107 h 2247901"/>
              <a:gd name="T16" fmla="*/ 2265361 w 2268537"/>
              <a:gd name="T17" fmla="*/ 1739305 h 2247901"/>
              <a:gd name="T18" fmla="*/ 1398682 w 2268537"/>
              <a:gd name="T19" fmla="*/ 2039003 h 2247901"/>
              <a:gd name="T20" fmla="*/ 0 w 2268537"/>
              <a:gd name="T21" fmla="*/ 1401763 h 2247901"/>
              <a:gd name="T22" fmla="*/ 1802845 w 2268537"/>
              <a:gd name="T23" fmla="*/ 1254543 h 2247901"/>
              <a:gd name="T24" fmla="*/ 1896694 w 2268537"/>
              <a:gd name="T25" fmla="*/ 1346722 h 2247901"/>
              <a:gd name="T26" fmla="*/ 1801262 w 2268537"/>
              <a:gd name="T27" fmla="*/ 1343544 h 2247901"/>
              <a:gd name="T28" fmla="*/ 1952551 w 2268537"/>
              <a:gd name="T29" fmla="*/ 1373286 h 2247901"/>
              <a:gd name="T30" fmla="*/ 1959109 w 2268537"/>
              <a:gd name="T31" fmla="*/ 1284967 h 2247901"/>
              <a:gd name="T32" fmla="*/ 1883577 w 2268537"/>
              <a:gd name="T33" fmla="*/ 1210951 h 2247901"/>
              <a:gd name="T34" fmla="*/ 1924735 w 2268537"/>
              <a:gd name="T35" fmla="*/ 1183705 h 2247901"/>
              <a:gd name="T36" fmla="*/ 2066527 w 2268537"/>
              <a:gd name="T37" fmla="*/ 1199371 h 2247901"/>
              <a:gd name="T38" fmla="*/ 1998232 w 2268537"/>
              <a:gd name="T39" fmla="*/ 1451844 h 2247901"/>
              <a:gd name="T40" fmla="*/ 1739299 w 2268537"/>
              <a:gd name="T41" fmla="*/ 1420285 h 2247901"/>
              <a:gd name="T42" fmla="*/ 1733193 w 2268537"/>
              <a:gd name="T43" fmla="*/ 1158731 h 2247901"/>
              <a:gd name="T44" fmla="*/ 1233862 w 2268537"/>
              <a:gd name="T45" fmla="*/ 780369 h 2247901"/>
              <a:gd name="T46" fmla="*/ 1208472 w 2268537"/>
              <a:gd name="T47" fmla="*/ 887639 h 2247901"/>
              <a:gd name="T48" fmla="*/ 1337010 w 2268537"/>
              <a:gd name="T49" fmla="*/ 1007835 h 2247901"/>
              <a:gd name="T50" fmla="*/ 1297791 w 2268537"/>
              <a:gd name="T51" fmla="*/ 959984 h 2247901"/>
              <a:gd name="T52" fmla="*/ 1297791 w 2268537"/>
              <a:gd name="T53" fmla="*/ 1067934 h 2247901"/>
              <a:gd name="T54" fmla="*/ 1447865 w 2268537"/>
              <a:gd name="T55" fmla="*/ 1005568 h 2247901"/>
              <a:gd name="T56" fmla="*/ 1326808 w 2268537"/>
              <a:gd name="T57" fmla="*/ 866548 h 2247901"/>
              <a:gd name="T58" fmla="*/ 1320234 w 2268537"/>
              <a:gd name="T59" fmla="*/ 810532 h 2247901"/>
              <a:gd name="T60" fmla="*/ 1427235 w 2268537"/>
              <a:gd name="T61" fmla="*/ 798966 h 2247901"/>
              <a:gd name="T62" fmla="*/ 1388017 w 2268537"/>
              <a:gd name="T63" fmla="*/ 636134 h 2247901"/>
              <a:gd name="T64" fmla="*/ 1555092 w 2268537"/>
              <a:gd name="T65" fmla="*/ 745444 h 2247901"/>
              <a:gd name="T66" fmla="*/ 1611993 w 2268537"/>
              <a:gd name="T67" fmla="*/ 941614 h 2247901"/>
              <a:gd name="T68" fmla="*/ 1527662 w 2268537"/>
              <a:gd name="T69" fmla="*/ 1124630 h 2247901"/>
              <a:gd name="T70" fmla="*/ 1344717 w 2268537"/>
              <a:gd name="T71" fmla="*/ 1208994 h 2247901"/>
              <a:gd name="T72" fmla="*/ 1148398 w 2268537"/>
              <a:gd name="T73" fmla="*/ 1151844 h 2247901"/>
              <a:gd name="T74" fmla="*/ 1039356 w 2268537"/>
              <a:gd name="T75" fmla="*/ 984930 h 2247901"/>
              <a:gd name="T76" fmla="*/ 1067013 w 2268537"/>
              <a:gd name="T77" fmla="*/ 780823 h 2247901"/>
              <a:gd name="T78" fmla="*/ 1215727 w 2268537"/>
              <a:gd name="T79" fmla="*/ 648834 h 2247901"/>
              <a:gd name="T80" fmla="*/ 1814840 w 2268537"/>
              <a:gd name="T81" fmla="*/ 491075 h 2247901"/>
              <a:gd name="T82" fmla="*/ 1888564 w 2268537"/>
              <a:gd name="T83" fmla="*/ 577139 h 2247901"/>
              <a:gd name="T84" fmla="*/ 1872408 w 2268537"/>
              <a:gd name="T85" fmla="*/ 577818 h 2247901"/>
              <a:gd name="T86" fmla="*/ 1907905 w 2268537"/>
              <a:gd name="T87" fmla="*/ 640554 h 2247901"/>
              <a:gd name="T88" fmla="*/ 1942719 w 2268537"/>
              <a:gd name="T89" fmla="*/ 548375 h 2247901"/>
              <a:gd name="T90" fmla="*/ 1892432 w 2268537"/>
              <a:gd name="T91" fmla="*/ 493113 h 2247901"/>
              <a:gd name="T92" fmla="*/ 1895390 w 2268537"/>
              <a:gd name="T93" fmla="*/ 384401 h 2247901"/>
              <a:gd name="T94" fmla="*/ 2056717 w 2268537"/>
              <a:gd name="T95" fmla="*/ 536598 h 2247901"/>
              <a:gd name="T96" fmla="*/ 1929294 w 2268537"/>
              <a:gd name="T97" fmla="*/ 718464 h 2247901"/>
              <a:gd name="T98" fmla="*/ 1729512 w 2268537"/>
              <a:gd name="T99" fmla="*/ 619944 h 2247901"/>
              <a:gd name="T100" fmla="*/ 1798230 w 2268537"/>
              <a:gd name="T101" fmla="*/ 408635 h 2247901"/>
              <a:gd name="T102" fmla="*/ 1438439 w 2268537"/>
              <a:gd name="T103" fmla="*/ 111042 h 2247901"/>
              <a:gd name="T104" fmla="*/ 1512769 w 2268537"/>
              <a:gd name="T105" fmla="*/ 199876 h 2247901"/>
              <a:gd name="T106" fmla="*/ 1448183 w 2268537"/>
              <a:gd name="T107" fmla="*/ 210980 h 2247901"/>
              <a:gd name="T108" fmla="*/ 1572596 w 2268537"/>
              <a:gd name="T109" fmla="*/ 192171 h 2247901"/>
              <a:gd name="T110" fmla="*/ 1493506 w 2268537"/>
              <a:gd name="T111" fmla="*/ 107869 h 2247901"/>
              <a:gd name="T112" fmla="*/ 1558092 w 2268537"/>
              <a:gd name="T113" fmla="*/ 86114 h 2247901"/>
              <a:gd name="T114" fmla="*/ 1618146 w 2268537"/>
              <a:gd name="T115" fmla="*/ 49629 h 2247901"/>
              <a:gd name="T116" fmla="*/ 1622905 w 2268537"/>
              <a:gd name="T117" fmla="*/ 248145 h 2247901"/>
              <a:gd name="T118" fmla="*/ 1427334 w 2268537"/>
              <a:gd name="T119" fmla="*/ 281231 h 2247901"/>
              <a:gd name="T120" fmla="*/ 1366148 w 2268537"/>
              <a:gd name="T121" fmla="*/ 92686 h 2247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8537" h="2247901">
                <a:moveTo>
                  <a:pt x="516787" y="1465473"/>
                </a:moveTo>
                <a:lnTo>
                  <a:pt x="512476" y="1465700"/>
                </a:lnTo>
                <a:lnTo>
                  <a:pt x="507939" y="1466607"/>
                </a:lnTo>
                <a:lnTo>
                  <a:pt x="503629" y="1467060"/>
                </a:lnTo>
                <a:lnTo>
                  <a:pt x="499545" y="1468194"/>
                </a:lnTo>
                <a:lnTo>
                  <a:pt x="495462" y="1469327"/>
                </a:lnTo>
                <a:lnTo>
                  <a:pt x="491151" y="1470688"/>
                </a:lnTo>
                <a:lnTo>
                  <a:pt x="487295" y="1472275"/>
                </a:lnTo>
                <a:lnTo>
                  <a:pt x="483438" y="1474089"/>
                </a:lnTo>
                <a:lnTo>
                  <a:pt x="479582" y="1475902"/>
                </a:lnTo>
                <a:lnTo>
                  <a:pt x="475952" y="1477943"/>
                </a:lnTo>
                <a:lnTo>
                  <a:pt x="472776" y="1480210"/>
                </a:lnTo>
                <a:lnTo>
                  <a:pt x="469146" y="1482704"/>
                </a:lnTo>
                <a:lnTo>
                  <a:pt x="465970" y="1485425"/>
                </a:lnTo>
                <a:lnTo>
                  <a:pt x="462794" y="1487919"/>
                </a:lnTo>
                <a:lnTo>
                  <a:pt x="459845" y="1490866"/>
                </a:lnTo>
                <a:lnTo>
                  <a:pt x="456896" y="1493814"/>
                </a:lnTo>
                <a:lnTo>
                  <a:pt x="454173" y="1496988"/>
                </a:lnTo>
                <a:lnTo>
                  <a:pt x="451451" y="1500389"/>
                </a:lnTo>
                <a:lnTo>
                  <a:pt x="449182" y="1503563"/>
                </a:lnTo>
                <a:lnTo>
                  <a:pt x="446914" y="1507190"/>
                </a:lnTo>
                <a:lnTo>
                  <a:pt x="444872" y="1510818"/>
                </a:lnTo>
                <a:lnTo>
                  <a:pt x="442830" y="1514446"/>
                </a:lnTo>
                <a:lnTo>
                  <a:pt x="441242" y="1518300"/>
                </a:lnTo>
                <a:lnTo>
                  <a:pt x="439654" y="1522381"/>
                </a:lnTo>
                <a:lnTo>
                  <a:pt x="438066" y="1526462"/>
                </a:lnTo>
                <a:lnTo>
                  <a:pt x="437159" y="1530543"/>
                </a:lnTo>
                <a:lnTo>
                  <a:pt x="436025" y="1534851"/>
                </a:lnTo>
                <a:lnTo>
                  <a:pt x="435344" y="1538932"/>
                </a:lnTo>
                <a:lnTo>
                  <a:pt x="434663" y="1543466"/>
                </a:lnTo>
                <a:lnTo>
                  <a:pt x="434437" y="1547774"/>
                </a:lnTo>
                <a:lnTo>
                  <a:pt x="434210" y="1552309"/>
                </a:lnTo>
                <a:lnTo>
                  <a:pt x="434437" y="1556843"/>
                </a:lnTo>
                <a:lnTo>
                  <a:pt x="434663" y="1561151"/>
                </a:lnTo>
                <a:lnTo>
                  <a:pt x="435344" y="1565459"/>
                </a:lnTo>
                <a:lnTo>
                  <a:pt x="436025" y="1569767"/>
                </a:lnTo>
                <a:lnTo>
                  <a:pt x="437159" y="1574074"/>
                </a:lnTo>
                <a:lnTo>
                  <a:pt x="438066" y="1578155"/>
                </a:lnTo>
                <a:lnTo>
                  <a:pt x="439654" y="1582010"/>
                </a:lnTo>
                <a:lnTo>
                  <a:pt x="441242" y="1586091"/>
                </a:lnTo>
                <a:lnTo>
                  <a:pt x="442830" y="1589945"/>
                </a:lnTo>
                <a:lnTo>
                  <a:pt x="444872" y="1593573"/>
                </a:lnTo>
                <a:lnTo>
                  <a:pt x="446914" y="1597200"/>
                </a:lnTo>
                <a:lnTo>
                  <a:pt x="449182" y="1600828"/>
                </a:lnTo>
                <a:lnTo>
                  <a:pt x="451451" y="1604229"/>
                </a:lnTo>
                <a:lnTo>
                  <a:pt x="454173" y="1607630"/>
                </a:lnTo>
                <a:lnTo>
                  <a:pt x="456896" y="1610577"/>
                </a:lnTo>
                <a:lnTo>
                  <a:pt x="459845" y="1613751"/>
                </a:lnTo>
                <a:lnTo>
                  <a:pt x="462794" y="1616472"/>
                </a:lnTo>
                <a:lnTo>
                  <a:pt x="465970" y="1619193"/>
                </a:lnTo>
                <a:lnTo>
                  <a:pt x="469146" y="1621687"/>
                </a:lnTo>
                <a:lnTo>
                  <a:pt x="472776" y="1624407"/>
                </a:lnTo>
                <a:lnTo>
                  <a:pt x="475952" y="1626675"/>
                </a:lnTo>
                <a:lnTo>
                  <a:pt x="479582" y="1628715"/>
                </a:lnTo>
                <a:lnTo>
                  <a:pt x="483438" y="1630529"/>
                </a:lnTo>
                <a:lnTo>
                  <a:pt x="487295" y="1632343"/>
                </a:lnTo>
                <a:lnTo>
                  <a:pt x="491151" y="1633930"/>
                </a:lnTo>
                <a:lnTo>
                  <a:pt x="495462" y="1635063"/>
                </a:lnTo>
                <a:lnTo>
                  <a:pt x="499545" y="1636424"/>
                </a:lnTo>
                <a:lnTo>
                  <a:pt x="503629" y="1637557"/>
                </a:lnTo>
                <a:lnTo>
                  <a:pt x="507939" y="1638011"/>
                </a:lnTo>
                <a:lnTo>
                  <a:pt x="512476" y="1638691"/>
                </a:lnTo>
                <a:lnTo>
                  <a:pt x="516787" y="1638918"/>
                </a:lnTo>
                <a:lnTo>
                  <a:pt x="521097" y="1638918"/>
                </a:lnTo>
                <a:lnTo>
                  <a:pt x="525634" y="1638918"/>
                </a:lnTo>
                <a:lnTo>
                  <a:pt x="529944" y="1638691"/>
                </a:lnTo>
                <a:lnTo>
                  <a:pt x="534255" y="1638011"/>
                </a:lnTo>
                <a:lnTo>
                  <a:pt x="538792" y="1637557"/>
                </a:lnTo>
                <a:lnTo>
                  <a:pt x="542875" y="1636424"/>
                </a:lnTo>
                <a:lnTo>
                  <a:pt x="546959" y="1635063"/>
                </a:lnTo>
                <a:lnTo>
                  <a:pt x="551042" y="1633930"/>
                </a:lnTo>
                <a:lnTo>
                  <a:pt x="554899" y="1632343"/>
                </a:lnTo>
                <a:lnTo>
                  <a:pt x="558756" y="1630529"/>
                </a:lnTo>
                <a:lnTo>
                  <a:pt x="562839" y="1628715"/>
                </a:lnTo>
                <a:lnTo>
                  <a:pt x="566242" y="1626675"/>
                </a:lnTo>
                <a:lnTo>
                  <a:pt x="569645" y="1624407"/>
                </a:lnTo>
                <a:lnTo>
                  <a:pt x="573275" y="1621687"/>
                </a:lnTo>
                <a:lnTo>
                  <a:pt x="576451" y="1619193"/>
                </a:lnTo>
                <a:lnTo>
                  <a:pt x="579854" y="1616472"/>
                </a:lnTo>
                <a:lnTo>
                  <a:pt x="582576" y="1613751"/>
                </a:lnTo>
                <a:lnTo>
                  <a:pt x="585525" y="1610577"/>
                </a:lnTo>
                <a:lnTo>
                  <a:pt x="588247" y="1607630"/>
                </a:lnTo>
                <a:lnTo>
                  <a:pt x="590743" y="1604229"/>
                </a:lnTo>
                <a:lnTo>
                  <a:pt x="593238" y="1600828"/>
                </a:lnTo>
                <a:lnTo>
                  <a:pt x="595507" y="1597200"/>
                </a:lnTo>
                <a:lnTo>
                  <a:pt x="597549" y="1593573"/>
                </a:lnTo>
                <a:lnTo>
                  <a:pt x="599590" y="1589945"/>
                </a:lnTo>
                <a:lnTo>
                  <a:pt x="601178" y="1586091"/>
                </a:lnTo>
                <a:lnTo>
                  <a:pt x="602766" y="1582010"/>
                </a:lnTo>
                <a:lnTo>
                  <a:pt x="604354" y="1578155"/>
                </a:lnTo>
                <a:lnTo>
                  <a:pt x="605262" y="1574074"/>
                </a:lnTo>
                <a:lnTo>
                  <a:pt x="606396" y="1569767"/>
                </a:lnTo>
                <a:lnTo>
                  <a:pt x="607077" y="1565459"/>
                </a:lnTo>
                <a:lnTo>
                  <a:pt x="607531" y="1561151"/>
                </a:lnTo>
                <a:lnTo>
                  <a:pt x="607984" y="1556843"/>
                </a:lnTo>
                <a:lnTo>
                  <a:pt x="608211" y="1552309"/>
                </a:lnTo>
                <a:lnTo>
                  <a:pt x="607984" y="1547774"/>
                </a:lnTo>
                <a:lnTo>
                  <a:pt x="607531" y="1543466"/>
                </a:lnTo>
                <a:lnTo>
                  <a:pt x="607077" y="1538932"/>
                </a:lnTo>
                <a:lnTo>
                  <a:pt x="606396" y="1534851"/>
                </a:lnTo>
                <a:lnTo>
                  <a:pt x="605262" y="1530543"/>
                </a:lnTo>
                <a:lnTo>
                  <a:pt x="604354" y="1526462"/>
                </a:lnTo>
                <a:lnTo>
                  <a:pt x="602766" y="1522381"/>
                </a:lnTo>
                <a:lnTo>
                  <a:pt x="601178" y="1518300"/>
                </a:lnTo>
                <a:lnTo>
                  <a:pt x="599590" y="1514446"/>
                </a:lnTo>
                <a:lnTo>
                  <a:pt x="597549" y="1510818"/>
                </a:lnTo>
                <a:lnTo>
                  <a:pt x="595507" y="1507190"/>
                </a:lnTo>
                <a:lnTo>
                  <a:pt x="593238" y="1503563"/>
                </a:lnTo>
                <a:lnTo>
                  <a:pt x="590743" y="1500389"/>
                </a:lnTo>
                <a:lnTo>
                  <a:pt x="588247" y="1496988"/>
                </a:lnTo>
                <a:lnTo>
                  <a:pt x="585525" y="1493814"/>
                </a:lnTo>
                <a:lnTo>
                  <a:pt x="582576" y="1490866"/>
                </a:lnTo>
                <a:lnTo>
                  <a:pt x="579854" y="1487919"/>
                </a:lnTo>
                <a:lnTo>
                  <a:pt x="576451" y="1485425"/>
                </a:lnTo>
                <a:lnTo>
                  <a:pt x="573275" y="1482704"/>
                </a:lnTo>
                <a:lnTo>
                  <a:pt x="569645" y="1480210"/>
                </a:lnTo>
                <a:lnTo>
                  <a:pt x="566242" y="1477943"/>
                </a:lnTo>
                <a:lnTo>
                  <a:pt x="562839" y="1475902"/>
                </a:lnTo>
                <a:lnTo>
                  <a:pt x="558756" y="1474089"/>
                </a:lnTo>
                <a:lnTo>
                  <a:pt x="554899" y="1472275"/>
                </a:lnTo>
                <a:lnTo>
                  <a:pt x="551042" y="1470688"/>
                </a:lnTo>
                <a:lnTo>
                  <a:pt x="546959" y="1469327"/>
                </a:lnTo>
                <a:lnTo>
                  <a:pt x="542875" y="1468194"/>
                </a:lnTo>
                <a:lnTo>
                  <a:pt x="538792" y="1467060"/>
                </a:lnTo>
                <a:lnTo>
                  <a:pt x="534255" y="1466607"/>
                </a:lnTo>
                <a:lnTo>
                  <a:pt x="529944" y="1465700"/>
                </a:lnTo>
                <a:lnTo>
                  <a:pt x="525634" y="1465473"/>
                </a:lnTo>
                <a:lnTo>
                  <a:pt x="521097" y="1465473"/>
                </a:lnTo>
                <a:lnTo>
                  <a:pt x="516787" y="1465473"/>
                </a:lnTo>
                <a:close/>
                <a:moveTo>
                  <a:pt x="779462" y="1465263"/>
                </a:moveTo>
                <a:lnTo>
                  <a:pt x="795909" y="1465263"/>
                </a:lnTo>
                <a:lnTo>
                  <a:pt x="795118" y="1465354"/>
                </a:lnTo>
                <a:lnTo>
                  <a:pt x="796247" y="1465263"/>
                </a:lnTo>
                <a:lnTo>
                  <a:pt x="802144" y="1465263"/>
                </a:lnTo>
                <a:lnTo>
                  <a:pt x="997663" y="1465263"/>
                </a:lnTo>
                <a:lnTo>
                  <a:pt x="1331996" y="1465263"/>
                </a:lnTo>
                <a:lnTo>
                  <a:pt x="1527515" y="1465263"/>
                </a:lnTo>
                <a:lnTo>
                  <a:pt x="1532959" y="1465263"/>
                </a:lnTo>
                <a:lnTo>
                  <a:pt x="1538630" y="1465717"/>
                </a:lnTo>
                <a:lnTo>
                  <a:pt x="1543846" y="1466398"/>
                </a:lnTo>
                <a:lnTo>
                  <a:pt x="1549290" y="1467307"/>
                </a:lnTo>
                <a:lnTo>
                  <a:pt x="1554507" y="1468669"/>
                </a:lnTo>
                <a:lnTo>
                  <a:pt x="1559497" y="1470031"/>
                </a:lnTo>
                <a:lnTo>
                  <a:pt x="1564487" y="1471848"/>
                </a:lnTo>
                <a:lnTo>
                  <a:pt x="1569477" y="1473664"/>
                </a:lnTo>
                <a:lnTo>
                  <a:pt x="1574014" y="1475934"/>
                </a:lnTo>
                <a:lnTo>
                  <a:pt x="1578550" y="1478205"/>
                </a:lnTo>
                <a:lnTo>
                  <a:pt x="1583313" y="1480702"/>
                </a:lnTo>
                <a:lnTo>
                  <a:pt x="1587396" y="1483654"/>
                </a:lnTo>
                <a:lnTo>
                  <a:pt x="1591706" y="1486378"/>
                </a:lnTo>
                <a:lnTo>
                  <a:pt x="1595788" y="1489784"/>
                </a:lnTo>
                <a:lnTo>
                  <a:pt x="1599644" y="1493190"/>
                </a:lnTo>
                <a:lnTo>
                  <a:pt x="1603500" y="1496595"/>
                </a:lnTo>
                <a:lnTo>
                  <a:pt x="1607129" y="1500455"/>
                </a:lnTo>
                <a:lnTo>
                  <a:pt x="1610305" y="1504315"/>
                </a:lnTo>
                <a:lnTo>
                  <a:pt x="1613480" y="1508402"/>
                </a:lnTo>
                <a:lnTo>
                  <a:pt x="1616656" y="1512488"/>
                </a:lnTo>
                <a:lnTo>
                  <a:pt x="1619151" y="1517029"/>
                </a:lnTo>
                <a:lnTo>
                  <a:pt x="1621646" y="1521343"/>
                </a:lnTo>
                <a:lnTo>
                  <a:pt x="1624368" y="1525884"/>
                </a:lnTo>
                <a:lnTo>
                  <a:pt x="1626409" y="1530652"/>
                </a:lnTo>
                <a:lnTo>
                  <a:pt x="1628224" y="1535420"/>
                </a:lnTo>
                <a:lnTo>
                  <a:pt x="1630038" y="1540642"/>
                </a:lnTo>
                <a:lnTo>
                  <a:pt x="1631626" y="1545637"/>
                </a:lnTo>
                <a:lnTo>
                  <a:pt x="1632533" y="1550859"/>
                </a:lnTo>
                <a:lnTo>
                  <a:pt x="1633667" y="1556081"/>
                </a:lnTo>
                <a:lnTo>
                  <a:pt x="1634121" y="1561530"/>
                </a:lnTo>
                <a:lnTo>
                  <a:pt x="1634575" y="1566979"/>
                </a:lnTo>
                <a:lnTo>
                  <a:pt x="1634801" y="1572428"/>
                </a:lnTo>
                <a:lnTo>
                  <a:pt x="1634575" y="1578104"/>
                </a:lnTo>
                <a:lnTo>
                  <a:pt x="1634121" y="1583553"/>
                </a:lnTo>
                <a:lnTo>
                  <a:pt x="1633667" y="1588775"/>
                </a:lnTo>
                <a:lnTo>
                  <a:pt x="1632533" y="1594224"/>
                </a:lnTo>
                <a:lnTo>
                  <a:pt x="1631626" y="1599219"/>
                </a:lnTo>
                <a:lnTo>
                  <a:pt x="1630038" y="1604441"/>
                </a:lnTo>
                <a:lnTo>
                  <a:pt x="1628224" y="1609436"/>
                </a:lnTo>
                <a:lnTo>
                  <a:pt x="1626409" y="1614204"/>
                </a:lnTo>
                <a:lnTo>
                  <a:pt x="1624368" y="1618972"/>
                </a:lnTo>
                <a:lnTo>
                  <a:pt x="1621646" y="1623513"/>
                </a:lnTo>
                <a:lnTo>
                  <a:pt x="1619151" y="1628054"/>
                </a:lnTo>
                <a:lnTo>
                  <a:pt x="1616656" y="1632368"/>
                </a:lnTo>
                <a:lnTo>
                  <a:pt x="1613480" y="1636681"/>
                </a:lnTo>
                <a:lnTo>
                  <a:pt x="1610305" y="1640541"/>
                </a:lnTo>
                <a:lnTo>
                  <a:pt x="1607129" y="1644401"/>
                </a:lnTo>
                <a:lnTo>
                  <a:pt x="1603500" y="1648261"/>
                </a:lnTo>
                <a:lnTo>
                  <a:pt x="1599644" y="1651893"/>
                </a:lnTo>
                <a:lnTo>
                  <a:pt x="1595788" y="1655299"/>
                </a:lnTo>
                <a:lnTo>
                  <a:pt x="1591706" y="1658478"/>
                </a:lnTo>
                <a:lnTo>
                  <a:pt x="1587396" y="1661429"/>
                </a:lnTo>
                <a:lnTo>
                  <a:pt x="1583313" y="1664154"/>
                </a:lnTo>
                <a:lnTo>
                  <a:pt x="1578550" y="1666651"/>
                </a:lnTo>
                <a:lnTo>
                  <a:pt x="1574014" y="1669149"/>
                </a:lnTo>
                <a:lnTo>
                  <a:pt x="1569477" y="1671419"/>
                </a:lnTo>
                <a:lnTo>
                  <a:pt x="1564487" y="1673236"/>
                </a:lnTo>
                <a:lnTo>
                  <a:pt x="1559497" y="1674825"/>
                </a:lnTo>
                <a:lnTo>
                  <a:pt x="1554507" y="1676187"/>
                </a:lnTo>
                <a:lnTo>
                  <a:pt x="1549290" y="1677549"/>
                </a:lnTo>
                <a:lnTo>
                  <a:pt x="1543846" y="1678458"/>
                </a:lnTo>
                <a:lnTo>
                  <a:pt x="1538630" y="1679139"/>
                </a:lnTo>
                <a:lnTo>
                  <a:pt x="1532959" y="1679593"/>
                </a:lnTo>
                <a:lnTo>
                  <a:pt x="1527515" y="1679820"/>
                </a:lnTo>
                <a:lnTo>
                  <a:pt x="1331996" y="1679820"/>
                </a:lnTo>
                <a:lnTo>
                  <a:pt x="1169820" y="1679820"/>
                </a:lnTo>
                <a:lnTo>
                  <a:pt x="1169820" y="1730451"/>
                </a:lnTo>
                <a:lnTo>
                  <a:pt x="1527515" y="1730451"/>
                </a:lnTo>
                <a:lnTo>
                  <a:pt x="1537496" y="1730224"/>
                </a:lnTo>
                <a:lnTo>
                  <a:pt x="1547022" y="1729088"/>
                </a:lnTo>
                <a:lnTo>
                  <a:pt x="1556322" y="1727953"/>
                </a:lnTo>
                <a:lnTo>
                  <a:pt x="1565394" y="1725683"/>
                </a:lnTo>
                <a:lnTo>
                  <a:pt x="1574467" y="1723185"/>
                </a:lnTo>
                <a:lnTo>
                  <a:pt x="1583313" y="1720461"/>
                </a:lnTo>
                <a:lnTo>
                  <a:pt x="1591706" y="1716828"/>
                </a:lnTo>
                <a:lnTo>
                  <a:pt x="1600098" y="1712514"/>
                </a:lnTo>
                <a:lnTo>
                  <a:pt x="1608037" y="1708200"/>
                </a:lnTo>
                <a:lnTo>
                  <a:pt x="1615749" y="1703432"/>
                </a:lnTo>
                <a:lnTo>
                  <a:pt x="1623007" y="1697983"/>
                </a:lnTo>
                <a:lnTo>
                  <a:pt x="1630265" y="1692307"/>
                </a:lnTo>
                <a:lnTo>
                  <a:pt x="1637070" y="1685950"/>
                </a:lnTo>
                <a:lnTo>
                  <a:pt x="1643194" y="1679593"/>
                </a:lnTo>
                <a:lnTo>
                  <a:pt x="1649318" y="1672781"/>
                </a:lnTo>
                <a:lnTo>
                  <a:pt x="1654762" y="1665743"/>
                </a:lnTo>
                <a:lnTo>
                  <a:pt x="2174633" y="1612615"/>
                </a:lnTo>
                <a:lnTo>
                  <a:pt x="2179170" y="1612388"/>
                </a:lnTo>
                <a:lnTo>
                  <a:pt x="2183479" y="1612388"/>
                </a:lnTo>
                <a:lnTo>
                  <a:pt x="2188243" y="1612388"/>
                </a:lnTo>
                <a:lnTo>
                  <a:pt x="2192552" y="1613069"/>
                </a:lnTo>
                <a:lnTo>
                  <a:pt x="2197089" y="1613523"/>
                </a:lnTo>
                <a:lnTo>
                  <a:pt x="2201398" y="1614431"/>
                </a:lnTo>
                <a:lnTo>
                  <a:pt x="2205481" y="1615566"/>
                </a:lnTo>
                <a:lnTo>
                  <a:pt x="2209791" y="1616929"/>
                </a:lnTo>
                <a:lnTo>
                  <a:pt x="2214100" y="1618291"/>
                </a:lnTo>
                <a:lnTo>
                  <a:pt x="2218183" y="1620107"/>
                </a:lnTo>
                <a:lnTo>
                  <a:pt x="2222039" y="1622378"/>
                </a:lnTo>
                <a:lnTo>
                  <a:pt x="2225895" y="1624648"/>
                </a:lnTo>
                <a:lnTo>
                  <a:pt x="2229751" y="1626919"/>
                </a:lnTo>
                <a:lnTo>
                  <a:pt x="2233380" y="1629643"/>
                </a:lnTo>
                <a:lnTo>
                  <a:pt x="2237009" y="1632595"/>
                </a:lnTo>
                <a:lnTo>
                  <a:pt x="2240411" y="1635773"/>
                </a:lnTo>
                <a:lnTo>
                  <a:pt x="2243587" y="1638725"/>
                </a:lnTo>
                <a:lnTo>
                  <a:pt x="2246762" y="1642358"/>
                </a:lnTo>
                <a:lnTo>
                  <a:pt x="2249711" y="1645990"/>
                </a:lnTo>
                <a:lnTo>
                  <a:pt x="2252206" y="1649623"/>
                </a:lnTo>
                <a:lnTo>
                  <a:pt x="2254701" y="1653483"/>
                </a:lnTo>
                <a:lnTo>
                  <a:pt x="2257196" y="1657342"/>
                </a:lnTo>
                <a:lnTo>
                  <a:pt x="2259237" y="1661429"/>
                </a:lnTo>
                <a:lnTo>
                  <a:pt x="2261052" y="1665970"/>
                </a:lnTo>
                <a:lnTo>
                  <a:pt x="2262867" y="1670057"/>
                </a:lnTo>
                <a:lnTo>
                  <a:pt x="2264227" y="1674371"/>
                </a:lnTo>
                <a:lnTo>
                  <a:pt x="2265588" y="1679139"/>
                </a:lnTo>
                <a:lnTo>
                  <a:pt x="2266723" y="1683453"/>
                </a:lnTo>
                <a:lnTo>
                  <a:pt x="2267403" y="1687993"/>
                </a:lnTo>
                <a:lnTo>
                  <a:pt x="2267857" y="1692761"/>
                </a:lnTo>
                <a:lnTo>
                  <a:pt x="2268083" y="1697302"/>
                </a:lnTo>
                <a:lnTo>
                  <a:pt x="2268537" y="1702297"/>
                </a:lnTo>
                <a:lnTo>
                  <a:pt x="2268537" y="1712287"/>
                </a:lnTo>
                <a:lnTo>
                  <a:pt x="2268083" y="1717055"/>
                </a:lnTo>
                <a:lnTo>
                  <a:pt x="2267857" y="1721369"/>
                </a:lnTo>
                <a:lnTo>
                  <a:pt x="2267630" y="1726137"/>
                </a:lnTo>
                <a:lnTo>
                  <a:pt x="2266949" y="1730451"/>
                </a:lnTo>
                <a:lnTo>
                  <a:pt x="2266042" y="1734764"/>
                </a:lnTo>
                <a:lnTo>
                  <a:pt x="2265361" y="1739305"/>
                </a:lnTo>
                <a:lnTo>
                  <a:pt x="2264001" y="1743392"/>
                </a:lnTo>
                <a:lnTo>
                  <a:pt x="2262867" y="1747479"/>
                </a:lnTo>
                <a:lnTo>
                  <a:pt x="2261506" y="1751566"/>
                </a:lnTo>
                <a:lnTo>
                  <a:pt x="2259918" y="1755653"/>
                </a:lnTo>
                <a:lnTo>
                  <a:pt x="2258103" y="1759512"/>
                </a:lnTo>
                <a:lnTo>
                  <a:pt x="2256062" y="1763599"/>
                </a:lnTo>
                <a:lnTo>
                  <a:pt x="2254247" y="1767459"/>
                </a:lnTo>
                <a:lnTo>
                  <a:pt x="2251979" y="1770864"/>
                </a:lnTo>
                <a:lnTo>
                  <a:pt x="2249711" y="1774497"/>
                </a:lnTo>
                <a:lnTo>
                  <a:pt x="2247216" y="1778130"/>
                </a:lnTo>
                <a:lnTo>
                  <a:pt x="2244721" y="1781536"/>
                </a:lnTo>
                <a:lnTo>
                  <a:pt x="2241772" y="1784714"/>
                </a:lnTo>
                <a:lnTo>
                  <a:pt x="2239050" y="1788120"/>
                </a:lnTo>
                <a:lnTo>
                  <a:pt x="2236102" y="1791071"/>
                </a:lnTo>
                <a:lnTo>
                  <a:pt x="2233153" y="1794023"/>
                </a:lnTo>
                <a:lnTo>
                  <a:pt x="2229977" y="1796747"/>
                </a:lnTo>
                <a:lnTo>
                  <a:pt x="2226575" y="1799472"/>
                </a:lnTo>
                <a:lnTo>
                  <a:pt x="2223400" y="1801969"/>
                </a:lnTo>
                <a:lnTo>
                  <a:pt x="2219771" y="1804240"/>
                </a:lnTo>
                <a:lnTo>
                  <a:pt x="2216141" y="1806510"/>
                </a:lnTo>
                <a:lnTo>
                  <a:pt x="2212512" y="1808554"/>
                </a:lnTo>
                <a:lnTo>
                  <a:pt x="2208657" y="1810370"/>
                </a:lnTo>
                <a:lnTo>
                  <a:pt x="2204801" y="1812186"/>
                </a:lnTo>
                <a:lnTo>
                  <a:pt x="2200718" y="1813776"/>
                </a:lnTo>
                <a:lnTo>
                  <a:pt x="2196635" y="1815365"/>
                </a:lnTo>
                <a:lnTo>
                  <a:pt x="2192325" y="1816727"/>
                </a:lnTo>
                <a:lnTo>
                  <a:pt x="1439282" y="2028332"/>
                </a:lnTo>
                <a:lnTo>
                  <a:pt x="1418869" y="2033781"/>
                </a:lnTo>
                <a:lnTo>
                  <a:pt x="1398682" y="2039003"/>
                </a:lnTo>
                <a:lnTo>
                  <a:pt x="1378268" y="2043317"/>
                </a:lnTo>
                <a:lnTo>
                  <a:pt x="1357854" y="2047404"/>
                </a:lnTo>
                <a:lnTo>
                  <a:pt x="1337213" y="2051037"/>
                </a:lnTo>
                <a:lnTo>
                  <a:pt x="1316573" y="2054442"/>
                </a:lnTo>
                <a:lnTo>
                  <a:pt x="1295932" y="2056940"/>
                </a:lnTo>
                <a:lnTo>
                  <a:pt x="1275291" y="2059437"/>
                </a:lnTo>
                <a:lnTo>
                  <a:pt x="1254424" y="2061254"/>
                </a:lnTo>
                <a:lnTo>
                  <a:pt x="1233556" y="2062389"/>
                </a:lnTo>
                <a:lnTo>
                  <a:pt x="1212916" y="2063297"/>
                </a:lnTo>
                <a:lnTo>
                  <a:pt x="1192048" y="2063751"/>
                </a:lnTo>
                <a:lnTo>
                  <a:pt x="1171181" y="2063751"/>
                </a:lnTo>
                <a:lnTo>
                  <a:pt x="1150087" y="2063297"/>
                </a:lnTo>
                <a:lnTo>
                  <a:pt x="1129219" y="2062162"/>
                </a:lnTo>
                <a:lnTo>
                  <a:pt x="1108352" y="2060573"/>
                </a:lnTo>
                <a:lnTo>
                  <a:pt x="796701" y="2035598"/>
                </a:lnTo>
                <a:lnTo>
                  <a:pt x="792391" y="2035144"/>
                </a:lnTo>
                <a:lnTo>
                  <a:pt x="788081" y="2034463"/>
                </a:lnTo>
                <a:lnTo>
                  <a:pt x="783545" y="2033554"/>
                </a:lnTo>
                <a:lnTo>
                  <a:pt x="779462" y="2032419"/>
                </a:lnTo>
                <a:lnTo>
                  <a:pt x="779462" y="1468438"/>
                </a:lnTo>
                <a:lnTo>
                  <a:pt x="779462" y="1467534"/>
                </a:lnTo>
                <a:lnTo>
                  <a:pt x="779462" y="1465263"/>
                </a:lnTo>
                <a:close/>
                <a:moveTo>
                  <a:pt x="0" y="1401763"/>
                </a:moveTo>
                <a:lnTo>
                  <a:pt x="695325" y="1401763"/>
                </a:lnTo>
                <a:lnTo>
                  <a:pt x="695325" y="1572487"/>
                </a:lnTo>
                <a:lnTo>
                  <a:pt x="695325" y="1927085"/>
                </a:lnTo>
                <a:lnTo>
                  <a:pt x="695325" y="2247901"/>
                </a:lnTo>
                <a:lnTo>
                  <a:pt x="0" y="2247901"/>
                </a:lnTo>
                <a:lnTo>
                  <a:pt x="0" y="1401763"/>
                </a:lnTo>
                <a:close/>
                <a:moveTo>
                  <a:pt x="1870009" y="1163726"/>
                </a:moveTo>
                <a:lnTo>
                  <a:pt x="1870009" y="1180300"/>
                </a:lnTo>
                <a:lnTo>
                  <a:pt x="1861189" y="1180981"/>
                </a:lnTo>
                <a:lnTo>
                  <a:pt x="1853274" y="1182343"/>
                </a:lnTo>
                <a:lnTo>
                  <a:pt x="1845586" y="1183705"/>
                </a:lnTo>
                <a:lnTo>
                  <a:pt x="1838575" y="1185522"/>
                </a:lnTo>
                <a:lnTo>
                  <a:pt x="1832243" y="1188019"/>
                </a:lnTo>
                <a:lnTo>
                  <a:pt x="1826138" y="1190290"/>
                </a:lnTo>
                <a:lnTo>
                  <a:pt x="1820936" y="1193014"/>
                </a:lnTo>
                <a:lnTo>
                  <a:pt x="1816187" y="1196193"/>
                </a:lnTo>
                <a:lnTo>
                  <a:pt x="1811891" y="1199825"/>
                </a:lnTo>
                <a:lnTo>
                  <a:pt x="1810081" y="1201642"/>
                </a:lnTo>
                <a:lnTo>
                  <a:pt x="1808272" y="1203458"/>
                </a:lnTo>
                <a:lnTo>
                  <a:pt x="1806689" y="1205501"/>
                </a:lnTo>
                <a:lnTo>
                  <a:pt x="1805106" y="1207545"/>
                </a:lnTo>
                <a:lnTo>
                  <a:pt x="1803749" y="1209588"/>
                </a:lnTo>
                <a:lnTo>
                  <a:pt x="1802619" y="1211859"/>
                </a:lnTo>
                <a:lnTo>
                  <a:pt x="1801488" y="1214356"/>
                </a:lnTo>
                <a:lnTo>
                  <a:pt x="1800583" y="1216627"/>
                </a:lnTo>
                <a:lnTo>
                  <a:pt x="1799679" y="1219124"/>
                </a:lnTo>
                <a:lnTo>
                  <a:pt x="1799227" y="1221395"/>
                </a:lnTo>
                <a:lnTo>
                  <a:pt x="1798548" y="1226844"/>
                </a:lnTo>
                <a:lnTo>
                  <a:pt x="1798096" y="1232520"/>
                </a:lnTo>
                <a:lnTo>
                  <a:pt x="1798096" y="1236379"/>
                </a:lnTo>
                <a:lnTo>
                  <a:pt x="1798774" y="1240239"/>
                </a:lnTo>
                <a:lnTo>
                  <a:pt x="1799227" y="1243872"/>
                </a:lnTo>
                <a:lnTo>
                  <a:pt x="1800357" y="1247504"/>
                </a:lnTo>
                <a:lnTo>
                  <a:pt x="1801488" y="1251137"/>
                </a:lnTo>
                <a:lnTo>
                  <a:pt x="1802845" y="1254543"/>
                </a:lnTo>
                <a:lnTo>
                  <a:pt x="1804654" y="1257948"/>
                </a:lnTo>
                <a:lnTo>
                  <a:pt x="1806689" y="1261354"/>
                </a:lnTo>
                <a:lnTo>
                  <a:pt x="1808725" y="1264079"/>
                </a:lnTo>
                <a:lnTo>
                  <a:pt x="1810986" y="1267257"/>
                </a:lnTo>
                <a:lnTo>
                  <a:pt x="1813474" y="1269755"/>
                </a:lnTo>
                <a:lnTo>
                  <a:pt x="1815961" y="1272252"/>
                </a:lnTo>
                <a:lnTo>
                  <a:pt x="1818449" y="1274750"/>
                </a:lnTo>
                <a:lnTo>
                  <a:pt x="1821162" y="1277020"/>
                </a:lnTo>
                <a:lnTo>
                  <a:pt x="1823876" y="1278836"/>
                </a:lnTo>
                <a:lnTo>
                  <a:pt x="1826816" y="1280653"/>
                </a:lnTo>
                <a:lnTo>
                  <a:pt x="1834053" y="1284740"/>
                </a:lnTo>
                <a:lnTo>
                  <a:pt x="1843777" y="1289734"/>
                </a:lnTo>
                <a:lnTo>
                  <a:pt x="1855988" y="1295638"/>
                </a:lnTo>
                <a:lnTo>
                  <a:pt x="1870914" y="1302676"/>
                </a:lnTo>
                <a:lnTo>
                  <a:pt x="1875436" y="1304719"/>
                </a:lnTo>
                <a:lnTo>
                  <a:pt x="1879507" y="1306763"/>
                </a:lnTo>
                <a:lnTo>
                  <a:pt x="1883125" y="1309033"/>
                </a:lnTo>
                <a:lnTo>
                  <a:pt x="1886065" y="1311077"/>
                </a:lnTo>
                <a:lnTo>
                  <a:pt x="1889005" y="1312893"/>
                </a:lnTo>
                <a:lnTo>
                  <a:pt x="1891040" y="1314936"/>
                </a:lnTo>
                <a:lnTo>
                  <a:pt x="1892623" y="1316980"/>
                </a:lnTo>
                <a:lnTo>
                  <a:pt x="1893528" y="1318796"/>
                </a:lnTo>
                <a:lnTo>
                  <a:pt x="1894432" y="1320839"/>
                </a:lnTo>
                <a:lnTo>
                  <a:pt x="1895111" y="1323110"/>
                </a:lnTo>
                <a:lnTo>
                  <a:pt x="1895563" y="1325834"/>
                </a:lnTo>
                <a:lnTo>
                  <a:pt x="1896241" y="1328559"/>
                </a:lnTo>
                <a:lnTo>
                  <a:pt x="1896694" y="1335597"/>
                </a:lnTo>
                <a:lnTo>
                  <a:pt x="1896920" y="1343544"/>
                </a:lnTo>
                <a:lnTo>
                  <a:pt x="1896694" y="1346722"/>
                </a:lnTo>
                <a:lnTo>
                  <a:pt x="1896241" y="1349447"/>
                </a:lnTo>
                <a:lnTo>
                  <a:pt x="1894885" y="1352171"/>
                </a:lnTo>
                <a:lnTo>
                  <a:pt x="1893302" y="1353988"/>
                </a:lnTo>
                <a:lnTo>
                  <a:pt x="1892623" y="1354669"/>
                </a:lnTo>
                <a:lnTo>
                  <a:pt x="1891492" y="1355577"/>
                </a:lnTo>
                <a:lnTo>
                  <a:pt x="1889005" y="1356485"/>
                </a:lnTo>
                <a:lnTo>
                  <a:pt x="1886065" y="1357393"/>
                </a:lnTo>
                <a:lnTo>
                  <a:pt x="1882899" y="1357620"/>
                </a:lnTo>
                <a:lnTo>
                  <a:pt x="1880864" y="1357620"/>
                </a:lnTo>
                <a:lnTo>
                  <a:pt x="1879055" y="1357393"/>
                </a:lnTo>
                <a:lnTo>
                  <a:pt x="1877472" y="1356712"/>
                </a:lnTo>
                <a:lnTo>
                  <a:pt x="1875889" y="1356258"/>
                </a:lnTo>
                <a:lnTo>
                  <a:pt x="1874532" y="1355577"/>
                </a:lnTo>
                <a:lnTo>
                  <a:pt x="1873627" y="1354669"/>
                </a:lnTo>
                <a:lnTo>
                  <a:pt x="1872723" y="1353761"/>
                </a:lnTo>
                <a:lnTo>
                  <a:pt x="1872270" y="1352398"/>
                </a:lnTo>
                <a:lnTo>
                  <a:pt x="1871818" y="1350809"/>
                </a:lnTo>
                <a:lnTo>
                  <a:pt x="1871140" y="1348993"/>
                </a:lnTo>
                <a:lnTo>
                  <a:pt x="1870461" y="1343544"/>
                </a:lnTo>
                <a:lnTo>
                  <a:pt x="1870235" y="1336051"/>
                </a:lnTo>
                <a:lnTo>
                  <a:pt x="1870009" y="1326515"/>
                </a:lnTo>
                <a:lnTo>
                  <a:pt x="1870009" y="1314028"/>
                </a:lnTo>
                <a:lnTo>
                  <a:pt x="1799227" y="1314028"/>
                </a:lnTo>
                <a:lnTo>
                  <a:pt x="1799227" y="1324018"/>
                </a:lnTo>
                <a:lnTo>
                  <a:pt x="1799227" y="1328332"/>
                </a:lnTo>
                <a:lnTo>
                  <a:pt x="1799453" y="1332192"/>
                </a:lnTo>
                <a:lnTo>
                  <a:pt x="1799905" y="1336278"/>
                </a:lnTo>
                <a:lnTo>
                  <a:pt x="1800583" y="1339911"/>
                </a:lnTo>
                <a:lnTo>
                  <a:pt x="1801262" y="1343544"/>
                </a:lnTo>
                <a:lnTo>
                  <a:pt x="1802166" y="1346949"/>
                </a:lnTo>
                <a:lnTo>
                  <a:pt x="1803071" y="1350355"/>
                </a:lnTo>
                <a:lnTo>
                  <a:pt x="1804428" y="1353534"/>
                </a:lnTo>
                <a:lnTo>
                  <a:pt x="1806011" y="1356258"/>
                </a:lnTo>
                <a:lnTo>
                  <a:pt x="1807368" y="1359210"/>
                </a:lnTo>
                <a:lnTo>
                  <a:pt x="1809177" y="1361707"/>
                </a:lnTo>
                <a:lnTo>
                  <a:pt x="1810986" y="1364205"/>
                </a:lnTo>
                <a:lnTo>
                  <a:pt x="1813021" y="1366702"/>
                </a:lnTo>
                <a:lnTo>
                  <a:pt x="1815509" y="1368746"/>
                </a:lnTo>
                <a:lnTo>
                  <a:pt x="1817770" y="1370562"/>
                </a:lnTo>
                <a:lnTo>
                  <a:pt x="1820258" y="1372378"/>
                </a:lnTo>
                <a:lnTo>
                  <a:pt x="1825685" y="1375557"/>
                </a:lnTo>
                <a:lnTo>
                  <a:pt x="1831339" y="1378508"/>
                </a:lnTo>
                <a:lnTo>
                  <a:pt x="1837219" y="1381006"/>
                </a:lnTo>
                <a:lnTo>
                  <a:pt x="1843551" y="1383276"/>
                </a:lnTo>
                <a:lnTo>
                  <a:pt x="1849656" y="1385093"/>
                </a:lnTo>
                <a:lnTo>
                  <a:pt x="1856214" y="1386455"/>
                </a:lnTo>
                <a:lnTo>
                  <a:pt x="1862999" y="1387590"/>
                </a:lnTo>
                <a:lnTo>
                  <a:pt x="1870009" y="1388271"/>
                </a:lnTo>
                <a:lnTo>
                  <a:pt x="1870009" y="1408479"/>
                </a:lnTo>
                <a:lnTo>
                  <a:pt x="1902573" y="1408479"/>
                </a:lnTo>
                <a:lnTo>
                  <a:pt x="1902573" y="1388725"/>
                </a:lnTo>
                <a:lnTo>
                  <a:pt x="1911393" y="1387817"/>
                </a:lnTo>
                <a:lnTo>
                  <a:pt x="1919534" y="1386228"/>
                </a:lnTo>
                <a:lnTo>
                  <a:pt x="1927223" y="1384411"/>
                </a:lnTo>
                <a:lnTo>
                  <a:pt x="1934460" y="1382141"/>
                </a:lnTo>
                <a:lnTo>
                  <a:pt x="1941018" y="1379417"/>
                </a:lnTo>
                <a:lnTo>
                  <a:pt x="1947124" y="1376692"/>
                </a:lnTo>
                <a:lnTo>
                  <a:pt x="1952551" y="1373286"/>
                </a:lnTo>
                <a:lnTo>
                  <a:pt x="1954812" y="1371470"/>
                </a:lnTo>
                <a:lnTo>
                  <a:pt x="1957300" y="1369427"/>
                </a:lnTo>
                <a:lnTo>
                  <a:pt x="1959561" y="1367610"/>
                </a:lnTo>
                <a:lnTo>
                  <a:pt x="1961597" y="1365567"/>
                </a:lnTo>
                <a:lnTo>
                  <a:pt x="1963632" y="1363296"/>
                </a:lnTo>
                <a:lnTo>
                  <a:pt x="1965441" y="1360799"/>
                </a:lnTo>
                <a:lnTo>
                  <a:pt x="1967024" y="1358529"/>
                </a:lnTo>
                <a:lnTo>
                  <a:pt x="1968381" y="1356031"/>
                </a:lnTo>
                <a:lnTo>
                  <a:pt x="1969738" y="1353534"/>
                </a:lnTo>
                <a:lnTo>
                  <a:pt x="1971095" y="1350809"/>
                </a:lnTo>
                <a:lnTo>
                  <a:pt x="1971999" y="1348085"/>
                </a:lnTo>
                <a:lnTo>
                  <a:pt x="1972904" y="1345133"/>
                </a:lnTo>
                <a:lnTo>
                  <a:pt x="1973808" y="1342408"/>
                </a:lnTo>
                <a:lnTo>
                  <a:pt x="1974487" y="1339230"/>
                </a:lnTo>
                <a:lnTo>
                  <a:pt x="1975165" y="1333100"/>
                </a:lnTo>
                <a:lnTo>
                  <a:pt x="1975391" y="1326288"/>
                </a:lnTo>
                <a:lnTo>
                  <a:pt x="1975391" y="1321975"/>
                </a:lnTo>
                <a:lnTo>
                  <a:pt x="1975165" y="1318115"/>
                </a:lnTo>
                <a:lnTo>
                  <a:pt x="1974713" y="1314255"/>
                </a:lnTo>
                <a:lnTo>
                  <a:pt x="1973808" y="1310395"/>
                </a:lnTo>
                <a:lnTo>
                  <a:pt x="1972904" y="1306990"/>
                </a:lnTo>
                <a:lnTo>
                  <a:pt x="1971773" y="1303584"/>
                </a:lnTo>
                <a:lnTo>
                  <a:pt x="1970190" y="1300406"/>
                </a:lnTo>
                <a:lnTo>
                  <a:pt x="1968607" y="1297454"/>
                </a:lnTo>
                <a:lnTo>
                  <a:pt x="1967024" y="1294502"/>
                </a:lnTo>
                <a:lnTo>
                  <a:pt x="1965215" y="1292005"/>
                </a:lnTo>
                <a:lnTo>
                  <a:pt x="1963406" y="1289507"/>
                </a:lnTo>
                <a:lnTo>
                  <a:pt x="1961371" y="1287237"/>
                </a:lnTo>
                <a:lnTo>
                  <a:pt x="1959109" y="1284967"/>
                </a:lnTo>
                <a:lnTo>
                  <a:pt x="1956848" y="1282923"/>
                </a:lnTo>
                <a:lnTo>
                  <a:pt x="1954586" y="1281107"/>
                </a:lnTo>
                <a:lnTo>
                  <a:pt x="1952325" y="1279518"/>
                </a:lnTo>
                <a:lnTo>
                  <a:pt x="1945993" y="1275885"/>
                </a:lnTo>
                <a:lnTo>
                  <a:pt x="1938078" y="1271798"/>
                </a:lnTo>
                <a:lnTo>
                  <a:pt x="1927901" y="1267030"/>
                </a:lnTo>
                <a:lnTo>
                  <a:pt x="1915464" y="1261581"/>
                </a:lnTo>
                <a:lnTo>
                  <a:pt x="1900990" y="1254997"/>
                </a:lnTo>
                <a:lnTo>
                  <a:pt x="1889909" y="1249548"/>
                </a:lnTo>
                <a:lnTo>
                  <a:pt x="1881995" y="1245461"/>
                </a:lnTo>
                <a:lnTo>
                  <a:pt x="1879281" y="1243872"/>
                </a:lnTo>
                <a:lnTo>
                  <a:pt x="1877246" y="1242510"/>
                </a:lnTo>
                <a:lnTo>
                  <a:pt x="1875663" y="1241147"/>
                </a:lnTo>
                <a:lnTo>
                  <a:pt x="1874306" y="1239558"/>
                </a:lnTo>
                <a:lnTo>
                  <a:pt x="1872949" y="1237742"/>
                </a:lnTo>
                <a:lnTo>
                  <a:pt x="1872270" y="1235925"/>
                </a:lnTo>
                <a:lnTo>
                  <a:pt x="1871592" y="1233655"/>
                </a:lnTo>
                <a:lnTo>
                  <a:pt x="1870914" y="1231157"/>
                </a:lnTo>
                <a:lnTo>
                  <a:pt x="1870687" y="1228433"/>
                </a:lnTo>
                <a:lnTo>
                  <a:pt x="1870461" y="1225708"/>
                </a:lnTo>
                <a:lnTo>
                  <a:pt x="1870687" y="1222076"/>
                </a:lnTo>
                <a:lnTo>
                  <a:pt x="1871140" y="1219124"/>
                </a:lnTo>
                <a:lnTo>
                  <a:pt x="1872270" y="1216627"/>
                </a:lnTo>
                <a:lnTo>
                  <a:pt x="1873853" y="1214583"/>
                </a:lnTo>
                <a:lnTo>
                  <a:pt x="1874532" y="1213675"/>
                </a:lnTo>
                <a:lnTo>
                  <a:pt x="1875663" y="1212994"/>
                </a:lnTo>
                <a:lnTo>
                  <a:pt x="1877924" y="1211859"/>
                </a:lnTo>
                <a:lnTo>
                  <a:pt x="1880412" y="1211178"/>
                </a:lnTo>
                <a:lnTo>
                  <a:pt x="1883577" y="1210951"/>
                </a:lnTo>
                <a:lnTo>
                  <a:pt x="1887196" y="1211178"/>
                </a:lnTo>
                <a:lnTo>
                  <a:pt x="1888779" y="1211405"/>
                </a:lnTo>
                <a:lnTo>
                  <a:pt x="1889909" y="1211859"/>
                </a:lnTo>
                <a:lnTo>
                  <a:pt x="1891266" y="1212767"/>
                </a:lnTo>
                <a:lnTo>
                  <a:pt x="1892397" y="1213221"/>
                </a:lnTo>
                <a:lnTo>
                  <a:pt x="1893302" y="1214356"/>
                </a:lnTo>
                <a:lnTo>
                  <a:pt x="1894206" y="1215037"/>
                </a:lnTo>
                <a:lnTo>
                  <a:pt x="1894658" y="1216400"/>
                </a:lnTo>
                <a:lnTo>
                  <a:pt x="1895111" y="1217989"/>
                </a:lnTo>
                <a:lnTo>
                  <a:pt x="1896015" y="1221849"/>
                </a:lnTo>
                <a:lnTo>
                  <a:pt x="1896468" y="1226844"/>
                </a:lnTo>
                <a:lnTo>
                  <a:pt x="1896468" y="1233201"/>
                </a:lnTo>
                <a:lnTo>
                  <a:pt x="1896468" y="1241601"/>
                </a:lnTo>
                <a:lnTo>
                  <a:pt x="1967250" y="1241601"/>
                </a:lnTo>
                <a:lnTo>
                  <a:pt x="1967703" y="1235925"/>
                </a:lnTo>
                <a:lnTo>
                  <a:pt x="1967929" y="1231838"/>
                </a:lnTo>
                <a:lnTo>
                  <a:pt x="1967703" y="1226389"/>
                </a:lnTo>
                <a:lnTo>
                  <a:pt x="1967024" y="1220940"/>
                </a:lnTo>
                <a:lnTo>
                  <a:pt x="1965667" y="1216173"/>
                </a:lnTo>
                <a:lnTo>
                  <a:pt x="1963858" y="1211405"/>
                </a:lnTo>
                <a:lnTo>
                  <a:pt x="1961597" y="1207318"/>
                </a:lnTo>
                <a:lnTo>
                  <a:pt x="1958657" y="1203231"/>
                </a:lnTo>
                <a:lnTo>
                  <a:pt x="1955491" y="1199598"/>
                </a:lnTo>
                <a:lnTo>
                  <a:pt x="1951646" y="1196193"/>
                </a:lnTo>
                <a:lnTo>
                  <a:pt x="1947350" y="1193014"/>
                </a:lnTo>
                <a:lnTo>
                  <a:pt x="1942375" y="1190290"/>
                </a:lnTo>
                <a:lnTo>
                  <a:pt x="1937173" y="1187565"/>
                </a:lnTo>
                <a:lnTo>
                  <a:pt x="1931067" y="1185522"/>
                </a:lnTo>
                <a:lnTo>
                  <a:pt x="1924735" y="1183705"/>
                </a:lnTo>
                <a:lnTo>
                  <a:pt x="1917951" y="1182343"/>
                </a:lnTo>
                <a:lnTo>
                  <a:pt x="1910488" y="1180981"/>
                </a:lnTo>
                <a:lnTo>
                  <a:pt x="1902573" y="1180300"/>
                </a:lnTo>
                <a:lnTo>
                  <a:pt x="1902573" y="1163726"/>
                </a:lnTo>
                <a:lnTo>
                  <a:pt x="1870009" y="1163726"/>
                </a:lnTo>
                <a:close/>
                <a:moveTo>
                  <a:pt x="1886970" y="1085850"/>
                </a:moveTo>
                <a:lnTo>
                  <a:pt x="1896920" y="1086304"/>
                </a:lnTo>
                <a:lnTo>
                  <a:pt x="1907322" y="1086985"/>
                </a:lnTo>
                <a:lnTo>
                  <a:pt x="1917047" y="1088347"/>
                </a:lnTo>
                <a:lnTo>
                  <a:pt x="1926997" y="1090164"/>
                </a:lnTo>
                <a:lnTo>
                  <a:pt x="1936495" y="1092434"/>
                </a:lnTo>
                <a:lnTo>
                  <a:pt x="1945993" y="1094931"/>
                </a:lnTo>
                <a:lnTo>
                  <a:pt x="1955265" y="1098110"/>
                </a:lnTo>
                <a:lnTo>
                  <a:pt x="1964310" y="1101743"/>
                </a:lnTo>
                <a:lnTo>
                  <a:pt x="1973130" y="1105830"/>
                </a:lnTo>
                <a:lnTo>
                  <a:pt x="1981723" y="1110143"/>
                </a:lnTo>
                <a:lnTo>
                  <a:pt x="1990091" y="1114911"/>
                </a:lnTo>
                <a:lnTo>
                  <a:pt x="1998232" y="1120133"/>
                </a:lnTo>
                <a:lnTo>
                  <a:pt x="2005921" y="1125809"/>
                </a:lnTo>
                <a:lnTo>
                  <a:pt x="2013383" y="1131712"/>
                </a:lnTo>
                <a:lnTo>
                  <a:pt x="2020620" y="1137843"/>
                </a:lnTo>
                <a:lnTo>
                  <a:pt x="2027630" y="1144654"/>
                </a:lnTo>
                <a:lnTo>
                  <a:pt x="2034415" y="1151465"/>
                </a:lnTo>
                <a:lnTo>
                  <a:pt x="2040520" y="1158731"/>
                </a:lnTo>
                <a:lnTo>
                  <a:pt x="2046400" y="1166223"/>
                </a:lnTo>
                <a:lnTo>
                  <a:pt x="2052054" y="1174170"/>
                </a:lnTo>
                <a:lnTo>
                  <a:pt x="2057255" y="1182343"/>
                </a:lnTo>
                <a:lnTo>
                  <a:pt x="2062004" y="1190744"/>
                </a:lnTo>
                <a:lnTo>
                  <a:pt x="2066527" y="1199371"/>
                </a:lnTo>
                <a:lnTo>
                  <a:pt x="2070371" y="1207999"/>
                </a:lnTo>
                <a:lnTo>
                  <a:pt x="2073989" y="1217081"/>
                </a:lnTo>
                <a:lnTo>
                  <a:pt x="2076929" y="1226389"/>
                </a:lnTo>
                <a:lnTo>
                  <a:pt x="2079869" y="1235925"/>
                </a:lnTo>
                <a:lnTo>
                  <a:pt x="2081904" y="1245688"/>
                </a:lnTo>
                <a:lnTo>
                  <a:pt x="2083714" y="1255678"/>
                </a:lnTo>
                <a:lnTo>
                  <a:pt x="2085070" y="1265668"/>
                </a:lnTo>
                <a:lnTo>
                  <a:pt x="2085749" y="1275658"/>
                </a:lnTo>
                <a:lnTo>
                  <a:pt x="2085975" y="1286102"/>
                </a:lnTo>
                <a:lnTo>
                  <a:pt x="2085749" y="1296319"/>
                </a:lnTo>
                <a:lnTo>
                  <a:pt x="2085070" y="1306536"/>
                </a:lnTo>
                <a:lnTo>
                  <a:pt x="2083714" y="1316526"/>
                </a:lnTo>
                <a:lnTo>
                  <a:pt x="2081904" y="1326288"/>
                </a:lnTo>
                <a:lnTo>
                  <a:pt x="2079869" y="1335824"/>
                </a:lnTo>
                <a:lnTo>
                  <a:pt x="2076929" y="1345360"/>
                </a:lnTo>
                <a:lnTo>
                  <a:pt x="2073989" y="1354669"/>
                </a:lnTo>
                <a:lnTo>
                  <a:pt x="2070371" y="1363751"/>
                </a:lnTo>
                <a:lnTo>
                  <a:pt x="2066527" y="1372832"/>
                </a:lnTo>
                <a:lnTo>
                  <a:pt x="2062004" y="1381233"/>
                </a:lnTo>
                <a:lnTo>
                  <a:pt x="2057255" y="1389633"/>
                </a:lnTo>
                <a:lnTo>
                  <a:pt x="2052054" y="1397807"/>
                </a:lnTo>
                <a:lnTo>
                  <a:pt x="2046400" y="1405527"/>
                </a:lnTo>
                <a:lnTo>
                  <a:pt x="2040520" y="1413019"/>
                </a:lnTo>
                <a:lnTo>
                  <a:pt x="2034415" y="1420285"/>
                </a:lnTo>
                <a:lnTo>
                  <a:pt x="2027630" y="1427323"/>
                </a:lnTo>
                <a:lnTo>
                  <a:pt x="2020620" y="1433907"/>
                </a:lnTo>
                <a:lnTo>
                  <a:pt x="2013383" y="1440265"/>
                </a:lnTo>
                <a:lnTo>
                  <a:pt x="2005921" y="1446168"/>
                </a:lnTo>
                <a:lnTo>
                  <a:pt x="1998232" y="1451844"/>
                </a:lnTo>
                <a:lnTo>
                  <a:pt x="1990091" y="1456839"/>
                </a:lnTo>
                <a:lnTo>
                  <a:pt x="1981723" y="1461834"/>
                </a:lnTo>
                <a:lnTo>
                  <a:pt x="1973130" y="1466147"/>
                </a:lnTo>
                <a:lnTo>
                  <a:pt x="1964310" y="1470007"/>
                </a:lnTo>
                <a:lnTo>
                  <a:pt x="1955265" y="1473640"/>
                </a:lnTo>
                <a:lnTo>
                  <a:pt x="1945993" y="1476819"/>
                </a:lnTo>
                <a:lnTo>
                  <a:pt x="1936495" y="1479770"/>
                </a:lnTo>
                <a:lnTo>
                  <a:pt x="1926997" y="1481813"/>
                </a:lnTo>
                <a:lnTo>
                  <a:pt x="1917047" y="1483630"/>
                </a:lnTo>
                <a:lnTo>
                  <a:pt x="1907322" y="1484765"/>
                </a:lnTo>
                <a:lnTo>
                  <a:pt x="1896920" y="1485673"/>
                </a:lnTo>
                <a:lnTo>
                  <a:pt x="1886970" y="1485900"/>
                </a:lnTo>
                <a:lnTo>
                  <a:pt x="1876567" y="1485673"/>
                </a:lnTo>
                <a:lnTo>
                  <a:pt x="1866391" y="1484765"/>
                </a:lnTo>
                <a:lnTo>
                  <a:pt x="1856667" y="1483630"/>
                </a:lnTo>
                <a:lnTo>
                  <a:pt x="1846490" y="1481813"/>
                </a:lnTo>
                <a:lnTo>
                  <a:pt x="1836992" y="1479770"/>
                </a:lnTo>
                <a:lnTo>
                  <a:pt x="1827494" y="1476819"/>
                </a:lnTo>
                <a:lnTo>
                  <a:pt x="1818223" y="1473640"/>
                </a:lnTo>
                <a:lnTo>
                  <a:pt x="1809177" y="1470007"/>
                </a:lnTo>
                <a:lnTo>
                  <a:pt x="1800583" y="1466147"/>
                </a:lnTo>
                <a:lnTo>
                  <a:pt x="1791764" y="1461834"/>
                </a:lnTo>
                <a:lnTo>
                  <a:pt x="1783623" y="1456839"/>
                </a:lnTo>
                <a:lnTo>
                  <a:pt x="1775256" y="1451844"/>
                </a:lnTo>
                <a:lnTo>
                  <a:pt x="1767567" y="1446168"/>
                </a:lnTo>
                <a:lnTo>
                  <a:pt x="1760104" y="1440265"/>
                </a:lnTo>
                <a:lnTo>
                  <a:pt x="1752867" y="1433907"/>
                </a:lnTo>
                <a:lnTo>
                  <a:pt x="1746083" y="1427323"/>
                </a:lnTo>
                <a:lnTo>
                  <a:pt x="1739299" y="1420285"/>
                </a:lnTo>
                <a:lnTo>
                  <a:pt x="1733193" y="1413019"/>
                </a:lnTo>
                <a:lnTo>
                  <a:pt x="1727313" y="1405527"/>
                </a:lnTo>
                <a:lnTo>
                  <a:pt x="1721660" y="1397807"/>
                </a:lnTo>
                <a:lnTo>
                  <a:pt x="1716458" y="1389633"/>
                </a:lnTo>
                <a:lnTo>
                  <a:pt x="1711483" y="1381233"/>
                </a:lnTo>
                <a:lnTo>
                  <a:pt x="1707187" y="1372832"/>
                </a:lnTo>
                <a:lnTo>
                  <a:pt x="1703342" y="1363751"/>
                </a:lnTo>
                <a:lnTo>
                  <a:pt x="1699724" y="1354669"/>
                </a:lnTo>
                <a:lnTo>
                  <a:pt x="1696558" y="1345360"/>
                </a:lnTo>
                <a:lnTo>
                  <a:pt x="1693844" y="1335824"/>
                </a:lnTo>
                <a:lnTo>
                  <a:pt x="1691809" y="1326288"/>
                </a:lnTo>
                <a:lnTo>
                  <a:pt x="1690000" y="1316526"/>
                </a:lnTo>
                <a:lnTo>
                  <a:pt x="1688643" y="1306536"/>
                </a:lnTo>
                <a:lnTo>
                  <a:pt x="1687965" y="1296319"/>
                </a:lnTo>
                <a:lnTo>
                  <a:pt x="1687512" y="1286102"/>
                </a:lnTo>
                <a:lnTo>
                  <a:pt x="1687965" y="1275658"/>
                </a:lnTo>
                <a:lnTo>
                  <a:pt x="1688643" y="1265668"/>
                </a:lnTo>
                <a:lnTo>
                  <a:pt x="1690000" y="1255678"/>
                </a:lnTo>
                <a:lnTo>
                  <a:pt x="1691809" y="1245688"/>
                </a:lnTo>
                <a:lnTo>
                  <a:pt x="1693844" y="1235925"/>
                </a:lnTo>
                <a:lnTo>
                  <a:pt x="1696558" y="1226389"/>
                </a:lnTo>
                <a:lnTo>
                  <a:pt x="1699724" y="1217081"/>
                </a:lnTo>
                <a:lnTo>
                  <a:pt x="1703342" y="1207999"/>
                </a:lnTo>
                <a:lnTo>
                  <a:pt x="1707187" y="1199371"/>
                </a:lnTo>
                <a:lnTo>
                  <a:pt x="1711483" y="1190744"/>
                </a:lnTo>
                <a:lnTo>
                  <a:pt x="1716458" y="1182343"/>
                </a:lnTo>
                <a:lnTo>
                  <a:pt x="1721660" y="1174170"/>
                </a:lnTo>
                <a:lnTo>
                  <a:pt x="1727313" y="1166223"/>
                </a:lnTo>
                <a:lnTo>
                  <a:pt x="1733193" y="1158731"/>
                </a:lnTo>
                <a:lnTo>
                  <a:pt x="1739299" y="1151465"/>
                </a:lnTo>
                <a:lnTo>
                  <a:pt x="1746083" y="1144654"/>
                </a:lnTo>
                <a:lnTo>
                  <a:pt x="1752867" y="1137843"/>
                </a:lnTo>
                <a:lnTo>
                  <a:pt x="1760104" y="1131712"/>
                </a:lnTo>
                <a:lnTo>
                  <a:pt x="1767567" y="1125809"/>
                </a:lnTo>
                <a:lnTo>
                  <a:pt x="1775256" y="1120133"/>
                </a:lnTo>
                <a:lnTo>
                  <a:pt x="1783623" y="1114911"/>
                </a:lnTo>
                <a:lnTo>
                  <a:pt x="1791764" y="1110143"/>
                </a:lnTo>
                <a:lnTo>
                  <a:pt x="1800583" y="1105830"/>
                </a:lnTo>
                <a:lnTo>
                  <a:pt x="1809177" y="1101743"/>
                </a:lnTo>
                <a:lnTo>
                  <a:pt x="1818223" y="1098110"/>
                </a:lnTo>
                <a:lnTo>
                  <a:pt x="1827494" y="1094931"/>
                </a:lnTo>
                <a:lnTo>
                  <a:pt x="1836992" y="1092434"/>
                </a:lnTo>
                <a:lnTo>
                  <a:pt x="1846490" y="1090164"/>
                </a:lnTo>
                <a:lnTo>
                  <a:pt x="1856667" y="1088347"/>
                </a:lnTo>
                <a:lnTo>
                  <a:pt x="1866391" y="1086985"/>
                </a:lnTo>
                <a:lnTo>
                  <a:pt x="1876567" y="1086304"/>
                </a:lnTo>
                <a:lnTo>
                  <a:pt x="1886970" y="1085850"/>
                </a:lnTo>
                <a:close/>
                <a:moveTo>
                  <a:pt x="1297791" y="741362"/>
                </a:moveTo>
                <a:lnTo>
                  <a:pt x="1297791" y="765402"/>
                </a:lnTo>
                <a:lnTo>
                  <a:pt x="1285096" y="766762"/>
                </a:lnTo>
                <a:lnTo>
                  <a:pt x="1273308" y="768577"/>
                </a:lnTo>
                <a:lnTo>
                  <a:pt x="1262200" y="770844"/>
                </a:lnTo>
                <a:lnTo>
                  <a:pt x="1256986" y="771978"/>
                </a:lnTo>
                <a:lnTo>
                  <a:pt x="1251772" y="773566"/>
                </a:lnTo>
                <a:lnTo>
                  <a:pt x="1247238" y="775153"/>
                </a:lnTo>
                <a:lnTo>
                  <a:pt x="1242477" y="776741"/>
                </a:lnTo>
                <a:lnTo>
                  <a:pt x="1238170" y="778555"/>
                </a:lnTo>
                <a:lnTo>
                  <a:pt x="1233862" y="780369"/>
                </a:lnTo>
                <a:lnTo>
                  <a:pt x="1230009" y="782410"/>
                </a:lnTo>
                <a:lnTo>
                  <a:pt x="1226155" y="784452"/>
                </a:lnTo>
                <a:lnTo>
                  <a:pt x="1222528" y="786493"/>
                </a:lnTo>
                <a:lnTo>
                  <a:pt x="1219127" y="788760"/>
                </a:lnTo>
                <a:lnTo>
                  <a:pt x="1215953" y="791482"/>
                </a:lnTo>
                <a:lnTo>
                  <a:pt x="1213006" y="793977"/>
                </a:lnTo>
                <a:lnTo>
                  <a:pt x="1210286" y="796698"/>
                </a:lnTo>
                <a:lnTo>
                  <a:pt x="1207792" y="799419"/>
                </a:lnTo>
                <a:lnTo>
                  <a:pt x="1205525" y="802368"/>
                </a:lnTo>
                <a:lnTo>
                  <a:pt x="1203032" y="805316"/>
                </a:lnTo>
                <a:lnTo>
                  <a:pt x="1201218" y="808491"/>
                </a:lnTo>
                <a:lnTo>
                  <a:pt x="1199631" y="811893"/>
                </a:lnTo>
                <a:lnTo>
                  <a:pt x="1198044" y="815068"/>
                </a:lnTo>
                <a:lnTo>
                  <a:pt x="1196684" y="818469"/>
                </a:lnTo>
                <a:lnTo>
                  <a:pt x="1195551" y="822098"/>
                </a:lnTo>
                <a:lnTo>
                  <a:pt x="1194644" y="825727"/>
                </a:lnTo>
                <a:lnTo>
                  <a:pt x="1193737" y="829582"/>
                </a:lnTo>
                <a:lnTo>
                  <a:pt x="1193284" y="833437"/>
                </a:lnTo>
                <a:lnTo>
                  <a:pt x="1193057" y="837519"/>
                </a:lnTo>
                <a:lnTo>
                  <a:pt x="1193057" y="841828"/>
                </a:lnTo>
                <a:lnTo>
                  <a:pt x="1193284" y="847498"/>
                </a:lnTo>
                <a:lnTo>
                  <a:pt x="1193737" y="853168"/>
                </a:lnTo>
                <a:lnTo>
                  <a:pt x="1194871" y="858384"/>
                </a:lnTo>
                <a:lnTo>
                  <a:pt x="1196231" y="863600"/>
                </a:lnTo>
                <a:lnTo>
                  <a:pt x="1198044" y="868816"/>
                </a:lnTo>
                <a:lnTo>
                  <a:pt x="1200085" y="873805"/>
                </a:lnTo>
                <a:lnTo>
                  <a:pt x="1202578" y="878568"/>
                </a:lnTo>
                <a:lnTo>
                  <a:pt x="1205525" y="883330"/>
                </a:lnTo>
                <a:lnTo>
                  <a:pt x="1208472" y="887639"/>
                </a:lnTo>
                <a:lnTo>
                  <a:pt x="1211873" y="891721"/>
                </a:lnTo>
                <a:lnTo>
                  <a:pt x="1215273" y="895803"/>
                </a:lnTo>
                <a:lnTo>
                  <a:pt x="1218900" y="899432"/>
                </a:lnTo>
                <a:lnTo>
                  <a:pt x="1222754" y="902834"/>
                </a:lnTo>
                <a:lnTo>
                  <a:pt x="1226608" y="906235"/>
                </a:lnTo>
                <a:lnTo>
                  <a:pt x="1230689" y="908957"/>
                </a:lnTo>
                <a:lnTo>
                  <a:pt x="1234769" y="911678"/>
                </a:lnTo>
                <a:lnTo>
                  <a:pt x="1245197" y="917575"/>
                </a:lnTo>
                <a:lnTo>
                  <a:pt x="1259253" y="924832"/>
                </a:lnTo>
                <a:lnTo>
                  <a:pt x="1277388" y="933223"/>
                </a:lnTo>
                <a:lnTo>
                  <a:pt x="1299151" y="943428"/>
                </a:lnTo>
                <a:lnTo>
                  <a:pt x="1305725" y="946377"/>
                </a:lnTo>
                <a:lnTo>
                  <a:pt x="1311620" y="949552"/>
                </a:lnTo>
                <a:lnTo>
                  <a:pt x="1317060" y="952500"/>
                </a:lnTo>
                <a:lnTo>
                  <a:pt x="1321368" y="955675"/>
                </a:lnTo>
                <a:lnTo>
                  <a:pt x="1325448" y="958623"/>
                </a:lnTo>
                <a:lnTo>
                  <a:pt x="1328395" y="961344"/>
                </a:lnTo>
                <a:lnTo>
                  <a:pt x="1330662" y="964293"/>
                </a:lnTo>
                <a:lnTo>
                  <a:pt x="1332249" y="967014"/>
                </a:lnTo>
                <a:lnTo>
                  <a:pt x="1333383" y="969962"/>
                </a:lnTo>
                <a:lnTo>
                  <a:pt x="1334289" y="973137"/>
                </a:lnTo>
                <a:lnTo>
                  <a:pt x="1335196" y="976993"/>
                </a:lnTo>
                <a:lnTo>
                  <a:pt x="1335876" y="981528"/>
                </a:lnTo>
                <a:lnTo>
                  <a:pt x="1336330" y="986064"/>
                </a:lnTo>
                <a:lnTo>
                  <a:pt x="1337010" y="991280"/>
                </a:lnTo>
                <a:lnTo>
                  <a:pt x="1337010" y="996950"/>
                </a:lnTo>
                <a:lnTo>
                  <a:pt x="1337236" y="1002846"/>
                </a:lnTo>
                <a:lnTo>
                  <a:pt x="1337010" y="1005568"/>
                </a:lnTo>
                <a:lnTo>
                  <a:pt x="1337010" y="1007835"/>
                </a:lnTo>
                <a:lnTo>
                  <a:pt x="1336330" y="1009877"/>
                </a:lnTo>
                <a:lnTo>
                  <a:pt x="1335876" y="1011918"/>
                </a:lnTo>
                <a:lnTo>
                  <a:pt x="1335196" y="1013732"/>
                </a:lnTo>
                <a:lnTo>
                  <a:pt x="1334289" y="1015319"/>
                </a:lnTo>
                <a:lnTo>
                  <a:pt x="1333383" y="1016907"/>
                </a:lnTo>
                <a:lnTo>
                  <a:pt x="1332022" y="1018041"/>
                </a:lnTo>
                <a:lnTo>
                  <a:pt x="1330662" y="1019402"/>
                </a:lnTo>
                <a:lnTo>
                  <a:pt x="1329302" y="1020535"/>
                </a:lnTo>
                <a:lnTo>
                  <a:pt x="1327488" y="1021216"/>
                </a:lnTo>
                <a:lnTo>
                  <a:pt x="1325675" y="1021896"/>
                </a:lnTo>
                <a:lnTo>
                  <a:pt x="1323635" y="1022577"/>
                </a:lnTo>
                <a:lnTo>
                  <a:pt x="1321141" y="1023030"/>
                </a:lnTo>
                <a:lnTo>
                  <a:pt x="1318874" y="1023257"/>
                </a:lnTo>
                <a:lnTo>
                  <a:pt x="1316380" y="1023257"/>
                </a:lnTo>
                <a:lnTo>
                  <a:pt x="1313433" y="1023030"/>
                </a:lnTo>
                <a:lnTo>
                  <a:pt x="1310940" y="1022803"/>
                </a:lnTo>
                <a:lnTo>
                  <a:pt x="1308673" y="1022123"/>
                </a:lnTo>
                <a:lnTo>
                  <a:pt x="1306406" y="1021443"/>
                </a:lnTo>
                <a:lnTo>
                  <a:pt x="1304819" y="1020535"/>
                </a:lnTo>
                <a:lnTo>
                  <a:pt x="1303232" y="1019175"/>
                </a:lnTo>
                <a:lnTo>
                  <a:pt x="1301872" y="1017587"/>
                </a:lnTo>
                <a:lnTo>
                  <a:pt x="1301192" y="1015773"/>
                </a:lnTo>
                <a:lnTo>
                  <a:pt x="1300285" y="1013732"/>
                </a:lnTo>
                <a:lnTo>
                  <a:pt x="1299605" y="1010784"/>
                </a:lnTo>
                <a:lnTo>
                  <a:pt x="1299151" y="1007382"/>
                </a:lnTo>
                <a:lnTo>
                  <a:pt x="1298471" y="1002846"/>
                </a:lnTo>
                <a:lnTo>
                  <a:pt x="1298018" y="991960"/>
                </a:lnTo>
                <a:lnTo>
                  <a:pt x="1297791" y="978353"/>
                </a:lnTo>
                <a:lnTo>
                  <a:pt x="1297791" y="959984"/>
                </a:lnTo>
                <a:lnTo>
                  <a:pt x="1194644" y="959984"/>
                </a:lnTo>
                <a:lnTo>
                  <a:pt x="1194644" y="974725"/>
                </a:lnTo>
                <a:lnTo>
                  <a:pt x="1194644" y="980621"/>
                </a:lnTo>
                <a:lnTo>
                  <a:pt x="1195097" y="986744"/>
                </a:lnTo>
                <a:lnTo>
                  <a:pt x="1195551" y="992414"/>
                </a:lnTo>
                <a:lnTo>
                  <a:pt x="1196457" y="997630"/>
                </a:lnTo>
                <a:lnTo>
                  <a:pt x="1197364" y="1002846"/>
                </a:lnTo>
                <a:lnTo>
                  <a:pt x="1198951" y="1008062"/>
                </a:lnTo>
                <a:lnTo>
                  <a:pt x="1200538" y="1012598"/>
                </a:lnTo>
                <a:lnTo>
                  <a:pt x="1202352" y="1017360"/>
                </a:lnTo>
                <a:lnTo>
                  <a:pt x="1204392" y="1021443"/>
                </a:lnTo>
                <a:lnTo>
                  <a:pt x="1206659" y="1025525"/>
                </a:lnTo>
                <a:lnTo>
                  <a:pt x="1209152" y="1029380"/>
                </a:lnTo>
                <a:lnTo>
                  <a:pt x="1211873" y="1032782"/>
                </a:lnTo>
                <a:lnTo>
                  <a:pt x="1215047" y="1036184"/>
                </a:lnTo>
                <a:lnTo>
                  <a:pt x="1218447" y="1039359"/>
                </a:lnTo>
                <a:lnTo>
                  <a:pt x="1221621" y="1042080"/>
                </a:lnTo>
                <a:lnTo>
                  <a:pt x="1225475" y="1045028"/>
                </a:lnTo>
                <a:lnTo>
                  <a:pt x="1229329" y="1047296"/>
                </a:lnTo>
                <a:lnTo>
                  <a:pt x="1233182" y="1049564"/>
                </a:lnTo>
                <a:lnTo>
                  <a:pt x="1237490" y="1051832"/>
                </a:lnTo>
                <a:lnTo>
                  <a:pt x="1241570" y="1053646"/>
                </a:lnTo>
                <a:lnTo>
                  <a:pt x="1245877" y="1055687"/>
                </a:lnTo>
                <a:lnTo>
                  <a:pt x="1249958" y="1057502"/>
                </a:lnTo>
                <a:lnTo>
                  <a:pt x="1259026" y="1060677"/>
                </a:lnTo>
                <a:lnTo>
                  <a:pt x="1268094" y="1063171"/>
                </a:lnTo>
                <a:lnTo>
                  <a:pt x="1277615" y="1065212"/>
                </a:lnTo>
                <a:lnTo>
                  <a:pt x="1287590" y="1066800"/>
                </a:lnTo>
                <a:lnTo>
                  <a:pt x="1297791" y="1067934"/>
                </a:lnTo>
                <a:lnTo>
                  <a:pt x="1297791" y="1096962"/>
                </a:lnTo>
                <a:lnTo>
                  <a:pt x="1345171" y="1096962"/>
                </a:lnTo>
                <a:lnTo>
                  <a:pt x="1345171" y="1068841"/>
                </a:lnTo>
                <a:lnTo>
                  <a:pt x="1351972" y="1068160"/>
                </a:lnTo>
                <a:lnTo>
                  <a:pt x="1358093" y="1067253"/>
                </a:lnTo>
                <a:lnTo>
                  <a:pt x="1364213" y="1066346"/>
                </a:lnTo>
                <a:lnTo>
                  <a:pt x="1370108" y="1064985"/>
                </a:lnTo>
                <a:lnTo>
                  <a:pt x="1375775" y="1063852"/>
                </a:lnTo>
                <a:lnTo>
                  <a:pt x="1381442" y="1062491"/>
                </a:lnTo>
                <a:lnTo>
                  <a:pt x="1386656" y="1060903"/>
                </a:lnTo>
                <a:lnTo>
                  <a:pt x="1391870" y="1059089"/>
                </a:lnTo>
                <a:lnTo>
                  <a:pt x="1396858" y="1057275"/>
                </a:lnTo>
                <a:lnTo>
                  <a:pt x="1401392" y="1055234"/>
                </a:lnTo>
                <a:lnTo>
                  <a:pt x="1405699" y="1053193"/>
                </a:lnTo>
                <a:lnTo>
                  <a:pt x="1410233" y="1050925"/>
                </a:lnTo>
                <a:lnTo>
                  <a:pt x="1414087" y="1048430"/>
                </a:lnTo>
                <a:lnTo>
                  <a:pt x="1417941" y="1045935"/>
                </a:lnTo>
                <a:lnTo>
                  <a:pt x="1421568" y="1043441"/>
                </a:lnTo>
                <a:lnTo>
                  <a:pt x="1425195" y="1040493"/>
                </a:lnTo>
                <a:lnTo>
                  <a:pt x="1428142" y="1037771"/>
                </a:lnTo>
                <a:lnTo>
                  <a:pt x="1431316" y="1034596"/>
                </a:lnTo>
                <a:lnTo>
                  <a:pt x="1434036" y="1031421"/>
                </a:lnTo>
                <a:lnTo>
                  <a:pt x="1436756" y="1028246"/>
                </a:lnTo>
                <a:lnTo>
                  <a:pt x="1439023" y="1024844"/>
                </a:lnTo>
                <a:lnTo>
                  <a:pt x="1441290" y="1021216"/>
                </a:lnTo>
                <a:lnTo>
                  <a:pt x="1443104" y="1017360"/>
                </a:lnTo>
                <a:lnTo>
                  <a:pt x="1444918" y="1013505"/>
                </a:lnTo>
                <a:lnTo>
                  <a:pt x="1446504" y="1009650"/>
                </a:lnTo>
                <a:lnTo>
                  <a:pt x="1447865" y="1005568"/>
                </a:lnTo>
                <a:lnTo>
                  <a:pt x="1448998" y="1001032"/>
                </a:lnTo>
                <a:lnTo>
                  <a:pt x="1449905" y="996723"/>
                </a:lnTo>
                <a:lnTo>
                  <a:pt x="1450585" y="992414"/>
                </a:lnTo>
                <a:lnTo>
                  <a:pt x="1451265" y="987425"/>
                </a:lnTo>
                <a:lnTo>
                  <a:pt x="1451492" y="982889"/>
                </a:lnTo>
                <a:lnTo>
                  <a:pt x="1451719" y="977900"/>
                </a:lnTo>
                <a:lnTo>
                  <a:pt x="1451492" y="971777"/>
                </a:lnTo>
                <a:lnTo>
                  <a:pt x="1450812" y="965653"/>
                </a:lnTo>
                <a:lnTo>
                  <a:pt x="1450132" y="959984"/>
                </a:lnTo>
                <a:lnTo>
                  <a:pt x="1448998" y="954994"/>
                </a:lnTo>
                <a:lnTo>
                  <a:pt x="1447865" y="949778"/>
                </a:lnTo>
                <a:lnTo>
                  <a:pt x="1446051" y="944789"/>
                </a:lnTo>
                <a:lnTo>
                  <a:pt x="1444237" y="940253"/>
                </a:lnTo>
                <a:lnTo>
                  <a:pt x="1441971" y="935944"/>
                </a:lnTo>
                <a:lnTo>
                  <a:pt x="1439250" y="931862"/>
                </a:lnTo>
                <a:lnTo>
                  <a:pt x="1436756" y="928007"/>
                </a:lnTo>
                <a:lnTo>
                  <a:pt x="1433809" y="924605"/>
                </a:lnTo>
                <a:lnTo>
                  <a:pt x="1430862" y="921203"/>
                </a:lnTo>
                <a:lnTo>
                  <a:pt x="1427689" y="918028"/>
                </a:lnTo>
                <a:lnTo>
                  <a:pt x="1424515" y="914853"/>
                </a:lnTo>
                <a:lnTo>
                  <a:pt x="1421341" y="912359"/>
                </a:lnTo>
                <a:lnTo>
                  <a:pt x="1417714" y="910091"/>
                </a:lnTo>
                <a:lnTo>
                  <a:pt x="1413860" y="907369"/>
                </a:lnTo>
                <a:lnTo>
                  <a:pt x="1408873" y="904875"/>
                </a:lnTo>
                <a:lnTo>
                  <a:pt x="1397084" y="898752"/>
                </a:lnTo>
                <a:lnTo>
                  <a:pt x="1382122" y="891721"/>
                </a:lnTo>
                <a:lnTo>
                  <a:pt x="1363987" y="883557"/>
                </a:lnTo>
                <a:lnTo>
                  <a:pt x="1343131" y="874259"/>
                </a:lnTo>
                <a:lnTo>
                  <a:pt x="1326808" y="866548"/>
                </a:lnTo>
                <a:lnTo>
                  <a:pt x="1320461" y="863373"/>
                </a:lnTo>
                <a:lnTo>
                  <a:pt x="1315247" y="860652"/>
                </a:lnTo>
                <a:lnTo>
                  <a:pt x="1311166" y="857930"/>
                </a:lnTo>
                <a:lnTo>
                  <a:pt x="1308219" y="856116"/>
                </a:lnTo>
                <a:lnTo>
                  <a:pt x="1305952" y="854075"/>
                </a:lnTo>
                <a:lnTo>
                  <a:pt x="1303912" y="852034"/>
                </a:lnTo>
                <a:lnTo>
                  <a:pt x="1302325" y="849539"/>
                </a:lnTo>
                <a:lnTo>
                  <a:pt x="1301192" y="846364"/>
                </a:lnTo>
                <a:lnTo>
                  <a:pt x="1299831" y="843189"/>
                </a:lnTo>
                <a:lnTo>
                  <a:pt x="1299151" y="839560"/>
                </a:lnTo>
                <a:lnTo>
                  <a:pt x="1298698" y="835705"/>
                </a:lnTo>
                <a:lnTo>
                  <a:pt x="1298471" y="831396"/>
                </a:lnTo>
                <a:lnTo>
                  <a:pt x="1298471" y="828902"/>
                </a:lnTo>
                <a:lnTo>
                  <a:pt x="1298698" y="826407"/>
                </a:lnTo>
                <a:lnTo>
                  <a:pt x="1299378" y="824139"/>
                </a:lnTo>
                <a:lnTo>
                  <a:pt x="1299831" y="822098"/>
                </a:lnTo>
                <a:lnTo>
                  <a:pt x="1300285" y="820284"/>
                </a:lnTo>
                <a:lnTo>
                  <a:pt x="1301192" y="818469"/>
                </a:lnTo>
                <a:lnTo>
                  <a:pt x="1302098" y="816882"/>
                </a:lnTo>
                <a:lnTo>
                  <a:pt x="1303232" y="815748"/>
                </a:lnTo>
                <a:lnTo>
                  <a:pt x="1304365" y="814387"/>
                </a:lnTo>
                <a:lnTo>
                  <a:pt x="1305952" y="813253"/>
                </a:lnTo>
                <a:lnTo>
                  <a:pt x="1307539" y="812346"/>
                </a:lnTo>
                <a:lnTo>
                  <a:pt x="1309126" y="811439"/>
                </a:lnTo>
                <a:lnTo>
                  <a:pt x="1311166" y="810985"/>
                </a:lnTo>
                <a:lnTo>
                  <a:pt x="1312980" y="810532"/>
                </a:lnTo>
                <a:lnTo>
                  <a:pt x="1315247" y="810305"/>
                </a:lnTo>
                <a:lnTo>
                  <a:pt x="1317287" y="810305"/>
                </a:lnTo>
                <a:lnTo>
                  <a:pt x="1320234" y="810532"/>
                </a:lnTo>
                <a:lnTo>
                  <a:pt x="1322728" y="810759"/>
                </a:lnTo>
                <a:lnTo>
                  <a:pt x="1324995" y="811212"/>
                </a:lnTo>
                <a:lnTo>
                  <a:pt x="1327035" y="811893"/>
                </a:lnTo>
                <a:lnTo>
                  <a:pt x="1328849" y="812573"/>
                </a:lnTo>
                <a:lnTo>
                  <a:pt x="1330435" y="813934"/>
                </a:lnTo>
                <a:lnTo>
                  <a:pt x="1331796" y="814841"/>
                </a:lnTo>
                <a:lnTo>
                  <a:pt x="1332702" y="816428"/>
                </a:lnTo>
                <a:lnTo>
                  <a:pt x="1333609" y="818243"/>
                </a:lnTo>
                <a:lnTo>
                  <a:pt x="1334289" y="820284"/>
                </a:lnTo>
                <a:lnTo>
                  <a:pt x="1334969" y="823005"/>
                </a:lnTo>
                <a:lnTo>
                  <a:pt x="1335423" y="825953"/>
                </a:lnTo>
                <a:lnTo>
                  <a:pt x="1336103" y="833210"/>
                </a:lnTo>
                <a:lnTo>
                  <a:pt x="1336330" y="842509"/>
                </a:lnTo>
                <a:lnTo>
                  <a:pt x="1336330" y="854982"/>
                </a:lnTo>
                <a:lnTo>
                  <a:pt x="1439477" y="854982"/>
                </a:lnTo>
                <a:lnTo>
                  <a:pt x="1440384" y="846591"/>
                </a:lnTo>
                <a:lnTo>
                  <a:pt x="1440610" y="840694"/>
                </a:lnTo>
                <a:lnTo>
                  <a:pt x="1440610" y="836612"/>
                </a:lnTo>
                <a:lnTo>
                  <a:pt x="1440384" y="832757"/>
                </a:lnTo>
                <a:lnTo>
                  <a:pt x="1439704" y="828902"/>
                </a:lnTo>
                <a:lnTo>
                  <a:pt x="1439023" y="825046"/>
                </a:lnTo>
                <a:lnTo>
                  <a:pt x="1438343" y="821418"/>
                </a:lnTo>
                <a:lnTo>
                  <a:pt x="1437210" y="817789"/>
                </a:lnTo>
                <a:lnTo>
                  <a:pt x="1436303" y="814387"/>
                </a:lnTo>
                <a:lnTo>
                  <a:pt x="1434716" y="810985"/>
                </a:lnTo>
                <a:lnTo>
                  <a:pt x="1433129" y="808037"/>
                </a:lnTo>
                <a:lnTo>
                  <a:pt x="1431316" y="804862"/>
                </a:lnTo>
                <a:lnTo>
                  <a:pt x="1429502" y="801687"/>
                </a:lnTo>
                <a:lnTo>
                  <a:pt x="1427235" y="798966"/>
                </a:lnTo>
                <a:lnTo>
                  <a:pt x="1424968" y="796244"/>
                </a:lnTo>
                <a:lnTo>
                  <a:pt x="1422475" y="793750"/>
                </a:lnTo>
                <a:lnTo>
                  <a:pt x="1419754" y="791255"/>
                </a:lnTo>
                <a:lnTo>
                  <a:pt x="1416807" y="788534"/>
                </a:lnTo>
                <a:lnTo>
                  <a:pt x="1413860" y="786493"/>
                </a:lnTo>
                <a:lnTo>
                  <a:pt x="1410686" y="784225"/>
                </a:lnTo>
                <a:lnTo>
                  <a:pt x="1407059" y="782184"/>
                </a:lnTo>
                <a:lnTo>
                  <a:pt x="1403432" y="780143"/>
                </a:lnTo>
                <a:lnTo>
                  <a:pt x="1399578" y="778328"/>
                </a:lnTo>
                <a:lnTo>
                  <a:pt x="1395724" y="776514"/>
                </a:lnTo>
                <a:lnTo>
                  <a:pt x="1391644" y="774927"/>
                </a:lnTo>
                <a:lnTo>
                  <a:pt x="1387110" y="773339"/>
                </a:lnTo>
                <a:lnTo>
                  <a:pt x="1382576" y="771978"/>
                </a:lnTo>
                <a:lnTo>
                  <a:pt x="1377589" y="770844"/>
                </a:lnTo>
                <a:lnTo>
                  <a:pt x="1367614" y="768577"/>
                </a:lnTo>
                <a:lnTo>
                  <a:pt x="1356732" y="766762"/>
                </a:lnTo>
                <a:lnTo>
                  <a:pt x="1345171" y="765402"/>
                </a:lnTo>
                <a:lnTo>
                  <a:pt x="1345171" y="741362"/>
                </a:lnTo>
                <a:lnTo>
                  <a:pt x="1297791" y="741362"/>
                </a:lnTo>
                <a:close/>
                <a:moveTo>
                  <a:pt x="1322274" y="628650"/>
                </a:moveTo>
                <a:lnTo>
                  <a:pt x="1329755" y="628877"/>
                </a:lnTo>
                <a:lnTo>
                  <a:pt x="1337236" y="629330"/>
                </a:lnTo>
                <a:lnTo>
                  <a:pt x="1344717" y="629557"/>
                </a:lnTo>
                <a:lnTo>
                  <a:pt x="1351972" y="630237"/>
                </a:lnTo>
                <a:lnTo>
                  <a:pt x="1359453" y="631144"/>
                </a:lnTo>
                <a:lnTo>
                  <a:pt x="1366480" y="632052"/>
                </a:lnTo>
                <a:lnTo>
                  <a:pt x="1373735" y="633412"/>
                </a:lnTo>
                <a:lnTo>
                  <a:pt x="1380762" y="634546"/>
                </a:lnTo>
                <a:lnTo>
                  <a:pt x="1388017" y="636134"/>
                </a:lnTo>
                <a:lnTo>
                  <a:pt x="1395044" y="637948"/>
                </a:lnTo>
                <a:lnTo>
                  <a:pt x="1401845" y="639762"/>
                </a:lnTo>
                <a:lnTo>
                  <a:pt x="1408646" y="641803"/>
                </a:lnTo>
                <a:lnTo>
                  <a:pt x="1415674" y="643844"/>
                </a:lnTo>
                <a:lnTo>
                  <a:pt x="1422248" y="646566"/>
                </a:lnTo>
                <a:lnTo>
                  <a:pt x="1428822" y="648834"/>
                </a:lnTo>
                <a:lnTo>
                  <a:pt x="1435396" y="651555"/>
                </a:lnTo>
                <a:lnTo>
                  <a:pt x="1441971" y="654503"/>
                </a:lnTo>
                <a:lnTo>
                  <a:pt x="1448318" y="657225"/>
                </a:lnTo>
                <a:lnTo>
                  <a:pt x="1454439" y="660400"/>
                </a:lnTo>
                <a:lnTo>
                  <a:pt x="1460786" y="663802"/>
                </a:lnTo>
                <a:lnTo>
                  <a:pt x="1466907" y="667203"/>
                </a:lnTo>
                <a:lnTo>
                  <a:pt x="1472801" y="670832"/>
                </a:lnTo>
                <a:lnTo>
                  <a:pt x="1478695" y="674687"/>
                </a:lnTo>
                <a:lnTo>
                  <a:pt x="1484590" y="678543"/>
                </a:lnTo>
                <a:lnTo>
                  <a:pt x="1490257" y="682398"/>
                </a:lnTo>
                <a:lnTo>
                  <a:pt x="1495924" y="686480"/>
                </a:lnTo>
                <a:lnTo>
                  <a:pt x="1501592" y="690562"/>
                </a:lnTo>
                <a:lnTo>
                  <a:pt x="1507033" y="695098"/>
                </a:lnTo>
                <a:lnTo>
                  <a:pt x="1512473" y="699634"/>
                </a:lnTo>
                <a:lnTo>
                  <a:pt x="1517687" y="704169"/>
                </a:lnTo>
                <a:lnTo>
                  <a:pt x="1522901" y="708932"/>
                </a:lnTo>
                <a:lnTo>
                  <a:pt x="1527662" y="713921"/>
                </a:lnTo>
                <a:lnTo>
                  <a:pt x="1532649" y="718684"/>
                </a:lnTo>
                <a:lnTo>
                  <a:pt x="1537183" y="723900"/>
                </a:lnTo>
                <a:lnTo>
                  <a:pt x="1541944" y="729116"/>
                </a:lnTo>
                <a:lnTo>
                  <a:pt x="1546478" y="734332"/>
                </a:lnTo>
                <a:lnTo>
                  <a:pt x="1551012" y="739775"/>
                </a:lnTo>
                <a:lnTo>
                  <a:pt x="1555092" y="745444"/>
                </a:lnTo>
                <a:lnTo>
                  <a:pt x="1559173" y="751114"/>
                </a:lnTo>
                <a:lnTo>
                  <a:pt x="1563027" y="756784"/>
                </a:lnTo>
                <a:lnTo>
                  <a:pt x="1566881" y="762907"/>
                </a:lnTo>
                <a:lnTo>
                  <a:pt x="1570735" y="768803"/>
                </a:lnTo>
                <a:lnTo>
                  <a:pt x="1574362" y="774700"/>
                </a:lnTo>
                <a:lnTo>
                  <a:pt x="1577762" y="780823"/>
                </a:lnTo>
                <a:lnTo>
                  <a:pt x="1581163" y="786946"/>
                </a:lnTo>
                <a:lnTo>
                  <a:pt x="1584110" y="793296"/>
                </a:lnTo>
                <a:lnTo>
                  <a:pt x="1587057" y="799646"/>
                </a:lnTo>
                <a:lnTo>
                  <a:pt x="1589777" y="806223"/>
                </a:lnTo>
                <a:lnTo>
                  <a:pt x="1592724" y="812800"/>
                </a:lnTo>
                <a:lnTo>
                  <a:pt x="1594991" y="819377"/>
                </a:lnTo>
                <a:lnTo>
                  <a:pt x="1597712" y="825953"/>
                </a:lnTo>
                <a:lnTo>
                  <a:pt x="1599752" y="832984"/>
                </a:lnTo>
                <a:lnTo>
                  <a:pt x="1601792" y="839560"/>
                </a:lnTo>
                <a:lnTo>
                  <a:pt x="1603606" y="846591"/>
                </a:lnTo>
                <a:lnTo>
                  <a:pt x="1605419" y="853621"/>
                </a:lnTo>
                <a:lnTo>
                  <a:pt x="1606779" y="860878"/>
                </a:lnTo>
                <a:lnTo>
                  <a:pt x="1608140" y="867682"/>
                </a:lnTo>
                <a:lnTo>
                  <a:pt x="1609500" y="874939"/>
                </a:lnTo>
                <a:lnTo>
                  <a:pt x="1610407" y="882196"/>
                </a:lnTo>
                <a:lnTo>
                  <a:pt x="1611313" y="889680"/>
                </a:lnTo>
                <a:lnTo>
                  <a:pt x="1611993" y="896937"/>
                </a:lnTo>
                <a:lnTo>
                  <a:pt x="1612220" y="904421"/>
                </a:lnTo>
                <a:lnTo>
                  <a:pt x="1612447" y="911905"/>
                </a:lnTo>
                <a:lnTo>
                  <a:pt x="1612900" y="919389"/>
                </a:lnTo>
                <a:lnTo>
                  <a:pt x="1612447" y="926873"/>
                </a:lnTo>
                <a:lnTo>
                  <a:pt x="1612220" y="934357"/>
                </a:lnTo>
                <a:lnTo>
                  <a:pt x="1611993" y="941614"/>
                </a:lnTo>
                <a:lnTo>
                  <a:pt x="1611313" y="949098"/>
                </a:lnTo>
                <a:lnTo>
                  <a:pt x="1610407" y="956128"/>
                </a:lnTo>
                <a:lnTo>
                  <a:pt x="1609500" y="963385"/>
                </a:lnTo>
                <a:lnTo>
                  <a:pt x="1608140" y="970643"/>
                </a:lnTo>
                <a:lnTo>
                  <a:pt x="1606779" y="977900"/>
                </a:lnTo>
                <a:lnTo>
                  <a:pt x="1605419" y="984930"/>
                </a:lnTo>
                <a:lnTo>
                  <a:pt x="1603606" y="991734"/>
                </a:lnTo>
                <a:lnTo>
                  <a:pt x="1601792" y="998764"/>
                </a:lnTo>
                <a:lnTo>
                  <a:pt x="1599752" y="1005794"/>
                </a:lnTo>
                <a:lnTo>
                  <a:pt x="1597712" y="1012371"/>
                </a:lnTo>
                <a:lnTo>
                  <a:pt x="1594991" y="1019175"/>
                </a:lnTo>
                <a:lnTo>
                  <a:pt x="1592724" y="1025752"/>
                </a:lnTo>
                <a:lnTo>
                  <a:pt x="1589777" y="1032328"/>
                </a:lnTo>
                <a:lnTo>
                  <a:pt x="1587057" y="1038678"/>
                </a:lnTo>
                <a:lnTo>
                  <a:pt x="1584110" y="1045255"/>
                </a:lnTo>
                <a:lnTo>
                  <a:pt x="1581163" y="1051605"/>
                </a:lnTo>
                <a:lnTo>
                  <a:pt x="1577762" y="1057728"/>
                </a:lnTo>
                <a:lnTo>
                  <a:pt x="1574362" y="1063852"/>
                </a:lnTo>
                <a:lnTo>
                  <a:pt x="1570735" y="1069975"/>
                </a:lnTo>
                <a:lnTo>
                  <a:pt x="1566881" y="1075871"/>
                </a:lnTo>
                <a:lnTo>
                  <a:pt x="1563027" y="1081768"/>
                </a:lnTo>
                <a:lnTo>
                  <a:pt x="1559173" y="1087437"/>
                </a:lnTo>
                <a:lnTo>
                  <a:pt x="1555092" y="1093107"/>
                </a:lnTo>
                <a:lnTo>
                  <a:pt x="1551012" y="1098550"/>
                </a:lnTo>
                <a:lnTo>
                  <a:pt x="1546478" y="1103993"/>
                </a:lnTo>
                <a:lnTo>
                  <a:pt x="1541944" y="1109435"/>
                </a:lnTo>
                <a:lnTo>
                  <a:pt x="1537183" y="1114652"/>
                </a:lnTo>
                <a:lnTo>
                  <a:pt x="1532649" y="1119641"/>
                </a:lnTo>
                <a:lnTo>
                  <a:pt x="1527662" y="1124630"/>
                </a:lnTo>
                <a:lnTo>
                  <a:pt x="1522901" y="1129619"/>
                </a:lnTo>
                <a:lnTo>
                  <a:pt x="1517687" y="1134382"/>
                </a:lnTo>
                <a:lnTo>
                  <a:pt x="1512473" y="1139144"/>
                </a:lnTo>
                <a:lnTo>
                  <a:pt x="1507033" y="1143453"/>
                </a:lnTo>
                <a:lnTo>
                  <a:pt x="1501592" y="1147762"/>
                </a:lnTo>
                <a:lnTo>
                  <a:pt x="1495924" y="1151844"/>
                </a:lnTo>
                <a:lnTo>
                  <a:pt x="1490257" y="1156153"/>
                </a:lnTo>
                <a:lnTo>
                  <a:pt x="1484590" y="1160235"/>
                </a:lnTo>
                <a:lnTo>
                  <a:pt x="1478695" y="1164091"/>
                </a:lnTo>
                <a:lnTo>
                  <a:pt x="1472801" y="1167719"/>
                </a:lnTo>
                <a:lnTo>
                  <a:pt x="1466907" y="1171348"/>
                </a:lnTo>
                <a:lnTo>
                  <a:pt x="1460786" y="1174750"/>
                </a:lnTo>
                <a:lnTo>
                  <a:pt x="1454439" y="1177925"/>
                </a:lnTo>
                <a:lnTo>
                  <a:pt x="1448318" y="1181100"/>
                </a:lnTo>
                <a:lnTo>
                  <a:pt x="1441971" y="1184275"/>
                </a:lnTo>
                <a:lnTo>
                  <a:pt x="1435396" y="1186996"/>
                </a:lnTo>
                <a:lnTo>
                  <a:pt x="1428822" y="1189491"/>
                </a:lnTo>
                <a:lnTo>
                  <a:pt x="1422248" y="1192212"/>
                </a:lnTo>
                <a:lnTo>
                  <a:pt x="1415674" y="1194480"/>
                </a:lnTo>
                <a:lnTo>
                  <a:pt x="1408646" y="1196748"/>
                </a:lnTo>
                <a:lnTo>
                  <a:pt x="1401845" y="1198562"/>
                </a:lnTo>
                <a:lnTo>
                  <a:pt x="1395044" y="1200603"/>
                </a:lnTo>
                <a:lnTo>
                  <a:pt x="1388017" y="1202191"/>
                </a:lnTo>
                <a:lnTo>
                  <a:pt x="1380762" y="1203778"/>
                </a:lnTo>
                <a:lnTo>
                  <a:pt x="1373735" y="1205366"/>
                </a:lnTo>
                <a:lnTo>
                  <a:pt x="1366480" y="1206273"/>
                </a:lnTo>
                <a:lnTo>
                  <a:pt x="1359453" y="1207407"/>
                </a:lnTo>
                <a:lnTo>
                  <a:pt x="1351972" y="1208087"/>
                </a:lnTo>
                <a:lnTo>
                  <a:pt x="1344717" y="1208994"/>
                </a:lnTo>
                <a:lnTo>
                  <a:pt x="1337236" y="1209448"/>
                </a:lnTo>
                <a:lnTo>
                  <a:pt x="1329755" y="1209675"/>
                </a:lnTo>
                <a:lnTo>
                  <a:pt x="1322274" y="1209675"/>
                </a:lnTo>
                <a:lnTo>
                  <a:pt x="1314793" y="1209675"/>
                </a:lnTo>
                <a:lnTo>
                  <a:pt x="1307312" y="1209448"/>
                </a:lnTo>
                <a:lnTo>
                  <a:pt x="1300058" y="1208994"/>
                </a:lnTo>
                <a:lnTo>
                  <a:pt x="1292577" y="1208087"/>
                </a:lnTo>
                <a:lnTo>
                  <a:pt x="1285323" y="1207407"/>
                </a:lnTo>
                <a:lnTo>
                  <a:pt x="1278068" y="1206273"/>
                </a:lnTo>
                <a:lnTo>
                  <a:pt x="1271041" y="1205366"/>
                </a:lnTo>
                <a:lnTo>
                  <a:pt x="1263787" y="1203778"/>
                </a:lnTo>
                <a:lnTo>
                  <a:pt x="1256759" y="1202191"/>
                </a:lnTo>
                <a:lnTo>
                  <a:pt x="1249731" y="1200603"/>
                </a:lnTo>
                <a:lnTo>
                  <a:pt x="1242930" y="1198562"/>
                </a:lnTo>
                <a:lnTo>
                  <a:pt x="1235903" y="1196748"/>
                </a:lnTo>
                <a:lnTo>
                  <a:pt x="1229102" y="1194480"/>
                </a:lnTo>
                <a:lnTo>
                  <a:pt x="1222528" y="1192212"/>
                </a:lnTo>
                <a:lnTo>
                  <a:pt x="1215727" y="1189491"/>
                </a:lnTo>
                <a:lnTo>
                  <a:pt x="1209379" y="1186996"/>
                </a:lnTo>
                <a:lnTo>
                  <a:pt x="1202805" y="1184275"/>
                </a:lnTo>
                <a:lnTo>
                  <a:pt x="1196457" y="1181100"/>
                </a:lnTo>
                <a:lnTo>
                  <a:pt x="1189883" y="1177925"/>
                </a:lnTo>
                <a:lnTo>
                  <a:pt x="1183762" y="1174750"/>
                </a:lnTo>
                <a:lnTo>
                  <a:pt x="1177868" y="1171348"/>
                </a:lnTo>
                <a:lnTo>
                  <a:pt x="1171747" y="1167719"/>
                </a:lnTo>
                <a:lnTo>
                  <a:pt x="1165853" y="1164091"/>
                </a:lnTo>
                <a:lnTo>
                  <a:pt x="1159732" y="1160235"/>
                </a:lnTo>
                <a:lnTo>
                  <a:pt x="1154065" y="1156153"/>
                </a:lnTo>
                <a:lnTo>
                  <a:pt x="1148398" y="1151844"/>
                </a:lnTo>
                <a:lnTo>
                  <a:pt x="1142957" y="1147762"/>
                </a:lnTo>
                <a:lnTo>
                  <a:pt x="1137743" y="1143453"/>
                </a:lnTo>
                <a:lnTo>
                  <a:pt x="1132302" y="1139144"/>
                </a:lnTo>
                <a:lnTo>
                  <a:pt x="1127088" y="1134382"/>
                </a:lnTo>
                <a:lnTo>
                  <a:pt x="1121874" y="1129619"/>
                </a:lnTo>
                <a:lnTo>
                  <a:pt x="1117113" y="1124630"/>
                </a:lnTo>
                <a:lnTo>
                  <a:pt x="1112126" y="1119641"/>
                </a:lnTo>
                <a:lnTo>
                  <a:pt x="1107139" y="1114652"/>
                </a:lnTo>
                <a:lnTo>
                  <a:pt x="1102605" y="1109435"/>
                </a:lnTo>
                <a:lnTo>
                  <a:pt x="1098298" y="1103993"/>
                </a:lnTo>
                <a:lnTo>
                  <a:pt x="1093764" y="1098550"/>
                </a:lnTo>
                <a:lnTo>
                  <a:pt x="1089683" y="1093107"/>
                </a:lnTo>
                <a:lnTo>
                  <a:pt x="1085602" y="1087437"/>
                </a:lnTo>
                <a:lnTo>
                  <a:pt x="1081522" y="1081768"/>
                </a:lnTo>
                <a:lnTo>
                  <a:pt x="1077668" y="1075871"/>
                </a:lnTo>
                <a:lnTo>
                  <a:pt x="1074041" y="1069975"/>
                </a:lnTo>
                <a:lnTo>
                  <a:pt x="1070414" y="1063852"/>
                </a:lnTo>
                <a:lnTo>
                  <a:pt x="1067013" y="1057728"/>
                </a:lnTo>
                <a:lnTo>
                  <a:pt x="1063613" y="1051605"/>
                </a:lnTo>
                <a:lnTo>
                  <a:pt x="1060439" y="1045255"/>
                </a:lnTo>
                <a:lnTo>
                  <a:pt x="1057492" y="1038678"/>
                </a:lnTo>
                <a:lnTo>
                  <a:pt x="1054545" y="1032328"/>
                </a:lnTo>
                <a:lnTo>
                  <a:pt x="1052051" y="1025752"/>
                </a:lnTo>
                <a:lnTo>
                  <a:pt x="1049558" y="1019175"/>
                </a:lnTo>
                <a:lnTo>
                  <a:pt x="1047064" y="1012371"/>
                </a:lnTo>
                <a:lnTo>
                  <a:pt x="1044797" y="1005794"/>
                </a:lnTo>
                <a:lnTo>
                  <a:pt x="1042757" y="998764"/>
                </a:lnTo>
                <a:lnTo>
                  <a:pt x="1040943" y="991734"/>
                </a:lnTo>
                <a:lnTo>
                  <a:pt x="1039356" y="984930"/>
                </a:lnTo>
                <a:lnTo>
                  <a:pt x="1037769" y="977900"/>
                </a:lnTo>
                <a:lnTo>
                  <a:pt x="1036409" y="970643"/>
                </a:lnTo>
                <a:lnTo>
                  <a:pt x="1035276" y="963385"/>
                </a:lnTo>
                <a:lnTo>
                  <a:pt x="1034142" y="956128"/>
                </a:lnTo>
                <a:lnTo>
                  <a:pt x="1033462" y="949098"/>
                </a:lnTo>
                <a:lnTo>
                  <a:pt x="1032782" y="941614"/>
                </a:lnTo>
                <a:lnTo>
                  <a:pt x="1032102" y="934357"/>
                </a:lnTo>
                <a:lnTo>
                  <a:pt x="1031875" y="926873"/>
                </a:lnTo>
                <a:lnTo>
                  <a:pt x="1031875" y="919389"/>
                </a:lnTo>
                <a:lnTo>
                  <a:pt x="1031875" y="911905"/>
                </a:lnTo>
                <a:lnTo>
                  <a:pt x="1032102" y="904421"/>
                </a:lnTo>
                <a:lnTo>
                  <a:pt x="1032782" y="896937"/>
                </a:lnTo>
                <a:lnTo>
                  <a:pt x="1033462" y="889680"/>
                </a:lnTo>
                <a:lnTo>
                  <a:pt x="1034142" y="882196"/>
                </a:lnTo>
                <a:lnTo>
                  <a:pt x="1035276" y="874939"/>
                </a:lnTo>
                <a:lnTo>
                  <a:pt x="1036409" y="867682"/>
                </a:lnTo>
                <a:lnTo>
                  <a:pt x="1037769" y="860878"/>
                </a:lnTo>
                <a:lnTo>
                  <a:pt x="1039356" y="853621"/>
                </a:lnTo>
                <a:lnTo>
                  <a:pt x="1040943" y="846591"/>
                </a:lnTo>
                <a:lnTo>
                  <a:pt x="1042757" y="839560"/>
                </a:lnTo>
                <a:lnTo>
                  <a:pt x="1044797" y="832984"/>
                </a:lnTo>
                <a:lnTo>
                  <a:pt x="1047064" y="825953"/>
                </a:lnTo>
                <a:lnTo>
                  <a:pt x="1049558" y="819377"/>
                </a:lnTo>
                <a:lnTo>
                  <a:pt x="1052051" y="812800"/>
                </a:lnTo>
                <a:lnTo>
                  <a:pt x="1054545" y="806223"/>
                </a:lnTo>
                <a:lnTo>
                  <a:pt x="1057492" y="799646"/>
                </a:lnTo>
                <a:lnTo>
                  <a:pt x="1060439" y="793296"/>
                </a:lnTo>
                <a:lnTo>
                  <a:pt x="1063613" y="786946"/>
                </a:lnTo>
                <a:lnTo>
                  <a:pt x="1067013" y="780823"/>
                </a:lnTo>
                <a:lnTo>
                  <a:pt x="1070414" y="774700"/>
                </a:lnTo>
                <a:lnTo>
                  <a:pt x="1074041" y="768803"/>
                </a:lnTo>
                <a:lnTo>
                  <a:pt x="1077668" y="762907"/>
                </a:lnTo>
                <a:lnTo>
                  <a:pt x="1081522" y="756784"/>
                </a:lnTo>
                <a:lnTo>
                  <a:pt x="1085602" y="751114"/>
                </a:lnTo>
                <a:lnTo>
                  <a:pt x="1089683" y="745444"/>
                </a:lnTo>
                <a:lnTo>
                  <a:pt x="1093764" y="739775"/>
                </a:lnTo>
                <a:lnTo>
                  <a:pt x="1098298" y="734332"/>
                </a:lnTo>
                <a:lnTo>
                  <a:pt x="1102605" y="729116"/>
                </a:lnTo>
                <a:lnTo>
                  <a:pt x="1107139" y="723900"/>
                </a:lnTo>
                <a:lnTo>
                  <a:pt x="1112126" y="718684"/>
                </a:lnTo>
                <a:lnTo>
                  <a:pt x="1117113" y="713921"/>
                </a:lnTo>
                <a:lnTo>
                  <a:pt x="1121874" y="708932"/>
                </a:lnTo>
                <a:lnTo>
                  <a:pt x="1127088" y="704169"/>
                </a:lnTo>
                <a:lnTo>
                  <a:pt x="1132302" y="699634"/>
                </a:lnTo>
                <a:lnTo>
                  <a:pt x="1137743" y="695098"/>
                </a:lnTo>
                <a:lnTo>
                  <a:pt x="1142957" y="690562"/>
                </a:lnTo>
                <a:lnTo>
                  <a:pt x="1148398" y="686480"/>
                </a:lnTo>
                <a:lnTo>
                  <a:pt x="1154065" y="682398"/>
                </a:lnTo>
                <a:lnTo>
                  <a:pt x="1159732" y="678543"/>
                </a:lnTo>
                <a:lnTo>
                  <a:pt x="1165853" y="674687"/>
                </a:lnTo>
                <a:lnTo>
                  <a:pt x="1171747" y="670832"/>
                </a:lnTo>
                <a:lnTo>
                  <a:pt x="1177868" y="667203"/>
                </a:lnTo>
                <a:lnTo>
                  <a:pt x="1183762" y="663802"/>
                </a:lnTo>
                <a:lnTo>
                  <a:pt x="1189883" y="660400"/>
                </a:lnTo>
                <a:lnTo>
                  <a:pt x="1196457" y="657225"/>
                </a:lnTo>
                <a:lnTo>
                  <a:pt x="1202805" y="654503"/>
                </a:lnTo>
                <a:lnTo>
                  <a:pt x="1209379" y="651555"/>
                </a:lnTo>
                <a:lnTo>
                  <a:pt x="1215727" y="648834"/>
                </a:lnTo>
                <a:lnTo>
                  <a:pt x="1222528" y="646566"/>
                </a:lnTo>
                <a:lnTo>
                  <a:pt x="1229102" y="643844"/>
                </a:lnTo>
                <a:lnTo>
                  <a:pt x="1235903" y="641803"/>
                </a:lnTo>
                <a:lnTo>
                  <a:pt x="1242930" y="639762"/>
                </a:lnTo>
                <a:lnTo>
                  <a:pt x="1249731" y="637948"/>
                </a:lnTo>
                <a:lnTo>
                  <a:pt x="1256759" y="636134"/>
                </a:lnTo>
                <a:lnTo>
                  <a:pt x="1263787" y="634546"/>
                </a:lnTo>
                <a:lnTo>
                  <a:pt x="1271041" y="633412"/>
                </a:lnTo>
                <a:lnTo>
                  <a:pt x="1278068" y="632052"/>
                </a:lnTo>
                <a:lnTo>
                  <a:pt x="1285323" y="631144"/>
                </a:lnTo>
                <a:lnTo>
                  <a:pt x="1292577" y="630237"/>
                </a:lnTo>
                <a:lnTo>
                  <a:pt x="1300058" y="629557"/>
                </a:lnTo>
                <a:lnTo>
                  <a:pt x="1307312" y="629330"/>
                </a:lnTo>
                <a:lnTo>
                  <a:pt x="1314793" y="628877"/>
                </a:lnTo>
                <a:lnTo>
                  <a:pt x="1322274" y="628650"/>
                </a:lnTo>
                <a:close/>
                <a:moveTo>
                  <a:pt x="1872408" y="450081"/>
                </a:moveTo>
                <a:lnTo>
                  <a:pt x="1872408" y="463897"/>
                </a:lnTo>
                <a:lnTo>
                  <a:pt x="1864899" y="464803"/>
                </a:lnTo>
                <a:lnTo>
                  <a:pt x="1857846" y="465709"/>
                </a:lnTo>
                <a:lnTo>
                  <a:pt x="1851474" y="467068"/>
                </a:lnTo>
                <a:lnTo>
                  <a:pt x="1845558" y="468880"/>
                </a:lnTo>
                <a:lnTo>
                  <a:pt x="1839870" y="470691"/>
                </a:lnTo>
                <a:lnTo>
                  <a:pt x="1834864" y="472730"/>
                </a:lnTo>
                <a:lnTo>
                  <a:pt x="1830313" y="474995"/>
                </a:lnTo>
                <a:lnTo>
                  <a:pt x="1826218" y="477939"/>
                </a:lnTo>
                <a:lnTo>
                  <a:pt x="1822577" y="480657"/>
                </a:lnTo>
                <a:lnTo>
                  <a:pt x="1819391" y="483827"/>
                </a:lnTo>
                <a:lnTo>
                  <a:pt x="1816888" y="487451"/>
                </a:lnTo>
                <a:lnTo>
                  <a:pt x="1814840" y="491075"/>
                </a:lnTo>
                <a:lnTo>
                  <a:pt x="1813020" y="495152"/>
                </a:lnTo>
                <a:lnTo>
                  <a:pt x="1811882" y="499228"/>
                </a:lnTo>
                <a:lnTo>
                  <a:pt x="1811200" y="503984"/>
                </a:lnTo>
                <a:lnTo>
                  <a:pt x="1810745" y="508514"/>
                </a:lnTo>
                <a:lnTo>
                  <a:pt x="1810745" y="511911"/>
                </a:lnTo>
                <a:lnTo>
                  <a:pt x="1811427" y="515309"/>
                </a:lnTo>
                <a:lnTo>
                  <a:pt x="1811882" y="518253"/>
                </a:lnTo>
                <a:lnTo>
                  <a:pt x="1812565" y="521424"/>
                </a:lnTo>
                <a:lnTo>
                  <a:pt x="1813703" y="524594"/>
                </a:lnTo>
                <a:lnTo>
                  <a:pt x="1815068" y="527312"/>
                </a:lnTo>
                <a:lnTo>
                  <a:pt x="1816206" y="530257"/>
                </a:lnTo>
                <a:lnTo>
                  <a:pt x="1818026" y="532974"/>
                </a:lnTo>
                <a:lnTo>
                  <a:pt x="1819846" y="535692"/>
                </a:lnTo>
                <a:lnTo>
                  <a:pt x="1821894" y="537957"/>
                </a:lnTo>
                <a:lnTo>
                  <a:pt x="1823942" y="540222"/>
                </a:lnTo>
                <a:lnTo>
                  <a:pt x="1826218" y="542487"/>
                </a:lnTo>
                <a:lnTo>
                  <a:pt x="1828265" y="544298"/>
                </a:lnTo>
                <a:lnTo>
                  <a:pt x="1830541" y="546337"/>
                </a:lnTo>
                <a:lnTo>
                  <a:pt x="1832816" y="547922"/>
                </a:lnTo>
                <a:lnTo>
                  <a:pt x="1835547" y="549508"/>
                </a:lnTo>
                <a:lnTo>
                  <a:pt x="1841463" y="552905"/>
                </a:lnTo>
                <a:lnTo>
                  <a:pt x="1849654" y="557208"/>
                </a:lnTo>
                <a:lnTo>
                  <a:pt x="1860349" y="562191"/>
                </a:lnTo>
                <a:lnTo>
                  <a:pt x="1873319" y="568079"/>
                </a:lnTo>
                <a:lnTo>
                  <a:pt x="1877187" y="569891"/>
                </a:lnTo>
                <a:lnTo>
                  <a:pt x="1880827" y="571703"/>
                </a:lnTo>
                <a:lnTo>
                  <a:pt x="1883785" y="573515"/>
                </a:lnTo>
                <a:lnTo>
                  <a:pt x="1886516" y="575327"/>
                </a:lnTo>
                <a:lnTo>
                  <a:pt x="1888564" y="577139"/>
                </a:lnTo>
                <a:lnTo>
                  <a:pt x="1890384" y="578497"/>
                </a:lnTo>
                <a:lnTo>
                  <a:pt x="1891749" y="580083"/>
                </a:lnTo>
                <a:lnTo>
                  <a:pt x="1892660" y="581895"/>
                </a:lnTo>
                <a:lnTo>
                  <a:pt x="1893342" y="583480"/>
                </a:lnTo>
                <a:lnTo>
                  <a:pt x="1894025" y="585518"/>
                </a:lnTo>
                <a:lnTo>
                  <a:pt x="1894707" y="590501"/>
                </a:lnTo>
                <a:lnTo>
                  <a:pt x="1895390" y="596163"/>
                </a:lnTo>
                <a:lnTo>
                  <a:pt x="1895390" y="602958"/>
                </a:lnTo>
                <a:lnTo>
                  <a:pt x="1895390" y="605675"/>
                </a:lnTo>
                <a:lnTo>
                  <a:pt x="1894707" y="608167"/>
                </a:lnTo>
                <a:lnTo>
                  <a:pt x="1894025" y="610205"/>
                </a:lnTo>
                <a:lnTo>
                  <a:pt x="1892660" y="611791"/>
                </a:lnTo>
                <a:lnTo>
                  <a:pt x="1890839" y="613149"/>
                </a:lnTo>
                <a:lnTo>
                  <a:pt x="1888791" y="614055"/>
                </a:lnTo>
                <a:lnTo>
                  <a:pt x="1886061" y="614735"/>
                </a:lnTo>
                <a:lnTo>
                  <a:pt x="1883330" y="614961"/>
                </a:lnTo>
                <a:lnTo>
                  <a:pt x="1880145" y="614735"/>
                </a:lnTo>
                <a:lnTo>
                  <a:pt x="1878552" y="614055"/>
                </a:lnTo>
                <a:lnTo>
                  <a:pt x="1877414" y="613602"/>
                </a:lnTo>
                <a:lnTo>
                  <a:pt x="1876277" y="613149"/>
                </a:lnTo>
                <a:lnTo>
                  <a:pt x="1875594" y="612243"/>
                </a:lnTo>
                <a:lnTo>
                  <a:pt x="1874684" y="611564"/>
                </a:lnTo>
                <a:lnTo>
                  <a:pt x="1874229" y="610432"/>
                </a:lnTo>
                <a:lnTo>
                  <a:pt x="1873774" y="609299"/>
                </a:lnTo>
                <a:lnTo>
                  <a:pt x="1873546" y="607487"/>
                </a:lnTo>
                <a:lnTo>
                  <a:pt x="1872863" y="602731"/>
                </a:lnTo>
                <a:lnTo>
                  <a:pt x="1872408" y="596616"/>
                </a:lnTo>
                <a:lnTo>
                  <a:pt x="1872408" y="588689"/>
                </a:lnTo>
                <a:lnTo>
                  <a:pt x="1872408" y="577818"/>
                </a:lnTo>
                <a:lnTo>
                  <a:pt x="1811655" y="577818"/>
                </a:lnTo>
                <a:lnTo>
                  <a:pt x="1811655" y="586424"/>
                </a:lnTo>
                <a:lnTo>
                  <a:pt x="1811882" y="593445"/>
                </a:lnTo>
                <a:lnTo>
                  <a:pt x="1812338" y="596616"/>
                </a:lnTo>
                <a:lnTo>
                  <a:pt x="1813020" y="600013"/>
                </a:lnTo>
                <a:lnTo>
                  <a:pt x="1813475" y="602958"/>
                </a:lnTo>
                <a:lnTo>
                  <a:pt x="1814158" y="605902"/>
                </a:lnTo>
                <a:lnTo>
                  <a:pt x="1815296" y="608620"/>
                </a:lnTo>
                <a:lnTo>
                  <a:pt x="1816206" y="611338"/>
                </a:lnTo>
                <a:lnTo>
                  <a:pt x="1817343" y="613829"/>
                </a:lnTo>
                <a:lnTo>
                  <a:pt x="1818936" y="616094"/>
                </a:lnTo>
                <a:lnTo>
                  <a:pt x="1820074" y="618359"/>
                </a:lnTo>
                <a:lnTo>
                  <a:pt x="1821894" y="620623"/>
                </a:lnTo>
                <a:lnTo>
                  <a:pt x="1823715" y="622435"/>
                </a:lnTo>
                <a:lnTo>
                  <a:pt x="1825535" y="624247"/>
                </a:lnTo>
                <a:lnTo>
                  <a:pt x="1827583" y="626059"/>
                </a:lnTo>
                <a:lnTo>
                  <a:pt x="1829631" y="627418"/>
                </a:lnTo>
                <a:lnTo>
                  <a:pt x="1834409" y="630136"/>
                </a:lnTo>
                <a:lnTo>
                  <a:pt x="1839415" y="632627"/>
                </a:lnTo>
                <a:lnTo>
                  <a:pt x="1844193" y="634665"/>
                </a:lnTo>
                <a:lnTo>
                  <a:pt x="1849654" y="636704"/>
                </a:lnTo>
                <a:lnTo>
                  <a:pt x="1855115" y="638289"/>
                </a:lnTo>
                <a:lnTo>
                  <a:pt x="1860576" y="639421"/>
                </a:lnTo>
                <a:lnTo>
                  <a:pt x="1866492" y="640327"/>
                </a:lnTo>
                <a:lnTo>
                  <a:pt x="1872408" y="641007"/>
                </a:lnTo>
                <a:lnTo>
                  <a:pt x="1872408" y="657993"/>
                </a:lnTo>
                <a:lnTo>
                  <a:pt x="1900396" y="657993"/>
                </a:lnTo>
                <a:lnTo>
                  <a:pt x="1900396" y="641460"/>
                </a:lnTo>
                <a:lnTo>
                  <a:pt x="1907905" y="640554"/>
                </a:lnTo>
                <a:lnTo>
                  <a:pt x="1914959" y="639421"/>
                </a:lnTo>
                <a:lnTo>
                  <a:pt x="1921557" y="637610"/>
                </a:lnTo>
                <a:lnTo>
                  <a:pt x="1927474" y="635798"/>
                </a:lnTo>
                <a:lnTo>
                  <a:pt x="1933162" y="633533"/>
                </a:lnTo>
                <a:lnTo>
                  <a:pt x="1938396" y="631042"/>
                </a:lnTo>
                <a:lnTo>
                  <a:pt x="1943174" y="628324"/>
                </a:lnTo>
                <a:lnTo>
                  <a:pt x="1947270" y="624927"/>
                </a:lnTo>
                <a:lnTo>
                  <a:pt x="1950910" y="621529"/>
                </a:lnTo>
                <a:lnTo>
                  <a:pt x="1953868" y="617679"/>
                </a:lnTo>
                <a:lnTo>
                  <a:pt x="1956826" y="613602"/>
                </a:lnTo>
                <a:lnTo>
                  <a:pt x="1958874" y="609299"/>
                </a:lnTo>
                <a:lnTo>
                  <a:pt x="1960695" y="604317"/>
                </a:lnTo>
                <a:lnTo>
                  <a:pt x="1962060" y="599107"/>
                </a:lnTo>
                <a:lnTo>
                  <a:pt x="1962515" y="593672"/>
                </a:lnTo>
                <a:lnTo>
                  <a:pt x="1962743" y="588010"/>
                </a:lnTo>
                <a:lnTo>
                  <a:pt x="1962743" y="584613"/>
                </a:lnTo>
                <a:lnTo>
                  <a:pt x="1962515" y="581215"/>
                </a:lnTo>
                <a:lnTo>
                  <a:pt x="1962060" y="577818"/>
                </a:lnTo>
                <a:lnTo>
                  <a:pt x="1961377" y="574647"/>
                </a:lnTo>
                <a:lnTo>
                  <a:pt x="1960695" y="571929"/>
                </a:lnTo>
                <a:lnTo>
                  <a:pt x="1959557" y="568985"/>
                </a:lnTo>
                <a:lnTo>
                  <a:pt x="1958419" y="566267"/>
                </a:lnTo>
                <a:lnTo>
                  <a:pt x="1957054" y="563550"/>
                </a:lnTo>
                <a:lnTo>
                  <a:pt x="1953868" y="559020"/>
                </a:lnTo>
                <a:lnTo>
                  <a:pt x="1950683" y="555170"/>
                </a:lnTo>
                <a:lnTo>
                  <a:pt x="1948862" y="553358"/>
                </a:lnTo>
                <a:lnTo>
                  <a:pt x="1947042" y="551546"/>
                </a:lnTo>
                <a:lnTo>
                  <a:pt x="1944994" y="549961"/>
                </a:lnTo>
                <a:lnTo>
                  <a:pt x="1942719" y="548375"/>
                </a:lnTo>
                <a:lnTo>
                  <a:pt x="1937713" y="545657"/>
                </a:lnTo>
                <a:lnTo>
                  <a:pt x="1930659" y="542034"/>
                </a:lnTo>
                <a:lnTo>
                  <a:pt x="1921785" y="537957"/>
                </a:lnTo>
                <a:lnTo>
                  <a:pt x="1911318" y="532974"/>
                </a:lnTo>
                <a:lnTo>
                  <a:pt x="1899031" y="527539"/>
                </a:lnTo>
                <a:lnTo>
                  <a:pt x="1889474" y="523236"/>
                </a:lnTo>
                <a:lnTo>
                  <a:pt x="1882875" y="519612"/>
                </a:lnTo>
                <a:lnTo>
                  <a:pt x="1878552" y="517120"/>
                </a:lnTo>
                <a:lnTo>
                  <a:pt x="1877187" y="515988"/>
                </a:lnTo>
                <a:lnTo>
                  <a:pt x="1876049" y="514629"/>
                </a:lnTo>
                <a:lnTo>
                  <a:pt x="1875139" y="513270"/>
                </a:lnTo>
                <a:lnTo>
                  <a:pt x="1874229" y="511458"/>
                </a:lnTo>
                <a:lnTo>
                  <a:pt x="1873774" y="509647"/>
                </a:lnTo>
                <a:lnTo>
                  <a:pt x="1873319" y="507608"/>
                </a:lnTo>
                <a:lnTo>
                  <a:pt x="1872863" y="505117"/>
                </a:lnTo>
                <a:lnTo>
                  <a:pt x="1872863" y="502626"/>
                </a:lnTo>
                <a:lnTo>
                  <a:pt x="1872863" y="499681"/>
                </a:lnTo>
                <a:lnTo>
                  <a:pt x="1873546" y="497190"/>
                </a:lnTo>
                <a:lnTo>
                  <a:pt x="1874456" y="495152"/>
                </a:lnTo>
                <a:lnTo>
                  <a:pt x="1875594" y="493340"/>
                </a:lnTo>
                <a:lnTo>
                  <a:pt x="1877187" y="491981"/>
                </a:lnTo>
                <a:lnTo>
                  <a:pt x="1879235" y="491075"/>
                </a:lnTo>
                <a:lnTo>
                  <a:pt x="1881282" y="490622"/>
                </a:lnTo>
                <a:lnTo>
                  <a:pt x="1883785" y="490169"/>
                </a:lnTo>
                <a:lnTo>
                  <a:pt x="1887199" y="490622"/>
                </a:lnTo>
                <a:lnTo>
                  <a:pt x="1889702" y="491301"/>
                </a:lnTo>
                <a:lnTo>
                  <a:pt x="1890839" y="491528"/>
                </a:lnTo>
                <a:lnTo>
                  <a:pt x="1891522" y="492207"/>
                </a:lnTo>
                <a:lnTo>
                  <a:pt x="1892432" y="493113"/>
                </a:lnTo>
                <a:lnTo>
                  <a:pt x="1892887" y="493793"/>
                </a:lnTo>
                <a:lnTo>
                  <a:pt x="1894025" y="496284"/>
                </a:lnTo>
                <a:lnTo>
                  <a:pt x="1894480" y="499455"/>
                </a:lnTo>
                <a:lnTo>
                  <a:pt x="1894935" y="503758"/>
                </a:lnTo>
                <a:lnTo>
                  <a:pt x="1895163" y="508967"/>
                </a:lnTo>
                <a:lnTo>
                  <a:pt x="1895163" y="516215"/>
                </a:lnTo>
                <a:lnTo>
                  <a:pt x="1955689" y="516215"/>
                </a:lnTo>
                <a:lnTo>
                  <a:pt x="1956371" y="511458"/>
                </a:lnTo>
                <a:lnTo>
                  <a:pt x="1956371" y="508061"/>
                </a:lnTo>
                <a:lnTo>
                  <a:pt x="1955916" y="503305"/>
                </a:lnTo>
                <a:lnTo>
                  <a:pt x="1955461" y="498775"/>
                </a:lnTo>
                <a:lnTo>
                  <a:pt x="1954551" y="494699"/>
                </a:lnTo>
                <a:lnTo>
                  <a:pt x="1952958" y="490848"/>
                </a:lnTo>
                <a:lnTo>
                  <a:pt x="1950910" y="487225"/>
                </a:lnTo>
                <a:lnTo>
                  <a:pt x="1948635" y="483601"/>
                </a:lnTo>
                <a:lnTo>
                  <a:pt x="1945677" y="480430"/>
                </a:lnTo>
                <a:lnTo>
                  <a:pt x="1942264" y="477712"/>
                </a:lnTo>
                <a:lnTo>
                  <a:pt x="1938623" y="474995"/>
                </a:lnTo>
                <a:lnTo>
                  <a:pt x="1934527" y="472730"/>
                </a:lnTo>
                <a:lnTo>
                  <a:pt x="1929976" y="470465"/>
                </a:lnTo>
                <a:lnTo>
                  <a:pt x="1924971" y="468653"/>
                </a:lnTo>
                <a:lnTo>
                  <a:pt x="1919510" y="467068"/>
                </a:lnTo>
                <a:lnTo>
                  <a:pt x="1913593" y="465709"/>
                </a:lnTo>
                <a:lnTo>
                  <a:pt x="1907222" y="464803"/>
                </a:lnTo>
                <a:lnTo>
                  <a:pt x="1900396" y="463897"/>
                </a:lnTo>
                <a:lnTo>
                  <a:pt x="1900396" y="450081"/>
                </a:lnTo>
                <a:lnTo>
                  <a:pt x="1872408" y="450081"/>
                </a:lnTo>
                <a:close/>
                <a:moveTo>
                  <a:pt x="1886971" y="384175"/>
                </a:moveTo>
                <a:lnTo>
                  <a:pt x="1895390" y="384401"/>
                </a:lnTo>
                <a:lnTo>
                  <a:pt x="1904264" y="384854"/>
                </a:lnTo>
                <a:lnTo>
                  <a:pt x="1912911" y="385987"/>
                </a:lnTo>
                <a:lnTo>
                  <a:pt x="1921102" y="387572"/>
                </a:lnTo>
                <a:lnTo>
                  <a:pt x="1929294" y="389610"/>
                </a:lnTo>
                <a:lnTo>
                  <a:pt x="1937713" y="391649"/>
                </a:lnTo>
                <a:lnTo>
                  <a:pt x="1945449" y="394367"/>
                </a:lnTo>
                <a:lnTo>
                  <a:pt x="1953186" y="397537"/>
                </a:lnTo>
                <a:lnTo>
                  <a:pt x="1960922" y="400935"/>
                </a:lnTo>
                <a:lnTo>
                  <a:pt x="1968204" y="404558"/>
                </a:lnTo>
                <a:lnTo>
                  <a:pt x="1975485" y="408635"/>
                </a:lnTo>
                <a:lnTo>
                  <a:pt x="1982084" y="412938"/>
                </a:lnTo>
                <a:lnTo>
                  <a:pt x="1988910" y="417921"/>
                </a:lnTo>
                <a:lnTo>
                  <a:pt x="1995281" y="422677"/>
                </a:lnTo>
                <a:lnTo>
                  <a:pt x="2001652" y="428113"/>
                </a:lnTo>
                <a:lnTo>
                  <a:pt x="2007568" y="433775"/>
                </a:lnTo>
                <a:lnTo>
                  <a:pt x="2013257" y="439890"/>
                </a:lnTo>
                <a:lnTo>
                  <a:pt x="2018718" y="446005"/>
                </a:lnTo>
                <a:lnTo>
                  <a:pt x="2023496" y="452346"/>
                </a:lnTo>
                <a:lnTo>
                  <a:pt x="2028502" y="459141"/>
                </a:lnTo>
                <a:lnTo>
                  <a:pt x="2032825" y="465709"/>
                </a:lnTo>
                <a:lnTo>
                  <a:pt x="2036921" y="472956"/>
                </a:lnTo>
                <a:lnTo>
                  <a:pt x="2040562" y="480430"/>
                </a:lnTo>
                <a:lnTo>
                  <a:pt x="2043975" y="487904"/>
                </a:lnTo>
                <a:lnTo>
                  <a:pt x="2047161" y="495605"/>
                </a:lnTo>
                <a:lnTo>
                  <a:pt x="2049891" y="503305"/>
                </a:lnTo>
                <a:lnTo>
                  <a:pt x="2052394" y="511685"/>
                </a:lnTo>
                <a:lnTo>
                  <a:pt x="2054214" y="519838"/>
                </a:lnTo>
                <a:lnTo>
                  <a:pt x="2055580" y="528218"/>
                </a:lnTo>
                <a:lnTo>
                  <a:pt x="2056717" y="536598"/>
                </a:lnTo>
                <a:lnTo>
                  <a:pt x="2057172" y="545431"/>
                </a:lnTo>
                <a:lnTo>
                  <a:pt x="2057400" y="553811"/>
                </a:lnTo>
                <a:lnTo>
                  <a:pt x="2057172" y="562644"/>
                </a:lnTo>
                <a:lnTo>
                  <a:pt x="2056717" y="571476"/>
                </a:lnTo>
                <a:lnTo>
                  <a:pt x="2055580" y="579856"/>
                </a:lnTo>
                <a:lnTo>
                  <a:pt x="2054214" y="588010"/>
                </a:lnTo>
                <a:lnTo>
                  <a:pt x="2052394" y="596390"/>
                </a:lnTo>
                <a:lnTo>
                  <a:pt x="2049891" y="604543"/>
                </a:lnTo>
                <a:lnTo>
                  <a:pt x="2047161" y="612243"/>
                </a:lnTo>
                <a:lnTo>
                  <a:pt x="2043975" y="619944"/>
                </a:lnTo>
                <a:lnTo>
                  <a:pt x="2040562" y="627418"/>
                </a:lnTo>
                <a:lnTo>
                  <a:pt x="2036921" y="634892"/>
                </a:lnTo>
                <a:lnTo>
                  <a:pt x="2032825" y="642139"/>
                </a:lnTo>
                <a:lnTo>
                  <a:pt x="2028502" y="648934"/>
                </a:lnTo>
                <a:lnTo>
                  <a:pt x="2023496" y="655502"/>
                </a:lnTo>
                <a:lnTo>
                  <a:pt x="2018718" y="662070"/>
                </a:lnTo>
                <a:lnTo>
                  <a:pt x="2013257" y="668185"/>
                </a:lnTo>
                <a:lnTo>
                  <a:pt x="2007568" y="674073"/>
                </a:lnTo>
                <a:lnTo>
                  <a:pt x="2001652" y="679736"/>
                </a:lnTo>
                <a:lnTo>
                  <a:pt x="1995281" y="685171"/>
                </a:lnTo>
                <a:lnTo>
                  <a:pt x="1988910" y="690154"/>
                </a:lnTo>
                <a:lnTo>
                  <a:pt x="1982084" y="694683"/>
                </a:lnTo>
                <a:lnTo>
                  <a:pt x="1975485" y="699440"/>
                </a:lnTo>
                <a:lnTo>
                  <a:pt x="1968204" y="703516"/>
                </a:lnTo>
                <a:lnTo>
                  <a:pt x="1960922" y="707140"/>
                </a:lnTo>
                <a:lnTo>
                  <a:pt x="1953186" y="710537"/>
                </a:lnTo>
                <a:lnTo>
                  <a:pt x="1945449" y="713482"/>
                </a:lnTo>
                <a:lnTo>
                  <a:pt x="1937713" y="716199"/>
                </a:lnTo>
                <a:lnTo>
                  <a:pt x="1929294" y="718464"/>
                </a:lnTo>
                <a:lnTo>
                  <a:pt x="1921102" y="720503"/>
                </a:lnTo>
                <a:lnTo>
                  <a:pt x="1912911" y="722088"/>
                </a:lnTo>
                <a:lnTo>
                  <a:pt x="1904264" y="722994"/>
                </a:lnTo>
                <a:lnTo>
                  <a:pt x="1895390" y="723673"/>
                </a:lnTo>
                <a:lnTo>
                  <a:pt x="1886971" y="723900"/>
                </a:lnTo>
                <a:lnTo>
                  <a:pt x="1878097" y="723673"/>
                </a:lnTo>
                <a:lnTo>
                  <a:pt x="1869223" y="722994"/>
                </a:lnTo>
                <a:lnTo>
                  <a:pt x="1860804" y="722088"/>
                </a:lnTo>
                <a:lnTo>
                  <a:pt x="1852612" y="720503"/>
                </a:lnTo>
                <a:lnTo>
                  <a:pt x="1844193" y="718464"/>
                </a:lnTo>
                <a:lnTo>
                  <a:pt x="1836002" y="716199"/>
                </a:lnTo>
                <a:lnTo>
                  <a:pt x="1828265" y="713482"/>
                </a:lnTo>
                <a:lnTo>
                  <a:pt x="1820529" y="710537"/>
                </a:lnTo>
                <a:lnTo>
                  <a:pt x="1812565" y="707140"/>
                </a:lnTo>
                <a:lnTo>
                  <a:pt x="1805511" y="703516"/>
                </a:lnTo>
                <a:lnTo>
                  <a:pt x="1798230" y="699440"/>
                </a:lnTo>
                <a:lnTo>
                  <a:pt x="1791404" y="694683"/>
                </a:lnTo>
                <a:lnTo>
                  <a:pt x="1784805" y="690154"/>
                </a:lnTo>
                <a:lnTo>
                  <a:pt x="1778206" y="685171"/>
                </a:lnTo>
                <a:lnTo>
                  <a:pt x="1772063" y="679736"/>
                </a:lnTo>
                <a:lnTo>
                  <a:pt x="1766146" y="674073"/>
                </a:lnTo>
                <a:lnTo>
                  <a:pt x="1760458" y="668185"/>
                </a:lnTo>
                <a:lnTo>
                  <a:pt x="1754997" y="662070"/>
                </a:lnTo>
                <a:lnTo>
                  <a:pt x="1749991" y="655502"/>
                </a:lnTo>
                <a:lnTo>
                  <a:pt x="1745213" y="648934"/>
                </a:lnTo>
                <a:lnTo>
                  <a:pt x="1740662" y="642139"/>
                </a:lnTo>
                <a:lnTo>
                  <a:pt x="1736566" y="634892"/>
                </a:lnTo>
                <a:lnTo>
                  <a:pt x="1732925" y="627418"/>
                </a:lnTo>
                <a:lnTo>
                  <a:pt x="1729512" y="619944"/>
                </a:lnTo>
                <a:lnTo>
                  <a:pt x="1726554" y="612243"/>
                </a:lnTo>
                <a:lnTo>
                  <a:pt x="1723596" y="604543"/>
                </a:lnTo>
                <a:lnTo>
                  <a:pt x="1721548" y="596390"/>
                </a:lnTo>
                <a:lnTo>
                  <a:pt x="1719500" y="588010"/>
                </a:lnTo>
                <a:lnTo>
                  <a:pt x="1717908" y="579856"/>
                </a:lnTo>
                <a:lnTo>
                  <a:pt x="1716997" y="571476"/>
                </a:lnTo>
                <a:lnTo>
                  <a:pt x="1716315" y="562644"/>
                </a:lnTo>
                <a:lnTo>
                  <a:pt x="1716087" y="553811"/>
                </a:lnTo>
                <a:lnTo>
                  <a:pt x="1716315" y="545431"/>
                </a:lnTo>
                <a:lnTo>
                  <a:pt x="1716997" y="536598"/>
                </a:lnTo>
                <a:lnTo>
                  <a:pt x="1717908" y="528218"/>
                </a:lnTo>
                <a:lnTo>
                  <a:pt x="1719500" y="519838"/>
                </a:lnTo>
                <a:lnTo>
                  <a:pt x="1721548" y="511685"/>
                </a:lnTo>
                <a:lnTo>
                  <a:pt x="1723596" y="503305"/>
                </a:lnTo>
                <a:lnTo>
                  <a:pt x="1726554" y="495605"/>
                </a:lnTo>
                <a:lnTo>
                  <a:pt x="1729512" y="487904"/>
                </a:lnTo>
                <a:lnTo>
                  <a:pt x="1732925" y="480430"/>
                </a:lnTo>
                <a:lnTo>
                  <a:pt x="1736566" y="472956"/>
                </a:lnTo>
                <a:lnTo>
                  <a:pt x="1740662" y="465709"/>
                </a:lnTo>
                <a:lnTo>
                  <a:pt x="1745213" y="459141"/>
                </a:lnTo>
                <a:lnTo>
                  <a:pt x="1749991" y="452346"/>
                </a:lnTo>
                <a:lnTo>
                  <a:pt x="1754997" y="446005"/>
                </a:lnTo>
                <a:lnTo>
                  <a:pt x="1760458" y="439890"/>
                </a:lnTo>
                <a:lnTo>
                  <a:pt x="1766146" y="433775"/>
                </a:lnTo>
                <a:lnTo>
                  <a:pt x="1772063" y="428113"/>
                </a:lnTo>
                <a:lnTo>
                  <a:pt x="1778206" y="422677"/>
                </a:lnTo>
                <a:lnTo>
                  <a:pt x="1784805" y="417921"/>
                </a:lnTo>
                <a:lnTo>
                  <a:pt x="1791404" y="412938"/>
                </a:lnTo>
                <a:lnTo>
                  <a:pt x="1798230" y="408635"/>
                </a:lnTo>
                <a:lnTo>
                  <a:pt x="1805511" y="404558"/>
                </a:lnTo>
                <a:lnTo>
                  <a:pt x="1812565" y="400935"/>
                </a:lnTo>
                <a:lnTo>
                  <a:pt x="1820529" y="397537"/>
                </a:lnTo>
                <a:lnTo>
                  <a:pt x="1828265" y="394367"/>
                </a:lnTo>
                <a:lnTo>
                  <a:pt x="1836002" y="391649"/>
                </a:lnTo>
                <a:lnTo>
                  <a:pt x="1844193" y="389610"/>
                </a:lnTo>
                <a:lnTo>
                  <a:pt x="1852612" y="387572"/>
                </a:lnTo>
                <a:lnTo>
                  <a:pt x="1860804" y="385987"/>
                </a:lnTo>
                <a:lnTo>
                  <a:pt x="1869223" y="384854"/>
                </a:lnTo>
                <a:lnTo>
                  <a:pt x="1878097" y="384401"/>
                </a:lnTo>
                <a:lnTo>
                  <a:pt x="1886971" y="384175"/>
                </a:lnTo>
                <a:close/>
                <a:moveTo>
                  <a:pt x="1493053" y="58920"/>
                </a:moveTo>
                <a:lnTo>
                  <a:pt x="1493053" y="71384"/>
                </a:lnTo>
                <a:lnTo>
                  <a:pt x="1486255" y="72064"/>
                </a:lnTo>
                <a:lnTo>
                  <a:pt x="1480136" y="72970"/>
                </a:lnTo>
                <a:lnTo>
                  <a:pt x="1474471" y="74103"/>
                </a:lnTo>
                <a:lnTo>
                  <a:pt x="1469032" y="75463"/>
                </a:lnTo>
                <a:lnTo>
                  <a:pt x="1464046" y="77276"/>
                </a:lnTo>
                <a:lnTo>
                  <a:pt x="1459741" y="79089"/>
                </a:lnTo>
                <a:lnTo>
                  <a:pt x="1455661" y="81128"/>
                </a:lnTo>
                <a:lnTo>
                  <a:pt x="1452036" y="83621"/>
                </a:lnTo>
                <a:lnTo>
                  <a:pt x="1448863" y="86341"/>
                </a:lnTo>
                <a:lnTo>
                  <a:pt x="1446144" y="89060"/>
                </a:lnTo>
                <a:lnTo>
                  <a:pt x="1443877" y="92233"/>
                </a:lnTo>
                <a:lnTo>
                  <a:pt x="1441611" y="95632"/>
                </a:lnTo>
                <a:lnTo>
                  <a:pt x="1440252" y="99258"/>
                </a:lnTo>
                <a:lnTo>
                  <a:pt x="1439118" y="102657"/>
                </a:lnTo>
                <a:lnTo>
                  <a:pt x="1438665" y="106963"/>
                </a:lnTo>
                <a:lnTo>
                  <a:pt x="1438439" y="111042"/>
                </a:lnTo>
                <a:lnTo>
                  <a:pt x="1438439" y="113988"/>
                </a:lnTo>
                <a:lnTo>
                  <a:pt x="1438665" y="116934"/>
                </a:lnTo>
                <a:lnTo>
                  <a:pt x="1439118" y="119880"/>
                </a:lnTo>
                <a:lnTo>
                  <a:pt x="1439798" y="122599"/>
                </a:lnTo>
                <a:lnTo>
                  <a:pt x="1440931" y="125092"/>
                </a:lnTo>
                <a:lnTo>
                  <a:pt x="1442064" y="127812"/>
                </a:lnTo>
                <a:lnTo>
                  <a:pt x="1443198" y="130304"/>
                </a:lnTo>
                <a:lnTo>
                  <a:pt x="1444784" y="132797"/>
                </a:lnTo>
                <a:lnTo>
                  <a:pt x="1448183" y="137329"/>
                </a:lnTo>
                <a:lnTo>
                  <a:pt x="1451809" y="141409"/>
                </a:lnTo>
                <a:lnTo>
                  <a:pt x="1455888" y="144808"/>
                </a:lnTo>
                <a:lnTo>
                  <a:pt x="1460194" y="147527"/>
                </a:lnTo>
                <a:lnTo>
                  <a:pt x="1465633" y="150700"/>
                </a:lnTo>
                <a:lnTo>
                  <a:pt x="1472884" y="154552"/>
                </a:lnTo>
                <a:lnTo>
                  <a:pt x="1482402" y="158858"/>
                </a:lnTo>
                <a:lnTo>
                  <a:pt x="1493733" y="164070"/>
                </a:lnTo>
                <a:lnTo>
                  <a:pt x="1500532" y="167469"/>
                </a:lnTo>
                <a:lnTo>
                  <a:pt x="1503024" y="169056"/>
                </a:lnTo>
                <a:lnTo>
                  <a:pt x="1505291" y="170642"/>
                </a:lnTo>
                <a:lnTo>
                  <a:pt x="1507330" y="172002"/>
                </a:lnTo>
                <a:lnTo>
                  <a:pt x="1508916" y="173588"/>
                </a:lnTo>
                <a:lnTo>
                  <a:pt x="1510276" y="175174"/>
                </a:lnTo>
                <a:lnTo>
                  <a:pt x="1510956" y="176534"/>
                </a:lnTo>
                <a:lnTo>
                  <a:pt x="1512089" y="179707"/>
                </a:lnTo>
                <a:lnTo>
                  <a:pt x="1512769" y="184012"/>
                </a:lnTo>
                <a:lnTo>
                  <a:pt x="1513449" y="189451"/>
                </a:lnTo>
                <a:lnTo>
                  <a:pt x="1513675" y="195343"/>
                </a:lnTo>
                <a:lnTo>
                  <a:pt x="1513449" y="197836"/>
                </a:lnTo>
                <a:lnTo>
                  <a:pt x="1512769" y="199876"/>
                </a:lnTo>
                <a:lnTo>
                  <a:pt x="1512089" y="201689"/>
                </a:lnTo>
                <a:lnTo>
                  <a:pt x="1510956" y="203275"/>
                </a:lnTo>
                <a:lnTo>
                  <a:pt x="1509596" y="204181"/>
                </a:lnTo>
                <a:lnTo>
                  <a:pt x="1507783" y="205314"/>
                </a:lnTo>
                <a:lnTo>
                  <a:pt x="1505291" y="205768"/>
                </a:lnTo>
                <a:lnTo>
                  <a:pt x="1502798" y="205768"/>
                </a:lnTo>
                <a:lnTo>
                  <a:pt x="1499852" y="205541"/>
                </a:lnTo>
                <a:lnTo>
                  <a:pt x="1498719" y="205314"/>
                </a:lnTo>
                <a:lnTo>
                  <a:pt x="1497586" y="204861"/>
                </a:lnTo>
                <a:lnTo>
                  <a:pt x="1496679" y="204181"/>
                </a:lnTo>
                <a:lnTo>
                  <a:pt x="1495773" y="203728"/>
                </a:lnTo>
                <a:lnTo>
                  <a:pt x="1495319" y="203048"/>
                </a:lnTo>
                <a:lnTo>
                  <a:pt x="1494866" y="201915"/>
                </a:lnTo>
                <a:lnTo>
                  <a:pt x="1493960" y="199422"/>
                </a:lnTo>
                <a:lnTo>
                  <a:pt x="1493506" y="195343"/>
                </a:lnTo>
                <a:lnTo>
                  <a:pt x="1493280" y="189678"/>
                </a:lnTo>
                <a:lnTo>
                  <a:pt x="1493053" y="182426"/>
                </a:lnTo>
                <a:lnTo>
                  <a:pt x="1493053" y="172908"/>
                </a:lnTo>
                <a:lnTo>
                  <a:pt x="1439118" y="172908"/>
                </a:lnTo>
                <a:lnTo>
                  <a:pt x="1439118" y="180613"/>
                </a:lnTo>
                <a:lnTo>
                  <a:pt x="1439345" y="186732"/>
                </a:lnTo>
                <a:lnTo>
                  <a:pt x="1440252" y="192624"/>
                </a:lnTo>
                <a:lnTo>
                  <a:pt x="1441385" y="197836"/>
                </a:lnTo>
                <a:lnTo>
                  <a:pt x="1442291" y="200329"/>
                </a:lnTo>
                <a:lnTo>
                  <a:pt x="1443198" y="202822"/>
                </a:lnTo>
                <a:lnTo>
                  <a:pt x="1444331" y="205088"/>
                </a:lnTo>
                <a:lnTo>
                  <a:pt x="1445237" y="207127"/>
                </a:lnTo>
                <a:lnTo>
                  <a:pt x="1446823" y="209167"/>
                </a:lnTo>
                <a:lnTo>
                  <a:pt x="1448183" y="210980"/>
                </a:lnTo>
                <a:lnTo>
                  <a:pt x="1449769" y="212793"/>
                </a:lnTo>
                <a:lnTo>
                  <a:pt x="1451582" y="214379"/>
                </a:lnTo>
                <a:lnTo>
                  <a:pt x="1453395" y="215965"/>
                </a:lnTo>
                <a:lnTo>
                  <a:pt x="1455435" y="217098"/>
                </a:lnTo>
                <a:lnTo>
                  <a:pt x="1459514" y="219818"/>
                </a:lnTo>
                <a:lnTo>
                  <a:pt x="1463593" y="221857"/>
                </a:lnTo>
                <a:lnTo>
                  <a:pt x="1468352" y="223897"/>
                </a:lnTo>
                <a:lnTo>
                  <a:pt x="1472884" y="225483"/>
                </a:lnTo>
                <a:lnTo>
                  <a:pt x="1477643" y="226616"/>
                </a:lnTo>
                <a:lnTo>
                  <a:pt x="1482629" y="227976"/>
                </a:lnTo>
                <a:lnTo>
                  <a:pt x="1487841" y="228656"/>
                </a:lnTo>
                <a:lnTo>
                  <a:pt x="1493053" y="229336"/>
                </a:lnTo>
                <a:lnTo>
                  <a:pt x="1493053" y="244519"/>
                </a:lnTo>
                <a:lnTo>
                  <a:pt x="1517981" y="244519"/>
                </a:lnTo>
                <a:lnTo>
                  <a:pt x="1517981" y="229789"/>
                </a:lnTo>
                <a:lnTo>
                  <a:pt x="1524780" y="228656"/>
                </a:lnTo>
                <a:lnTo>
                  <a:pt x="1530898" y="227749"/>
                </a:lnTo>
                <a:lnTo>
                  <a:pt x="1536790" y="226163"/>
                </a:lnTo>
                <a:lnTo>
                  <a:pt x="1542229" y="224577"/>
                </a:lnTo>
                <a:lnTo>
                  <a:pt x="1547215" y="222537"/>
                </a:lnTo>
                <a:lnTo>
                  <a:pt x="1551747" y="220271"/>
                </a:lnTo>
                <a:lnTo>
                  <a:pt x="1555826" y="218005"/>
                </a:lnTo>
                <a:lnTo>
                  <a:pt x="1559452" y="215059"/>
                </a:lnTo>
                <a:lnTo>
                  <a:pt x="1562851" y="211660"/>
                </a:lnTo>
                <a:lnTo>
                  <a:pt x="1565571" y="208487"/>
                </a:lnTo>
                <a:lnTo>
                  <a:pt x="1568063" y="204861"/>
                </a:lnTo>
                <a:lnTo>
                  <a:pt x="1569876" y="201009"/>
                </a:lnTo>
                <a:lnTo>
                  <a:pt x="1571236" y="196476"/>
                </a:lnTo>
                <a:lnTo>
                  <a:pt x="1572596" y="192171"/>
                </a:lnTo>
                <a:lnTo>
                  <a:pt x="1573049" y="187185"/>
                </a:lnTo>
                <a:lnTo>
                  <a:pt x="1573502" y="182199"/>
                </a:lnTo>
                <a:lnTo>
                  <a:pt x="1573502" y="179027"/>
                </a:lnTo>
                <a:lnTo>
                  <a:pt x="1573049" y="175854"/>
                </a:lnTo>
                <a:lnTo>
                  <a:pt x="1572596" y="172908"/>
                </a:lnTo>
                <a:lnTo>
                  <a:pt x="1572142" y="170189"/>
                </a:lnTo>
                <a:lnTo>
                  <a:pt x="1571236" y="167469"/>
                </a:lnTo>
                <a:lnTo>
                  <a:pt x="1570556" y="164750"/>
                </a:lnTo>
                <a:lnTo>
                  <a:pt x="1569650" y="162484"/>
                </a:lnTo>
                <a:lnTo>
                  <a:pt x="1568290" y="160218"/>
                </a:lnTo>
                <a:lnTo>
                  <a:pt x="1565344" y="156139"/>
                </a:lnTo>
                <a:lnTo>
                  <a:pt x="1562625" y="152513"/>
                </a:lnTo>
                <a:lnTo>
                  <a:pt x="1559225" y="149340"/>
                </a:lnTo>
                <a:lnTo>
                  <a:pt x="1555599" y="146847"/>
                </a:lnTo>
                <a:lnTo>
                  <a:pt x="1551067" y="144355"/>
                </a:lnTo>
                <a:lnTo>
                  <a:pt x="1544722" y="140955"/>
                </a:lnTo>
                <a:lnTo>
                  <a:pt x="1537017" y="137329"/>
                </a:lnTo>
                <a:lnTo>
                  <a:pt x="1527499" y="132797"/>
                </a:lnTo>
                <a:lnTo>
                  <a:pt x="1516621" y="128038"/>
                </a:lnTo>
                <a:lnTo>
                  <a:pt x="1508237" y="124186"/>
                </a:lnTo>
                <a:lnTo>
                  <a:pt x="1502344" y="120786"/>
                </a:lnTo>
                <a:lnTo>
                  <a:pt x="1498719" y="118747"/>
                </a:lnTo>
                <a:lnTo>
                  <a:pt x="1497359" y="117614"/>
                </a:lnTo>
                <a:lnTo>
                  <a:pt x="1496452" y="116481"/>
                </a:lnTo>
                <a:lnTo>
                  <a:pt x="1495319" y="115121"/>
                </a:lnTo>
                <a:lnTo>
                  <a:pt x="1494866" y="113535"/>
                </a:lnTo>
                <a:lnTo>
                  <a:pt x="1493960" y="111948"/>
                </a:lnTo>
                <a:lnTo>
                  <a:pt x="1493733" y="109909"/>
                </a:lnTo>
                <a:lnTo>
                  <a:pt x="1493506" y="107869"/>
                </a:lnTo>
                <a:lnTo>
                  <a:pt x="1493506" y="105830"/>
                </a:lnTo>
                <a:lnTo>
                  <a:pt x="1493506" y="103337"/>
                </a:lnTo>
                <a:lnTo>
                  <a:pt x="1493960" y="100844"/>
                </a:lnTo>
                <a:lnTo>
                  <a:pt x="1494866" y="99258"/>
                </a:lnTo>
                <a:lnTo>
                  <a:pt x="1495773" y="97672"/>
                </a:lnTo>
                <a:lnTo>
                  <a:pt x="1497359" y="96312"/>
                </a:lnTo>
                <a:lnTo>
                  <a:pt x="1498945" y="95632"/>
                </a:lnTo>
                <a:lnTo>
                  <a:pt x="1500985" y="94952"/>
                </a:lnTo>
                <a:lnTo>
                  <a:pt x="1503251" y="94725"/>
                </a:lnTo>
                <a:lnTo>
                  <a:pt x="1506197" y="94952"/>
                </a:lnTo>
                <a:lnTo>
                  <a:pt x="1508463" y="95632"/>
                </a:lnTo>
                <a:lnTo>
                  <a:pt x="1510049" y="96538"/>
                </a:lnTo>
                <a:lnTo>
                  <a:pt x="1510729" y="96992"/>
                </a:lnTo>
                <a:lnTo>
                  <a:pt x="1511409" y="97898"/>
                </a:lnTo>
                <a:lnTo>
                  <a:pt x="1512089" y="99938"/>
                </a:lnTo>
                <a:lnTo>
                  <a:pt x="1512769" y="103110"/>
                </a:lnTo>
                <a:lnTo>
                  <a:pt x="1512995" y="106963"/>
                </a:lnTo>
                <a:lnTo>
                  <a:pt x="1512995" y="111495"/>
                </a:lnTo>
                <a:lnTo>
                  <a:pt x="1512995" y="118067"/>
                </a:lnTo>
                <a:lnTo>
                  <a:pt x="1567157" y="118067"/>
                </a:lnTo>
                <a:lnTo>
                  <a:pt x="1567383" y="113535"/>
                </a:lnTo>
                <a:lnTo>
                  <a:pt x="1567837" y="110815"/>
                </a:lnTo>
                <a:lnTo>
                  <a:pt x="1567383" y="106283"/>
                </a:lnTo>
                <a:lnTo>
                  <a:pt x="1566930" y="102430"/>
                </a:lnTo>
                <a:lnTo>
                  <a:pt x="1566024" y="98578"/>
                </a:lnTo>
                <a:lnTo>
                  <a:pt x="1564664" y="95179"/>
                </a:lnTo>
                <a:lnTo>
                  <a:pt x="1562851" y="92006"/>
                </a:lnTo>
                <a:lnTo>
                  <a:pt x="1560812" y="88833"/>
                </a:lnTo>
                <a:lnTo>
                  <a:pt x="1558092" y="86114"/>
                </a:lnTo>
                <a:lnTo>
                  <a:pt x="1555373" y="83395"/>
                </a:lnTo>
                <a:lnTo>
                  <a:pt x="1551974" y="81128"/>
                </a:lnTo>
                <a:lnTo>
                  <a:pt x="1548121" y="79089"/>
                </a:lnTo>
                <a:lnTo>
                  <a:pt x="1544269" y="77276"/>
                </a:lnTo>
                <a:lnTo>
                  <a:pt x="1539736" y="75463"/>
                </a:lnTo>
                <a:lnTo>
                  <a:pt x="1534751" y="74103"/>
                </a:lnTo>
                <a:lnTo>
                  <a:pt x="1529538" y="72970"/>
                </a:lnTo>
                <a:lnTo>
                  <a:pt x="1523873" y="72064"/>
                </a:lnTo>
                <a:lnTo>
                  <a:pt x="1517981" y="71384"/>
                </a:lnTo>
                <a:lnTo>
                  <a:pt x="1517981" y="58920"/>
                </a:lnTo>
                <a:lnTo>
                  <a:pt x="1493053" y="58920"/>
                </a:lnTo>
                <a:close/>
                <a:moveTo>
                  <a:pt x="1505970" y="0"/>
                </a:moveTo>
                <a:lnTo>
                  <a:pt x="1513675" y="226"/>
                </a:lnTo>
                <a:lnTo>
                  <a:pt x="1521380" y="680"/>
                </a:lnTo>
                <a:lnTo>
                  <a:pt x="1528859" y="1813"/>
                </a:lnTo>
                <a:lnTo>
                  <a:pt x="1536337" y="2946"/>
                </a:lnTo>
                <a:lnTo>
                  <a:pt x="1543815" y="4759"/>
                </a:lnTo>
                <a:lnTo>
                  <a:pt x="1551067" y="6798"/>
                </a:lnTo>
                <a:lnTo>
                  <a:pt x="1557866" y="9291"/>
                </a:lnTo>
                <a:lnTo>
                  <a:pt x="1564891" y="11784"/>
                </a:lnTo>
                <a:lnTo>
                  <a:pt x="1571689" y="14956"/>
                </a:lnTo>
                <a:lnTo>
                  <a:pt x="1578034" y="18129"/>
                </a:lnTo>
                <a:lnTo>
                  <a:pt x="1584380" y="21755"/>
                </a:lnTo>
                <a:lnTo>
                  <a:pt x="1590725" y="26061"/>
                </a:lnTo>
                <a:lnTo>
                  <a:pt x="1596617" y="30140"/>
                </a:lnTo>
                <a:lnTo>
                  <a:pt x="1602282" y="34445"/>
                </a:lnTo>
                <a:lnTo>
                  <a:pt x="1607948" y="39431"/>
                </a:lnTo>
                <a:lnTo>
                  <a:pt x="1613160" y="44190"/>
                </a:lnTo>
                <a:lnTo>
                  <a:pt x="1618146" y="49629"/>
                </a:lnTo>
                <a:lnTo>
                  <a:pt x="1622905" y="55068"/>
                </a:lnTo>
                <a:lnTo>
                  <a:pt x="1627437" y="60960"/>
                </a:lnTo>
                <a:lnTo>
                  <a:pt x="1631743" y="66852"/>
                </a:lnTo>
                <a:lnTo>
                  <a:pt x="1635595" y="72970"/>
                </a:lnTo>
                <a:lnTo>
                  <a:pt x="1639221" y="79316"/>
                </a:lnTo>
                <a:lnTo>
                  <a:pt x="1642394" y="85661"/>
                </a:lnTo>
                <a:lnTo>
                  <a:pt x="1645566" y="92686"/>
                </a:lnTo>
                <a:lnTo>
                  <a:pt x="1648512" y="99484"/>
                </a:lnTo>
                <a:lnTo>
                  <a:pt x="1650778" y="106736"/>
                </a:lnTo>
                <a:lnTo>
                  <a:pt x="1652818" y="113761"/>
                </a:lnTo>
                <a:lnTo>
                  <a:pt x="1654404" y="121013"/>
                </a:lnTo>
                <a:lnTo>
                  <a:pt x="1655991" y="128491"/>
                </a:lnTo>
                <a:lnTo>
                  <a:pt x="1656670" y="135970"/>
                </a:lnTo>
                <a:lnTo>
                  <a:pt x="1657350" y="143675"/>
                </a:lnTo>
                <a:lnTo>
                  <a:pt x="1657350" y="151833"/>
                </a:lnTo>
                <a:lnTo>
                  <a:pt x="1657350" y="159538"/>
                </a:lnTo>
                <a:lnTo>
                  <a:pt x="1656670" y="167243"/>
                </a:lnTo>
                <a:lnTo>
                  <a:pt x="1655991" y="174721"/>
                </a:lnTo>
                <a:lnTo>
                  <a:pt x="1654404" y="182199"/>
                </a:lnTo>
                <a:lnTo>
                  <a:pt x="1652818" y="189678"/>
                </a:lnTo>
                <a:lnTo>
                  <a:pt x="1650778" y="196703"/>
                </a:lnTo>
                <a:lnTo>
                  <a:pt x="1648512" y="203728"/>
                </a:lnTo>
                <a:lnTo>
                  <a:pt x="1645566" y="210753"/>
                </a:lnTo>
                <a:lnTo>
                  <a:pt x="1642394" y="217325"/>
                </a:lnTo>
                <a:lnTo>
                  <a:pt x="1639221" y="223897"/>
                </a:lnTo>
                <a:lnTo>
                  <a:pt x="1635595" y="230242"/>
                </a:lnTo>
                <a:lnTo>
                  <a:pt x="1631743" y="236587"/>
                </a:lnTo>
                <a:lnTo>
                  <a:pt x="1627437" y="242480"/>
                </a:lnTo>
                <a:lnTo>
                  <a:pt x="1622905" y="248145"/>
                </a:lnTo>
                <a:lnTo>
                  <a:pt x="1618146" y="253584"/>
                </a:lnTo>
                <a:lnTo>
                  <a:pt x="1613160" y="259023"/>
                </a:lnTo>
                <a:lnTo>
                  <a:pt x="1607948" y="263781"/>
                </a:lnTo>
                <a:lnTo>
                  <a:pt x="1602282" y="268767"/>
                </a:lnTo>
                <a:lnTo>
                  <a:pt x="1596617" y="273073"/>
                </a:lnTo>
                <a:lnTo>
                  <a:pt x="1590725" y="277378"/>
                </a:lnTo>
                <a:lnTo>
                  <a:pt x="1584380" y="281231"/>
                </a:lnTo>
                <a:lnTo>
                  <a:pt x="1578034" y="284857"/>
                </a:lnTo>
                <a:lnTo>
                  <a:pt x="1571689" y="288256"/>
                </a:lnTo>
                <a:lnTo>
                  <a:pt x="1564891" y="291429"/>
                </a:lnTo>
                <a:lnTo>
                  <a:pt x="1557866" y="293921"/>
                </a:lnTo>
                <a:lnTo>
                  <a:pt x="1551067" y="296641"/>
                </a:lnTo>
                <a:lnTo>
                  <a:pt x="1543815" y="298454"/>
                </a:lnTo>
                <a:lnTo>
                  <a:pt x="1536337" y="300040"/>
                </a:lnTo>
                <a:lnTo>
                  <a:pt x="1528859" y="301400"/>
                </a:lnTo>
                <a:lnTo>
                  <a:pt x="1521380" y="302533"/>
                </a:lnTo>
                <a:lnTo>
                  <a:pt x="1513675" y="302986"/>
                </a:lnTo>
                <a:lnTo>
                  <a:pt x="1505970" y="303213"/>
                </a:lnTo>
                <a:lnTo>
                  <a:pt x="1498265" y="302986"/>
                </a:lnTo>
                <a:lnTo>
                  <a:pt x="1490334" y="302533"/>
                </a:lnTo>
                <a:lnTo>
                  <a:pt x="1482629" y="301400"/>
                </a:lnTo>
                <a:lnTo>
                  <a:pt x="1475151" y="300040"/>
                </a:lnTo>
                <a:lnTo>
                  <a:pt x="1467899" y="298454"/>
                </a:lnTo>
                <a:lnTo>
                  <a:pt x="1460874" y="296641"/>
                </a:lnTo>
                <a:lnTo>
                  <a:pt x="1453849" y="293921"/>
                </a:lnTo>
                <a:lnTo>
                  <a:pt x="1446823" y="291429"/>
                </a:lnTo>
                <a:lnTo>
                  <a:pt x="1440252" y="288256"/>
                </a:lnTo>
                <a:lnTo>
                  <a:pt x="1433453" y="284857"/>
                </a:lnTo>
                <a:lnTo>
                  <a:pt x="1427334" y="281231"/>
                </a:lnTo>
                <a:lnTo>
                  <a:pt x="1420989" y="277378"/>
                </a:lnTo>
                <a:lnTo>
                  <a:pt x="1415097" y="273073"/>
                </a:lnTo>
                <a:lnTo>
                  <a:pt x="1409432" y="268767"/>
                </a:lnTo>
                <a:lnTo>
                  <a:pt x="1403766" y="263781"/>
                </a:lnTo>
                <a:lnTo>
                  <a:pt x="1398781" y="259023"/>
                </a:lnTo>
                <a:lnTo>
                  <a:pt x="1393569" y="253584"/>
                </a:lnTo>
                <a:lnTo>
                  <a:pt x="1388810" y="248145"/>
                </a:lnTo>
                <a:lnTo>
                  <a:pt x="1384277" y="242480"/>
                </a:lnTo>
                <a:lnTo>
                  <a:pt x="1380198" y="236587"/>
                </a:lnTo>
                <a:lnTo>
                  <a:pt x="1376346" y="230242"/>
                </a:lnTo>
                <a:lnTo>
                  <a:pt x="1372267" y="223897"/>
                </a:lnTo>
                <a:lnTo>
                  <a:pt x="1369094" y="217325"/>
                </a:lnTo>
                <a:lnTo>
                  <a:pt x="1366148" y="210753"/>
                </a:lnTo>
                <a:lnTo>
                  <a:pt x="1363429" y="203728"/>
                </a:lnTo>
                <a:lnTo>
                  <a:pt x="1360936" y="196703"/>
                </a:lnTo>
                <a:lnTo>
                  <a:pt x="1358896" y="189678"/>
                </a:lnTo>
                <a:lnTo>
                  <a:pt x="1357083" y="182199"/>
                </a:lnTo>
                <a:lnTo>
                  <a:pt x="1355950" y="174721"/>
                </a:lnTo>
                <a:lnTo>
                  <a:pt x="1354817" y="167243"/>
                </a:lnTo>
                <a:lnTo>
                  <a:pt x="1354364" y="159538"/>
                </a:lnTo>
                <a:lnTo>
                  <a:pt x="1354137" y="151833"/>
                </a:lnTo>
                <a:lnTo>
                  <a:pt x="1354364" y="143675"/>
                </a:lnTo>
                <a:lnTo>
                  <a:pt x="1354817" y="135970"/>
                </a:lnTo>
                <a:lnTo>
                  <a:pt x="1355950" y="128491"/>
                </a:lnTo>
                <a:lnTo>
                  <a:pt x="1357083" y="121013"/>
                </a:lnTo>
                <a:lnTo>
                  <a:pt x="1358896" y="113761"/>
                </a:lnTo>
                <a:lnTo>
                  <a:pt x="1360936" y="106736"/>
                </a:lnTo>
                <a:lnTo>
                  <a:pt x="1363429" y="99484"/>
                </a:lnTo>
                <a:lnTo>
                  <a:pt x="1366148" y="92686"/>
                </a:lnTo>
                <a:lnTo>
                  <a:pt x="1369094" y="85661"/>
                </a:lnTo>
                <a:lnTo>
                  <a:pt x="1372267" y="79316"/>
                </a:lnTo>
                <a:lnTo>
                  <a:pt x="1376346" y="72970"/>
                </a:lnTo>
                <a:lnTo>
                  <a:pt x="1380198" y="66852"/>
                </a:lnTo>
                <a:lnTo>
                  <a:pt x="1384277" y="60960"/>
                </a:lnTo>
                <a:lnTo>
                  <a:pt x="1388810" y="55068"/>
                </a:lnTo>
                <a:lnTo>
                  <a:pt x="1393569" y="49629"/>
                </a:lnTo>
                <a:lnTo>
                  <a:pt x="1398781" y="44190"/>
                </a:lnTo>
                <a:lnTo>
                  <a:pt x="1403766" y="39431"/>
                </a:lnTo>
                <a:lnTo>
                  <a:pt x="1409432" y="34445"/>
                </a:lnTo>
                <a:lnTo>
                  <a:pt x="1415097" y="30140"/>
                </a:lnTo>
                <a:lnTo>
                  <a:pt x="1420989" y="26061"/>
                </a:lnTo>
                <a:lnTo>
                  <a:pt x="1427334" y="21755"/>
                </a:lnTo>
                <a:lnTo>
                  <a:pt x="1433453" y="18129"/>
                </a:lnTo>
                <a:lnTo>
                  <a:pt x="1440252" y="14956"/>
                </a:lnTo>
                <a:lnTo>
                  <a:pt x="1446823" y="11784"/>
                </a:lnTo>
                <a:lnTo>
                  <a:pt x="1453849" y="9291"/>
                </a:lnTo>
                <a:lnTo>
                  <a:pt x="1460874" y="6798"/>
                </a:lnTo>
                <a:lnTo>
                  <a:pt x="1467899" y="4759"/>
                </a:lnTo>
                <a:lnTo>
                  <a:pt x="1475151" y="2946"/>
                </a:lnTo>
                <a:lnTo>
                  <a:pt x="1482629" y="1813"/>
                </a:lnTo>
                <a:lnTo>
                  <a:pt x="1490334" y="680"/>
                </a:lnTo>
                <a:lnTo>
                  <a:pt x="1498265" y="226"/>
                </a:lnTo>
                <a:lnTo>
                  <a:pt x="150597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50" name="KSO_Shape"/>
          <p:cNvSpPr/>
          <p:nvPr/>
        </p:nvSpPr>
        <p:spPr bwMode="auto">
          <a:xfrm>
            <a:off x="7356666" y="1596174"/>
            <a:ext cx="425798" cy="322897"/>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51" name="KSO_Shape"/>
          <p:cNvSpPr/>
          <p:nvPr/>
        </p:nvSpPr>
        <p:spPr bwMode="auto">
          <a:xfrm>
            <a:off x="7356666" y="3284056"/>
            <a:ext cx="425798" cy="343477"/>
          </a:xfrm>
          <a:custGeom>
            <a:avLst/>
            <a:gdLst>
              <a:gd name="T0" fmla="*/ 1038534 w 1908175"/>
              <a:gd name="T1" fmla="*/ 1254798 h 1538287"/>
              <a:gd name="T2" fmla="*/ 1021765 w 1908175"/>
              <a:gd name="T3" fmla="*/ 1280033 h 1538287"/>
              <a:gd name="T4" fmla="*/ 298181 w 1908175"/>
              <a:gd name="T5" fmla="*/ 1355739 h 1538287"/>
              <a:gd name="T6" fmla="*/ 309965 w 1908175"/>
              <a:gd name="T7" fmla="*/ 1328701 h 1538287"/>
              <a:gd name="T8" fmla="*/ 511914 w 1908175"/>
              <a:gd name="T9" fmla="*/ 1149564 h 1538287"/>
              <a:gd name="T10" fmla="*/ 509878 w 1908175"/>
              <a:gd name="T11" fmla="*/ 1182862 h 1538287"/>
              <a:gd name="T12" fmla="*/ 284589 w 1908175"/>
              <a:gd name="T13" fmla="*/ 1207950 h 1538287"/>
              <a:gd name="T14" fmla="*/ 281422 w 1908175"/>
              <a:gd name="T15" fmla="*/ 1174424 h 1538287"/>
              <a:gd name="T16" fmla="*/ 822326 w 1908175"/>
              <a:gd name="T17" fmla="*/ 1105351 h 1538287"/>
              <a:gd name="T18" fmla="*/ 832279 w 1908175"/>
              <a:gd name="T19" fmla="*/ 1136947 h 1538287"/>
              <a:gd name="T20" fmla="*/ 609024 w 1908175"/>
              <a:gd name="T21" fmla="*/ 1171498 h 1538287"/>
              <a:gd name="T22" fmla="*/ 594774 w 1908175"/>
              <a:gd name="T23" fmla="*/ 1141493 h 1538287"/>
              <a:gd name="T24" fmla="*/ 1130126 w 1908175"/>
              <a:gd name="T25" fmla="*/ 1065699 h 1538287"/>
              <a:gd name="T26" fmla="*/ 1150599 w 1908175"/>
              <a:gd name="T27" fmla="*/ 1078471 h 1538287"/>
              <a:gd name="T28" fmla="*/ 1137179 w 1908175"/>
              <a:gd name="T29" fmla="*/ 1108576 h 1538287"/>
              <a:gd name="T30" fmla="*/ 914024 w 1908175"/>
              <a:gd name="T31" fmla="*/ 1123629 h 1538287"/>
              <a:gd name="T32" fmla="*/ 922895 w 1908175"/>
              <a:gd name="T33" fmla="*/ 1091927 h 1538287"/>
              <a:gd name="T34" fmla="*/ 1465323 w 1908175"/>
              <a:gd name="T35" fmla="*/ 1033327 h 1538287"/>
              <a:gd name="T36" fmla="*/ 1461029 w 1908175"/>
              <a:gd name="T37" fmla="*/ 1066514 h 1538287"/>
              <a:gd name="T38" fmla="*/ 1235726 w 1908175"/>
              <a:gd name="T39" fmla="*/ 1089244 h 1538287"/>
              <a:gd name="T40" fmla="*/ 1235274 w 1908175"/>
              <a:gd name="T41" fmla="*/ 1055830 h 1538287"/>
              <a:gd name="T42" fmla="*/ 236823 w 1908175"/>
              <a:gd name="T43" fmla="*/ 997710 h 1538287"/>
              <a:gd name="T44" fmla="*/ 235917 w 1908175"/>
              <a:gd name="T45" fmla="*/ 994680 h 1538287"/>
              <a:gd name="T46" fmla="*/ 516664 w 1908175"/>
              <a:gd name="T47" fmla="*/ 905313 h 1538287"/>
              <a:gd name="T48" fmla="*/ 220295 w 1908175"/>
              <a:gd name="T49" fmla="*/ 759376 h 1538287"/>
              <a:gd name="T50" fmla="*/ 210992 w 1908175"/>
              <a:gd name="T51" fmla="*/ 776117 h 1538287"/>
              <a:gd name="T52" fmla="*/ 412091 w 1908175"/>
              <a:gd name="T53" fmla="*/ 726757 h 1538287"/>
              <a:gd name="T54" fmla="*/ 493344 w 1908175"/>
              <a:gd name="T55" fmla="*/ 678500 h 1538287"/>
              <a:gd name="T56" fmla="*/ 540663 w 1908175"/>
              <a:gd name="T57" fmla="*/ 722553 h 1538287"/>
              <a:gd name="T58" fmla="*/ 570097 w 1908175"/>
              <a:gd name="T59" fmla="*/ 973989 h 1538287"/>
              <a:gd name="T60" fmla="*/ 531154 w 1908175"/>
              <a:gd name="T61" fmla="*/ 1027981 h 1538287"/>
              <a:gd name="T62" fmla="*/ 261954 w 1908175"/>
              <a:gd name="T63" fmla="*/ 1067968 h 1538287"/>
              <a:gd name="T64" fmla="*/ 206258 w 1908175"/>
              <a:gd name="T65" fmla="*/ 1040858 h 1538287"/>
              <a:gd name="T66" fmla="*/ 157127 w 1908175"/>
              <a:gd name="T67" fmla="*/ 795296 h 1538287"/>
              <a:gd name="T68" fmla="*/ 178410 w 1908175"/>
              <a:gd name="T69" fmla="*/ 729330 h 1538287"/>
              <a:gd name="T70" fmla="*/ 240899 w 1908175"/>
              <a:gd name="T71" fmla="*/ 696347 h 1538287"/>
              <a:gd name="T72" fmla="*/ 54987 w 1908175"/>
              <a:gd name="T73" fmla="*/ 576484 h 1538287"/>
              <a:gd name="T74" fmla="*/ 170620 w 1908175"/>
              <a:gd name="T75" fmla="*/ 1478216 h 1538287"/>
              <a:gd name="T76" fmla="*/ 1603233 w 1908175"/>
              <a:gd name="T77" fmla="*/ 1306394 h 1538287"/>
              <a:gd name="T78" fmla="*/ 1505477 w 1908175"/>
              <a:gd name="T79" fmla="*/ 402620 h 1538287"/>
              <a:gd name="T80" fmla="*/ 1485791 w 1908175"/>
              <a:gd name="T81" fmla="*/ 335297 h 1538287"/>
              <a:gd name="T82" fmla="*/ 1543719 w 1908175"/>
              <a:gd name="T83" fmla="*/ 368165 h 1538287"/>
              <a:gd name="T84" fmla="*/ 1667046 w 1908175"/>
              <a:gd name="T85" fmla="*/ 1285313 h 1538287"/>
              <a:gd name="T86" fmla="*/ 1636723 w 1908175"/>
              <a:gd name="T87" fmla="*/ 1344929 h 1538287"/>
              <a:gd name="T88" fmla="*/ 190080 w 1908175"/>
              <a:gd name="T89" fmla="*/ 1536700 h 1538287"/>
              <a:gd name="T90" fmla="*/ 129210 w 1908175"/>
              <a:gd name="T91" fmla="*/ 1509725 h 1538287"/>
              <a:gd name="T92" fmla="*/ 0 w 1908175"/>
              <a:gd name="T93" fmla="*/ 594845 h 1538287"/>
              <a:gd name="T94" fmla="*/ 23986 w 1908175"/>
              <a:gd name="T95" fmla="*/ 532281 h 1538287"/>
              <a:gd name="T96" fmla="*/ 1468140 w 1908175"/>
              <a:gd name="T97" fmla="*/ 334843 h 1538287"/>
              <a:gd name="T98" fmla="*/ 498976 w 1908175"/>
              <a:gd name="T99" fmla="*/ 310829 h 1538287"/>
              <a:gd name="T100" fmla="*/ 1849764 w 1908175"/>
              <a:gd name="T101" fmla="*/ 191436 h 1538287"/>
              <a:gd name="T102" fmla="*/ 1897529 w 1908175"/>
              <a:gd name="T103" fmla="*/ 237879 h 1538287"/>
              <a:gd name="T104" fmla="*/ 1787058 w 1908175"/>
              <a:gd name="T105" fmla="*/ 1153828 h 1538287"/>
              <a:gd name="T106" fmla="*/ 1752876 w 1908175"/>
              <a:gd name="T107" fmla="*/ 1199592 h 1538287"/>
              <a:gd name="T108" fmla="*/ 1607315 w 1908175"/>
              <a:gd name="T109" fmla="*/ 350929 h 1538287"/>
              <a:gd name="T110" fmla="*/ 1574038 w 1908175"/>
              <a:gd name="T111" fmla="*/ 292251 h 1538287"/>
              <a:gd name="T112" fmla="*/ 1509068 w 1908175"/>
              <a:gd name="T113" fmla="*/ 274128 h 1538287"/>
              <a:gd name="T114" fmla="*/ 758856 w 1908175"/>
              <a:gd name="T115" fmla="*/ 305618 h 1538287"/>
              <a:gd name="T116" fmla="*/ 345945 w 1908175"/>
              <a:gd name="T117" fmla="*/ 67739 h 1538287"/>
              <a:gd name="T118" fmla="*/ 385108 w 1908175"/>
              <a:gd name="T119" fmla="*/ 13139 h 15382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08175" h="1538287">
                <a:moveTo>
                  <a:pt x="1018928" y="1243012"/>
                </a:moveTo>
                <a:lnTo>
                  <a:pt x="1020971" y="1243012"/>
                </a:lnTo>
                <a:lnTo>
                  <a:pt x="1023241" y="1243238"/>
                </a:lnTo>
                <a:lnTo>
                  <a:pt x="1025284" y="1243689"/>
                </a:lnTo>
                <a:lnTo>
                  <a:pt x="1027327" y="1244140"/>
                </a:lnTo>
                <a:lnTo>
                  <a:pt x="1029143" y="1244591"/>
                </a:lnTo>
                <a:lnTo>
                  <a:pt x="1030959" y="1245268"/>
                </a:lnTo>
                <a:lnTo>
                  <a:pt x="1032547" y="1245944"/>
                </a:lnTo>
                <a:lnTo>
                  <a:pt x="1034363" y="1246846"/>
                </a:lnTo>
                <a:lnTo>
                  <a:pt x="1035725" y="1247974"/>
                </a:lnTo>
                <a:lnTo>
                  <a:pt x="1036860" y="1249102"/>
                </a:lnTo>
                <a:lnTo>
                  <a:pt x="1037995" y="1250230"/>
                </a:lnTo>
                <a:lnTo>
                  <a:pt x="1038903" y="1251808"/>
                </a:lnTo>
                <a:lnTo>
                  <a:pt x="1039584" y="1253162"/>
                </a:lnTo>
                <a:lnTo>
                  <a:pt x="1040038" y="1254515"/>
                </a:lnTo>
                <a:lnTo>
                  <a:pt x="1040265" y="1256094"/>
                </a:lnTo>
                <a:lnTo>
                  <a:pt x="1041400" y="1263311"/>
                </a:lnTo>
                <a:lnTo>
                  <a:pt x="1041400" y="1264890"/>
                </a:lnTo>
                <a:lnTo>
                  <a:pt x="1041400" y="1266695"/>
                </a:lnTo>
                <a:lnTo>
                  <a:pt x="1040946" y="1268273"/>
                </a:lnTo>
                <a:lnTo>
                  <a:pt x="1040265" y="1269627"/>
                </a:lnTo>
                <a:lnTo>
                  <a:pt x="1039584" y="1270980"/>
                </a:lnTo>
                <a:lnTo>
                  <a:pt x="1038676" y="1272333"/>
                </a:lnTo>
                <a:lnTo>
                  <a:pt x="1037541" y="1273912"/>
                </a:lnTo>
                <a:lnTo>
                  <a:pt x="1036179" y="1275265"/>
                </a:lnTo>
                <a:lnTo>
                  <a:pt x="1034817" y="1276393"/>
                </a:lnTo>
                <a:lnTo>
                  <a:pt x="1033455" y="1277295"/>
                </a:lnTo>
                <a:lnTo>
                  <a:pt x="1031412" y="1278423"/>
                </a:lnTo>
                <a:lnTo>
                  <a:pt x="1029597" y="1279100"/>
                </a:lnTo>
                <a:lnTo>
                  <a:pt x="1027781" y="1280002"/>
                </a:lnTo>
                <a:lnTo>
                  <a:pt x="1025738" y="1280904"/>
                </a:lnTo>
                <a:lnTo>
                  <a:pt x="1023468" y="1281355"/>
                </a:lnTo>
                <a:lnTo>
                  <a:pt x="1021198" y="1281581"/>
                </a:lnTo>
                <a:lnTo>
                  <a:pt x="321605" y="1366612"/>
                </a:lnTo>
                <a:lnTo>
                  <a:pt x="319335" y="1366837"/>
                </a:lnTo>
                <a:lnTo>
                  <a:pt x="317065" y="1366837"/>
                </a:lnTo>
                <a:lnTo>
                  <a:pt x="315022" y="1366837"/>
                </a:lnTo>
                <a:lnTo>
                  <a:pt x="312752" y="1366612"/>
                </a:lnTo>
                <a:lnTo>
                  <a:pt x="310936" y="1366160"/>
                </a:lnTo>
                <a:lnTo>
                  <a:pt x="309120" y="1365484"/>
                </a:lnTo>
                <a:lnTo>
                  <a:pt x="307304" y="1364807"/>
                </a:lnTo>
                <a:lnTo>
                  <a:pt x="305488" y="1364131"/>
                </a:lnTo>
                <a:lnTo>
                  <a:pt x="303899" y="1363228"/>
                </a:lnTo>
                <a:lnTo>
                  <a:pt x="302537" y="1362326"/>
                </a:lnTo>
                <a:lnTo>
                  <a:pt x="301402" y="1360973"/>
                </a:lnTo>
                <a:lnTo>
                  <a:pt x="300267" y="1359620"/>
                </a:lnTo>
                <a:lnTo>
                  <a:pt x="299359" y="1358492"/>
                </a:lnTo>
                <a:lnTo>
                  <a:pt x="298678" y="1357139"/>
                </a:lnTo>
                <a:lnTo>
                  <a:pt x="297997" y="1355560"/>
                </a:lnTo>
                <a:lnTo>
                  <a:pt x="297770" y="1353755"/>
                </a:lnTo>
                <a:lnTo>
                  <a:pt x="296862" y="1346538"/>
                </a:lnTo>
                <a:lnTo>
                  <a:pt x="296862" y="1344959"/>
                </a:lnTo>
                <a:lnTo>
                  <a:pt x="296862" y="1343380"/>
                </a:lnTo>
                <a:lnTo>
                  <a:pt x="297316" y="1342027"/>
                </a:lnTo>
                <a:lnTo>
                  <a:pt x="297770" y="1340448"/>
                </a:lnTo>
                <a:lnTo>
                  <a:pt x="298678" y="1338869"/>
                </a:lnTo>
                <a:lnTo>
                  <a:pt x="299586" y="1337516"/>
                </a:lnTo>
                <a:lnTo>
                  <a:pt x="300721" y="1336163"/>
                </a:lnTo>
                <a:lnTo>
                  <a:pt x="302083" y="1335035"/>
                </a:lnTo>
                <a:lnTo>
                  <a:pt x="303445" y="1333907"/>
                </a:lnTo>
                <a:lnTo>
                  <a:pt x="304807" y="1332780"/>
                </a:lnTo>
                <a:lnTo>
                  <a:pt x="306850" y="1331652"/>
                </a:lnTo>
                <a:lnTo>
                  <a:pt x="308666" y="1330750"/>
                </a:lnTo>
                <a:lnTo>
                  <a:pt x="310482" y="1330073"/>
                </a:lnTo>
                <a:lnTo>
                  <a:pt x="312525" y="1329396"/>
                </a:lnTo>
                <a:lnTo>
                  <a:pt x="314795" y="1328945"/>
                </a:lnTo>
                <a:lnTo>
                  <a:pt x="316838" y="1328494"/>
                </a:lnTo>
                <a:lnTo>
                  <a:pt x="1016431" y="1243238"/>
                </a:lnTo>
                <a:lnTo>
                  <a:pt x="1018928" y="1243012"/>
                </a:lnTo>
                <a:close/>
                <a:moveTo>
                  <a:pt x="497360" y="1144587"/>
                </a:moveTo>
                <a:lnTo>
                  <a:pt x="499400" y="1144587"/>
                </a:lnTo>
                <a:lnTo>
                  <a:pt x="501212" y="1144815"/>
                </a:lnTo>
                <a:lnTo>
                  <a:pt x="502798" y="1145044"/>
                </a:lnTo>
                <a:lnTo>
                  <a:pt x="504611" y="1145500"/>
                </a:lnTo>
                <a:lnTo>
                  <a:pt x="506197" y="1145957"/>
                </a:lnTo>
                <a:lnTo>
                  <a:pt x="507783" y="1146642"/>
                </a:lnTo>
                <a:lnTo>
                  <a:pt x="509142" y="1147783"/>
                </a:lnTo>
                <a:lnTo>
                  <a:pt x="510502" y="1148697"/>
                </a:lnTo>
                <a:lnTo>
                  <a:pt x="511634" y="1149610"/>
                </a:lnTo>
                <a:lnTo>
                  <a:pt x="512767" y="1150751"/>
                </a:lnTo>
                <a:lnTo>
                  <a:pt x="513900" y="1151893"/>
                </a:lnTo>
                <a:lnTo>
                  <a:pt x="514580" y="1153263"/>
                </a:lnTo>
                <a:lnTo>
                  <a:pt x="515260" y="1154861"/>
                </a:lnTo>
                <a:lnTo>
                  <a:pt x="515713" y="1156231"/>
                </a:lnTo>
                <a:lnTo>
                  <a:pt x="515939" y="1157829"/>
                </a:lnTo>
                <a:lnTo>
                  <a:pt x="517525" y="1170614"/>
                </a:lnTo>
                <a:lnTo>
                  <a:pt x="517525" y="1172212"/>
                </a:lnTo>
                <a:lnTo>
                  <a:pt x="517525" y="1173582"/>
                </a:lnTo>
                <a:lnTo>
                  <a:pt x="517299" y="1175180"/>
                </a:lnTo>
                <a:lnTo>
                  <a:pt x="516846" y="1176550"/>
                </a:lnTo>
                <a:lnTo>
                  <a:pt x="516166" y="1178148"/>
                </a:lnTo>
                <a:lnTo>
                  <a:pt x="515486" y="1179518"/>
                </a:lnTo>
                <a:lnTo>
                  <a:pt x="514580" y="1180659"/>
                </a:lnTo>
                <a:lnTo>
                  <a:pt x="513220" y="1182029"/>
                </a:lnTo>
                <a:lnTo>
                  <a:pt x="512088" y="1182942"/>
                </a:lnTo>
                <a:lnTo>
                  <a:pt x="510728" y="1184084"/>
                </a:lnTo>
                <a:lnTo>
                  <a:pt x="509369" y="1185225"/>
                </a:lnTo>
                <a:lnTo>
                  <a:pt x="508009" y="1186139"/>
                </a:lnTo>
                <a:lnTo>
                  <a:pt x="506197" y="1186823"/>
                </a:lnTo>
                <a:lnTo>
                  <a:pt x="504384" y="1187280"/>
                </a:lnTo>
                <a:lnTo>
                  <a:pt x="502572" y="1187737"/>
                </a:lnTo>
                <a:lnTo>
                  <a:pt x="500759" y="1187965"/>
                </a:lnTo>
                <a:lnTo>
                  <a:pt x="300016" y="1212850"/>
                </a:lnTo>
                <a:lnTo>
                  <a:pt x="297977" y="1212850"/>
                </a:lnTo>
                <a:lnTo>
                  <a:pt x="296165" y="1212850"/>
                </a:lnTo>
                <a:lnTo>
                  <a:pt x="294352" y="1212850"/>
                </a:lnTo>
                <a:lnTo>
                  <a:pt x="292539" y="1212394"/>
                </a:lnTo>
                <a:lnTo>
                  <a:pt x="290727" y="1211937"/>
                </a:lnTo>
                <a:lnTo>
                  <a:pt x="289141" y="1211480"/>
                </a:lnTo>
                <a:lnTo>
                  <a:pt x="287555" y="1210795"/>
                </a:lnTo>
                <a:lnTo>
                  <a:pt x="286195" y="1210110"/>
                </a:lnTo>
                <a:lnTo>
                  <a:pt x="285063" y="1209197"/>
                </a:lnTo>
                <a:lnTo>
                  <a:pt x="283477" y="1208056"/>
                </a:lnTo>
                <a:lnTo>
                  <a:pt x="282570" y="1206686"/>
                </a:lnTo>
                <a:lnTo>
                  <a:pt x="281664" y="1205544"/>
                </a:lnTo>
                <a:lnTo>
                  <a:pt x="280758" y="1204175"/>
                </a:lnTo>
                <a:lnTo>
                  <a:pt x="280305" y="1202805"/>
                </a:lnTo>
                <a:lnTo>
                  <a:pt x="279851" y="1201435"/>
                </a:lnTo>
                <a:lnTo>
                  <a:pt x="279398" y="1200065"/>
                </a:lnTo>
                <a:lnTo>
                  <a:pt x="278039" y="1187280"/>
                </a:lnTo>
                <a:lnTo>
                  <a:pt x="277812" y="1185682"/>
                </a:lnTo>
                <a:lnTo>
                  <a:pt x="278039" y="1183855"/>
                </a:lnTo>
                <a:lnTo>
                  <a:pt x="278265" y="1182486"/>
                </a:lnTo>
                <a:lnTo>
                  <a:pt x="278719" y="1181116"/>
                </a:lnTo>
                <a:lnTo>
                  <a:pt x="279398" y="1179746"/>
                </a:lnTo>
                <a:lnTo>
                  <a:pt x="280078" y="1178376"/>
                </a:lnTo>
                <a:lnTo>
                  <a:pt x="280984" y="1176778"/>
                </a:lnTo>
                <a:lnTo>
                  <a:pt x="281891" y="1175637"/>
                </a:lnTo>
                <a:lnTo>
                  <a:pt x="283250" y="1174495"/>
                </a:lnTo>
                <a:lnTo>
                  <a:pt x="284609" y="1173582"/>
                </a:lnTo>
                <a:lnTo>
                  <a:pt x="285969" y="1172669"/>
                </a:lnTo>
                <a:lnTo>
                  <a:pt x="287555" y="1171755"/>
                </a:lnTo>
                <a:lnTo>
                  <a:pt x="289141" y="1171070"/>
                </a:lnTo>
                <a:lnTo>
                  <a:pt x="290727" y="1170386"/>
                </a:lnTo>
                <a:lnTo>
                  <a:pt x="292766" y="1169929"/>
                </a:lnTo>
                <a:lnTo>
                  <a:pt x="294579" y="1169472"/>
                </a:lnTo>
                <a:lnTo>
                  <a:pt x="495548" y="1144815"/>
                </a:lnTo>
                <a:lnTo>
                  <a:pt x="497360" y="1144587"/>
                </a:lnTo>
                <a:close/>
                <a:moveTo>
                  <a:pt x="814860" y="1104900"/>
                </a:moveTo>
                <a:lnTo>
                  <a:pt x="816673" y="1104900"/>
                </a:lnTo>
                <a:lnTo>
                  <a:pt x="818712" y="1105128"/>
                </a:lnTo>
                <a:lnTo>
                  <a:pt x="820298" y="1105355"/>
                </a:lnTo>
                <a:lnTo>
                  <a:pt x="822111" y="1105810"/>
                </a:lnTo>
                <a:lnTo>
                  <a:pt x="823697" y="1106493"/>
                </a:lnTo>
                <a:lnTo>
                  <a:pt x="825283" y="1107176"/>
                </a:lnTo>
                <a:lnTo>
                  <a:pt x="826642" y="1107858"/>
                </a:lnTo>
                <a:lnTo>
                  <a:pt x="828002" y="1108768"/>
                </a:lnTo>
                <a:lnTo>
                  <a:pt x="829134" y="1110134"/>
                </a:lnTo>
                <a:lnTo>
                  <a:pt x="830267" y="1111044"/>
                </a:lnTo>
                <a:lnTo>
                  <a:pt x="831174" y="1112409"/>
                </a:lnTo>
                <a:lnTo>
                  <a:pt x="832080" y="1113547"/>
                </a:lnTo>
                <a:lnTo>
                  <a:pt x="832760" y="1114912"/>
                </a:lnTo>
                <a:lnTo>
                  <a:pt x="833213" y="1116505"/>
                </a:lnTo>
                <a:lnTo>
                  <a:pt x="833439" y="1118098"/>
                </a:lnTo>
                <a:lnTo>
                  <a:pt x="835025" y="1130613"/>
                </a:lnTo>
                <a:lnTo>
                  <a:pt x="835025" y="1132433"/>
                </a:lnTo>
                <a:lnTo>
                  <a:pt x="835025" y="1133798"/>
                </a:lnTo>
                <a:lnTo>
                  <a:pt x="834799" y="1135391"/>
                </a:lnTo>
                <a:lnTo>
                  <a:pt x="834346" y="1136756"/>
                </a:lnTo>
                <a:lnTo>
                  <a:pt x="833666" y="1138121"/>
                </a:lnTo>
                <a:lnTo>
                  <a:pt x="832986" y="1139714"/>
                </a:lnTo>
                <a:lnTo>
                  <a:pt x="832080" y="1141080"/>
                </a:lnTo>
                <a:lnTo>
                  <a:pt x="830720" y="1142217"/>
                </a:lnTo>
                <a:lnTo>
                  <a:pt x="829588" y="1143355"/>
                </a:lnTo>
                <a:lnTo>
                  <a:pt x="828228" y="1144265"/>
                </a:lnTo>
                <a:lnTo>
                  <a:pt x="826869" y="1145175"/>
                </a:lnTo>
                <a:lnTo>
                  <a:pt x="825509" y="1146085"/>
                </a:lnTo>
                <a:lnTo>
                  <a:pt x="823697" y="1146996"/>
                </a:lnTo>
                <a:lnTo>
                  <a:pt x="821884" y="1147451"/>
                </a:lnTo>
                <a:lnTo>
                  <a:pt x="820072" y="1147906"/>
                </a:lnTo>
                <a:lnTo>
                  <a:pt x="818259" y="1148361"/>
                </a:lnTo>
                <a:lnTo>
                  <a:pt x="617516" y="1172936"/>
                </a:lnTo>
                <a:lnTo>
                  <a:pt x="615477" y="1173163"/>
                </a:lnTo>
                <a:lnTo>
                  <a:pt x="613665" y="1173163"/>
                </a:lnTo>
                <a:lnTo>
                  <a:pt x="611852" y="1172936"/>
                </a:lnTo>
                <a:lnTo>
                  <a:pt x="610039" y="1172708"/>
                </a:lnTo>
                <a:lnTo>
                  <a:pt x="608227" y="1172253"/>
                </a:lnTo>
                <a:lnTo>
                  <a:pt x="606641" y="1171570"/>
                </a:lnTo>
                <a:lnTo>
                  <a:pt x="605055" y="1170888"/>
                </a:lnTo>
                <a:lnTo>
                  <a:pt x="603695" y="1170205"/>
                </a:lnTo>
                <a:lnTo>
                  <a:pt x="602563" y="1169295"/>
                </a:lnTo>
                <a:lnTo>
                  <a:pt x="600977" y="1168157"/>
                </a:lnTo>
                <a:lnTo>
                  <a:pt x="600070" y="1167019"/>
                </a:lnTo>
                <a:lnTo>
                  <a:pt x="599164" y="1165654"/>
                </a:lnTo>
                <a:lnTo>
                  <a:pt x="598258" y="1164516"/>
                </a:lnTo>
                <a:lnTo>
                  <a:pt x="597805" y="1163151"/>
                </a:lnTo>
                <a:lnTo>
                  <a:pt x="597351" y="1161786"/>
                </a:lnTo>
                <a:lnTo>
                  <a:pt x="596898" y="1159966"/>
                </a:lnTo>
                <a:lnTo>
                  <a:pt x="595539" y="1147451"/>
                </a:lnTo>
                <a:lnTo>
                  <a:pt x="595312" y="1145630"/>
                </a:lnTo>
                <a:lnTo>
                  <a:pt x="595539" y="1144265"/>
                </a:lnTo>
                <a:lnTo>
                  <a:pt x="595765" y="1142672"/>
                </a:lnTo>
                <a:lnTo>
                  <a:pt x="596219" y="1141307"/>
                </a:lnTo>
                <a:lnTo>
                  <a:pt x="596672" y="1139942"/>
                </a:lnTo>
                <a:lnTo>
                  <a:pt x="597578" y="1138349"/>
                </a:lnTo>
                <a:lnTo>
                  <a:pt x="598484" y="1136984"/>
                </a:lnTo>
                <a:lnTo>
                  <a:pt x="599391" y="1135846"/>
                </a:lnTo>
                <a:lnTo>
                  <a:pt x="600523" y="1134708"/>
                </a:lnTo>
                <a:lnTo>
                  <a:pt x="601883" y="1133798"/>
                </a:lnTo>
                <a:lnTo>
                  <a:pt x="603469" y="1132888"/>
                </a:lnTo>
                <a:lnTo>
                  <a:pt x="605055" y="1131750"/>
                </a:lnTo>
                <a:lnTo>
                  <a:pt x="606641" y="1131068"/>
                </a:lnTo>
                <a:lnTo>
                  <a:pt x="608227" y="1130613"/>
                </a:lnTo>
                <a:lnTo>
                  <a:pt x="610266" y="1130157"/>
                </a:lnTo>
                <a:lnTo>
                  <a:pt x="612079" y="1129702"/>
                </a:lnTo>
                <a:lnTo>
                  <a:pt x="813048" y="1105128"/>
                </a:lnTo>
                <a:lnTo>
                  <a:pt x="814860" y="1104900"/>
                </a:lnTo>
                <a:close/>
                <a:moveTo>
                  <a:pt x="1132010" y="1066800"/>
                </a:moveTo>
                <a:lnTo>
                  <a:pt x="1133833" y="1066800"/>
                </a:lnTo>
                <a:lnTo>
                  <a:pt x="1135656" y="1066800"/>
                </a:lnTo>
                <a:lnTo>
                  <a:pt x="1137707" y="1066800"/>
                </a:lnTo>
                <a:lnTo>
                  <a:pt x="1139302" y="1067257"/>
                </a:lnTo>
                <a:lnTo>
                  <a:pt x="1141124" y="1067713"/>
                </a:lnTo>
                <a:lnTo>
                  <a:pt x="1142719" y="1068170"/>
                </a:lnTo>
                <a:lnTo>
                  <a:pt x="1144087" y="1068855"/>
                </a:lnTo>
                <a:lnTo>
                  <a:pt x="1145682" y="1069768"/>
                </a:lnTo>
                <a:lnTo>
                  <a:pt x="1147049" y="1070453"/>
                </a:lnTo>
                <a:lnTo>
                  <a:pt x="1148188" y="1071595"/>
                </a:lnTo>
                <a:lnTo>
                  <a:pt x="1149327" y="1072736"/>
                </a:lnTo>
                <a:lnTo>
                  <a:pt x="1150239" y="1074106"/>
                </a:lnTo>
                <a:lnTo>
                  <a:pt x="1150922" y="1075476"/>
                </a:lnTo>
                <a:lnTo>
                  <a:pt x="1151834" y="1076846"/>
                </a:lnTo>
                <a:lnTo>
                  <a:pt x="1152289" y="1078215"/>
                </a:lnTo>
                <a:lnTo>
                  <a:pt x="1152517" y="1079585"/>
                </a:lnTo>
                <a:lnTo>
                  <a:pt x="1154112" y="1092370"/>
                </a:lnTo>
                <a:lnTo>
                  <a:pt x="1154112" y="1093968"/>
                </a:lnTo>
                <a:lnTo>
                  <a:pt x="1154112" y="1095795"/>
                </a:lnTo>
                <a:lnTo>
                  <a:pt x="1153657" y="1097165"/>
                </a:lnTo>
                <a:lnTo>
                  <a:pt x="1153429" y="1098763"/>
                </a:lnTo>
                <a:lnTo>
                  <a:pt x="1152745" y="1100133"/>
                </a:lnTo>
                <a:lnTo>
                  <a:pt x="1152062" y="1101274"/>
                </a:lnTo>
                <a:lnTo>
                  <a:pt x="1150922" y="1102644"/>
                </a:lnTo>
                <a:lnTo>
                  <a:pt x="1149783" y="1104014"/>
                </a:lnTo>
                <a:lnTo>
                  <a:pt x="1148644" y="1105155"/>
                </a:lnTo>
                <a:lnTo>
                  <a:pt x="1147277" y="1106297"/>
                </a:lnTo>
                <a:lnTo>
                  <a:pt x="1145909" y="1107210"/>
                </a:lnTo>
                <a:lnTo>
                  <a:pt x="1144542" y="1107895"/>
                </a:lnTo>
                <a:lnTo>
                  <a:pt x="1142719" y="1108580"/>
                </a:lnTo>
                <a:lnTo>
                  <a:pt x="1140897" y="1109265"/>
                </a:lnTo>
                <a:lnTo>
                  <a:pt x="1139074" y="1109721"/>
                </a:lnTo>
                <a:lnTo>
                  <a:pt x="1137251" y="1109950"/>
                </a:lnTo>
                <a:lnTo>
                  <a:pt x="935142" y="1134835"/>
                </a:lnTo>
                <a:lnTo>
                  <a:pt x="933319" y="1135063"/>
                </a:lnTo>
                <a:lnTo>
                  <a:pt x="931496" y="1135063"/>
                </a:lnTo>
                <a:lnTo>
                  <a:pt x="929674" y="1134835"/>
                </a:lnTo>
                <a:lnTo>
                  <a:pt x="927623" y="1134607"/>
                </a:lnTo>
                <a:lnTo>
                  <a:pt x="926028" y="1134150"/>
                </a:lnTo>
                <a:lnTo>
                  <a:pt x="924433" y="1133693"/>
                </a:lnTo>
                <a:lnTo>
                  <a:pt x="922838" y="1132780"/>
                </a:lnTo>
                <a:lnTo>
                  <a:pt x="921471" y="1131867"/>
                </a:lnTo>
                <a:lnTo>
                  <a:pt x="920104" y="1130954"/>
                </a:lnTo>
                <a:lnTo>
                  <a:pt x="918737" y="1130040"/>
                </a:lnTo>
                <a:lnTo>
                  <a:pt x="917825" y="1128899"/>
                </a:lnTo>
                <a:lnTo>
                  <a:pt x="916914" y="1127757"/>
                </a:lnTo>
                <a:lnTo>
                  <a:pt x="916002" y="1126388"/>
                </a:lnTo>
                <a:lnTo>
                  <a:pt x="915547" y="1124789"/>
                </a:lnTo>
                <a:lnTo>
                  <a:pt x="915091" y="1123420"/>
                </a:lnTo>
                <a:lnTo>
                  <a:pt x="914635" y="1121821"/>
                </a:lnTo>
                <a:lnTo>
                  <a:pt x="913040" y="1109036"/>
                </a:lnTo>
                <a:lnTo>
                  <a:pt x="912812" y="1107667"/>
                </a:lnTo>
                <a:lnTo>
                  <a:pt x="913040" y="1106068"/>
                </a:lnTo>
                <a:lnTo>
                  <a:pt x="913496" y="1104699"/>
                </a:lnTo>
                <a:lnTo>
                  <a:pt x="913952" y="1102872"/>
                </a:lnTo>
                <a:lnTo>
                  <a:pt x="914635" y="1101502"/>
                </a:lnTo>
                <a:lnTo>
                  <a:pt x="915319" y="1100133"/>
                </a:lnTo>
                <a:lnTo>
                  <a:pt x="916230" y="1098991"/>
                </a:lnTo>
                <a:lnTo>
                  <a:pt x="917142" y="1097850"/>
                </a:lnTo>
                <a:lnTo>
                  <a:pt x="918281" y="1096708"/>
                </a:lnTo>
                <a:lnTo>
                  <a:pt x="919648" y="1095338"/>
                </a:lnTo>
                <a:lnTo>
                  <a:pt x="921243" y="1094425"/>
                </a:lnTo>
                <a:lnTo>
                  <a:pt x="922838" y="1093740"/>
                </a:lnTo>
                <a:lnTo>
                  <a:pt x="924433" y="1093055"/>
                </a:lnTo>
                <a:lnTo>
                  <a:pt x="926028" y="1092370"/>
                </a:lnTo>
                <a:lnTo>
                  <a:pt x="927851" y="1091914"/>
                </a:lnTo>
                <a:lnTo>
                  <a:pt x="929901" y="1091685"/>
                </a:lnTo>
                <a:lnTo>
                  <a:pt x="1132010" y="1066800"/>
                </a:lnTo>
                <a:close/>
                <a:moveTo>
                  <a:pt x="1451467" y="1027112"/>
                </a:moveTo>
                <a:lnTo>
                  <a:pt x="1453278" y="1027112"/>
                </a:lnTo>
                <a:lnTo>
                  <a:pt x="1455315" y="1027340"/>
                </a:lnTo>
                <a:lnTo>
                  <a:pt x="1456900" y="1027567"/>
                </a:lnTo>
                <a:lnTo>
                  <a:pt x="1458711" y="1028022"/>
                </a:lnTo>
                <a:lnTo>
                  <a:pt x="1460295" y="1028705"/>
                </a:lnTo>
                <a:lnTo>
                  <a:pt x="1461653" y="1029388"/>
                </a:lnTo>
                <a:lnTo>
                  <a:pt x="1463238" y="1030298"/>
                </a:lnTo>
                <a:lnTo>
                  <a:pt x="1464596" y="1031208"/>
                </a:lnTo>
                <a:lnTo>
                  <a:pt x="1465728" y="1032118"/>
                </a:lnTo>
                <a:lnTo>
                  <a:pt x="1466860" y="1033256"/>
                </a:lnTo>
                <a:lnTo>
                  <a:pt x="1467765" y="1034394"/>
                </a:lnTo>
                <a:lnTo>
                  <a:pt x="1468444" y="1035986"/>
                </a:lnTo>
                <a:lnTo>
                  <a:pt x="1469123" y="1037352"/>
                </a:lnTo>
                <a:lnTo>
                  <a:pt x="1469576" y="1038717"/>
                </a:lnTo>
                <a:lnTo>
                  <a:pt x="1470029" y="1040310"/>
                </a:lnTo>
                <a:lnTo>
                  <a:pt x="1471613" y="1053052"/>
                </a:lnTo>
                <a:lnTo>
                  <a:pt x="1471613" y="1054645"/>
                </a:lnTo>
                <a:lnTo>
                  <a:pt x="1471613" y="1056010"/>
                </a:lnTo>
                <a:lnTo>
                  <a:pt x="1471161" y="1057603"/>
                </a:lnTo>
                <a:lnTo>
                  <a:pt x="1470934" y="1059196"/>
                </a:lnTo>
                <a:lnTo>
                  <a:pt x="1470255" y="1060561"/>
                </a:lnTo>
                <a:lnTo>
                  <a:pt x="1469350" y="1061926"/>
                </a:lnTo>
                <a:lnTo>
                  <a:pt x="1468444" y="1063064"/>
                </a:lnTo>
                <a:lnTo>
                  <a:pt x="1467312" y="1064429"/>
                </a:lnTo>
                <a:lnTo>
                  <a:pt x="1466181" y="1065339"/>
                </a:lnTo>
                <a:lnTo>
                  <a:pt x="1464823" y="1066705"/>
                </a:lnTo>
                <a:lnTo>
                  <a:pt x="1463464" y="1067615"/>
                </a:lnTo>
                <a:lnTo>
                  <a:pt x="1461880" y="1068525"/>
                </a:lnTo>
                <a:lnTo>
                  <a:pt x="1460295" y="1069208"/>
                </a:lnTo>
                <a:lnTo>
                  <a:pt x="1458484" y="1069663"/>
                </a:lnTo>
                <a:lnTo>
                  <a:pt x="1456674" y="1070118"/>
                </a:lnTo>
                <a:lnTo>
                  <a:pt x="1454636" y="1070345"/>
                </a:lnTo>
                <a:lnTo>
                  <a:pt x="1254083" y="1095375"/>
                </a:lnTo>
                <a:lnTo>
                  <a:pt x="1252046" y="1095375"/>
                </a:lnTo>
                <a:lnTo>
                  <a:pt x="1250235" y="1095375"/>
                </a:lnTo>
                <a:lnTo>
                  <a:pt x="1248651" y="1095375"/>
                </a:lnTo>
                <a:lnTo>
                  <a:pt x="1246614" y="1094692"/>
                </a:lnTo>
                <a:lnTo>
                  <a:pt x="1245029" y="1094465"/>
                </a:lnTo>
                <a:lnTo>
                  <a:pt x="1243445" y="1093782"/>
                </a:lnTo>
                <a:lnTo>
                  <a:pt x="1241860" y="1093100"/>
                </a:lnTo>
                <a:lnTo>
                  <a:pt x="1240275" y="1092417"/>
                </a:lnTo>
                <a:lnTo>
                  <a:pt x="1238917" y="1091507"/>
                </a:lnTo>
                <a:lnTo>
                  <a:pt x="1237786" y="1090369"/>
                </a:lnTo>
                <a:lnTo>
                  <a:pt x="1236880" y="1089231"/>
                </a:lnTo>
                <a:lnTo>
                  <a:pt x="1235975" y="1088094"/>
                </a:lnTo>
                <a:lnTo>
                  <a:pt x="1235069" y="1086728"/>
                </a:lnTo>
                <a:lnTo>
                  <a:pt x="1234390" y="1085363"/>
                </a:lnTo>
                <a:lnTo>
                  <a:pt x="1233937" y="1083770"/>
                </a:lnTo>
                <a:lnTo>
                  <a:pt x="1233711" y="1082405"/>
                </a:lnTo>
                <a:lnTo>
                  <a:pt x="1232127" y="1069663"/>
                </a:lnTo>
                <a:lnTo>
                  <a:pt x="1231900" y="1068070"/>
                </a:lnTo>
                <a:lnTo>
                  <a:pt x="1232127" y="1066477"/>
                </a:lnTo>
                <a:lnTo>
                  <a:pt x="1232353" y="1064884"/>
                </a:lnTo>
                <a:lnTo>
                  <a:pt x="1232806" y="1063519"/>
                </a:lnTo>
                <a:lnTo>
                  <a:pt x="1233485" y="1062154"/>
                </a:lnTo>
                <a:lnTo>
                  <a:pt x="1234390" y="1060789"/>
                </a:lnTo>
                <a:lnTo>
                  <a:pt x="1235296" y="1059423"/>
                </a:lnTo>
                <a:lnTo>
                  <a:pt x="1236201" y="1058286"/>
                </a:lnTo>
                <a:lnTo>
                  <a:pt x="1237333" y="1056920"/>
                </a:lnTo>
                <a:lnTo>
                  <a:pt x="1238691" y="1056010"/>
                </a:lnTo>
                <a:lnTo>
                  <a:pt x="1240049" y="1055100"/>
                </a:lnTo>
                <a:lnTo>
                  <a:pt x="1241860" y="1054190"/>
                </a:lnTo>
                <a:lnTo>
                  <a:pt x="1243445" y="1053507"/>
                </a:lnTo>
                <a:lnTo>
                  <a:pt x="1245029" y="1052825"/>
                </a:lnTo>
                <a:lnTo>
                  <a:pt x="1246840" y="1052369"/>
                </a:lnTo>
                <a:lnTo>
                  <a:pt x="1248877" y="1052142"/>
                </a:lnTo>
                <a:lnTo>
                  <a:pt x="1449657" y="1027340"/>
                </a:lnTo>
                <a:lnTo>
                  <a:pt x="1451467" y="1027112"/>
                </a:lnTo>
                <a:close/>
                <a:moveTo>
                  <a:pt x="520020" y="928184"/>
                </a:moveTo>
                <a:lnTo>
                  <a:pt x="229280" y="963688"/>
                </a:lnTo>
                <a:lnTo>
                  <a:pt x="232002" y="983589"/>
                </a:lnTo>
                <a:lnTo>
                  <a:pt x="232682" y="987885"/>
                </a:lnTo>
                <a:lnTo>
                  <a:pt x="233816" y="991730"/>
                </a:lnTo>
                <a:lnTo>
                  <a:pt x="235403" y="995348"/>
                </a:lnTo>
                <a:lnTo>
                  <a:pt x="237218" y="998740"/>
                </a:lnTo>
                <a:lnTo>
                  <a:pt x="239712" y="1002132"/>
                </a:lnTo>
                <a:lnTo>
                  <a:pt x="242207" y="1005072"/>
                </a:lnTo>
                <a:lnTo>
                  <a:pt x="244928" y="1008012"/>
                </a:lnTo>
                <a:lnTo>
                  <a:pt x="248330" y="1010500"/>
                </a:lnTo>
                <a:lnTo>
                  <a:pt x="251505" y="1012761"/>
                </a:lnTo>
                <a:lnTo>
                  <a:pt x="255361" y="1014796"/>
                </a:lnTo>
                <a:lnTo>
                  <a:pt x="259216" y="1016153"/>
                </a:lnTo>
                <a:lnTo>
                  <a:pt x="259463" y="1016235"/>
                </a:lnTo>
                <a:lnTo>
                  <a:pt x="256268" y="1015113"/>
                </a:lnTo>
                <a:lnTo>
                  <a:pt x="252412" y="1013082"/>
                </a:lnTo>
                <a:lnTo>
                  <a:pt x="249237" y="1010826"/>
                </a:lnTo>
                <a:lnTo>
                  <a:pt x="245835" y="1008344"/>
                </a:lnTo>
                <a:lnTo>
                  <a:pt x="243114" y="1005410"/>
                </a:lnTo>
                <a:lnTo>
                  <a:pt x="240619" y="1002477"/>
                </a:lnTo>
                <a:lnTo>
                  <a:pt x="238125" y="999092"/>
                </a:lnTo>
                <a:lnTo>
                  <a:pt x="236310" y="995707"/>
                </a:lnTo>
                <a:lnTo>
                  <a:pt x="234723" y="992096"/>
                </a:lnTo>
                <a:lnTo>
                  <a:pt x="233589" y="988260"/>
                </a:lnTo>
                <a:lnTo>
                  <a:pt x="232909" y="983973"/>
                </a:lnTo>
                <a:lnTo>
                  <a:pt x="230187" y="964115"/>
                </a:lnTo>
                <a:lnTo>
                  <a:pt x="520101" y="928788"/>
                </a:lnTo>
                <a:lnTo>
                  <a:pt x="520020" y="928184"/>
                </a:lnTo>
                <a:close/>
                <a:moveTo>
                  <a:pt x="216449" y="857984"/>
                </a:moveTo>
                <a:lnTo>
                  <a:pt x="226786" y="941752"/>
                </a:lnTo>
                <a:lnTo>
                  <a:pt x="303439" y="932254"/>
                </a:lnTo>
                <a:lnTo>
                  <a:pt x="303424" y="932127"/>
                </a:lnTo>
                <a:lnTo>
                  <a:pt x="226976" y="941388"/>
                </a:lnTo>
                <a:lnTo>
                  <a:pt x="216449" y="857984"/>
                </a:lnTo>
                <a:close/>
                <a:moveTo>
                  <a:pt x="510268" y="848808"/>
                </a:moveTo>
                <a:lnTo>
                  <a:pt x="428171" y="858984"/>
                </a:lnTo>
                <a:lnTo>
                  <a:pt x="435202" y="916198"/>
                </a:lnTo>
                <a:lnTo>
                  <a:pt x="517525" y="906248"/>
                </a:lnTo>
                <a:lnTo>
                  <a:pt x="517512" y="906144"/>
                </a:lnTo>
                <a:lnTo>
                  <a:pt x="435620" y="915987"/>
                </a:lnTo>
                <a:lnTo>
                  <a:pt x="428625" y="859380"/>
                </a:lnTo>
                <a:lnTo>
                  <a:pt x="510305" y="849312"/>
                </a:lnTo>
                <a:lnTo>
                  <a:pt x="515147" y="887422"/>
                </a:lnTo>
                <a:lnTo>
                  <a:pt x="510268" y="848808"/>
                </a:lnTo>
                <a:close/>
                <a:moveTo>
                  <a:pt x="291193" y="831395"/>
                </a:moveTo>
                <a:lnTo>
                  <a:pt x="214312" y="840667"/>
                </a:lnTo>
                <a:lnTo>
                  <a:pt x="214359" y="841048"/>
                </a:lnTo>
                <a:lnTo>
                  <a:pt x="291264" y="831980"/>
                </a:lnTo>
                <a:lnTo>
                  <a:pt x="291193" y="831395"/>
                </a:lnTo>
                <a:close/>
                <a:moveTo>
                  <a:pt x="231342" y="752595"/>
                </a:moveTo>
                <a:lnTo>
                  <a:pt x="230641" y="752923"/>
                </a:lnTo>
                <a:lnTo>
                  <a:pt x="227012" y="754959"/>
                </a:lnTo>
                <a:lnTo>
                  <a:pt x="223837" y="757672"/>
                </a:lnTo>
                <a:lnTo>
                  <a:pt x="220662" y="760160"/>
                </a:lnTo>
                <a:lnTo>
                  <a:pt x="217941" y="763326"/>
                </a:lnTo>
                <a:lnTo>
                  <a:pt x="215219" y="766492"/>
                </a:lnTo>
                <a:lnTo>
                  <a:pt x="213178" y="769658"/>
                </a:lnTo>
                <a:lnTo>
                  <a:pt x="211364" y="773502"/>
                </a:lnTo>
                <a:lnTo>
                  <a:pt x="210003" y="777121"/>
                </a:lnTo>
                <a:lnTo>
                  <a:pt x="209096" y="780965"/>
                </a:lnTo>
                <a:lnTo>
                  <a:pt x="208189" y="785036"/>
                </a:lnTo>
                <a:lnTo>
                  <a:pt x="208189" y="789106"/>
                </a:lnTo>
                <a:lnTo>
                  <a:pt x="208416" y="793403"/>
                </a:lnTo>
                <a:lnTo>
                  <a:pt x="211591" y="818731"/>
                </a:lnTo>
                <a:lnTo>
                  <a:pt x="212844" y="818580"/>
                </a:lnTo>
                <a:lnTo>
                  <a:pt x="209774" y="793444"/>
                </a:lnTo>
                <a:lnTo>
                  <a:pt x="209550" y="789083"/>
                </a:lnTo>
                <a:lnTo>
                  <a:pt x="209550" y="784952"/>
                </a:lnTo>
                <a:lnTo>
                  <a:pt x="210447" y="780821"/>
                </a:lnTo>
                <a:lnTo>
                  <a:pt x="211344" y="776919"/>
                </a:lnTo>
                <a:lnTo>
                  <a:pt x="212689" y="773247"/>
                </a:lnTo>
                <a:lnTo>
                  <a:pt x="214483" y="769345"/>
                </a:lnTo>
                <a:lnTo>
                  <a:pt x="216501" y="766131"/>
                </a:lnTo>
                <a:lnTo>
                  <a:pt x="219192" y="762918"/>
                </a:lnTo>
                <a:lnTo>
                  <a:pt x="221883" y="759705"/>
                </a:lnTo>
                <a:lnTo>
                  <a:pt x="225022" y="757180"/>
                </a:lnTo>
                <a:lnTo>
                  <a:pt x="228161" y="754426"/>
                </a:lnTo>
                <a:lnTo>
                  <a:pt x="231342" y="752595"/>
                </a:lnTo>
                <a:close/>
                <a:moveTo>
                  <a:pt x="390071" y="730309"/>
                </a:moveTo>
                <a:lnTo>
                  <a:pt x="302305" y="741164"/>
                </a:lnTo>
                <a:lnTo>
                  <a:pt x="325437" y="929767"/>
                </a:lnTo>
                <a:lnTo>
                  <a:pt x="326316" y="929660"/>
                </a:lnTo>
                <a:lnTo>
                  <a:pt x="303212" y="741136"/>
                </a:lnTo>
                <a:lnTo>
                  <a:pt x="390080" y="730383"/>
                </a:lnTo>
                <a:lnTo>
                  <a:pt x="390071" y="730309"/>
                </a:lnTo>
                <a:close/>
                <a:moveTo>
                  <a:pt x="412778" y="727508"/>
                </a:moveTo>
                <a:lnTo>
                  <a:pt x="412070" y="727595"/>
                </a:lnTo>
                <a:lnTo>
                  <a:pt x="425450" y="837048"/>
                </a:lnTo>
                <a:lnTo>
                  <a:pt x="507773" y="826872"/>
                </a:lnTo>
                <a:lnTo>
                  <a:pt x="507726" y="826481"/>
                </a:lnTo>
                <a:lnTo>
                  <a:pt x="426067" y="836612"/>
                </a:lnTo>
                <a:lnTo>
                  <a:pt x="412778" y="727508"/>
                </a:lnTo>
                <a:close/>
                <a:moveTo>
                  <a:pt x="456293" y="671512"/>
                </a:moveTo>
                <a:lnTo>
                  <a:pt x="460602" y="671512"/>
                </a:lnTo>
                <a:lnTo>
                  <a:pt x="465138" y="671964"/>
                </a:lnTo>
                <a:lnTo>
                  <a:pt x="469673" y="672417"/>
                </a:lnTo>
                <a:lnTo>
                  <a:pt x="473755" y="673095"/>
                </a:lnTo>
                <a:lnTo>
                  <a:pt x="478064" y="673774"/>
                </a:lnTo>
                <a:lnTo>
                  <a:pt x="482147" y="675130"/>
                </a:lnTo>
                <a:lnTo>
                  <a:pt x="486455" y="676261"/>
                </a:lnTo>
                <a:lnTo>
                  <a:pt x="490311" y="677618"/>
                </a:lnTo>
                <a:lnTo>
                  <a:pt x="494166" y="679201"/>
                </a:lnTo>
                <a:lnTo>
                  <a:pt x="498248" y="680784"/>
                </a:lnTo>
                <a:lnTo>
                  <a:pt x="501877" y="682819"/>
                </a:lnTo>
                <a:lnTo>
                  <a:pt x="505732" y="684855"/>
                </a:lnTo>
                <a:lnTo>
                  <a:pt x="509134" y="686890"/>
                </a:lnTo>
                <a:lnTo>
                  <a:pt x="512309" y="689377"/>
                </a:lnTo>
                <a:lnTo>
                  <a:pt x="515938" y="691865"/>
                </a:lnTo>
                <a:lnTo>
                  <a:pt x="518886" y="694353"/>
                </a:lnTo>
                <a:lnTo>
                  <a:pt x="522061" y="697292"/>
                </a:lnTo>
                <a:lnTo>
                  <a:pt x="525009" y="700006"/>
                </a:lnTo>
                <a:lnTo>
                  <a:pt x="527957" y="702946"/>
                </a:lnTo>
                <a:lnTo>
                  <a:pt x="530452" y="706112"/>
                </a:lnTo>
                <a:lnTo>
                  <a:pt x="532947" y="709278"/>
                </a:lnTo>
                <a:lnTo>
                  <a:pt x="535441" y="712896"/>
                </a:lnTo>
                <a:lnTo>
                  <a:pt x="537709" y="716062"/>
                </a:lnTo>
                <a:lnTo>
                  <a:pt x="539750" y="719907"/>
                </a:lnTo>
                <a:lnTo>
                  <a:pt x="541564" y="723299"/>
                </a:lnTo>
                <a:lnTo>
                  <a:pt x="543379" y="727143"/>
                </a:lnTo>
                <a:lnTo>
                  <a:pt x="544966" y="730988"/>
                </a:lnTo>
                <a:lnTo>
                  <a:pt x="546327" y="735058"/>
                </a:lnTo>
                <a:lnTo>
                  <a:pt x="547461" y="738903"/>
                </a:lnTo>
                <a:lnTo>
                  <a:pt x="548595" y="742973"/>
                </a:lnTo>
                <a:lnTo>
                  <a:pt x="549275" y="747044"/>
                </a:lnTo>
                <a:lnTo>
                  <a:pt x="550182" y="751340"/>
                </a:lnTo>
                <a:lnTo>
                  <a:pt x="564923" y="871422"/>
                </a:lnTo>
                <a:lnTo>
                  <a:pt x="574675" y="950798"/>
                </a:lnTo>
                <a:lnTo>
                  <a:pt x="574222" y="950798"/>
                </a:lnTo>
                <a:lnTo>
                  <a:pt x="574222" y="955095"/>
                </a:lnTo>
                <a:lnTo>
                  <a:pt x="573995" y="958939"/>
                </a:lnTo>
                <a:lnTo>
                  <a:pt x="573541" y="963236"/>
                </a:lnTo>
                <a:lnTo>
                  <a:pt x="573088" y="967080"/>
                </a:lnTo>
                <a:lnTo>
                  <a:pt x="571954" y="971151"/>
                </a:lnTo>
                <a:lnTo>
                  <a:pt x="571047" y="974995"/>
                </a:lnTo>
                <a:lnTo>
                  <a:pt x="569913" y="979066"/>
                </a:lnTo>
                <a:lnTo>
                  <a:pt x="568779" y="982910"/>
                </a:lnTo>
                <a:lnTo>
                  <a:pt x="567418" y="986755"/>
                </a:lnTo>
                <a:lnTo>
                  <a:pt x="565831" y="990373"/>
                </a:lnTo>
                <a:lnTo>
                  <a:pt x="563789" y="994217"/>
                </a:lnTo>
                <a:lnTo>
                  <a:pt x="561748" y="997610"/>
                </a:lnTo>
                <a:lnTo>
                  <a:pt x="559707" y="1001454"/>
                </a:lnTo>
                <a:lnTo>
                  <a:pt x="557213" y="1004620"/>
                </a:lnTo>
                <a:lnTo>
                  <a:pt x="554718" y="1008238"/>
                </a:lnTo>
                <a:lnTo>
                  <a:pt x="552223" y="1011404"/>
                </a:lnTo>
                <a:lnTo>
                  <a:pt x="549048" y="1014796"/>
                </a:lnTo>
                <a:lnTo>
                  <a:pt x="545873" y="1017962"/>
                </a:lnTo>
                <a:lnTo>
                  <a:pt x="542698" y="1020902"/>
                </a:lnTo>
                <a:lnTo>
                  <a:pt x="539297" y="1023842"/>
                </a:lnTo>
                <a:lnTo>
                  <a:pt x="535668" y="1026556"/>
                </a:lnTo>
                <a:lnTo>
                  <a:pt x="532039" y="1029043"/>
                </a:lnTo>
                <a:lnTo>
                  <a:pt x="528411" y="1031531"/>
                </a:lnTo>
                <a:lnTo>
                  <a:pt x="524329" y="1033566"/>
                </a:lnTo>
                <a:lnTo>
                  <a:pt x="520473" y="1035601"/>
                </a:lnTo>
                <a:lnTo>
                  <a:pt x="516164" y="1037411"/>
                </a:lnTo>
                <a:lnTo>
                  <a:pt x="511856" y="1038994"/>
                </a:lnTo>
                <a:lnTo>
                  <a:pt x="507773" y="1040577"/>
                </a:lnTo>
                <a:lnTo>
                  <a:pt x="503238" y="1041707"/>
                </a:lnTo>
                <a:lnTo>
                  <a:pt x="498929" y="1042838"/>
                </a:lnTo>
                <a:lnTo>
                  <a:pt x="494393" y="1043743"/>
                </a:lnTo>
                <a:lnTo>
                  <a:pt x="489857" y="1044421"/>
                </a:lnTo>
                <a:lnTo>
                  <a:pt x="286884" y="1069297"/>
                </a:lnTo>
                <a:lnTo>
                  <a:pt x="280761" y="1069749"/>
                </a:lnTo>
                <a:lnTo>
                  <a:pt x="274637" y="1069975"/>
                </a:lnTo>
                <a:lnTo>
                  <a:pt x="270555" y="1069749"/>
                </a:lnTo>
                <a:lnTo>
                  <a:pt x="266473" y="1069523"/>
                </a:lnTo>
                <a:lnTo>
                  <a:pt x="262391" y="1069071"/>
                </a:lnTo>
                <a:lnTo>
                  <a:pt x="258309" y="1068618"/>
                </a:lnTo>
                <a:lnTo>
                  <a:pt x="254453" y="1067940"/>
                </a:lnTo>
                <a:lnTo>
                  <a:pt x="250371" y="1067035"/>
                </a:lnTo>
                <a:lnTo>
                  <a:pt x="246743" y="1065905"/>
                </a:lnTo>
                <a:lnTo>
                  <a:pt x="242887" y="1064548"/>
                </a:lnTo>
                <a:lnTo>
                  <a:pt x="239259" y="1063191"/>
                </a:lnTo>
                <a:lnTo>
                  <a:pt x="235403" y="1061608"/>
                </a:lnTo>
                <a:lnTo>
                  <a:pt x="232002" y="1060025"/>
                </a:lnTo>
                <a:lnTo>
                  <a:pt x="228373" y="1058442"/>
                </a:lnTo>
                <a:lnTo>
                  <a:pt x="225198" y="1056180"/>
                </a:lnTo>
                <a:lnTo>
                  <a:pt x="221569" y="1054145"/>
                </a:lnTo>
                <a:lnTo>
                  <a:pt x="218621" y="1052110"/>
                </a:lnTo>
                <a:lnTo>
                  <a:pt x="215219" y="1049622"/>
                </a:lnTo>
                <a:lnTo>
                  <a:pt x="212498" y="1047361"/>
                </a:lnTo>
                <a:lnTo>
                  <a:pt x="209550" y="1044873"/>
                </a:lnTo>
                <a:lnTo>
                  <a:pt x="206602" y="1041933"/>
                </a:lnTo>
                <a:lnTo>
                  <a:pt x="204107" y="1039220"/>
                </a:lnTo>
                <a:lnTo>
                  <a:pt x="201612" y="1036506"/>
                </a:lnTo>
                <a:lnTo>
                  <a:pt x="199118" y="1033340"/>
                </a:lnTo>
                <a:lnTo>
                  <a:pt x="196850" y="1030400"/>
                </a:lnTo>
                <a:lnTo>
                  <a:pt x="194809" y="1027008"/>
                </a:lnTo>
                <a:lnTo>
                  <a:pt x="192541" y="1023842"/>
                </a:lnTo>
                <a:lnTo>
                  <a:pt x="190727" y="1020450"/>
                </a:lnTo>
                <a:lnTo>
                  <a:pt x="188912" y="1017058"/>
                </a:lnTo>
                <a:lnTo>
                  <a:pt x="187552" y="1013440"/>
                </a:lnTo>
                <a:lnTo>
                  <a:pt x="185964" y="1009821"/>
                </a:lnTo>
                <a:lnTo>
                  <a:pt x="184603" y="1006429"/>
                </a:lnTo>
                <a:lnTo>
                  <a:pt x="183469" y="1002359"/>
                </a:lnTo>
                <a:lnTo>
                  <a:pt x="182562" y="998514"/>
                </a:lnTo>
                <a:lnTo>
                  <a:pt x="182109" y="998514"/>
                </a:lnTo>
                <a:lnTo>
                  <a:pt x="172584" y="919364"/>
                </a:lnTo>
                <a:lnTo>
                  <a:pt x="157389" y="796117"/>
                </a:lnTo>
                <a:lnTo>
                  <a:pt x="157162" y="791594"/>
                </a:lnTo>
                <a:lnTo>
                  <a:pt x="157162" y="787297"/>
                </a:lnTo>
                <a:lnTo>
                  <a:pt x="157389" y="782774"/>
                </a:lnTo>
                <a:lnTo>
                  <a:pt x="157616" y="778478"/>
                </a:lnTo>
                <a:lnTo>
                  <a:pt x="158296" y="773955"/>
                </a:lnTo>
                <a:lnTo>
                  <a:pt x="159203" y="769658"/>
                </a:lnTo>
                <a:lnTo>
                  <a:pt x="160110" y="765361"/>
                </a:lnTo>
                <a:lnTo>
                  <a:pt x="161471" y="761065"/>
                </a:lnTo>
                <a:lnTo>
                  <a:pt x="162832" y="756994"/>
                </a:lnTo>
                <a:lnTo>
                  <a:pt x="164646" y="752923"/>
                </a:lnTo>
                <a:lnTo>
                  <a:pt x="166460" y="748853"/>
                </a:lnTo>
                <a:lnTo>
                  <a:pt x="168502" y="744782"/>
                </a:lnTo>
                <a:lnTo>
                  <a:pt x="170769" y="741164"/>
                </a:lnTo>
                <a:lnTo>
                  <a:pt x="173491" y="737320"/>
                </a:lnTo>
                <a:lnTo>
                  <a:pt x="175985" y="733701"/>
                </a:lnTo>
                <a:lnTo>
                  <a:pt x="178707" y="730083"/>
                </a:lnTo>
                <a:lnTo>
                  <a:pt x="181882" y="726917"/>
                </a:lnTo>
                <a:lnTo>
                  <a:pt x="185057" y="723525"/>
                </a:lnTo>
                <a:lnTo>
                  <a:pt x="188459" y="720585"/>
                </a:lnTo>
                <a:lnTo>
                  <a:pt x="191861" y="717645"/>
                </a:lnTo>
                <a:lnTo>
                  <a:pt x="195489" y="714931"/>
                </a:lnTo>
                <a:lnTo>
                  <a:pt x="198891" y="712444"/>
                </a:lnTo>
                <a:lnTo>
                  <a:pt x="202973" y="709956"/>
                </a:lnTo>
                <a:lnTo>
                  <a:pt x="206602" y="707921"/>
                </a:lnTo>
                <a:lnTo>
                  <a:pt x="210911" y="705886"/>
                </a:lnTo>
                <a:lnTo>
                  <a:pt x="214766" y="704077"/>
                </a:lnTo>
                <a:lnTo>
                  <a:pt x="219075" y="702268"/>
                </a:lnTo>
                <a:lnTo>
                  <a:pt x="223157" y="700911"/>
                </a:lnTo>
                <a:lnTo>
                  <a:pt x="227693" y="699554"/>
                </a:lnTo>
                <a:lnTo>
                  <a:pt x="232228" y="698649"/>
                </a:lnTo>
                <a:lnTo>
                  <a:pt x="236537" y="697745"/>
                </a:lnTo>
                <a:lnTo>
                  <a:pt x="241300" y="697066"/>
                </a:lnTo>
                <a:lnTo>
                  <a:pt x="444046" y="672191"/>
                </a:lnTo>
                <a:lnTo>
                  <a:pt x="450170" y="671738"/>
                </a:lnTo>
                <a:lnTo>
                  <a:pt x="456293" y="671512"/>
                </a:lnTo>
                <a:close/>
                <a:moveTo>
                  <a:pt x="1474667" y="386245"/>
                </a:moveTo>
                <a:lnTo>
                  <a:pt x="1472400" y="386472"/>
                </a:lnTo>
                <a:lnTo>
                  <a:pt x="83865" y="556884"/>
                </a:lnTo>
                <a:lnTo>
                  <a:pt x="80012" y="557338"/>
                </a:lnTo>
                <a:lnTo>
                  <a:pt x="76612" y="558246"/>
                </a:lnTo>
                <a:lnTo>
                  <a:pt x="73212" y="559607"/>
                </a:lnTo>
                <a:lnTo>
                  <a:pt x="70039" y="561195"/>
                </a:lnTo>
                <a:lnTo>
                  <a:pt x="66866" y="563238"/>
                </a:lnTo>
                <a:lnTo>
                  <a:pt x="64146" y="565507"/>
                </a:lnTo>
                <a:lnTo>
                  <a:pt x="61652" y="568003"/>
                </a:lnTo>
                <a:lnTo>
                  <a:pt x="58933" y="570953"/>
                </a:lnTo>
                <a:lnTo>
                  <a:pt x="56893" y="573676"/>
                </a:lnTo>
                <a:lnTo>
                  <a:pt x="55079" y="577079"/>
                </a:lnTo>
                <a:lnTo>
                  <a:pt x="53493" y="580256"/>
                </a:lnTo>
                <a:lnTo>
                  <a:pt x="52359" y="583660"/>
                </a:lnTo>
                <a:lnTo>
                  <a:pt x="51679" y="587291"/>
                </a:lnTo>
                <a:lnTo>
                  <a:pt x="51226" y="590694"/>
                </a:lnTo>
                <a:lnTo>
                  <a:pt x="50999" y="594552"/>
                </a:lnTo>
                <a:lnTo>
                  <a:pt x="51453" y="598182"/>
                </a:lnTo>
                <a:lnTo>
                  <a:pt x="156171" y="1454556"/>
                </a:lnTo>
                <a:lnTo>
                  <a:pt x="156624" y="1457733"/>
                </a:lnTo>
                <a:lnTo>
                  <a:pt x="157531" y="1461363"/>
                </a:lnTo>
                <a:lnTo>
                  <a:pt x="158891" y="1464313"/>
                </a:lnTo>
                <a:lnTo>
                  <a:pt x="160251" y="1467490"/>
                </a:lnTo>
                <a:lnTo>
                  <a:pt x="161837" y="1470213"/>
                </a:lnTo>
                <a:lnTo>
                  <a:pt x="163877" y="1472936"/>
                </a:lnTo>
                <a:lnTo>
                  <a:pt x="166144" y="1475659"/>
                </a:lnTo>
                <a:lnTo>
                  <a:pt x="168411" y="1477928"/>
                </a:lnTo>
                <a:lnTo>
                  <a:pt x="170904" y="1479743"/>
                </a:lnTo>
                <a:lnTo>
                  <a:pt x="173850" y="1481786"/>
                </a:lnTo>
                <a:lnTo>
                  <a:pt x="176570" y="1483374"/>
                </a:lnTo>
                <a:lnTo>
                  <a:pt x="179517" y="1484736"/>
                </a:lnTo>
                <a:lnTo>
                  <a:pt x="182917" y="1485643"/>
                </a:lnTo>
                <a:lnTo>
                  <a:pt x="186090" y="1486551"/>
                </a:lnTo>
                <a:lnTo>
                  <a:pt x="189490" y="1487005"/>
                </a:lnTo>
                <a:lnTo>
                  <a:pt x="192890" y="1487232"/>
                </a:lnTo>
                <a:lnTo>
                  <a:pt x="195383" y="1487005"/>
                </a:lnTo>
                <a:lnTo>
                  <a:pt x="197650" y="1486778"/>
                </a:lnTo>
                <a:lnTo>
                  <a:pt x="1586185" y="1316592"/>
                </a:lnTo>
                <a:lnTo>
                  <a:pt x="1590038" y="1315911"/>
                </a:lnTo>
                <a:lnTo>
                  <a:pt x="1593438" y="1315004"/>
                </a:lnTo>
                <a:lnTo>
                  <a:pt x="1597065" y="1313642"/>
                </a:lnTo>
                <a:lnTo>
                  <a:pt x="1600011" y="1312054"/>
                </a:lnTo>
                <a:lnTo>
                  <a:pt x="1603185" y="1309785"/>
                </a:lnTo>
                <a:lnTo>
                  <a:pt x="1605905" y="1307743"/>
                </a:lnTo>
                <a:lnTo>
                  <a:pt x="1608398" y="1305246"/>
                </a:lnTo>
                <a:lnTo>
                  <a:pt x="1610891" y="1302524"/>
                </a:lnTo>
                <a:lnTo>
                  <a:pt x="1612931" y="1299574"/>
                </a:lnTo>
                <a:lnTo>
                  <a:pt x="1614745" y="1296624"/>
                </a:lnTo>
                <a:lnTo>
                  <a:pt x="1616105" y="1293220"/>
                </a:lnTo>
                <a:lnTo>
                  <a:pt x="1617238" y="1289816"/>
                </a:lnTo>
                <a:lnTo>
                  <a:pt x="1618371" y="1286186"/>
                </a:lnTo>
                <a:lnTo>
                  <a:pt x="1618824" y="1282782"/>
                </a:lnTo>
                <a:lnTo>
                  <a:pt x="1618824" y="1278924"/>
                </a:lnTo>
                <a:lnTo>
                  <a:pt x="1618598" y="1275067"/>
                </a:lnTo>
                <a:lnTo>
                  <a:pt x="1513653" y="418693"/>
                </a:lnTo>
                <a:lnTo>
                  <a:pt x="1512973" y="415517"/>
                </a:lnTo>
                <a:lnTo>
                  <a:pt x="1512066" y="412113"/>
                </a:lnTo>
                <a:lnTo>
                  <a:pt x="1510933" y="408936"/>
                </a:lnTo>
                <a:lnTo>
                  <a:pt x="1509573" y="405759"/>
                </a:lnTo>
                <a:lnTo>
                  <a:pt x="1507986" y="403036"/>
                </a:lnTo>
                <a:lnTo>
                  <a:pt x="1505946" y="400313"/>
                </a:lnTo>
                <a:lnTo>
                  <a:pt x="1503907" y="397817"/>
                </a:lnTo>
                <a:lnTo>
                  <a:pt x="1501413" y="395548"/>
                </a:lnTo>
                <a:lnTo>
                  <a:pt x="1498693" y="393506"/>
                </a:lnTo>
                <a:lnTo>
                  <a:pt x="1496200" y="391691"/>
                </a:lnTo>
                <a:lnTo>
                  <a:pt x="1493253" y="389875"/>
                </a:lnTo>
                <a:lnTo>
                  <a:pt x="1490080" y="388514"/>
                </a:lnTo>
                <a:lnTo>
                  <a:pt x="1487133" y="387606"/>
                </a:lnTo>
                <a:lnTo>
                  <a:pt x="1483734" y="386925"/>
                </a:lnTo>
                <a:lnTo>
                  <a:pt x="1480334" y="386472"/>
                </a:lnTo>
                <a:lnTo>
                  <a:pt x="1476707" y="386245"/>
                </a:lnTo>
                <a:lnTo>
                  <a:pt x="1474667" y="386245"/>
                </a:lnTo>
                <a:close/>
                <a:moveTo>
                  <a:pt x="1475120" y="334962"/>
                </a:moveTo>
                <a:lnTo>
                  <a:pt x="1479654" y="334962"/>
                </a:lnTo>
                <a:lnTo>
                  <a:pt x="1483960" y="335189"/>
                </a:lnTo>
                <a:lnTo>
                  <a:pt x="1488267" y="335643"/>
                </a:lnTo>
                <a:lnTo>
                  <a:pt x="1492800" y="336324"/>
                </a:lnTo>
                <a:lnTo>
                  <a:pt x="1496880" y="337231"/>
                </a:lnTo>
                <a:lnTo>
                  <a:pt x="1501187" y="338139"/>
                </a:lnTo>
                <a:lnTo>
                  <a:pt x="1505040" y="339727"/>
                </a:lnTo>
                <a:lnTo>
                  <a:pt x="1509120" y="341089"/>
                </a:lnTo>
                <a:lnTo>
                  <a:pt x="1512973" y="342677"/>
                </a:lnTo>
                <a:lnTo>
                  <a:pt x="1517053" y="344493"/>
                </a:lnTo>
                <a:lnTo>
                  <a:pt x="1520680" y="346535"/>
                </a:lnTo>
                <a:lnTo>
                  <a:pt x="1524306" y="348804"/>
                </a:lnTo>
                <a:lnTo>
                  <a:pt x="1527706" y="351073"/>
                </a:lnTo>
                <a:lnTo>
                  <a:pt x="1531333" y="353569"/>
                </a:lnTo>
                <a:lnTo>
                  <a:pt x="1534506" y="356519"/>
                </a:lnTo>
                <a:lnTo>
                  <a:pt x="1537679" y="359242"/>
                </a:lnTo>
                <a:lnTo>
                  <a:pt x="1540626" y="362419"/>
                </a:lnTo>
                <a:lnTo>
                  <a:pt x="1543346" y="365369"/>
                </a:lnTo>
                <a:lnTo>
                  <a:pt x="1546292" y="368545"/>
                </a:lnTo>
                <a:lnTo>
                  <a:pt x="1548786" y="372176"/>
                </a:lnTo>
                <a:lnTo>
                  <a:pt x="1551279" y="375580"/>
                </a:lnTo>
                <a:lnTo>
                  <a:pt x="1553546" y="379210"/>
                </a:lnTo>
                <a:lnTo>
                  <a:pt x="1555359" y="383068"/>
                </a:lnTo>
                <a:lnTo>
                  <a:pt x="1557399" y="386925"/>
                </a:lnTo>
                <a:lnTo>
                  <a:pt x="1559212" y="391010"/>
                </a:lnTo>
                <a:lnTo>
                  <a:pt x="1560572" y="395094"/>
                </a:lnTo>
                <a:lnTo>
                  <a:pt x="1561932" y="399406"/>
                </a:lnTo>
                <a:lnTo>
                  <a:pt x="1562839" y="403717"/>
                </a:lnTo>
                <a:lnTo>
                  <a:pt x="1563745" y="408255"/>
                </a:lnTo>
                <a:lnTo>
                  <a:pt x="1564425" y="412567"/>
                </a:lnTo>
                <a:lnTo>
                  <a:pt x="1669144" y="1268940"/>
                </a:lnTo>
                <a:lnTo>
                  <a:pt x="1669824" y="1273479"/>
                </a:lnTo>
                <a:lnTo>
                  <a:pt x="1670050" y="1277790"/>
                </a:lnTo>
                <a:lnTo>
                  <a:pt x="1670050" y="1282328"/>
                </a:lnTo>
                <a:lnTo>
                  <a:pt x="1669824" y="1286640"/>
                </a:lnTo>
                <a:lnTo>
                  <a:pt x="1669144" y="1291178"/>
                </a:lnTo>
                <a:lnTo>
                  <a:pt x="1668464" y="1295489"/>
                </a:lnTo>
                <a:lnTo>
                  <a:pt x="1667557" y="1299801"/>
                </a:lnTo>
                <a:lnTo>
                  <a:pt x="1666650" y="1303885"/>
                </a:lnTo>
                <a:lnTo>
                  <a:pt x="1665290" y="1307969"/>
                </a:lnTo>
                <a:lnTo>
                  <a:pt x="1663930" y="1312054"/>
                </a:lnTo>
                <a:lnTo>
                  <a:pt x="1662344" y="1315911"/>
                </a:lnTo>
                <a:lnTo>
                  <a:pt x="1660304" y="1319769"/>
                </a:lnTo>
                <a:lnTo>
                  <a:pt x="1658264" y="1323400"/>
                </a:lnTo>
                <a:lnTo>
                  <a:pt x="1656224" y="1327257"/>
                </a:lnTo>
                <a:lnTo>
                  <a:pt x="1653730" y="1330661"/>
                </a:lnTo>
                <a:lnTo>
                  <a:pt x="1651237" y="1334065"/>
                </a:lnTo>
                <a:lnTo>
                  <a:pt x="1648517" y="1337468"/>
                </a:lnTo>
                <a:lnTo>
                  <a:pt x="1645571" y="1340645"/>
                </a:lnTo>
                <a:lnTo>
                  <a:pt x="1642624" y="1343595"/>
                </a:lnTo>
                <a:lnTo>
                  <a:pt x="1639451" y="1346318"/>
                </a:lnTo>
                <a:lnTo>
                  <a:pt x="1636277" y="1349268"/>
                </a:lnTo>
                <a:lnTo>
                  <a:pt x="1632878" y="1351764"/>
                </a:lnTo>
                <a:lnTo>
                  <a:pt x="1629251" y="1354033"/>
                </a:lnTo>
                <a:lnTo>
                  <a:pt x="1625851" y="1356529"/>
                </a:lnTo>
                <a:lnTo>
                  <a:pt x="1621771" y="1358344"/>
                </a:lnTo>
                <a:lnTo>
                  <a:pt x="1618144" y="1360160"/>
                </a:lnTo>
                <a:lnTo>
                  <a:pt x="1613838" y="1362202"/>
                </a:lnTo>
                <a:lnTo>
                  <a:pt x="1609758" y="1363563"/>
                </a:lnTo>
                <a:lnTo>
                  <a:pt x="1605678" y="1364925"/>
                </a:lnTo>
                <a:lnTo>
                  <a:pt x="1601145" y="1365833"/>
                </a:lnTo>
                <a:lnTo>
                  <a:pt x="1596838" y="1366740"/>
                </a:lnTo>
                <a:lnTo>
                  <a:pt x="1592305" y="1367421"/>
                </a:lnTo>
                <a:lnTo>
                  <a:pt x="203997" y="1537833"/>
                </a:lnTo>
                <a:lnTo>
                  <a:pt x="199237" y="1538060"/>
                </a:lnTo>
                <a:lnTo>
                  <a:pt x="194703" y="1538287"/>
                </a:lnTo>
                <a:lnTo>
                  <a:pt x="190397" y="1538287"/>
                </a:lnTo>
                <a:lnTo>
                  <a:pt x="185864" y="1538060"/>
                </a:lnTo>
                <a:lnTo>
                  <a:pt x="181557" y="1537606"/>
                </a:lnTo>
                <a:lnTo>
                  <a:pt x="177250" y="1536926"/>
                </a:lnTo>
                <a:lnTo>
                  <a:pt x="173170" y="1536245"/>
                </a:lnTo>
                <a:lnTo>
                  <a:pt x="168864" y="1535110"/>
                </a:lnTo>
                <a:lnTo>
                  <a:pt x="164557" y="1533749"/>
                </a:lnTo>
                <a:lnTo>
                  <a:pt x="160704" y="1532161"/>
                </a:lnTo>
                <a:lnTo>
                  <a:pt x="156624" y="1530572"/>
                </a:lnTo>
                <a:lnTo>
                  <a:pt x="152997" y="1528757"/>
                </a:lnTo>
                <a:lnTo>
                  <a:pt x="149144" y="1526942"/>
                </a:lnTo>
                <a:lnTo>
                  <a:pt x="145744" y="1524445"/>
                </a:lnTo>
                <a:lnTo>
                  <a:pt x="141891" y="1522176"/>
                </a:lnTo>
                <a:lnTo>
                  <a:pt x="138718" y="1519680"/>
                </a:lnTo>
                <a:lnTo>
                  <a:pt x="135318" y="1516957"/>
                </a:lnTo>
                <a:lnTo>
                  <a:pt x="132145" y="1514234"/>
                </a:lnTo>
                <a:lnTo>
                  <a:pt x="129425" y="1511284"/>
                </a:lnTo>
                <a:lnTo>
                  <a:pt x="126251" y="1507881"/>
                </a:lnTo>
                <a:lnTo>
                  <a:pt x="123758" y="1504704"/>
                </a:lnTo>
                <a:lnTo>
                  <a:pt x="121265" y="1501300"/>
                </a:lnTo>
                <a:lnTo>
                  <a:pt x="118545" y="1497670"/>
                </a:lnTo>
                <a:lnTo>
                  <a:pt x="116505" y="1494039"/>
                </a:lnTo>
                <a:lnTo>
                  <a:pt x="114465" y="1490408"/>
                </a:lnTo>
                <a:lnTo>
                  <a:pt x="112425" y="1486324"/>
                </a:lnTo>
                <a:lnTo>
                  <a:pt x="110838" y="1482466"/>
                </a:lnTo>
                <a:lnTo>
                  <a:pt x="109252" y="1478155"/>
                </a:lnTo>
                <a:lnTo>
                  <a:pt x="108118" y="1474071"/>
                </a:lnTo>
                <a:lnTo>
                  <a:pt x="106985" y="1469759"/>
                </a:lnTo>
                <a:lnTo>
                  <a:pt x="106078" y="1465221"/>
                </a:lnTo>
                <a:lnTo>
                  <a:pt x="105172" y="1460683"/>
                </a:lnTo>
                <a:lnTo>
                  <a:pt x="454" y="604536"/>
                </a:lnTo>
                <a:lnTo>
                  <a:pt x="0" y="599998"/>
                </a:lnTo>
                <a:lnTo>
                  <a:pt x="0" y="595459"/>
                </a:lnTo>
                <a:lnTo>
                  <a:pt x="0" y="590921"/>
                </a:lnTo>
                <a:lnTo>
                  <a:pt x="227" y="586610"/>
                </a:lnTo>
                <a:lnTo>
                  <a:pt x="680" y="582071"/>
                </a:lnTo>
                <a:lnTo>
                  <a:pt x="1360" y="577987"/>
                </a:lnTo>
                <a:lnTo>
                  <a:pt x="2040" y="573676"/>
                </a:lnTo>
                <a:lnTo>
                  <a:pt x="3400" y="569591"/>
                </a:lnTo>
                <a:lnTo>
                  <a:pt x="4534" y="565280"/>
                </a:lnTo>
                <a:lnTo>
                  <a:pt x="6120" y="561195"/>
                </a:lnTo>
                <a:lnTo>
                  <a:pt x="7707" y="557338"/>
                </a:lnTo>
                <a:lnTo>
                  <a:pt x="9747" y="553480"/>
                </a:lnTo>
                <a:lnTo>
                  <a:pt x="11560" y="549850"/>
                </a:lnTo>
                <a:lnTo>
                  <a:pt x="13827" y="545992"/>
                </a:lnTo>
                <a:lnTo>
                  <a:pt x="16093" y="542588"/>
                </a:lnTo>
                <a:lnTo>
                  <a:pt x="18813" y="539185"/>
                </a:lnTo>
                <a:lnTo>
                  <a:pt x="21307" y="536008"/>
                </a:lnTo>
                <a:lnTo>
                  <a:pt x="24026" y="532831"/>
                </a:lnTo>
                <a:lnTo>
                  <a:pt x="27200" y="529654"/>
                </a:lnTo>
                <a:lnTo>
                  <a:pt x="30373" y="526931"/>
                </a:lnTo>
                <a:lnTo>
                  <a:pt x="33773" y="524208"/>
                </a:lnTo>
                <a:lnTo>
                  <a:pt x="36946" y="521712"/>
                </a:lnTo>
                <a:lnTo>
                  <a:pt x="40573" y="519216"/>
                </a:lnTo>
                <a:lnTo>
                  <a:pt x="44199" y="516947"/>
                </a:lnTo>
                <a:lnTo>
                  <a:pt x="48053" y="514905"/>
                </a:lnTo>
                <a:lnTo>
                  <a:pt x="51906" y="513090"/>
                </a:lnTo>
                <a:lnTo>
                  <a:pt x="55986" y="511501"/>
                </a:lnTo>
                <a:lnTo>
                  <a:pt x="60066" y="509913"/>
                </a:lnTo>
                <a:lnTo>
                  <a:pt x="64372" y="508551"/>
                </a:lnTo>
                <a:lnTo>
                  <a:pt x="68452" y="507417"/>
                </a:lnTo>
                <a:lnTo>
                  <a:pt x="72986" y="506509"/>
                </a:lnTo>
                <a:lnTo>
                  <a:pt x="77519" y="505828"/>
                </a:lnTo>
                <a:lnTo>
                  <a:pt x="1466054" y="335643"/>
                </a:lnTo>
                <a:lnTo>
                  <a:pt x="1470587" y="335189"/>
                </a:lnTo>
                <a:lnTo>
                  <a:pt x="1475120" y="334962"/>
                </a:lnTo>
                <a:close/>
                <a:moveTo>
                  <a:pt x="539943" y="276452"/>
                </a:moveTo>
                <a:lnTo>
                  <a:pt x="535408" y="276905"/>
                </a:lnTo>
                <a:lnTo>
                  <a:pt x="531326" y="277586"/>
                </a:lnTo>
                <a:lnTo>
                  <a:pt x="527245" y="278720"/>
                </a:lnTo>
                <a:lnTo>
                  <a:pt x="523390" y="280307"/>
                </a:lnTo>
                <a:lnTo>
                  <a:pt x="519535" y="282348"/>
                </a:lnTo>
                <a:lnTo>
                  <a:pt x="516361" y="284389"/>
                </a:lnTo>
                <a:lnTo>
                  <a:pt x="512959" y="286884"/>
                </a:lnTo>
                <a:lnTo>
                  <a:pt x="510012" y="289832"/>
                </a:lnTo>
                <a:lnTo>
                  <a:pt x="507517" y="292553"/>
                </a:lnTo>
                <a:lnTo>
                  <a:pt x="505023" y="295955"/>
                </a:lnTo>
                <a:lnTo>
                  <a:pt x="503209" y="299357"/>
                </a:lnTo>
                <a:lnTo>
                  <a:pt x="501622" y="302986"/>
                </a:lnTo>
                <a:lnTo>
                  <a:pt x="500488" y="307068"/>
                </a:lnTo>
                <a:lnTo>
                  <a:pt x="499808" y="311150"/>
                </a:lnTo>
                <a:lnTo>
                  <a:pt x="496180" y="336777"/>
                </a:lnTo>
                <a:lnTo>
                  <a:pt x="572822" y="346756"/>
                </a:lnTo>
                <a:lnTo>
                  <a:pt x="581666" y="281214"/>
                </a:lnTo>
                <a:lnTo>
                  <a:pt x="548786" y="276905"/>
                </a:lnTo>
                <a:lnTo>
                  <a:pt x="544251" y="276452"/>
                </a:lnTo>
                <a:lnTo>
                  <a:pt x="539943" y="276452"/>
                </a:lnTo>
                <a:close/>
                <a:moveTo>
                  <a:pt x="430648" y="0"/>
                </a:moveTo>
                <a:lnTo>
                  <a:pt x="435183" y="227"/>
                </a:lnTo>
                <a:lnTo>
                  <a:pt x="439491" y="453"/>
                </a:lnTo>
                <a:lnTo>
                  <a:pt x="444253" y="907"/>
                </a:lnTo>
                <a:lnTo>
                  <a:pt x="1831306" y="185964"/>
                </a:lnTo>
                <a:lnTo>
                  <a:pt x="1835841" y="186645"/>
                </a:lnTo>
                <a:lnTo>
                  <a:pt x="1840149" y="187552"/>
                </a:lnTo>
                <a:lnTo>
                  <a:pt x="1844457" y="188686"/>
                </a:lnTo>
                <a:lnTo>
                  <a:pt x="1848766" y="190046"/>
                </a:lnTo>
                <a:lnTo>
                  <a:pt x="1852847" y="191634"/>
                </a:lnTo>
                <a:lnTo>
                  <a:pt x="1856929" y="193448"/>
                </a:lnTo>
                <a:lnTo>
                  <a:pt x="1860784" y="195262"/>
                </a:lnTo>
                <a:lnTo>
                  <a:pt x="1864638" y="197303"/>
                </a:lnTo>
                <a:lnTo>
                  <a:pt x="1868040" y="199798"/>
                </a:lnTo>
                <a:lnTo>
                  <a:pt x="1871895" y="202066"/>
                </a:lnTo>
                <a:lnTo>
                  <a:pt x="1875069" y="204561"/>
                </a:lnTo>
                <a:lnTo>
                  <a:pt x="1878470" y="207509"/>
                </a:lnTo>
                <a:lnTo>
                  <a:pt x="1881418" y="210457"/>
                </a:lnTo>
                <a:lnTo>
                  <a:pt x="1884366" y="213405"/>
                </a:lnTo>
                <a:lnTo>
                  <a:pt x="1887314" y="216580"/>
                </a:lnTo>
                <a:lnTo>
                  <a:pt x="1889808" y="219755"/>
                </a:lnTo>
                <a:lnTo>
                  <a:pt x="1892302" y="223384"/>
                </a:lnTo>
                <a:lnTo>
                  <a:pt x="1894796" y="226786"/>
                </a:lnTo>
                <a:lnTo>
                  <a:pt x="1896837" y="230641"/>
                </a:lnTo>
                <a:lnTo>
                  <a:pt x="1898878" y="234270"/>
                </a:lnTo>
                <a:lnTo>
                  <a:pt x="1900692" y="238125"/>
                </a:lnTo>
                <a:lnTo>
                  <a:pt x="1902279" y="241980"/>
                </a:lnTo>
                <a:lnTo>
                  <a:pt x="1903640" y="246289"/>
                </a:lnTo>
                <a:lnTo>
                  <a:pt x="1905000" y="250145"/>
                </a:lnTo>
                <a:lnTo>
                  <a:pt x="1905908" y="254453"/>
                </a:lnTo>
                <a:lnTo>
                  <a:pt x="1906814" y="258536"/>
                </a:lnTo>
                <a:lnTo>
                  <a:pt x="1907268" y="263071"/>
                </a:lnTo>
                <a:lnTo>
                  <a:pt x="1907722" y="267380"/>
                </a:lnTo>
                <a:lnTo>
                  <a:pt x="1908175" y="271689"/>
                </a:lnTo>
                <a:lnTo>
                  <a:pt x="1908175" y="276225"/>
                </a:lnTo>
                <a:lnTo>
                  <a:pt x="1907722" y="280761"/>
                </a:lnTo>
                <a:lnTo>
                  <a:pt x="1907041" y="285296"/>
                </a:lnTo>
                <a:lnTo>
                  <a:pt x="1793211" y="1139825"/>
                </a:lnTo>
                <a:lnTo>
                  <a:pt x="1792758" y="1143681"/>
                </a:lnTo>
                <a:lnTo>
                  <a:pt x="1791851" y="1147309"/>
                </a:lnTo>
                <a:lnTo>
                  <a:pt x="1791170" y="1151165"/>
                </a:lnTo>
                <a:lnTo>
                  <a:pt x="1790036" y="1155020"/>
                </a:lnTo>
                <a:lnTo>
                  <a:pt x="1788676" y="1158422"/>
                </a:lnTo>
                <a:lnTo>
                  <a:pt x="1787315" y="1161823"/>
                </a:lnTo>
                <a:lnTo>
                  <a:pt x="1785955" y="1165225"/>
                </a:lnTo>
                <a:lnTo>
                  <a:pt x="1784368" y="1168400"/>
                </a:lnTo>
                <a:lnTo>
                  <a:pt x="1782554" y="1171802"/>
                </a:lnTo>
                <a:lnTo>
                  <a:pt x="1780513" y="1174977"/>
                </a:lnTo>
                <a:lnTo>
                  <a:pt x="1778699" y="1178152"/>
                </a:lnTo>
                <a:lnTo>
                  <a:pt x="1776658" y="1180873"/>
                </a:lnTo>
                <a:lnTo>
                  <a:pt x="1774164" y="1183595"/>
                </a:lnTo>
                <a:lnTo>
                  <a:pt x="1771896" y="1186543"/>
                </a:lnTo>
                <a:lnTo>
                  <a:pt x="1769402" y="1189265"/>
                </a:lnTo>
                <a:lnTo>
                  <a:pt x="1766908" y="1191532"/>
                </a:lnTo>
                <a:lnTo>
                  <a:pt x="1764187" y="1194254"/>
                </a:lnTo>
                <a:lnTo>
                  <a:pt x="1761466" y="1196522"/>
                </a:lnTo>
                <a:lnTo>
                  <a:pt x="1758518" y="1198563"/>
                </a:lnTo>
                <a:lnTo>
                  <a:pt x="1755797" y="1200831"/>
                </a:lnTo>
                <a:lnTo>
                  <a:pt x="1752849" y="1202872"/>
                </a:lnTo>
                <a:lnTo>
                  <a:pt x="1749448" y="1204686"/>
                </a:lnTo>
                <a:lnTo>
                  <a:pt x="1746500" y="1206273"/>
                </a:lnTo>
                <a:lnTo>
                  <a:pt x="1743098" y="1208088"/>
                </a:lnTo>
                <a:lnTo>
                  <a:pt x="1739924" y="1209448"/>
                </a:lnTo>
                <a:lnTo>
                  <a:pt x="1736296" y="1210809"/>
                </a:lnTo>
                <a:lnTo>
                  <a:pt x="1733121" y="1211943"/>
                </a:lnTo>
                <a:lnTo>
                  <a:pt x="1729493" y="1213077"/>
                </a:lnTo>
                <a:lnTo>
                  <a:pt x="1725865" y="1213984"/>
                </a:lnTo>
                <a:lnTo>
                  <a:pt x="1722237" y="1214891"/>
                </a:lnTo>
                <a:lnTo>
                  <a:pt x="1718609" y="1215572"/>
                </a:lnTo>
                <a:lnTo>
                  <a:pt x="1714981" y="1216025"/>
                </a:lnTo>
                <a:lnTo>
                  <a:pt x="1714981" y="1211490"/>
                </a:lnTo>
                <a:lnTo>
                  <a:pt x="1714981" y="1209448"/>
                </a:lnTo>
                <a:lnTo>
                  <a:pt x="1714754" y="1207181"/>
                </a:lnTo>
                <a:lnTo>
                  <a:pt x="1609994" y="351291"/>
                </a:lnTo>
                <a:lnTo>
                  <a:pt x="1609314" y="346756"/>
                </a:lnTo>
                <a:lnTo>
                  <a:pt x="1608407" y="342447"/>
                </a:lnTo>
                <a:lnTo>
                  <a:pt x="1607273" y="338138"/>
                </a:lnTo>
                <a:lnTo>
                  <a:pt x="1606139" y="334055"/>
                </a:lnTo>
                <a:lnTo>
                  <a:pt x="1604552" y="329746"/>
                </a:lnTo>
                <a:lnTo>
                  <a:pt x="1602738" y="325891"/>
                </a:lnTo>
                <a:lnTo>
                  <a:pt x="1600924" y="321809"/>
                </a:lnTo>
                <a:lnTo>
                  <a:pt x="1598883" y="318180"/>
                </a:lnTo>
                <a:lnTo>
                  <a:pt x="1596842" y="314325"/>
                </a:lnTo>
                <a:lnTo>
                  <a:pt x="1594348" y="310923"/>
                </a:lnTo>
                <a:lnTo>
                  <a:pt x="1591854" y="307521"/>
                </a:lnTo>
                <a:lnTo>
                  <a:pt x="1588906" y="304346"/>
                </a:lnTo>
                <a:lnTo>
                  <a:pt x="1586185" y="300945"/>
                </a:lnTo>
                <a:lnTo>
                  <a:pt x="1583237" y="297996"/>
                </a:lnTo>
                <a:lnTo>
                  <a:pt x="1579836" y="295048"/>
                </a:lnTo>
                <a:lnTo>
                  <a:pt x="1576661" y="292553"/>
                </a:lnTo>
                <a:lnTo>
                  <a:pt x="1573260" y="290059"/>
                </a:lnTo>
                <a:lnTo>
                  <a:pt x="1569859" y="287564"/>
                </a:lnTo>
                <a:lnTo>
                  <a:pt x="1566004" y="285296"/>
                </a:lnTo>
                <a:lnTo>
                  <a:pt x="1562376" y="283482"/>
                </a:lnTo>
                <a:lnTo>
                  <a:pt x="1558521" y="281668"/>
                </a:lnTo>
                <a:lnTo>
                  <a:pt x="1554666" y="279853"/>
                </a:lnTo>
                <a:lnTo>
                  <a:pt x="1550584" y="278266"/>
                </a:lnTo>
                <a:lnTo>
                  <a:pt x="1546503" y="277132"/>
                </a:lnTo>
                <a:lnTo>
                  <a:pt x="1542195" y="275998"/>
                </a:lnTo>
                <a:lnTo>
                  <a:pt x="1538113" y="275091"/>
                </a:lnTo>
                <a:lnTo>
                  <a:pt x="1533805" y="274637"/>
                </a:lnTo>
                <a:lnTo>
                  <a:pt x="1529270" y="274184"/>
                </a:lnTo>
                <a:lnTo>
                  <a:pt x="1524961" y="273957"/>
                </a:lnTo>
                <a:lnTo>
                  <a:pt x="1520426" y="273730"/>
                </a:lnTo>
                <a:lnTo>
                  <a:pt x="1516118" y="273957"/>
                </a:lnTo>
                <a:lnTo>
                  <a:pt x="1511583" y="274411"/>
                </a:lnTo>
                <a:lnTo>
                  <a:pt x="788012" y="363084"/>
                </a:lnTo>
                <a:lnTo>
                  <a:pt x="790052" y="349931"/>
                </a:lnTo>
                <a:lnTo>
                  <a:pt x="790279" y="345622"/>
                </a:lnTo>
                <a:lnTo>
                  <a:pt x="790052" y="341766"/>
                </a:lnTo>
                <a:lnTo>
                  <a:pt x="789599" y="337684"/>
                </a:lnTo>
                <a:lnTo>
                  <a:pt x="788692" y="333828"/>
                </a:lnTo>
                <a:lnTo>
                  <a:pt x="787105" y="329973"/>
                </a:lnTo>
                <a:lnTo>
                  <a:pt x="785291" y="326571"/>
                </a:lnTo>
                <a:lnTo>
                  <a:pt x="783250" y="322943"/>
                </a:lnTo>
                <a:lnTo>
                  <a:pt x="780756" y="319768"/>
                </a:lnTo>
                <a:lnTo>
                  <a:pt x="778034" y="316593"/>
                </a:lnTo>
                <a:lnTo>
                  <a:pt x="775087" y="313871"/>
                </a:lnTo>
                <a:lnTo>
                  <a:pt x="771685" y="311603"/>
                </a:lnTo>
                <a:lnTo>
                  <a:pt x="768057" y="309109"/>
                </a:lnTo>
                <a:lnTo>
                  <a:pt x="764202" y="307295"/>
                </a:lnTo>
                <a:lnTo>
                  <a:pt x="760121" y="305934"/>
                </a:lnTo>
                <a:lnTo>
                  <a:pt x="755813" y="304800"/>
                </a:lnTo>
                <a:lnTo>
                  <a:pt x="751278" y="303893"/>
                </a:lnTo>
                <a:lnTo>
                  <a:pt x="712956" y="298677"/>
                </a:lnTo>
                <a:lnTo>
                  <a:pt x="703206" y="373516"/>
                </a:lnTo>
                <a:lnTo>
                  <a:pt x="680530" y="376238"/>
                </a:lnTo>
                <a:lnTo>
                  <a:pt x="691188" y="295955"/>
                </a:lnTo>
                <a:lnTo>
                  <a:pt x="603661" y="284162"/>
                </a:lnTo>
                <a:lnTo>
                  <a:pt x="589829" y="387350"/>
                </a:lnTo>
                <a:lnTo>
                  <a:pt x="567153" y="390072"/>
                </a:lnTo>
                <a:lnTo>
                  <a:pt x="569874" y="368754"/>
                </a:lnTo>
                <a:lnTo>
                  <a:pt x="493232" y="358548"/>
                </a:lnTo>
                <a:lnTo>
                  <a:pt x="487790" y="400050"/>
                </a:lnTo>
                <a:lnTo>
                  <a:pt x="298450" y="423182"/>
                </a:lnTo>
                <a:lnTo>
                  <a:pt x="344935" y="76653"/>
                </a:lnTo>
                <a:lnTo>
                  <a:pt x="345615" y="72118"/>
                </a:lnTo>
                <a:lnTo>
                  <a:pt x="346522" y="67809"/>
                </a:lnTo>
                <a:lnTo>
                  <a:pt x="347656" y="63500"/>
                </a:lnTo>
                <a:lnTo>
                  <a:pt x="349016" y="59418"/>
                </a:lnTo>
                <a:lnTo>
                  <a:pt x="350377" y="55109"/>
                </a:lnTo>
                <a:lnTo>
                  <a:pt x="352418" y="51027"/>
                </a:lnTo>
                <a:lnTo>
                  <a:pt x="354232" y="47398"/>
                </a:lnTo>
                <a:lnTo>
                  <a:pt x="356272" y="43316"/>
                </a:lnTo>
                <a:lnTo>
                  <a:pt x="358767" y="39914"/>
                </a:lnTo>
                <a:lnTo>
                  <a:pt x="361034" y="36286"/>
                </a:lnTo>
                <a:lnTo>
                  <a:pt x="363529" y="32884"/>
                </a:lnTo>
                <a:lnTo>
                  <a:pt x="366476" y="29709"/>
                </a:lnTo>
                <a:lnTo>
                  <a:pt x="369197" y="26534"/>
                </a:lnTo>
                <a:lnTo>
                  <a:pt x="372145" y="23586"/>
                </a:lnTo>
                <a:lnTo>
                  <a:pt x="375547" y="20637"/>
                </a:lnTo>
                <a:lnTo>
                  <a:pt x="378721" y="18143"/>
                </a:lnTo>
                <a:lnTo>
                  <a:pt x="382349" y="15648"/>
                </a:lnTo>
                <a:lnTo>
                  <a:pt x="385750" y="13153"/>
                </a:lnTo>
                <a:lnTo>
                  <a:pt x="389605" y="11112"/>
                </a:lnTo>
                <a:lnTo>
                  <a:pt x="393233" y="9298"/>
                </a:lnTo>
                <a:lnTo>
                  <a:pt x="397088" y="7484"/>
                </a:lnTo>
                <a:lnTo>
                  <a:pt x="400943" y="5670"/>
                </a:lnTo>
                <a:lnTo>
                  <a:pt x="405025" y="4309"/>
                </a:lnTo>
                <a:lnTo>
                  <a:pt x="409106" y="3175"/>
                </a:lnTo>
                <a:lnTo>
                  <a:pt x="413414" y="2041"/>
                </a:lnTo>
                <a:lnTo>
                  <a:pt x="417496" y="1361"/>
                </a:lnTo>
                <a:lnTo>
                  <a:pt x="421804" y="680"/>
                </a:lnTo>
                <a:lnTo>
                  <a:pt x="426339" y="227"/>
                </a:lnTo>
                <a:lnTo>
                  <a:pt x="43064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52" name="KSO_Shape"/>
          <p:cNvSpPr/>
          <p:nvPr/>
        </p:nvSpPr>
        <p:spPr bwMode="auto">
          <a:xfrm>
            <a:off x="5891295" y="3290798"/>
            <a:ext cx="346145" cy="329992"/>
          </a:xfrm>
          <a:custGeom>
            <a:avLst/>
            <a:gdLst>
              <a:gd name="T0" fmla="*/ 809074 w 1703388"/>
              <a:gd name="T1" fmla="*/ 1478228 h 1624013"/>
              <a:gd name="T2" fmla="*/ 791320 w 1703388"/>
              <a:gd name="T3" fmla="*/ 1498504 h 1624013"/>
              <a:gd name="T4" fmla="*/ 767225 w 1703388"/>
              <a:gd name="T5" fmla="*/ 1669343 h 1624013"/>
              <a:gd name="T6" fmla="*/ 784979 w 1703388"/>
              <a:gd name="T7" fmla="*/ 1689619 h 1624013"/>
              <a:gd name="T8" fmla="*/ 1094912 w 1703388"/>
              <a:gd name="T9" fmla="*/ 1696209 h 1624013"/>
              <a:gd name="T10" fmla="*/ 1123318 w 1703388"/>
              <a:gd name="T11" fmla="*/ 1687592 h 1624013"/>
              <a:gd name="T12" fmla="*/ 1138790 w 1703388"/>
              <a:gd name="T13" fmla="*/ 1665793 h 1624013"/>
              <a:gd name="T14" fmla="*/ 1112159 w 1703388"/>
              <a:gd name="T15" fmla="*/ 1494956 h 1624013"/>
              <a:gd name="T16" fmla="*/ 1091869 w 1703388"/>
              <a:gd name="T17" fmla="*/ 1476453 h 1624013"/>
              <a:gd name="T18" fmla="*/ 420515 w 1703388"/>
              <a:gd name="T19" fmla="*/ 1084591 h 1624013"/>
              <a:gd name="T20" fmla="*/ 1484232 w 1703388"/>
              <a:gd name="T21" fmla="*/ 1089660 h 1624013"/>
              <a:gd name="T22" fmla="*/ 991959 w 1703388"/>
              <a:gd name="T23" fmla="*/ 702499 h 1624013"/>
              <a:gd name="T24" fmla="*/ 840325 w 1703388"/>
              <a:gd name="T25" fmla="*/ 542724 h 1624013"/>
              <a:gd name="T26" fmla="*/ 585098 w 1703388"/>
              <a:gd name="T27" fmla="*/ 161549 h 1624013"/>
              <a:gd name="T28" fmla="*/ 552147 w 1703388"/>
              <a:gd name="T29" fmla="*/ 161549 h 1624013"/>
              <a:gd name="T30" fmla="*/ 946033 w 1703388"/>
              <a:gd name="T31" fmla="*/ 19770 h 1624013"/>
              <a:gd name="T32" fmla="*/ 936648 w 1703388"/>
              <a:gd name="T33" fmla="*/ 33458 h 1624013"/>
              <a:gd name="T34" fmla="*/ 943496 w 1703388"/>
              <a:gd name="T35" fmla="*/ 53482 h 1624013"/>
              <a:gd name="T36" fmla="*/ 970128 w 1703388"/>
              <a:gd name="T37" fmla="*/ 54496 h 1624013"/>
              <a:gd name="T38" fmla="*/ 979258 w 1703388"/>
              <a:gd name="T39" fmla="*/ 40556 h 1624013"/>
              <a:gd name="T40" fmla="*/ 972156 w 1703388"/>
              <a:gd name="T41" fmla="*/ 20784 h 1624013"/>
              <a:gd name="T42" fmla="*/ 227758 w 1703388"/>
              <a:gd name="T43" fmla="*/ 0 h 1624013"/>
              <a:gd name="T44" fmla="*/ 1692713 w 1703388"/>
              <a:gd name="T45" fmla="*/ 2281 h 1624013"/>
              <a:gd name="T46" fmla="*/ 1716554 w 1703388"/>
              <a:gd name="T47" fmla="*/ 12167 h 1624013"/>
              <a:gd name="T48" fmla="*/ 1735324 w 1703388"/>
              <a:gd name="T49" fmla="*/ 28389 h 1624013"/>
              <a:gd name="T50" fmla="*/ 1746990 w 1703388"/>
              <a:gd name="T51" fmla="*/ 49427 h 1624013"/>
              <a:gd name="T52" fmla="*/ 1750794 w 1703388"/>
              <a:gd name="T53" fmla="*/ 1014127 h 1624013"/>
              <a:gd name="T54" fmla="*/ 1745976 w 1703388"/>
              <a:gd name="T55" fmla="*/ 1038460 h 1624013"/>
              <a:gd name="T56" fmla="*/ 1733040 w 1703388"/>
              <a:gd name="T57" fmla="*/ 1058990 h 1624013"/>
              <a:gd name="T58" fmla="*/ 1713257 w 1703388"/>
              <a:gd name="T59" fmla="*/ 1074452 h 1624013"/>
              <a:gd name="T60" fmla="*/ 1688909 w 1703388"/>
              <a:gd name="T61" fmla="*/ 1083070 h 1624013"/>
              <a:gd name="T62" fmla="*/ 1619162 w 1703388"/>
              <a:gd name="T63" fmla="*/ 1089660 h 1624013"/>
              <a:gd name="T64" fmla="*/ 1688402 w 1703388"/>
              <a:gd name="T65" fmla="*/ 1097011 h 1624013"/>
              <a:gd name="T66" fmla="*/ 1711229 w 1703388"/>
              <a:gd name="T67" fmla="*/ 1105882 h 1624013"/>
              <a:gd name="T68" fmla="*/ 1733294 w 1703388"/>
              <a:gd name="T69" fmla="*/ 1127681 h 1624013"/>
              <a:gd name="T70" fmla="*/ 1905000 w 1703388"/>
              <a:gd name="T71" fmla="*/ 1740820 h 1624013"/>
              <a:gd name="T72" fmla="*/ 1900435 w 1703388"/>
              <a:gd name="T73" fmla="*/ 1766674 h 1624013"/>
              <a:gd name="T74" fmla="*/ 1887500 w 1703388"/>
              <a:gd name="T75" fmla="*/ 1788472 h 1624013"/>
              <a:gd name="T76" fmla="*/ 1867970 w 1703388"/>
              <a:gd name="T77" fmla="*/ 1804947 h 1624013"/>
              <a:gd name="T78" fmla="*/ 1843368 w 1703388"/>
              <a:gd name="T79" fmla="*/ 1814579 h 1624013"/>
              <a:gd name="T80" fmla="*/ 69241 w 1703388"/>
              <a:gd name="T81" fmla="*/ 1815593 h 1624013"/>
              <a:gd name="T82" fmla="*/ 43624 w 1703388"/>
              <a:gd name="T83" fmla="*/ 1808750 h 1624013"/>
              <a:gd name="T84" fmla="*/ 22573 w 1703388"/>
              <a:gd name="T85" fmla="*/ 1794049 h 1624013"/>
              <a:gd name="T86" fmla="*/ 7609 w 1703388"/>
              <a:gd name="T87" fmla="*/ 1773517 h 1624013"/>
              <a:gd name="T88" fmla="*/ 508 w 1703388"/>
              <a:gd name="T89" fmla="*/ 1748678 h 1624013"/>
              <a:gd name="T90" fmla="*/ 165365 w 1703388"/>
              <a:gd name="T91" fmla="*/ 1142635 h 1624013"/>
              <a:gd name="T92" fmla="*/ 191490 w 1703388"/>
              <a:gd name="T93" fmla="*/ 1108924 h 1624013"/>
              <a:gd name="T94" fmla="*/ 213047 w 1703388"/>
              <a:gd name="T95" fmla="*/ 1098025 h 1624013"/>
              <a:gd name="T96" fmla="*/ 286093 w 1703388"/>
              <a:gd name="T97" fmla="*/ 1092448 h 1624013"/>
              <a:gd name="T98" fmla="*/ 219896 w 1703388"/>
              <a:gd name="T99" fmla="*/ 1083831 h 1624013"/>
              <a:gd name="T100" fmla="*/ 194787 w 1703388"/>
              <a:gd name="T101" fmla="*/ 1075972 h 1624013"/>
              <a:gd name="T102" fmla="*/ 174497 w 1703388"/>
              <a:gd name="T103" fmla="*/ 1061778 h 1624013"/>
              <a:gd name="T104" fmla="*/ 160547 w 1703388"/>
              <a:gd name="T105" fmla="*/ 1041502 h 1624013"/>
              <a:gd name="T106" fmla="*/ 154460 w 1703388"/>
              <a:gd name="T107" fmla="*/ 1017675 h 1624013"/>
              <a:gd name="T108" fmla="*/ 156996 w 1703388"/>
              <a:gd name="T109" fmla="*/ 52975 h 1624013"/>
              <a:gd name="T110" fmla="*/ 167649 w 1703388"/>
              <a:gd name="T111" fmla="*/ 31177 h 1624013"/>
              <a:gd name="T112" fmla="*/ 185403 w 1703388"/>
              <a:gd name="T113" fmla="*/ 14194 h 1624013"/>
              <a:gd name="T114" fmla="*/ 208736 w 1703388"/>
              <a:gd name="T115" fmla="*/ 3296 h 16240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03388" h="1624013">
                <a:moveTo>
                  <a:pt x="746125" y="1315983"/>
                </a:moveTo>
                <a:lnTo>
                  <a:pt x="742043" y="1316210"/>
                </a:lnTo>
                <a:lnTo>
                  <a:pt x="737961" y="1316663"/>
                </a:lnTo>
                <a:lnTo>
                  <a:pt x="734333" y="1317570"/>
                </a:lnTo>
                <a:lnTo>
                  <a:pt x="730477" y="1318930"/>
                </a:lnTo>
                <a:lnTo>
                  <a:pt x="727075" y="1320290"/>
                </a:lnTo>
                <a:lnTo>
                  <a:pt x="723447" y="1321877"/>
                </a:lnTo>
                <a:lnTo>
                  <a:pt x="720499" y="1323690"/>
                </a:lnTo>
                <a:lnTo>
                  <a:pt x="717550" y="1326183"/>
                </a:lnTo>
                <a:lnTo>
                  <a:pt x="715056" y="1328450"/>
                </a:lnTo>
                <a:lnTo>
                  <a:pt x="712788" y="1331170"/>
                </a:lnTo>
                <a:lnTo>
                  <a:pt x="710520" y="1334116"/>
                </a:lnTo>
                <a:lnTo>
                  <a:pt x="708933" y="1336836"/>
                </a:lnTo>
                <a:lnTo>
                  <a:pt x="707572" y="1340009"/>
                </a:lnTo>
                <a:lnTo>
                  <a:pt x="706665" y="1343409"/>
                </a:lnTo>
                <a:lnTo>
                  <a:pt x="705984" y="1346582"/>
                </a:lnTo>
                <a:lnTo>
                  <a:pt x="705984" y="1350209"/>
                </a:lnTo>
                <a:lnTo>
                  <a:pt x="684213" y="1482805"/>
                </a:lnTo>
                <a:lnTo>
                  <a:pt x="684440" y="1486204"/>
                </a:lnTo>
                <a:lnTo>
                  <a:pt x="685120" y="1489604"/>
                </a:lnTo>
                <a:lnTo>
                  <a:pt x="686027" y="1492778"/>
                </a:lnTo>
                <a:lnTo>
                  <a:pt x="687388" y="1495951"/>
                </a:lnTo>
                <a:lnTo>
                  <a:pt x="689202" y="1499124"/>
                </a:lnTo>
                <a:lnTo>
                  <a:pt x="691243" y="1501844"/>
                </a:lnTo>
                <a:lnTo>
                  <a:pt x="693511" y="1504564"/>
                </a:lnTo>
                <a:lnTo>
                  <a:pt x="696233" y="1506830"/>
                </a:lnTo>
                <a:lnTo>
                  <a:pt x="698954" y="1509097"/>
                </a:lnTo>
                <a:lnTo>
                  <a:pt x="701902" y="1510910"/>
                </a:lnTo>
                <a:lnTo>
                  <a:pt x="705304" y="1512950"/>
                </a:lnTo>
                <a:lnTo>
                  <a:pt x="708706" y="1514310"/>
                </a:lnTo>
                <a:lnTo>
                  <a:pt x="712561" y="1515443"/>
                </a:lnTo>
                <a:lnTo>
                  <a:pt x="716417" y="1516123"/>
                </a:lnTo>
                <a:lnTo>
                  <a:pt x="720499" y="1516803"/>
                </a:lnTo>
                <a:lnTo>
                  <a:pt x="724354" y="1516803"/>
                </a:lnTo>
                <a:lnTo>
                  <a:pt x="979034" y="1516803"/>
                </a:lnTo>
                <a:lnTo>
                  <a:pt x="982890" y="1516803"/>
                </a:lnTo>
                <a:lnTo>
                  <a:pt x="986972" y="1516123"/>
                </a:lnTo>
                <a:lnTo>
                  <a:pt x="990827" y="1515443"/>
                </a:lnTo>
                <a:lnTo>
                  <a:pt x="994683" y="1514310"/>
                </a:lnTo>
                <a:lnTo>
                  <a:pt x="998084" y="1512950"/>
                </a:lnTo>
                <a:lnTo>
                  <a:pt x="1001486" y="1510910"/>
                </a:lnTo>
                <a:lnTo>
                  <a:pt x="1004434" y="1509097"/>
                </a:lnTo>
                <a:lnTo>
                  <a:pt x="1007156" y="1506830"/>
                </a:lnTo>
                <a:lnTo>
                  <a:pt x="1009877" y="1504564"/>
                </a:lnTo>
                <a:lnTo>
                  <a:pt x="1012145" y="1501844"/>
                </a:lnTo>
                <a:lnTo>
                  <a:pt x="1014186" y="1499124"/>
                </a:lnTo>
                <a:lnTo>
                  <a:pt x="1016001" y="1495951"/>
                </a:lnTo>
                <a:lnTo>
                  <a:pt x="1017361" y="1492778"/>
                </a:lnTo>
                <a:lnTo>
                  <a:pt x="1018268" y="1489604"/>
                </a:lnTo>
                <a:lnTo>
                  <a:pt x="1018949" y="1486204"/>
                </a:lnTo>
                <a:lnTo>
                  <a:pt x="1019176" y="1482805"/>
                </a:lnTo>
                <a:lnTo>
                  <a:pt x="997404" y="1350209"/>
                </a:lnTo>
                <a:lnTo>
                  <a:pt x="997404" y="1346582"/>
                </a:lnTo>
                <a:lnTo>
                  <a:pt x="996724" y="1343409"/>
                </a:lnTo>
                <a:lnTo>
                  <a:pt x="995817" y="1340009"/>
                </a:lnTo>
                <a:lnTo>
                  <a:pt x="994456" y="1336836"/>
                </a:lnTo>
                <a:lnTo>
                  <a:pt x="992868" y="1334116"/>
                </a:lnTo>
                <a:lnTo>
                  <a:pt x="990601" y="1331170"/>
                </a:lnTo>
                <a:lnTo>
                  <a:pt x="988333" y="1328450"/>
                </a:lnTo>
                <a:lnTo>
                  <a:pt x="985838" y="1326183"/>
                </a:lnTo>
                <a:lnTo>
                  <a:pt x="982890" y="1323690"/>
                </a:lnTo>
                <a:lnTo>
                  <a:pt x="979942" y="1321877"/>
                </a:lnTo>
                <a:lnTo>
                  <a:pt x="976313" y="1320290"/>
                </a:lnTo>
                <a:lnTo>
                  <a:pt x="972911" y="1318930"/>
                </a:lnTo>
                <a:lnTo>
                  <a:pt x="969056" y="1317570"/>
                </a:lnTo>
                <a:lnTo>
                  <a:pt x="965427" y="1316663"/>
                </a:lnTo>
                <a:lnTo>
                  <a:pt x="961345" y="1316210"/>
                </a:lnTo>
                <a:lnTo>
                  <a:pt x="957263" y="1315983"/>
                </a:lnTo>
                <a:lnTo>
                  <a:pt x="746125" y="1315983"/>
                </a:lnTo>
                <a:close/>
                <a:moveTo>
                  <a:pt x="376011" y="969875"/>
                </a:moveTo>
                <a:lnTo>
                  <a:pt x="376238" y="972141"/>
                </a:lnTo>
                <a:lnTo>
                  <a:pt x="376238" y="974408"/>
                </a:lnTo>
                <a:lnTo>
                  <a:pt x="376238" y="976901"/>
                </a:lnTo>
                <a:lnTo>
                  <a:pt x="375784" y="979848"/>
                </a:lnTo>
                <a:lnTo>
                  <a:pt x="1327604" y="979848"/>
                </a:lnTo>
                <a:lnTo>
                  <a:pt x="1327151" y="976901"/>
                </a:lnTo>
                <a:lnTo>
                  <a:pt x="1327151" y="974408"/>
                </a:lnTo>
                <a:lnTo>
                  <a:pt x="1327151" y="972141"/>
                </a:lnTo>
                <a:lnTo>
                  <a:pt x="1327377" y="969875"/>
                </a:lnTo>
                <a:lnTo>
                  <a:pt x="376011" y="969875"/>
                </a:lnTo>
                <a:close/>
                <a:moveTo>
                  <a:pt x="1190625" y="246062"/>
                </a:moveTo>
                <a:lnTo>
                  <a:pt x="1179043" y="466952"/>
                </a:lnTo>
                <a:lnTo>
                  <a:pt x="1105004" y="394834"/>
                </a:lnTo>
                <a:lnTo>
                  <a:pt x="886977" y="628196"/>
                </a:lnTo>
                <a:lnTo>
                  <a:pt x="869943" y="612775"/>
                </a:lnTo>
                <a:lnTo>
                  <a:pt x="821114" y="566964"/>
                </a:lnTo>
                <a:lnTo>
                  <a:pt x="810667" y="557212"/>
                </a:lnTo>
                <a:lnTo>
                  <a:pt x="624436" y="758825"/>
                </a:lnTo>
                <a:lnTo>
                  <a:pt x="558800" y="693284"/>
                </a:lnTo>
                <a:lnTo>
                  <a:pt x="695067" y="545193"/>
                </a:lnTo>
                <a:lnTo>
                  <a:pt x="751391" y="485321"/>
                </a:lnTo>
                <a:lnTo>
                  <a:pt x="808169" y="425450"/>
                </a:lnTo>
                <a:lnTo>
                  <a:pt x="890838" y="502557"/>
                </a:lnTo>
                <a:lnTo>
                  <a:pt x="1044819" y="339498"/>
                </a:lnTo>
                <a:lnTo>
                  <a:pt x="970781" y="267607"/>
                </a:lnTo>
                <a:lnTo>
                  <a:pt x="1190625" y="246062"/>
                </a:lnTo>
                <a:close/>
                <a:moveTo>
                  <a:pt x="493712" y="144462"/>
                </a:moveTo>
                <a:lnTo>
                  <a:pt x="523175" y="144462"/>
                </a:lnTo>
                <a:lnTo>
                  <a:pt x="523175" y="796255"/>
                </a:lnTo>
                <a:lnTo>
                  <a:pt x="1174750" y="796255"/>
                </a:lnTo>
                <a:lnTo>
                  <a:pt x="1174750" y="825500"/>
                </a:lnTo>
                <a:lnTo>
                  <a:pt x="523175" y="825500"/>
                </a:lnTo>
                <a:lnTo>
                  <a:pt x="493712" y="825500"/>
                </a:lnTo>
                <a:lnTo>
                  <a:pt x="493712" y="796255"/>
                </a:lnTo>
                <a:lnTo>
                  <a:pt x="493712" y="144462"/>
                </a:lnTo>
                <a:close/>
                <a:moveTo>
                  <a:pt x="207282" y="64825"/>
                </a:moveTo>
                <a:lnTo>
                  <a:pt x="207282" y="905277"/>
                </a:lnTo>
                <a:lnTo>
                  <a:pt x="1496106" y="905277"/>
                </a:lnTo>
                <a:lnTo>
                  <a:pt x="1496106" y="64825"/>
                </a:lnTo>
                <a:lnTo>
                  <a:pt x="207282" y="64825"/>
                </a:lnTo>
                <a:close/>
                <a:moveTo>
                  <a:pt x="846818" y="17453"/>
                </a:moveTo>
                <a:lnTo>
                  <a:pt x="845911" y="17679"/>
                </a:lnTo>
                <a:lnTo>
                  <a:pt x="844777" y="18133"/>
                </a:lnTo>
                <a:lnTo>
                  <a:pt x="843643" y="18586"/>
                </a:lnTo>
                <a:lnTo>
                  <a:pt x="841829" y="19946"/>
                </a:lnTo>
                <a:lnTo>
                  <a:pt x="840468" y="21986"/>
                </a:lnTo>
                <a:lnTo>
                  <a:pt x="839108" y="24479"/>
                </a:lnTo>
                <a:lnTo>
                  <a:pt x="838200" y="26973"/>
                </a:lnTo>
                <a:lnTo>
                  <a:pt x="837520" y="29919"/>
                </a:lnTo>
                <a:lnTo>
                  <a:pt x="837520" y="33319"/>
                </a:lnTo>
                <a:lnTo>
                  <a:pt x="837520" y="36266"/>
                </a:lnTo>
                <a:lnTo>
                  <a:pt x="838200" y="39439"/>
                </a:lnTo>
                <a:lnTo>
                  <a:pt x="839108" y="41932"/>
                </a:lnTo>
                <a:lnTo>
                  <a:pt x="840468" y="44199"/>
                </a:lnTo>
                <a:lnTo>
                  <a:pt x="841829" y="46465"/>
                </a:lnTo>
                <a:lnTo>
                  <a:pt x="843643" y="47825"/>
                </a:lnTo>
                <a:lnTo>
                  <a:pt x="844777" y="48279"/>
                </a:lnTo>
                <a:lnTo>
                  <a:pt x="845911" y="48732"/>
                </a:lnTo>
                <a:lnTo>
                  <a:pt x="846818" y="48959"/>
                </a:lnTo>
                <a:lnTo>
                  <a:pt x="847952" y="48959"/>
                </a:lnTo>
                <a:lnTo>
                  <a:pt x="865188" y="48959"/>
                </a:lnTo>
                <a:lnTo>
                  <a:pt x="866095" y="48959"/>
                </a:lnTo>
                <a:lnTo>
                  <a:pt x="867456" y="48732"/>
                </a:lnTo>
                <a:lnTo>
                  <a:pt x="868363" y="48279"/>
                </a:lnTo>
                <a:lnTo>
                  <a:pt x="869270" y="47825"/>
                </a:lnTo>
                <a:lnTo>
                  <a:pt x="871084" y="46465"/>
                </a:lnTo>
                <a:lnTo>
                  <a:pt x="872445" y="44199"/>
                </a:lnTo>
                <a:lnTo>
                  <a:pt x="874033" y="41932"/>
                </a:lnTo>
                <a:lnTo>
                  <a:pt x="874940" y="39439"/>
                </a:lnTo>
                <a:lnTo>
                  <a:pt x="875620" y="36266"/>
                </a:lnTo>
                <a:lnTo>
                  <a:pt x="875847" y="33319"/>
                </a:lnTo>
                <a:lnTo>
                  <a:pt x="875620" y="29919"/>
                </a:lnTo>
                <a:lnTo>
                  <a:pt x="874940" y="26973"/>
                </a:lnTo>
                <a:lnTo>
                  <a:pt x="874033" y="24479"/>
                </a:lnTo>
                <a:lnTo>
                  <a:pt x="872445" y="21986"/>
                </a:lnTo>
                <a:lnTo>
                  <a:pt x="871084" y="19946"/>
                </a:lnTo>
                <a:lnTo>
                  <a:pt x="869270" y="18586"/>
                </a:lnTo>
                <a:lnTo>
                  <a:pt x="868363" y="18133"/>
                </a:lnTo>
                <a:lnTo>
                  <a:pt x="867456" y="17679"/>
                </a:lnTo>
                <a:lnTo>
                  <a:pt x="866095" y="17453"/>
                </a:lnTo>
                <a:lnTo>
                  <a:pt x="865188" y="17453"/>
                </a:lnTo>
                <a:lnTo>
                  <a:pt x="847952" y="17453"/>
                </a:lnTo>
                <a:lnTo>
                  <a:pt x="846818" y="17453"/>
                </a:lnTo>
                <a:close/>
                <a:moveTo>
                  <a:pt x="203654" y="0"/>
                </a:moveTo>
                <a:lnTo>
                  <a:pt x="207282" y="0"/>
                </a:lnTo>
                <a:lnTo>
                  <a:pt x="1496106" y="0"/>
                </a:lnTo>
                <a:lnTo>
                  <a:pt x="1499961" y="0"/>
                </a:lnTo>
                <a:lnTo>
                  <a:pt x="1503363" y="227"/>
                </a:lnTo>
                <a:lnTo>
                  <a:pt x="1506765" y="680"/>
                </a:lnTo>
                <a:lnTo>
                  <a:pt x="1510167" y="1360"/>
                </a:lnTo>
                <a:lnTo>
                  <a:pt x="1513568" y="2040"/>
                </a:lnTo>
                <a:lnTo>
                  <a:pt x="1516743" y="2947"/>
                </a:lnTo>
                <a:lnTo>
                  <a:pt x="1520145" y="3853"/>
                </a:lnTo>
                <a:lnTo>
                  <a:pt x="1523093" y="4987"/>
                </a:lnTo>
                <a:lnTo>
                  <a:pt x="1526042" y="6347"/>
                </a:lnTo>
                <a:lnTo>
                  <a:pt x="1529217" y="7706"/>
                </a:lnTo>
                <a:lnTo>
                  <a:pt x="1531938" y="9293"/>
                </a:lnTo>
                <a:lnTo>
                  <a:pt x="1534886" y="10880"/>
                </a:lnTo>
                <a:lnTo>
                  <a:pt x="1537608" y="12693"/>
                </a:lnTo>
                <a:lnTo>
                  <a:pt x="1540102" y="14506"/>
                </a:lnTo>
                <a:lnTo>
                  <a:pt x="1542824" y="16546"/>
                </a:lnTo>
                <a:lnTo>
                  <a:pt x="1545092" y="18586"/>
                </a:lnTo>
                <a:lnTo>
                  <a:pt x="1547360" y="20626"/>
                </a:lnTo>
                <a:lnTo>
                  <a:pt x="1549627" y="22893"/>
                </a:lnTo>
                <a:lnTo>
                  <a:pt x="1551669" y="25386"/>
                </a:lnTo>
                <a:lnTo>
                  <a:pt x="1553483" y="27879"/>
                </a:lnTo>
                <a:lnTo>
                  <a:pt x="1555297" y="30372"/>
                </a:lnTo>
                <a:lnTo>
                  <a:pt x="1557111" y="33092"/>
                </a:lnTo>
                <a:lnTo>
                  <a:pt x="1558472" y="35812"/>
                </a:lnTo>
                <a:lnTo>
                  <a:pt x="1559833" y="38759"/>
                </a:lnTo>
                <a:lnTo>
                  <a:pt x="1561194" y="41479"/>
                </a:lnTo>
                <a:lnTo>
                  <a:pt x="1562101" y="44199"/>
                </a:lnTo>
                <a:lnTo>
                  <a:pt x="1563008" y="47372"/>
                </a:lnTo>
                <a:lnTo>
                  <a:pt x="1564142" y="50318"/>
                </a:lnTo>
                <a:lnTo>
                  <a:pt x="1564595" y="53718"/>
                </a:lnTo>
                <a:lnTo>
                  <a:pt x="1565049" y="56665"/>
                </a:lnTo>
                <a:lnTo>
                  <a:pt x="1565276" y="59838"/>
                </a:lnTo>
                <a:lnTo>
                  <a:pt x="1565502" y="63238"/>
                </a:lnTo>
                <a:lnTo>
                  <a:pt x="1565502" y="906864"/>
                </a:lnTo>
                <a:lnTo>
                  <a:pt x="1565276" y="910037"/>
                </a:lnTo>
                <a:lnTo>
                  <a:pt x="1565049" y="913437"/>
                </a:lnTo>
                <a:lnTo>
                  <a:pt x="1564595" y="916383"/>
                </a:lnTo>
                <a:lnTo>
                  <a:pt x="1564142" y="919783"/>
                </a:lnTo>
                <a:lnTo>
                  <a:pt x="1563008" y="922730"/>
                </a:lnTo>
                <a:lnTo>
                  <a:pt x="1562101" y="925676"/>
                </a:lnTo>
                <a:lnTo>
                  <a:pt x="1561194" y="928623"/>
                </a:lnTo>
                <a:lnTo>
                  <a:pt x="1559833" y="931343"/>
                </a:lnTo>
                <a:lnTo>
                  <a:pt x="1558472" y="934289"/>
                </a:lnTo>
                <a:lnTo>
                  <a:pt x="1557111" y="937009"/>
                </a:lnTo>
                <a:lnTo>
                  <a:pt x="1555297" y="939502"/>
                </a:lnTo>
                <a:lnTo>
                  <a:pt x="1553483" y="942222"/>
                </a:lnTo>
                <a:lnTo>
                  <a:pt x="1551669" y="944716"/>
                </a:lnTo>
                <a:lnTo>
                  <a:pt x="1549627" y="946982"/>
                </a:lnTo>
                <a:lnTo>
                  <a:pt x="1547360" y="949475"/>
                </a:lnTo>
                <a:lnTo>
                  <a:pt x="1545092" y="951515"/>
                </a:lnTo>
                <a:lnTo>
                  <a:pt x="1542824" y="953555"/>
                </a:lnTo>
                <a:lnTo>
                  <a:pt x="1540102" y="955369"/>
                </a:lnTo>
                <a:lnTo>
                  <a:pt x="1537608" y="957409"/>
                </a:lnTo>
                <a:lnTo>
                  <a:pt x="1534886" y="959222"/>
                </a:lnTo>
                <a:lnTo>
                  <a:pt x="1531938" y="960808"/>
                </a:lnTo>
                <a:lnTo>
                  <a:pt x="1529217" y="962168"/>
                </a:lnTo>
                <a:lnTo>
                  <a:pt x="1526042" y="963755"/>
                </a:lnTo>
                <a:lnTo>
                  <a:pt x="1523093" y="965115"/>
                </a:lnTo>
                <a:lnTo>
                  <a:pt x="1520145" y="966248"/>
                </a:lnTo>
                <a:lnTo>
                  <a:pt x="1516743" y="967155"/>
                </a:lnTo>
                <a:lnTo>
                  <a:pt x="1513568" y="967835"/>
                </a:lnTo>
                <a:lnTo>
                  <a:pt x="1510167" y="968515"/>
                </a:lnTo>
                <a:lnTo>
                  <a:pt x="1506765" y="969195"/>
                </a:lnTo>
                <a:lnTo>
                  <a:pt x="1503363" y="969648"/>
                </a:lnTo>
                <a:lnTo>
                  <a:pt x="1499961" y="969875"/>
                </a:lnTo>
                <a:lnTo>
                  <a:pt x="1496106" y="969875"/>
                </a:lnTo>
                <a:lnTo>
                  <a:pt x="1447347" y="969875"/>
                </a:lnTo>
                <a:lnTo>
                  <a:pt x="1447801" y="972141"/>
                </a:lnTo>
                <a:lnTo>
                  <a:pt x="1447801" y="974408"/>
                </a:lnTo>
                <a:lnTo>
                  <a:pt x="1447801" y="976901"/>
                </a:lnTo>
                <a:lnTo>
                  <a:pt x="1447347" y="979848"/>
                </a:lnTo>
                <a:lnTo>
                  <a:pt x="1496106" y="979848"/>
                </a:lnTo>
                <a:lnTo>
                  <a:pt x="1499735" y="979848"/>
                </a:lnTo>
                <a:lnTo>
                  <a:pt x="1503136" y="980074"/>
                </a:lnTo>
                <a:lnTo>
                  <a:pt x="1506538" y="980528"/>
                </a:lnTo>
                <a:lnTo>
                  <a:pt x="1509713" y="980981"/>
                </a:lnTo>
                <a:lnTo>
                  <a:pt x="1513115" y="981661"/>
                </a:lnTo>
                <a:lnTo>
                  <a:pt x="1516063" y="982568"/>
                </a:lnTo>
                <a:lnTo>
                  <a:pt x="1519238" y="983474"/>
                </a:lnTo>
                <a:lnTo>
                  <a:pt x="1521960" y="984608"/>
                </a:lnTo>
                <a:lnTo>
                  <a:pt x="1524681" y="985968"/>
                </a:lnTo>
                <a:lnTo>
                  <a:pt x="1527629" y="987328"/>
                </a:lnTo>
                <a:lnTo>
                  <a:pt x="1530124" y="988914"/>
                </a:lnTo>
                <a:lnTo>
                  <a:pt x="1532619" y="990501"/>
                </a:lnTo>
                <a:lnTo>
                  <a:pt x="1535113" y="992314"/>
                </a:lnTo>
                <a:lnTo>
                  <a:pt x="1537381" y="994354"/>
                </a:lnTo>
                <a:lnTo>
                  <a:pt x="1539649" y="996394"/>
                </a:lnTo>
                <a:lnTo>
                  <a:pt x="1541917" y="998434"/>
                </a:lnTo>
                <a:lnTo>
                  <a:pt x="1545999" y="1003194"/>
                </a:lnTo>
                <a:lnTo>
                  <a:pt x="1549854" y="1008407"/>
                </a:lnTo>
                <a:lnTo>
                  <a:pt x="1553256" y="1013847"/>
                </a:lnTo>
                <a:lnTo>
                  <a:pt x="1556431" y="1019740"/>
                </a:lnTo>
                <a:lnTo>
                  <a:pt x="1559152" y="1026086"/>
                </a:lnTo>
                <a:lnTo>
                  <a:pt x="1561420" y="1032886"/>
                </a:lnTo>
                <a:lnTo>
                  <a:pt x="1563688" y="1039686"/>
                </a:lnTo>
                <a:lnTo>
                  <a:pt x="1565502" y="1046939"/>
                </a:lnTo>
                <a:lnTo>
                  <a:pt x="1703388" y="1556695"/>
                </a:lnTo>
                <a:lnTo>
                  <a:pt x="1703388" y="1560095"/>
                </a:lnTo>
                <a:lnTo>
                  <a:pt x="1702935" y="1563722"/>
                </a:lnTo>
                <a:lnTo>
                  <a:pt x="1702708" y="1566895"/>
                </a:lnTo>
                <a:lnTo>
                  <a:pt x="1702027" y="1570068"/>
                </a:lnTo>
                <a:lnTo>
                  <a:pt x="1701347" y="1573468"/>
                </a:lnTo>
                <a:lnTo>
                  <a:pt x="1700440" y="1576641"/>
                </a:lnTo>
                <a:lnTo>
                  <a:pt x="1699306" y="1579815"/>
                </a:lnTo>
                <a:lnTo>
                  <a:pt x="1698172" y="1582761"/>
                </a:lnTo>
                <a:lnTo>
                  <a:pt x="1696585" y="1585934"/>
                </a:lnTo>
                <a:lnTo>
                  <a:pt x="1694997" y="1588654"/>
                </a:lnTo>
                <a:lnTo>
                  <a:pt x="1693410" y="1591374"/>
                </a:lnTo>
                <a:lnTo>
                  <a:pt x="1691822" y="1594321"/>
                </a:lnTo>
                <a:lnTo>
                  <a:pt x="1689781" y="1596814"/>
                </a:lnTo>
                <a:lnTo>
                  <a:pt x="1687740" y="1599307"/>
                </a:lnTo>
                <a:lnTo>
                  <a:pt x="1685472" y="1602027"/>
                </a:lnTo>
                <a:lnTo>
                  <a:pt x="1683204" y="1604294"/>
                </a:lnTo>
                <a:lnTo>
                  <a:pt x="1680710" y="1606334"/>
                </a:lnTo>
                <a:lnTo>
                  <a:pt x="1678442" y="1608600"/>
                </a:lnTo>
                <a:lnTo>
                  <a:pt x="1675720" y="1610640"/>
                </a:lnTo>
                <a:lnTo>
                  <a:pt x="1672999" y="1612454"/>
                </a:lnTo>
                <a:lnTo>
                  <a:pt x="1670277" y="1614040"/>
                </a:lnTo>
                <a:lnTo>
                  <a:pt x="1667329" y="1615853"/>
                </a:lnTo>
                <a:lnTo>
                  <a:pt x="1664381" y="1617440"/>
                </a:lnTo>
                <a:lnTo>
                  <a:pt x="1661433" y="1618573"/>
                </a:lnTo>
                <a:lnTo>
                  <a:pt x="1658031" y="1619707"/>
                </a:lnTo>
                <a:lnTo>
                  <a:pt x="1655083" y="1620840"/>
                </a:lnTo>
                <a:lnTo>
                  <a:pt x="1651681" y="1621747"/>
                </a:lnTo>
                <a:lnTo>
                  <a:pt x="1648279" y="1622653"/>
                </a:lnTo>
                <a:lnTo>
                  <a:pt x="1645104" y="1623333"/>
                </a:lnTo>
                <a:lnTo>
                  <a:pt x="1641476" y="1623560"/>
                </a:lnTo>
                <a:lnTo>
                  <a:pt x="1638074" y="1624013"/>
                </a:lnTo>
                <a:lnTo>
                  <a:pt x="1634445" y="1624013"/>
                </a:lnTo>
                <a:lnTo>
                  <a:pt x="68943" y="1624013"/>
                </a:lnTo>
                <a:lnTo>
                  <a:pt x="65314" y="1624013"/>
                </a:lnTo>
                <a:lnTo>
                  <a:pt x="61913" y="1623560"/>
                </a:lnTo>
                <a:lnTo>
                  <a:pt x="58511" y="1623333"/>
                </a:lnTo>
                <a:lnTo>
                  <a:pt x="55109" y="1622653"/>
                </a:lnTo>
                <a:lnTo>
                  <a:pt x="51934" y="1621747"/>
                </a:lnTo>
                <a:lnTo>
                  <a:pt x="48532" y="1620840"/>
                </a:lnTo>
                <a:lnTo>
                  <a:pt x="45357" y="1619707"/>
                </a:lnTo>
                <a:lnTo>
                  <a:pt x="41955" y="1618573"/>
                </a:lnTo>
                <a:lnTo>
                  <a:pt x="39007" y="1617440"/>
                </a:lnTo>
                <a:lnTo>
                  <a:pt x="36286" y="1615853"/>
                </a:lnTo>
                <a:lnTo>
                  <a:pt x="33111" y="1614040"/>
                </a:lnTo>
                <a:lnTo>
                  <a:pt x="30389" y="1612454"/>
                </a:lnTo>
                <a:lnTo>
                  <a:pt x="27668" y="1610640"/>
                </a:lnTo>
                <a:lnTo>
                  <a:pt x="25173" y="1608600"/>
                </a:lnTo>
                <a:lnTo>
                  <a:pt x="22679" y="1606334"/>
                </a:lnTo>
                <a:lnTo>
                  <a:pt x="20184" y="1604294"/>
                </a:lnTo>
                <a:lnTo>
                  <a:pt x="17916" y="1602027"/>
                </a:lnTo>
                <a:lnTo>
                  <a:pt x="15875" y="1599307"/>
                </a:lnTo>
                <a:lnTo>
                  <a:pt x="13607" y="1596814"/>
                </a:lnTo>
                <a:lnTo>
                  <a:pt x="11793" y="1594321"/>
                </a:lnTo>
                <a:lnTo>
                  <a:pt x="9979" y="1591374"/>
                </a:lnTo>
                <a:lnTo>
                  <a:pt x="8391" y="1588654"/>
                </a:lnTo>
                <a:lnTo>
                  <a:pt x="6804" y="1585934"/>
                </a:lnTo>
                <a:lnTo>
                  <a:pt x="5216" y="1582761"/>
                </a:lnTo>
                <a:lnTo>
                  <a:pt x="4082" y="1579815"/>
                </a:lnTo>
                <a:lnTo>
                  <a:pt x="2948" y="1576641"/>
                </a:lnTo>
                <a:lnTo>
                  <a:pt x="2041" y="1573468"/>
                </a:lnTo>
                <a:lnTo>
                  <a:pt x="1361" y="1570068"/>
                </a:lnTo>
                <a:lnTo>
                  <a:pt x="680" y="1566895"/>
                </a:lnTo>
                <a:lnTo>
                  <a:pt x="454" y="1563722"/>
                </a:lnTo>
                <a:lnTo>
                  <a:pt x="0" y="1560095"/>
                </a:lnTo>
                <a:lnTo>
                  <a:pt x="0" y="1556695"/>
                </a:lnTo>
                <a:lnTo>
                  <a:pt x="137886" y="1046939"/>
                </a:lnTo>
                <a:lnTo>
                  <a:pt x="140154" y="1040592"/>
                </a:lnTo>
                <a:lnTo>
                  <a:pt x="142422" y="1034019"/>
                </a:lnTo>
                <a:lnTo>
                  <a:pt x="144916" y="1027673"/>
                </a:lnTo>
                <a:lnTo>
                  <a:pt x="147864" y="1021780"/>
                </a:lnTo>
                <a:lnTo>
                  <a:pt x="150813" y="1016113"/>
                </a:lnTo>
                <a:lnTo>
                  <a:pt x="154214" y="1010447"/>
                </a:lnTo>
                <a:lnTo>
                  <a:pt x="158070" y="1005007"/>
                </a:lnTo>
                <a:lnTo>
                  <a:pt x="161925" y="1000474"/>
                </a:lnTo>
                <a:lnTo>
                  <a:pt x="166461" y="995714"/>
                </a:lnTo>
                <a:lnTo>
                  <a:pt x="168729" y="993901"/>
                </a:lnTo>
                <a:lnTo>
                  <a:pt x="171224" y="991634"/>
                </a:lnTo>
                <a:lnTo>
                  <a:pt x="173718" y="990047"/>
                </a:lnTo>
                <a:lnTo>
                  <a:pt x="176213" y="988234"/>
                </a:lnTo>
                <a:lnTo>
                  <a:pt x="178934" y="986874"/>
                </a:lnTo>
                <a:lnTo>
                  <a:pt x="181656" y="985288"/>
                </a:lnTo>
                <a:lnTo>
                  <a:pt x="184604" y="983928"/>
                </a:lnTo>
                <a:lnTo>
                  <a:pt x="187552" y="982794"/>
                </a:lnTo>
                <a:lnTo>
                  <a:pt x="190500" y="981888"/>
                </a:lnTo>
                <a:lnTo>
                  <a:pt x="193675" y="981208"/>
                </a:lnTo>
                <a:lnTo>
                  <a:pt x="196850" y="980528"/>
                </a:lnTo>
                <a:lnTo>
                  <a:pt x="200252" y="980074"/>
                </a:lnTo>
                <a:lnTo>
                  <a:pt x="203654" y="979848"/>
                </a:lnTo>
                <a:lnTo>
                  <a:pt x="207282" y="979848"/>
                </a:lnTo>
                <a:lnTo>
                  <a:pt x="256041" y="979848"/>
                </a:lnTo>
                <a:lnTo>
                  <a:pt x="255815" y="976901"/>
                </a:lnTo>
                <a:lnTo>
                  <a:pt x="255588" y="974408"/>
                </a:lnTo>
                <a:lnTo>
                  <a:pt x="255588" y="972141"/>
                </a:lnTo>
                <a:lnTo>
                  <a:pt x="256041" y="969875"/>
                </a:lnTo>
                <a:lnTo>
                  <a:pt x="207282" y="969875"/>
                </a:lnTo>
                <a:lnTo>
                  <a:pt x="203654" y="969875"/>
                </a:lnTo>
                <a:lnTo>
                  <a:pt x="200252" y="969648"/>
                </a:lnTo>
                <a:lnTo>
                  <a:pt x="196624" y="969195"/>
                </a:lnTo>
                <a:lnTo>
                  <a:pt x="193222" y="968515"/>
                </a:lnTo>
                <a:lnTo>
                  <a:pt x="189820" y="967835"/>
                </a:lnTo>
                <a:lnTo>
                  <a:pt x="186645" y="967155"/>
                </a:lnTo>
                <a:lnTo>
                  <a:pt x="183243" y="966248"/>
                </a:lnTo>
                <a:lnTo>
                  <a:pt x="180295" y="965115"/>
                </a:lnTo>
                <a:lnTo>
                  <a:pt x="177347" y="963755"/>
                </a:lnTo>
                <a:lnTo>
                  <a:pt x="174172" y="962168"/>
                </a:lnTo>
                <a:lnTo>
                  <a:pt x="171450" y="960808"/>
                </a:lnTo>
                <a:lnTo>
                  <a:pt x="168502" y="959222"/>
                </a:lnTo>
                <a:lnTo>
                  <a:pt x="165781" y="957409"/>
                </a:lnTo>
                <a:lnTo>
                  <a:pt x="163286" y="955369"/>
                </a:lnTo>
                <a:lnTo>
                  <a:pt x="160564" y="953555"/>
                </a:lnTo>
                <a:lnTo>
                  <a:pt x="158297" y="951515"/>
                </a:lnTo>
                <a:lnTo>
                  <a:pt x="156029" y="949475"/>
                </a:lnTo>
                <a:lnTo>
                  <a:pt x="153761" y="946982"/>
                </a:lnTo>
                <a:lnTo>
                  <a:pt x="151720" y="944716"/>
                </a:lnTo>
                <a:lnTo>
                  <a:pt x="149906" y="942222"/>
                </a:lnTo>
                <a:lnTo>
                  <a:pt x="148091" y="939502"/>
                </a:lnTo>
                <a:lnTo>
                  <a:pt x="146277" y="937009"/>
                </a:lnTo>
                <a:lnTo>
                  <a:pt x="144916" y="934289"/>
                </a:lnTo>
                <a:lnTo>
                  <a:pt x="143556" y="931343"/>
                </a:lnTo>
                <a:lnTo>
                  <a:pt x="142195" y="928623"/>
                </a:lnTo>
                <a:lnTo>
                  <a:pt x="141288" y="925676"/>
                </a:lnTo>
                <a:lnTo>
                  <a:pt x="140381" y="922730"/>
                </a:lnTo>
                <a:lnTo>
                  <a:pt x="139247" y="919783"/>
                </a:lnTo>
                <a:lnTo>
                  <a:pt x="138793" y="916383"/>
                </a:lnTo>
                <a:lnTo>
                  <a:pt x="138339" y="913437"/>
                </a:lnTo>
                <a:lnTo>
                  <a:pt x="138113" y="910037"/>
                </a:lnTo>
                <a:lnTo>
                  <a:pt x="137886" y="906864"/>
                </a:lnTo>
                <a:lnTo>
                  <a:pt x="137886" y="63238"/>
                </a:lnTo>
                <a:lnTo>
                  <a:pt x="138113" y="59838"/>
                </a:lnTo>
                <a:lnTo>
                  <a:pt x="138339" y="56665"/>
                </a:lnTo>
                <a:lnTo>
                  <a:pt x="138793" y="53718"/>
                </a:lnTo>
                <a:lnTo>
                  <a:pt x="139247" y="50318"/>
                </a:lnTo>
                <a:lnTo>
                  <a:pt x="140381" y="47372"/>
                </a:lnTo>
                <a:lnTo>
                  <a:pt x="141288" y="44199"/>
                </a:lnTo>
                <a:lnTo>
                  <a:pt x="142195" y="41479"/>
                </a:lnTo>
                <a:lnTo>
                  <a:pt x="143556" y="38759"/>
                </a:lnTo>
                <a:lnTo>
                  <a:pt x="144916" y="35812"/>
                </a:lnTo>
                <a:lnTo>
                  <a:pt x="146277" y="33092"/>
                </a:lnTo>
                <a:lnTo>
                  <a:pt x="148091" y="30372"/>
                </a:lnTo>
                <a:lnTo>
                  <a:pt x="149906" y="27879"/>
                </a:lnTo>
                <a:lnTo>
                  <a:pt x="151720" y="25386"/>
                </a:lnTo>
                <a:lnTo>
                  <a:pt x="153761" y="22893"/>
                </a:lnTo>
                <a:lnTo>
                  <a:pt x="156029" y="20626"/>
                </a:lnTo>
                <a:lnTo>
                  <a:pt x="158297" y="18586"/>
                </a:lnTo>
                <a:lnTo>
                  <a:pt x="160564" y="16546"/>
                </a:lnTo>
                <a:lnTo>
                  <a:pt x="163286" y="14506"/>
                </a:lnTo>
                <a:lnTo>
                  <a:pt x="165781" y="12693"/>
                </a:lnTo>
                <a:lnTo>
                  <a:pt x="168502" y="10880"/>
                </a:lnTo>
                <a:lnTo>
                  <a:pt x="171450" y="9293"/>
                </a:lnTo>
                <a:lnTo>
                  <a:pt x="174172" y="7706"/>
                </a:lnTo>
                <a:lnTo>
                  <a:pt x="177347" y="6347"/>
                </a:lnTo>
                <a:lnTo>
                  <a:pt x="180295" y="4987"/>
                </a:lnTo>
                <a:lnTo>
                  <a:pt x="183243" y="3853"/>
                </a:lnTo>
                <a:lnTo>
                  <a:pt x="186645" y="2947"/>
                </a:lnTo>
                <a:lnTo>
                  <a:pt x="189820" y="2040"/>
                </a:lnTo>
                <a:lnTo>
                  <a:pt x="193222" y="1360"/>
                </a:lnTo>
                <a:lnTo>
                  <a:pt x="196624" y="680"/>
                </a:lnTo>
                <a:lnTo>
                  <a:pt x="200252" y="227"/>
                </a:lnTo>
                <a:lnTo>
                  <a:pt x="20365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53" name="KSO_Shape"/>
          <p:cNvSpPr/>
          <p:nvPr/>
        </p:nvSpPr>
        <p:spPr bwMode="auto">
          <a:xfrm>
            <a:off x="4394173" y="3290798"/>
            <a:ext cx="329992" cy="329992"/>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54" name="KSO_Shape"/>
          <p:cNvSpPr/>
          <p:nvPr/>
        </p:nvSpPr>
        <p:spPr bwMode="auto">
          <a:xfrm>
            <a:off x="2889525" y="3290798"/>
            <a:ext cx="328892" cy="329992"/>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55" name="KSO_Shape"/>
          <p:cNvSpPr/>
          <p:nvPr/>
        </p:nvSpPr>
        <p:spPr bwMode="auto">
          <a:xfrm>
            <a:off x="1335874" y="3265604"/>
            <a:ext cx="425798" cy="380380"/>
          </a:xfrm>
          <a:custGeom>
            <a:avLst/>
            <a:gdLst>
              <a:gd name="T0" fmla="*/ 909607 w 3376612"/>
              <a:gd name="T1" fmla="*/ 1001215 h 3017837"/>
              <a:gd name="T2" fmla="*/ 782629 w 3376612"/>
              <a:gd name="T3" fmla="*/ 310845 h 3017837"/>
              <a:gd name="T4" fmla="*/ 502596 w 3376612"/>
              <a:gd name="T5" fmla="*/ 389348 h 3017837"/>
              <a:gd name="T6" fmla="*/ 297796 w 3376612"/>
              <a:gd name="T7" fmla="*/ 584260 h 3017837"/>
              <a:gd name="T8" fmla="*/ 206144 w 3376612"/>
              <a:gd name="T9" fmla="*/ 858571 h 3017837"/>
              <a:gd name="T10" fmla="*/ 256746 w 3376612"/>
              <a:gd name="T11" fmla="*/ 1148254 h 3017837"/>
              <a:gd name="T12" fmla="*/ 431543 w 3376612"/>
              <a:gd name="T13" fmla="*/ 1370926 h 3017837"/>
              <a:gd name="T14" fmla="*/ 693066 w 3376612"/>
              <a:gd name="T15" fmla="*/ 1488381 h 3017837"/>
              <a:gd name="T16" fmla="*/ 988475 w 3376612"/>
              <a:gd name="T17" fmla="*/ 1466442 h 3017837"/>
              <a:gd name="T18" fmla="*/ 1227756 w 3376612"/>
              <a:gd name="T19" fmla="*/ 1313616 h 3017837"/>
              <a:gd name="T20" fmla="*/ 1369266 w 3376612"/>
              <a:gd name="T21" fmla="*/ 1066617 h 3017837"/>
              <a:gd name="T22" fmla="*/ 1376431 w 3376612"/>
              <a:gd name="T23" fmla="*/ 770069 h 3017837"/>
              <a:gd name="T24" fmla="*/ 1246863 w 3376612"/>
              <a:gd name="T25" fmla="*/ 515608 h 3017837"/>
              <a:gd name="T26" fmla="*/ 1015642 w 3376612"/>
              <a:gd name="T27" fmla="*/ 351887 h 3017837"/>
              <a:gd name="T28" fmla="*/ 828754 w 3376612"/>
              <a:gd name="T29" fmla="*/ 106978 h 3017837"/>
              <a:gd name="T30" fmla="*/ 1025793 w 3376612"/>
              <a:gd name="T31" fmla="*/ 139513 h 3017837"/>
              <a:gd name="T32" fmla="*/ 1203425 w 3376612"/>
              <a:gd name="T33" fmla="*/ 216971 h 3017837"/>
              <a:gd name="T34" fmla="*/ 1355384 w 3376612"/>
              <a:gd name="T35" fmla="*/ 333381 h 3017837"/>
              <a:gd name="T36" fmla="*/ 1475398 w 3376612"/>
              <a:gd name="T37" fmla="*/ 482177 h 3017837"/>
              <a:gd name="T38" fmla="*/ 1557199 w 3376612"/>
              <a:gd name="T39" fmla="*/ 657539 h 3017837"/>
              <a:gd name="T40" fmla="*/ 1594217 w 3376612"/>
              <a:gd name="T41" fmla="*/ 852900 h 3017837"/>
              <a:gd name="T42" fmla="*/ 1581679 w 3376612"/>
              <a:gd name="T43" fmla="*/ 1055126 h 3017837"/>
              <a:gd name="T44" fmla="*/ 1521522 w 3376612"/>
              <a:gd name="T45" fmla="*/ 1241233 h 3017837"/>
              <a:gd name="T46" fmla="*/ 1419719 w 3376612"/>
              <a:gd name="T47" fmla="*/ 1404058 h 3017837"/>
              <a:gd name="T48" fmla="*/ 1283136 w 3376612"/>
              <a:gd name="T49" fmla="*/ 1537482 h 3017837"/>
              <a:gd name="T50" fmla="*/ 1117595 w 3376612"/>
              <a:gd name="T51" fmla="*/ 1635387 h 3017837"/>
              <a:gd name="T52" fmla="*/ 929363 w 3376612"/>
              <a:gd name="T53" fmla="*/ 1691055 h 3017837"/>
              <a:gd name="T54" fmla="*/ 726503 w 3376612"/>
              <a:gd name="T55" fmla="*/ 1698666 h 3017837"/>
              <a:gd name="T56" fmla="*/ 532899 w 3376612"/>
              <a:gd name="T57" fmla="*/ 1656729 h 3017837"/>
              <a:gd name="T58" fmla="*/ 360042 w 3376612"/>
              <a:gd name="T59" fmla="*/ 1570913 h 3017837"/>
              <a:gd name="T60" fmla="*/ 213906 w 3376612"/>
              <a:gd name="T61" fmla="*/ 1447488 h 3017837"/>
              <a:gd name="T62" fmla="*/ 101057 w 3376612"/>
              <a:gd name="T63" fmla="*/ 1292722 h 3017837"/>
              <a:gd name="T64" fmla="*/ 27615 w 3376612"/>
              <a:gd name="T65" fmla="*/ 1112883 h 3017837"/>
              <a:gd name="T66" fmla="*/ 150 w 3376612"/>
              <a:gd name="T67" fmla="*/ 914537 h 3017837"/>
              <a:gd name="T68" fmla="*/ 22689 w 3376612"/>
              <a:gd name="T69" fmla="*/ 714402 h 3017837"/>
              <a:gd name="T70" fmla="*/ 91951 w 3376612"/>
              <a:gd name="T71" fmla="*/ 532473 h 3017837"/>
              <a:gd name="T72" fmla="*/ 201069 w 3376612"/>
              <a:gd name="T73" fmla="*/ 374871 h 3017837"/>
              <a:gd name="T74" fmla="*/ 344071 w 3376612"/>
              <a:gd name="T75" fmla="*/ 248163 h 3017837"/>
              <a:gd name="T76" fmla="*/ 514538 w 3376612"/>
              <a:gd name="T77" fmla="*/ 158318 h 3017837"/>
              <a:gd name="T78" fmla="*/ 706501 w 3376612"/>
              <a:gd name="T79" fmla="*/ 111754 h 3017837"/>
              <a:gd name="T80" fmla="*/ 1167791 w 3376612"/>
              <a:gd name="T81" fmla="*/ 70573 h 3017837"/>
              <a:gd name="T82" fmla="*/ 1432712 w 3376612"/>
              <a:gd name="T83" fmla="*/ 180833 h 3017837"/>
              <a:gd name="T84" fmla="*/ 1666422 w 3376612"/>
              <a:gd name="T85" fmla="*/ 429553 h 3017837"/>
              <a:gd name="T86" fmla="*/ 1755575 w 3376612"/>
              <a:gd name="T87" fmla="*/ 675886 h 3017837"/>
              <a:gd name="T88" fmla="*/ 1760652 w 3376612"/>
              <a:gd name="T89" fmla="*/ 894617 h 3017837"/>
              <a:gd name="T90" fmla="*/ 1668214 w 3376612"/>
              <a:gd name="T91" fmla="*/ 1172730 h 3017837"/>
              <a:gd name="T92" fmla="*/ 1666422 w 3376612"/>
              <a:gd name="T93" fmla="*/ 1102157 h 3017837"/>
              <a:gd name="T94" fmla="*/ 1687777 w 3376612"/>
              <a:gd name="T95" fmla="*/ 867760 h 3017837"/>
              <a:gd name="T96" fmla="*/ 1602805 w 3376612"/>
              <a:gd name="T97" fmla="*/ 523849 h 3017837"/>
              <a:gd name="T98" fmla="*/ 1398067 w 3376612"/>
              <a:gd name="T99" fmla="*/ 247676 h 3017837"/>
              <a:gd name="T100" fmla="*/ 1102681 w 3376612"/>
              <a:gd name="T101" fmla="*/ 68782 h 3017837"/>
              <a:gd name="T102" fmla="*/ 1523164 w 3376612"/>
              <a:gd name="T103" fmla="*/ 74462 h 3017837"/>
              <a:gd name="T104" fmla="*/ 1767073 w 3376612"/>
              <a:gd name="T105" fmla="*/ 280836 h 3017837"/>
              <a:gd name="T106" fmla="*/ 1894849 w 3376612"/>
              <a:gd name="T107" fmla="*/ 578684 h 3017837"/>
              <a:gd name="T108" fmla="*/ 1884550 w 3376612"/>
              <a:gd name="T109" fmla="*/ 866384 h 3017837"/>
              <a:gd name="T110" fmla="*/ 1769014 w 3376612"/>
              <a:gd name="T111" fmla="*/ 1111855 h 3017837"/>
              <a:gd name="T112" fmla="*/ 1822901 w 3376612"/>
              <a:gd name="T113" fmla="*/ 917717 h 3017837"/>
              <a:gd name="T114" fmla="*/ 1821109 w 3376612"/>
              <a:gd name="T115" fmla="*/ 656876 h 3017837"/>
              <a:gd name="T116" fmla="*/ 1705126 w 3376612"/>
              <a:gd name="T117" fmla="*/ 350971 h 3017837"/>
              <a:gd name="T118" fmla="*/ 1485249 w 3376612"/>
              <a:gd name="T119" fmla="*/ 116990 h 301783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76612" h="3017837">
                <a:moveTo>
                  <a:pt x="876300" y="1063625"/>
                </a:moveTo>
                <a:lnTo>
                  <a:pt x="1215575" y="1063625"/>
                </a:lnTo>
                <a:lnTo>
                  <a:pt x="1347633" y="1377622"/>
                </a:lnTo>
                <a:lnTo>
                  <a:pt x="1376479" y="1445077"/>
                </a:lnTo>
                <a:lnTo>
                  <a:pt x="1389447" y="1476027"/>
                </a:lnTo>
                <a:lnTo>
                  <a:pt x="1401885" y="1506448"/>
                </a:lnTo>
                <a:lnTo>
                  <a:pt x="1413794" y="1536076"/>
                </a:lnTo>
                <a:lnTo>
                  <a:pt x="1425438" y="1565967"/>
                </a:lnTo>
                <a:lnTo>
                  <a:pt x="1436818" y="1596388"/>
                </a:lnTo>
                <a:lnTo>
                  <a:pt x="1448727" y="1627867"/>
                </a:lnTo>
                <a:lnTo>
                  <a:pt x="1452432" y="1627867"/>
                </a:lnTo>
                <a:lnTo>
                  <a:pt x="1463282" y="1597447"/>
                </a:lnTo>
                <a:lnTo>
                  <a:pt x="1474662" y="1567555"/>
                </a:lnTo>
                <a:lnTo>
                  <a:pt x="1486307" y="1537398"/>
                </a:lnTo>
                <a:lnTo>
                  <a:pt x="1498216" y="1506977"/>
                </a:lnTo>
                <a:lnTo>
                  <a:pt x="1523886" y="1444548"/>
                </a:lnTo>
                <a:lnTo>
                  <a:pt x="1551409" y="1377622"/>
                </a:lnTo>
                <a:lnTo>
                  <a:pt x="1683202" y="1063625"/>
                </a:lnTo>
                <a:lnTo>
                  <a:pt x="2014538" y="1063625"/>
                </a:lnTo>
                <a:lnTo>
                  <a:pt x="1612278" y="1775475"/>
                </a:lnTo>
                <a:lnTo>
                  <a:pt x="1807850" y="1775475"/>
                </a:lnTo>
                <a:lnTo>
                  <a:pt x="1807850" y="1915147"/>
                </a:lnTo>
                <a:lnTo>
                  <a:pt x="1584225" y="1915147"/>
                </a:lnTo>
                <a:lnTo>
                  <a:pt x="1584225" y="2003235"/>
                </a:lnTo>
                <a:lnTo>
                  <a:pt x="1807850" y="2003235"/>
                </a:lnTo>
                <a:lnTo>
                  <a:pt x="1807850" y="2142113"/>
                </a:lnTo>
                <a:lnTo>
                  <a:pt x="1584225" y="2142113"/>
                </a:lnTo>
                <a:lnTo>
                  <a:pt x="1584225" y="2370138"/>
                </a:lnTo>
                <a:lnTo>
                  <a:pt x="1289411" y="2370138"/>
                </a:lnTo>
                <a:lnTo>
                  <a:pt x="1289411" y="2142113"/>
                </a:lnTo>
                <a:lnTo>
                  <a:pt x="1083252" y="2142113"/>
                </a:lnTo>
                <a:lnTo>
                  <a:pt x="1083252" y="2003235"/>
                </a:lnTo>
                <a:lnTo>
                  <a:pt x="1289411" y="2003235"/>
                </a:lnTo>
                <a:lnTo>
                  <a:pt x="1289411" y="1915147"/>
                </a:lnTo>
                <a:lnTo>
                  <a:pt x="1083252" y="1915147"/>
                </a:lnTo>
                <a:lnTo>
                  <a:pt x="1083252" y="1775475"/>
                </a:lnTo>
                <a:lnTo>
                  <a:pt x="1257653" y="1775475"/>
                </a:lnTo>
                <a:lnTo>
                  <a:pt x="876300" y="1063625"/>
                </a:lnTo>
                <a:close/>
                <a:moveTo>
                  <a:pt x="1414462" y="550964"/>
                </a:moveTo>
                <a:lnTo>
                  <a:pt x="1387210" y="551228"/>
                </a:lnTo>
                <a:lnTo>
                  <a:pt x="1360223" y="552287"/>
                </a:lnTo>
                <a:lnTo>
                  <a:pt x="1333500" y="553875"/>
                </a:lnTo>
                <a:lnTo>
                  <a:pt x="1306777" y="556522"/>
                </a:lnTo>
                <a:lnTo>
                  <a:pt x="1280583" y="559433"/>
                </a:lnTo>
                <a:lnTo>
                  <a:pt x="1254125" y="562873"/>
                </a:lnTo>
                <a:lnTo>
                  <a:pt x="1228460" y="567373"/>
                </a:lnTo>
                <a:lnTo>
                  <a:pt x="1202267" y="572136"/>
                </a:lnTo>
                <a:lnTo>
                  <a:pt x="1176867" y="577959"/>
                </a:lnTo>
                <a:lnTo>
                  <a:pt x="1151467" y="584046"/>
                </a:lnTo>
                <a:lnTo>
                  <a:pt x="1126331" y="590927"/>
                </a:lnTo>
                <a:lnTo>
                  <a:pt x="1101460" y="598338"/>
                </a:lnTo>
                <a:lnTo>
                  <a:pt x="1076854" y="606277"/>
                </a:lnTo>
                <a:lnTo>
                  <a:pt x="1052777" y="614746"/>
                </a:lnTo>
                <a:lnTo>
                  <a:pt x="1028700" y="624009"/>
                </a:lnTo>
                <a:lnTo>
                  <a:pt x="1005152" y="633802"/>
                </a:lnTo>
                <a:lnTo>
                  <a:pt x="981340" y="643859"/>
                </a:lnTo>
                <a:lnTo>
                  <a:pt x="958056" y="654710"/>
                </a:lnTo>
                <a:lnTo>
                  <a:pt x="935567" y="665825"/>
                </a:lnTo>
                <a:lnTo>
                  <a:pt x="912813" y="677999"/>
                </a:lnTo>
                <a:lnTo>
                  <a:pt x="890852" y="690438"/>
                </a:lnTo>
                <a:lnTo>
                  <a:pt x="868892" y="703142"/>
                </a:lnTo>
                <a:lnTo>
                  <a:pt x="847460" y="716904"/>
                </a:lnTo>
                <a:lnTo>
                  <a:pt x="826294" y="730666"/>
                </a:lnTo>
                <a:lnTo>
                  <a:pt x="805392" y="744958"/>
                </a:lnTo>
                <a:lnTo>
                  <a:pt x="784754" y="760043"/>
                </a:lnTo>
                <a:lnTo>
                  <a:pt x="764910" y="775393"/>
                </a:lnTo>
                <a:lnTo>
                  <a:pt x="745067" y="791273"/>
                </a:lnTo>
                <a:lnTo>
                  <a:pt x="725752" y="807417"/>
                </a:lnTo>
                <a:lnTo>
                  <a:pt x="706967" y="824090"/>
                </a:lnTo>
                <a:lnTo>
                  <a:pt x="688710" y="841558"/>
                </a:lnTo>
                <a:lnTo>
                  <a:pt x="670454" y="859290"/>
                </a:lnTo>
                <a:lnTo>
                  <a:pt x="652992" y="877287"/>
                </a:lnTo>
                <a:lnTo>
                  <a:pt x="635529" y="895813"/>
                </a:lnTo>
                <a:lnTo>
                  <a:pt x="618860" y="914339"/>
                </a:lnTo>
                <a:lnTo>
                  <a:pt x="602456" y="933923"/>
                </a:lnTo>
                <a:lnTo>
                  <a:pt x="586581" y="953508"/>
                </a:lnTo>
                <a:lnTo>
                  <a:pt x="571500" y="973622"/>
                </a:lnTo>
                <a:lnTo>
                  <a:pt x="556419" y="994265"/>
                </a:lnTo>
                <a:lnTo>
                  <a:pt x="541867" y="1014909"/>
                </a:lnTo>
                <a:lnTo>
                  <a:pt x="527844" y="1036081"/>
                </a:lnTo>
                <a:lnTo>
                  <a:pt x="514615" y="1057518"/>
                </a:lnTo>
                <a:lnTo>
                  <a:pt x="501650" y="1079485"/>
                </a:lnTo>
                <a:lnTo>
                  <a:pt x="489215" y="1101452"/>
                </a:lnTo>
                <a:lnTo>
                  <a:pt x="477308" y="1124212"/>
                </a:lnTo>
                <a:lnTo>
                  <a:pt x="465931" y="1147237"/>
                </a:lnTo>
                <a:lnTo>
                  <a:pt x="455083" y="1169998"/>
                </a:lnTo>
                <a:lnTo>
                  <a:pt x="444765" y="1193552"/>
                </a:lnTo>
                <a:lnTo>
                  <a:pt x="435240" y="1217636"/>
                </a:lnTo>
                <a:lnTo>
                  <a:pt x="426244" y="1241455"/>
                </a:lnTo>
                <a:lnTo>
                  <a:pt x="417513" y="1265539"/>
                </a:lnTo>
                <a:lnTo>
                  <a:pt x="409575" y="1290417"/>
                </a:lnTo>
                <a:lnTo>
                  <a:pt x="401902" y="1315295"/>
                </a:lnTo>
                <a:lnTo>
                  <a:pt x="395552" y="1340437"/>
                </a:lnTo>
                <a:lnTo>
                  <a:pt x="389202" y="1365580"/>
                </a:lnTo>
                <a:lnTo>
                  <a:pt x="383646" y="1391252"/>
                </a:lnTo>
                <a:lnTo>
                  <a:pt x="378883" y="1416923"/>
                </a:lnTo>
                <a:lnTo>
                  <a:pt x="374385" y="1443125"/>
                </a:lnTo>
                <a:lnTo>
                  <a:pt x="370681" y="1469061"/>
                </a:lnTo>
                <a:lnTo>
                  <a:pt x="367506" y="1495791"/>
                </a:lnTo>
                <a:lnTo>
                  <a:pt x="365390" y="1522522"/>
                </a:lnTo>
                <a:lnTo>
                  <a:pt x="363538" y="1549252"/>
                </a:lnTo>
                <a:lnTo>
                  <a:pt x="362744" y="1576247"/>
                </a:lnTo>
                <a:lnTo>
                  <a:pt x="362215" y="1603507"/>
                </a:lnTo>
                <a:lnTo>
                  <a:pt x="362744" y="1630502"/>
                </a:lnTo>
                <a:lnTo>
                  <a:pt x="363538" y="1657497"/>
                </a:lnTo>
                <a:lnTo>
                  <a:pt x="365390" y="1684492"/>
                </a:lnTo>
                <a:lnTo>
                  <a:pt x="367506" y="1710693"/>
                </a:lnTo>
                <a:lnTo>
                  <a:pt x="370681" y="1737424"/>
                </a:lnTo>
                <a:lnTo>
                  <a:pt x="374385" y="1763625"/>
                </a:lnTo>
                <a:lnTo>
                  <a:pt x="378883" y="1789561"/>
                </a:lnTo>
                <a:lnTo>
                  <a:pt x="383646" y="1815233"/>
                </a:lnTo>
                <a:lnTo>
                  <a:pt x="389202" y="1841170"/>
                </a:lnTo>
                <a:lnTo>
                  <a:pt x="395552" y="1866312"/>
                </a:lnTo>
                <a:lnTo>
                  <a:pt x="401902" y="1891454"/>
                </a:lnTo>
                <a:lnTo>
                  <a:pt x="409575" y="1916068"/>
                </a:lnTo>
                <a:lnTo>
                  <a:pt x="417513" y="1940681"/>
                </a:lnTo>
                <a:lnTo>
                  <a:pt x="426244" y="1965294"/>
                </a:lnTo>
                <a:lnTo>
                  <a:pt x="435240" y="1989113"/>
                </a:lnTo>
                <a:lnTo>
                  <a:pt x="444765" y="2012932"/>
                </a:lnTo>
                <a:lnTo>
                  <a:pt x="455083" y="2036222"/>
                </a:lnTo>
                <a:lnTo>
                  <a:pt x="465931" y="2059512"/>
                </a:lnTo>
                <a:lnTo>
                  <a:pt x="477308" y="2082537"/>
                </a:lnTo>
                <a:lnTo>
                  <a:pt x="489215" y="2104769"/>
                </a:lnTo>
                <a:lnTo>
                  <a:pt x="501650" y="2127264"/>
                </a:lnTo>
                <a:lnTo>
                  <a:pt x="514615" y="2148966"/>
                </a:lnTo>
                <a:lnTo>
                  <a:pt x="527844" y="2170668"/>
                </a:lnTo>
                <a:lnTo>
                  <a:pt x="541867" y="2191576"/>
                </a:lnTo>
                <a:lnTo>
                  <a:pt x="556419" y="2212484"/>
                </a:lnTo>
                <a:lnTo>
                  <a:pt x="571500" y="2232863"/>
                </a:lnTo>
                <a:lnTo>
                  <a:pt x="586581" y="2252977"/>
                </a:lnTo>
                <a:lnTo>
                  <a:pt x="602456" y="2272561"/>
                </a:lnTo>
                <a:lnTo>
                  <a:pt x="618860" y="2291881"/>
                </a:lnTo>
                <a:lnTo>
                  <a:pt x="635529" y="2310937"/>
                </a:lnTo>
                <a:lnTo>
                  <a:pt x="652992" y="2329463"/>
                </a:lnTo>
                <a:lnTo>
                  <a:pt x="670454" y="2347459"/>
                </a:lnTo>
                <a:lnTo>
                  <a:pt x="688710" y="2365192"/>
                </a:lnTo>
                <a:lnTo>
                  <a:pt x="706967" y="2382394"/>
                </a:lnTo>
                <a:lnTo>
                  <a:pt x="725752" y="2399332"/>
                </a:lnTo>
                <a:lnTo>
                  <a:pt x="745067" y="2415476"/>
                </a:lnTo>
                <a:lnTo>
                  <a:pt x="764910" y="2431091"/>
                </a:lnTo>
                <a:lnTo>
                  <a:pt x="784754" y="2446706"/>
                </a:lnTo>
                <a:lnTo>
                  <a:pt x="805392" y="2461527"/>
                </a:lnTo>
                <a:lnTo>
                  <a:pt x="826294" y="2475818"/>
                </a:lnTo>
                <a:lnTo>
                  <a:pt x="847460" y="2489845"/>
                </a:lnTo>
                <a:lnTo>
                  <a:pt x="868892" y="2503343"/>
                </a:lnTo>
                <a:lnTo>
                  <a:pt x="890852" y="2516311"/>
                </a:lnTo>
                <a:lnTo>
                  <a:pt x="912813" y="2528485"/>
                </a:lnTo>
                <a:lnTo>
                  <a:pt x="935567" y="2540659"/>
                </a:lnTo>
                <a:lnTo>
                  <a:pt x="958056" y="2551775"/>
                </a:lnTo>
                <a:lnTo>
                  <a:pt x="981340" y="2562626"/>
                </a:lnTo>
                <a:lnTo>
                  <a:pt x="1005152" y="2572948"/>
                </a:lnTo>
                <a:lnTo>
                  <a:pt x="1028700" y="2583005"/>
                </a:lnTo>
                <a:lnTo>
                  <a:pt x="1052777" y="2592003"/>
                </a:lnTo>
                <a:lnTo>
                  <a:pt x="1076854" y="2600472"/>
                </a:lnTo>
                <a:lnTo>
                  <a:pt x="1101460" y="2608412"/>
                </a:lnTo>
                <a:lnTo>
                  <a:pt x="1126331" y="2615822"/>
                </a:lnTo>
                <a:lnTo>
                  <a:pt x="1151467" y="2622703"/>
                </a:lnTo>
                <a:lnTo>
                  <a:pt x="1176867" y="2628790"/>
                </a:lnTo>
                <a:lnTo>
                  <a:pt x="1202267" y="2634348"/>
                </a:lnTo>
                <a:lnTo>
                  <a:pt x="1228460" y="2639377"/>
                </a:lnTo>
                <a:lnTo>
                  <a:pt x="1254125" y="2643611"/>
                </a:lnTo>
                <a:lnTo>
                  <a:pt x="1280583" y="2647317"/>
                </a:lnTo>
                <a:lnTo>
                  <a:pt x="1306777" y="2650228"/>
                </a:lnTo>
                <a:lnTo>
                  <a:pt x="1333500" y="2652610"/>
                </a:lnTo>
                <a:lnTo>
                  <a:pt x="1360223" y="2654462"/>
                </a:lnTo>
                <a:lnTo>
                  <a:pt x="1387210" y="2655521"/>
                </a:lnTo>
                <a:lnTo>
                  <a:pt x="1414462" y="2655786"/>
                </a:lnTo>
                <a:lnTo>
                  <a:pt x="1441715" y="2655521"/>
                </a:lnTo>
                <a:lnTo>
                  <a:pt x="1468702" y="2654462"/>
                </a:lnTo>
                <a:lnTo>
                  <a:pt x="1495425" y="2652610"/>
                </a:lnTo>
                <a:lnTo>
                  <a:pt x="1522148" y="2650228"/>
                </a:lnTo>
                <a:lnTo>
                  <a:pt x="1548342" y="2647317"/>
                </a:lnTo>
                <a:lnTo>
                  <a:pt x="1574800" y="2643611"/>
                </a:lnTo>
                <a:lnTo>
                  <a:pt x="1600994" y="2639377"/>
                </a:lnTo>
                <a:lnTo>
                  <a:pt x="1626658" y="2634348"/>
                </a:lnTo>
                <a:lnTo>
                  <a:pt x="1652058" y="2628790"/>
                </a:lnTo>
                <a:lnTo>
                  <a:pt x="1677458" y="2622703"/>
                </a:lnTo>
                <a:lnTo>
                  <a:pt x="1702594" y="2615822"/>
                </a:lnTo>
                <a:lnTo>
                  <a:pt x="1727465" y="2608412"/>
                </a:lnTo>
                <a:lnTo>
                  <a:pt x="1752071" y="2600472"/>
                </a:lnTo>
                <a:lnTo>
                  <a:pt x="1776413" y="2592003"/>
                </a:lnTo>
                <a:lnTo>
                  <a:pt x="1800225" y="2583005"/>
                </a:lnTo>
                <a:lnTo>
                  <a:pt x="1824302" y="2572948"/>
                </a:lnTo>
                <a:lnTo>
                  <a:pt x="1847586" y="2562626"/>
                </a:lnTo>
                <a:lnTo>
                  <a:pt x="1870869" y="2551775"/>
                </a:lnTo>
                <a:lnTo>
                  <a:pt x="1893623" y="2540659"/>
                </a:lnTo>
                <a:lnTo>
                  <a:pt x="1916113" y="2528485"/>
                </a:lnTo>
                <a:lnTo>
                  <a:pt x="1938338" y="2516311"/>
                </a:lnTo>
                <a:lnTo>
                  <a:pt x="1960033" y="2503343"/>
                </a:lnTo>
                <a:lnTo>
                  <a:pt x="1981729" y="2489845"/>
                </a:lnTo>
                <a:lnTo>
                  <a:pt x="2002896" y="2475818"/>
                </a:lnTo>
                <a:lnTo>
                  <a:pt x="2023798" y="2461527"/>
                </a:lnTo>
                <a:lnTo>
                  <a:pt x="2044171" y="2446706"/>
                </a:lnTo>
                <a:lnTo>
                  <a:pt x="2064279" y="2431091"/>
                </a:lnTo>
                <a:lnTo>
                  <a:pt x="2083858" y="2415476"/>
                </a:lnTo>
                <a:lnTo>
                  <a:pt x="2103173" y="2399332"/>
                </a:lnTo>
                <a:lnTo>
                  <a:pt x="2121958" y="2382394"/>
                </a:lnTo>
                <a:lnTo>
                  <a:pt x="2140744" y="2365192"/>
                </a:lnTo>
                <a:lnTo>
                  <a:pt x="2158736" y="2347459"/>
                </a:lnTo>
                <a:lnTo>
                  <a:pt x="2176198" y="2329463"/>
                </a:lnTo>
                <a:lnTo>
                  <a:pt x="2193396" y="2310937"/>
                </a:lnTo>
                <a:lnTo>
                  <a:pt x="2210065" y="2291881"/>
                </a:lnTo>
                <a:lnTo>
                  <a:pt x="2226469" y="2272561"/>
                </a:lnTo>
                <a:lnTo>
                  <a:pt x="2242344" y="2252977"/>
                </a:lnTo>
                <a:lnTo>
                  <a:pt x="2257425" y="2232863"/>
                </a:lnTo>
                <a:lnTo>
                  <a:pt x="2272771" y="2212484"/>
                </a:lnTo>
                <a:lnTo>
                  <a:pt x="2287058" y="2191576"/>
                </a:lnTo>
                <a:lnTo>
                  <a:pt x="2301081" y="2170668"/>
                </a:lnTo>
                <a:lnTo>
                  <a:pt x="2314310" y="2148966"/>
                </a:lnTo>
                <a:lnTo>
                  <a:pt x="2327275" y="2127264"/>
                </a:lnTo>
                <a:lnTo>
                  <a:pt x="2339710" y="2104769"/>
                </a:lnTo>
                <a:lnTo>
                  <a:pt x="2351617" y="2082537"/>
                </a:lnTo>
                <a:lnTo>
                  <a:pt x="2362994" y="2059512"/>
                </a:lnTo>
                <a:lnTo>
                  <a:pt x="2373842" y="2036222"/>
                </a:lnTo>
                <a:lnTo>
                  <a:pt x="2384160" y="2012932"/>
                </a:lnTo>
                <a:lnTo>
                  <a:pt x="2393686" y="1989113"/>
                </a:lnTo>
                <a:lnTo>
                  <a:pt x="2402681" y="1965294"/>
                </a:lnTo>
                <a:lnTo>
                  <a:pt x="2411412" y="1940681"/>
                </a:lnTo>
                <a:lnTo>
                  <a:pt x="2419350" y="1916068"/>
                </a:lnTo>
                <a:lnTo>
                  <a:pt x="2427023" y="1891454"/>
                </a:lnTo>
                <a:lnTo>
                  <a:pt x="2433373" y="1866312"/>
                </a:lnTo>
                <a:lnTo>
                  <a:pt x="2439723" y="1841170"/>
                </a:lnTo>
                <a:lnTo>
                  <a:pt x="2445279" y="1815233"/>
                </a:lnTo>
                <a:lnTo>
                  <a:pt x="2450306" y="1789561"/>
                </a:lnTo>
                <a:lnTo>
                  <a:pt x="2454540" y="1763625"/>
                </a:lnTo>
                <a:lnTo>
                  <a:pt x="2458244" y="1737424"/>
                </a:lnTo>
                <a:lnTo>
                  <a:pt x="2461419" y="1710693"/>
                </a:lnTo>
                <a:lnTo>
                  <a:pt x="2463536" y="1684492"/>
                </a:lnTo>
                <a:lnTo>
                  <a:pt x="2465388" y="1657497"/>
                </a:lnTo>
                <a:lnTo>
                  <a:pt x="2466181" y="1630502"/>
                </a:lnTo>
                <a:lnTo>
                  <a:pt x="2466710" y="1603507"/>
                </a:lnTo>
                <a:lnTo>
                  <a:pt x="2466181" y="1576247"/>
                </a:lnTo>
                <a:lnTo>
                  <a:pt x="2465388" y="1549252"/>
                </a:lnTo>
                <a:lnTo>
                  <a:pt x="2463536" y="1522522"/>
                </a:lnTo>
                <a:lnTo>
                  <a:pt x="2461419" y="1495791"/>
                </a:lnTo>
                <a:lnTo>
                  <a:pt x="2458244" y="1469061"/>
                </a:lnTo>
                <a:lnTo>
                  <a:pt x="2454540" y="1443125"/>
                </a:lnTo>
                <a:lnTo>
                  <a:pt x="2450306" y="1416923"/>
                </a:lnTo>
                <a:lnTo>
                  <a:pt x="2445279" y="1391252"/>
                </a:lnTo>
                <a:lnTo>
                  <a:pt x="2439723" y="1365580"/>
                </a:lnTo>
                <a:lnTo>
                  <a:pt x="2433373" y="1340437"/>
                </a:lnTo>
                <a:lnTo>
                  <a:pt x="2427023" y="1315295"/>
                </a:lnTo>
                <a:lnTo>
                  <a:pt x="2419350" y="1290417"/>
                </a:lnTo>
                <a:lnTo>
                  <a:pt x="2411412" y="1265539"/>
                </a:lnTo>
                <a:lnTo>
                  <a:pt x="2402681" y="1241455"/>
                </a:lnTo>
                <a:lnTo>
                  <a:pt x="2393686" y="1217636"/>
                </a:lnTo>
                <a:lnTo>
                  <a:pt x="2384160" y="1193552"/>
                </a:lnTo>
                <a:lnTo>
                  <a:pt x="2373842" y="1169998"/>
                </a:lnTo>
                <a:lnTo>
                  <a:pt x="2362994" y="1147237"/>
                </a:lnTo>
                <a:lnTo>
                  <a:pt x="2351617" y="1124212"/>
                </a:lnTo>
                <a:lnTo>
                  <a:pt x="2339710" y="1101452"/>
                </a:lnTo>
                <a:lnTo>
                  <a:pt x="2327275" y="1079485"/>
                </a:lnTo>
                <a:lnTo>
                  <a:pt x="2314310" y="1057518"/>
                </a:lnTo>
                <a:lnTo>
                  <a:pt x="2301081" y="1036081"/>
                </a:lnTo>
                <a:lnTo>
                  <a:pt x="2287058" y="1014909"/>
                </a:lnTo>
                <a:lnTo>
                  <a:pt x="2272771" y="994265"/>
                </a:lnTo>
                <a:lnTo>
                  <a:pt x="2257425" y="973622"/>
                </a:lnTo>
                <a:lnTo>
                  <a:pt x="2242344" y="953508"/>
                </a:lnTo>
                <a:lnTo>
                  <a:pt x="2226469" y="933923"/>
                </a:lnTo>
                <a:lnTo>
                  <a:pt x="2210065" y="914339"/>
                </a:lnTo>
                <a:lnTo>
                  <a:pt x="2193396" y="895813"/>
                </a:lnTo>
                <a:lnTo>
                  <a:pt x="2176198" y="877287"/>
                </a:lnTo>
                <a:lnTo>
                  <a:pt x="2158736" y="859290"/>
                </a:lnTo>
                <a:lnTo>
                  <a:pt x="2140744" y="841558"/>
                </a:lnTo>
                <a:lnTo>
                  <a:pt x="2121958" y="824090"/>
                </a:lnTo>
                <a:lnTo>
                  <a:pt x="2103173" y="807417"/>
                </a:lnTo>
                <a:lnTo>
                  <a:pt x="2083858" y="791273"/>
                </a:lnTo>
                <a:lnTo>
                  <a:pt x="2064279" y="775393"/>
                </a:lnTo>
                <a:lnTo>
                  <a:pt x="2044171" y="760043"/>
                </a:lnTo>
                <a:lnTo>
                  <a:pt x="2023798" y="744958"/>
                </a:lnTo>
                <a:lnTo>
                  <a:pt x="2002896" y="730666"/>
                </a:lnTo>
                <a:lnTo>
                  <a:pt x="1981729" y="716904"/>
                </a:lnTo>
                <a:lnTo>
                  <a:pt x="1960033" y="703142"/>
                </a:lnTo>
                <a:lnTo>
                  <a:pt x="1938338" y="690438"/>
                </a:lnTo>
                <a:lnTo>
                  <a:pt x="1916113" y="677999"/>
                </a:lnTo>
                <a:lnTo>
                  <a:pt x="1893623" y="665825"/>
                </a:lnTo>
                <a:lnTo>
                  <a:pt x="1870869" y="654710"/>
                </a:lnTo>
                <a:lnTo>
                  <a:pt x="1847586" y="643859"/>
                </a:lnTo>
                <a:lnTo>
                  <a:pt x="1824302" y="633802"/>
                </a:lnTo>
                <a:lnTo>
                  <a:pt x="1800225" y="624009"/>
                </a:lnTo>
                <a:lnTo>
                  <a:pt x="1776413" y="614746"/>
                </a:lnTo>
                <a:lnTo>
                  <a:pt x="1752071" y="606277"/>
                </a:lnTo>
                <a:lnTo>
                  <a:pt x="1727465" y="598338"/>
                </a:lnTo>
                <a:lnTo>
                  <a:pt x="1702594" y="590927"/>
                </a:lnTo>
                <a:lnTo>
                  <a:pt x="1677458" y="584046"/>
                </a:lnTo>
                <a:lnTo>
                  <a:pt x="1652058" y="577959"/>
                </a:lnTo>
                <a:lnTo>
                  <a:pt x="1626658" y="572136"/>
                </a:lnTo>
                <a:lnTo>
                  <a:pt x="1600994" y="567373"/>
                </a:lnTo>
                <a:lnTo>
                  <a:pt x="1574800" y="562873"/>
                </a:lnTo>
                <a:lnTo>
                  <a:pt x="1548342" y="559433"/>
                </a:lnTo>
                <a:lnTo>
                  <a:pt x="1522148" y="556522"/>
                </a:lnTo>
                <a:lnTo>
                  <a:pt x="1495425" y="553875"/>
                </a:lnTo>
                <a:lnTo>
                  <a:pt x="1468702" y="552287"/>
                </a:lnTo>
                <a:lnTo>
                  <a:pt x="1441715" y="551228"/>
                </a:lnTo>
                <a:lnTo>
                  <a:pt x="1414462" y="550964"/>
                </a:lnTo>
                <a:close/>
                <a:moveTo>
                  <a:pt x="1396206" y="188912"/>
                </a:moveTo>
                <a:lnTo>
                  <a:pt x="1414462" y="188912"/>
                </a:lnTo>
                <a:lnTo>
                  <a:pt x="1432719" y="188912"/>
                </a:lnTo>
                <a:lnTo>
                  <a:pt x="1450975" y="189441"/>
                </a:lnTo>
                <a:lnTo>
                  <a:pt x="1468967" y="189706"/>
                </a:lnTo>
                <a:lnTo>
                  <a:pt x="1487488" y="190765"/>
                </a:lnTo>
                <a:lnTo>
                  <a:pt x="1505479" y="191559"/>
                </a:lnTo>
                <a:lnTo>
                  <a:pt x="1523471" y="192882"/>
                </a:lnTo>
                <a:lnTo>
                  <a:pt x="1541462" y="194470"/>
                </a:lnTo>
                <a:lnTo>
                  <a:pt x="1558925" y="196323"/>
                </a:lnTo>
                <a:lnTo>
                  <a:pt x="1576917" y="198175"/>
                </a:lnTo>
                <a:lnTo>
                  <a:pt x="1594644" y="200292"/>
                </a:lnTo>
                <a:lnTo>
                  <a:pt x="1612371" y="202410"/>
                </a:lnTo>
                <a:lnTo>
                  <a:pt x="1629833" y="205321"/>
                </a:lnTo>
                <a:lnTo>
                  <a:pt x="1647296" y="207967"/>
                </a:lnTo>
                <a:lnTo>
                  <a:pt x="1664758" y="210879"/>
                </a:lnTo>
                <a:lnTo>
                  <a:pt x="1682221" y="214319"/>
                </a:lnTo>
                <a:lnTo>
                  <a:pt x="1699419" y="217760"/>
                </a:lnTo>
                <a:lnTo>
                  <a:pt x="1716617" y="220936"/>
                </a:lnTo>
                <a:lnTo>
                  <a:pt x="1734079" y="225170"/>
                </a:lnTo>
                <a:lnTo>
                  <a:pt x="1751013" y="229140"/>
                </a:lnTo>
                <a:lnTo>
                  <a:pt x="1768210" y="233375"/>
                </a:lnTo>
                <a:lnTo>
                  <a:pt x="1784879" y="237874"/>
                </a:lnTo>
                <a:lnTo>
                  <a:pt x="1801548" y="242373"/>
                </a:lnTo>
                <a:lnTo>
                  <a:pt x="1818217" y="247401"/>
                </a:lnTo>
                <a:lnTo>
                  <a:pt x="1835150" y="252430"/>
                </a:lnTo>
                <a:lnTo>
                  <a:pt x="1851554" y="257723"/>
                </a:lnTo>
                <a:lnTo>
                  <a:pt x="1867958" y="263281"/>
                </a:lnTo>
                <a:lnTo>
                  <a:pt x="1884363" y="268839"/>
                </a:lnTo>
                <a:lnTo>
                  <a:pt x="1900767" y="274661"/>
                </a:lnTo>
                <a:lnTo>
                  <a:pt x="1916906" y="280748"/>
                </a:lnTo>
                <a:lnTo>
                  <a:pt x="1933046" y="286835"/>
                </a:lnTo>
                <a:lnTo>
                  <a:pt x="1949186" y="293452"/>
                </a:lnTo>
                <a:lnTo>
                  <a:pt x="1965060" y="299804"/>
                </a:lnTo>
                <a:lnTo>
                  <a:pt x="1980936" y="306685"/>
                </a:lnTo>
                <a:lnTo>
                  <a:pt x="1996810" y="313831"/>
                </a:lnTo>
                <a:lnTo>
                  <a:pt x="2012156" y="320976"/>
                </a:lnTo>
                <a:lnTo>
                  <a:pt x="2027767" y="328387"/>
                </a:lnTo>
                <a:lnTo>
                  <a:pt x="2043113" y="335797"/>
                </a:lnTo>
                <a:lnTo>
                  <a:pt x="2058458" y="343737"/>
                </a:lnTo>
                <a:lnTo>
                  <a:pt x="2073540" y="351412"/>
                </a:lnTo>
                <a:lnTo>
                  <a:pt x="2088621" y="359352"/>
                </a:lnTo>
                <a:lnTo>
                  <a:pt x="2103702" y="367821"/>
                </a:lnTo>
                <a:lnTo>
                  <a:pt x="2118519" y="376290"/>
                </a:lnTo>
                <a:lnTo>
                  <a:pt x="2133071" y="384759"/>
                </a:lnTo>
                <a:lnTo>
                  <a:pt x="2147623" y="393493"/>
                </a:lnTo>
                <a:lnTo>
                  <a:pt x="2162440" y="402491"/>
                </a:lnTo>
                <a:lnTo>
                  <a:pt x="2176992" y="411489"/>
                </a:lnTo>
                <a:lnTo>
                  <a:pt x="2191279" y="420752"/>
                </a:lnTo>
                <a:lnTo>
                  <a:pt x="2205038" y="430545"/>
                </a:lnTo>
                <a:lnTo>
                  <a:pt x="2219325" y="440072"/>
                </a:lnTo>
                <a:lnTo>
                  <a:pt x="2233348" y="449600"/>
                </a:lnTo>
                <a:lnTo>
                  <a:pt x="2247106" y="459657"/>
                </a:lnTo>
                <a:lnTo>
                  <a:pt x="2260600" y="469979"/>
                </a:lnTo>
                <a:lnTo>
                  <a:pt x="2274358" y="480036"/>
                </a:lnTo>
                <a:lnTo>
                  <a:pt x="2287588" y="490357"/>
                </a:lnTo>
                <a:lnTo>
                  <a:pt x="2301081" y="501208"/>
                </a:lnTo>
                <a:lnTo>
                  <a:pt x="2314046" y="511794"/>
                </a:lnTo>
                <a:lnTo>
                  <a:pt x="2327010" y="522645"/>
                </a:lnTo>
                <a:lnTo>
                  <a:pt x="2339975" y="533761"/>
                </a:lnTo>
                <a:lnTo>
                  <a:pt x="2352675" y="544877"/>
                </a:lnTo>
                <a:lnTo>
                  <a:pt x="2365375" y="555992"/>
                </a:lnTo>
                <a:lnTo>
                  <a:pt x="2377810" y="567637"/>
                </a:lnTo>
                <a:lnTo>
                  <a:pt x="2390246" y="579282"/>
                </a:lnTo>
                <a:lnTo>
                  <a:pt x="2402417" y="591192"/>
                </a:lnTo>
                <a:lnTo>
                  <a:pt x="2414588" y="602837"/>
                </a:lnTo>
                <a:lnTo>
                  <a:pt x="2426494" y="615011"/>
                </a:lnTo>
                <a:lnTo>
                  <a:pt x="2438400" y="627450"/>
                </a:lnTo>
                <a:lnTo>
                  <a:pt x="2449777" y="639624"/>
                </a:lnTo>
                <a:lnTo>
                  <a:pt x="2461419" y="652328"/>
                </a:lnTo>
                <a:lnTo>
                  <a:pt x="2472796" y="664767"/>
                </a:lnTo>
                <a:lnTo>
                  <a:pt x="2483908" y="677735"/>
                </a:lnTo>
                <a:lnTo>
                  <a:pt x="2494756" y="690438"/>
                </a:lnTo>
                <a:lnTo>
                  <a:pt x="2505604" y="703407"/>
                </a:lnTo>
                <a:lnTo>
                  <a:pt x="2516452" y="716904"/>
                </a:lnTo>
                <a:lnTo>
                  <a:pt x="2527036" y="729872"/>
                </a:lnTo>
                <a:lnTo>
                  <a:pt x="2537619" y="743370"/>
                </a:lnTo>
                <a:lnTo>
                  <a:pt x="2547938" y="756867"/>
                </a:lnTo>
                <a:lnTo>
                  <a:pt x="2557727" y="770894"/>
                </a:lnTo>
                <a:lnTo>
                  <a:pt x="2567781" y="784392"/>
                </a:lnTo>
                <a:lnTo>
                  <a:pt x="2577571" y="798419"/>
                </a:lnTo>
                <a:lnTo>
                  <a:pt x="2587360" y="812446"/>
                </a:lnTo>
                <a:lnTo>
                  <a:pt x="2596621" y="826737"/>
                </a:lnTo>
                <a:lnTo>
                  <a:pt x="2605881" y="841029"/>
                </a:lnTo>
                <a:lnTo>
                  <a:pt x="2615142" y="855055"/>
                </a:lnTo>
                <a:lnTo>
                  <a:pt x="2624138" y="869876"/>
                </a:lnTo>
                <a:lnTo>
                  <a:pt x="2632869" y="884432"/>
                </a:lnTo>
                <a:lnTo>
                  <a:pt x="2641600" y="899253"/>
                </a:lnTo>
                <a:lnTo>
                  <a:pt x="2650067" y="914074"/>
                </a:lnTo>
                <a:lnTo>
                  <a:pt x="2658004" y="928895"/>
                </a:lnTo>
                <a:lnTo>
                  <a:pt x="2665942" y="944245"/>
                </a:lnTo>
                <a:lnTo>
                  <a:pt x="2674144" y="959330"/>
                </a:lnTo>
                <a:lnTo>
                  <a:pt x="2681817" y="974681"/>
                </a:lnTo>
                <a:lnTo>
                  <a:pt x="2689225" y="990031"/>
                </a:lnTo>
                <a:lnTo>
                  <a:pt x="2696898" y="1005646"/>
                </a:lnTo>
                <a:lnTo>
                  <a:pt x="2704042" y="1021260"/>
                </a:lnTo>
                <a:lnTo>
                  <a:pt x="2710656" y="1036875"/>
                </a:lnTo>
                <a:lnTo>
                  <a:pt x="2717536" y="1052755"/>
                </a:lnTo>
                <a:lnTo>
                  <a:pt x="2724415" y="1068634"/>
                </a:lnTo>
                <a:lnTo>
                  <a:pt x="2730500" y="1084778"/>
                </a:lnTo>
                <a:lnTo>
                  <a:pt x="2736850" y="1100922"/>
                </a:lnTo>
                <a:lnTo>
                  <a:pt x="2742936" y="1117066"/>
                </a:lnTo>
                <a:lnTo>
                  <a:pt x="2748756" y="1133211"/>
                </a:lnTo>
                <a:lnTo>
                  <a:pt x="2754577" y="1149619"/>
                </a:lnTo>
                <a:lnTo>
                  <a:pt x="2760134" y="1166028"/>
                </a:lnTo>
                <a:lnTo>
                  <a:pt x="2765425" y="1182701"/>
                </a:lnTo>
                <a:lnTo>
                  <a:pt x="2770188" y="1199110"/>
                </a:lnTo>
                <a:lnTo>
                  <a:pt x="2775215" y="1216048"/>
                </a:lnTo>
                <a:lnTo>
                  <a:pt x="2779977" y="1232986"/>
                </a:lnTo>
                <a:lnTo>
                  <a:pt x="2784210" y="1249924"/>
                </a:lnTo>
                <a:lnTo>
                  <a:pt x="2788708" y="1266863"/>
                </a:lnTo>
                <a:lnTo>
                  <a:pt x="2792677" y="1283801"/>
                </a:lnTo>
                <a:lnTo>
                  <a:pt x="2796381" y="1301003"/>
                </a:lnTo>
                <a:lnTo>
                  <a:pt x="2800086" y="1318471"/>
                </a:lnTo>
                <a:lnTo>
                  <a:pt x="2803525" y="1335409"/>
                </a:lnTo>
                <a:lnTo>
                  <a:pt x="2806700" y="1352876"/>
                </a:lnTo>
                <a:lnTo>
                  <a:pt x="2809610" y="1370608"/>
                </a:lnTo>
                <a:lnTo>
                  <a:pt x="2812521" y="1387811"/>
                </a:lnTo>
                <a:lnTo>
                  <a:pt x="2814902" y="1405543"/>
                </a:lnTo>
                <a:lnTo>
                  <a:pt x="2817548" y="1423275"/>
                </a:lnTo>
                <a:lnTo>
                  <a:pt x="2819665" y="1441007"/>
                </a:lnTo>
                <a:lnTo>
                  <a:pt x="2821517" y="1458475"/>
                </a:lnTo>
                <a:lnTo>
                  <a:pt x="2823369" y="1476471"/>
                </a:lnTo>
                <a:lnTo>
                  <a:pt x="2824692" y="1494468"/>
                </a:lnTo>
                <a:lnTo>
                  <a:pt x="2825750" y="1512465"/>
                </a:lnTo>
                <a:lnTo>
                  <a:pt x="2827073" y="1530462"/>
                </a:lnTo>
                <a:lnTo>
                  <a:pt x="2827602" y="1548458"/>
                </a:lnTo>
                <a:lnTo>
                  <a:pt x="2828396" y="1566984"/>
                </a:lnTo>
                <a:lnTo>
                  <a:pt x="2828660" y="1585246"/>
                </a:lnTo>
                <a:lnTo>
                  <a:pt x="2828925" y="1603507"/>
                </a:lnTo>
                <a:lnTo>
                  <a:pt x="2828660" y="1621768"/>
                </a:lnTo>
                <a:lnTo>
                  <a:pt x="2828396" y="1639765"/>
                </a:lnTo>
                <a:lnTo>
                  <a:pt x="2827602" y="1658026"/>
                </a:lnTo>
                <a:lnTo>
                  <a:pt x="2827073" y="1676023"/>
                </a:lnTo>
                <a:lnTo>
                  <a:pt x="2825750" y="1694020"/>
                </a:lnTo>
                <a:lnTo>
                  <a:pt x="2824692" y="1712017"/>
                </a:lnTo>
                <a:lnTo>
                  <a:pt x="2823369" y="1730013"/>
                </a:lnTo>
                <a:lnTo>
                  <a:pt x="2821517" y="1748010"/>
                </a:lnTo>
                <a:lnTo>
                  <a:pt x="2819665" y="1765742"/>
                </a:lnTo>
                <a:lnTo>
                  <a:pt x="2817548" y="1783474"/>
                </a:lnTo>
                <a:lnTo>
                  <a:pt x="2814902" y="1801206"/>
                </a:lnTo>
                <a:lnTo>
                  <a:pt x="2812521" y="1818674"/>
                </a:lnTo>
                <a:lnTo>
                  <a:pt x="2809610" y="1836141"/>
                </a:lnTo>
                <a:lnTo>
                  <a:pt x="2806700" y="1853873"/>
                </a:lnTo>
                <a:lnTo>
                  <a:pt x="2803525" y="1871076"/>
                </a:lnTo>
                <a:lnTo>
                  <a:pt x="2800086" y="1888279"/>
                </a:lnTo>
                <a:lnTo>
                  <a:pt x="2796381" y="1905746"/>
                </a:lnTo>
                <a:lnTo>
                  <a:pt x="2792677" y="1922684"/>
                </a:lnTo>
                <a:lnTo>
                  <a:pt x="2788708" y="1939887"/>
                </a:lnTo>
                <a:lnTo>
                  <a:pt x="2784210" y="1956825"/>
                </a:lnTo>
                <a:lnTo>
                  <a:pt x="2779977" y="1973498"/>
                </a:lnTo>
                <a:lnTo>
                  <a:pt x="2775215" y="1990701"/>
                </a:lnTo>
                <a:lnTo>
                  <a:pt x="2770188" y="2007375"/>
                </a:lnTo>
                <a:lnTo>
                  <a:pt x="2765425" y="2023783"/>
                </a:lnTo>
                <a:lnTo>
                  <a:pt x="2760134" y="2040721"/>
                </a:lnTo>
                <a:lnTo>
                  <a:pt x="2754577" y="2057130"/>
                </a:lnTo>
                <a:lnTo>
                  <a:pt x="2748756" y="2073539"/>
                </a:lnTo>
                <a:lnTo>
                  <a:pt x="2742936" y="2089683"/>
                </a:lnTo>
                <a:lnTo>
                  <a:pt x="2736850" y="2105827"/>
                </a:lnTo>
                <a:lnTo>
                  <a:pt x="2730500" y="2121971"/>
                </a:lnTo>
                <a:lnTo>
                  <a:pt x="2724415" y="2138115"/>
                </a:lnTo>
                <a:lnTo>
                  <a:pt x="2717536" y="2153730"/>
                </a:lnTo>
                <a:lnTo>
                  <a:pt x="2710656" y="2169610"/>
                </a:lnTo>
                <a:lnTo>
                  <a:pt x="2704042" y="2185489"/>
                </a:lnTo>
                <a:lnTo>
                  <a:pt x="2696898" y="2201104"/>
                </a:lnTo>
                <a:lnTo>
                  <a:pt x="2689225" y="2216454"/>
                </a:lnTo>
                <a:lnTo>
                  <a:pt x="2681817" y="2232069"/>
                </a:lnTo>
                <a:lnTo>
                  <a:pt x="2674144" y="2247154"/>
                </a:lnTo>
                <a:lnTo>
                  <a:pt x="2665942" y="2262504"/>
                </a:lnTo>
                <a:lnTo>
                  <a:pt x="2658004" y="2277590"/>
                </a:lnTo>
                <a:lnTo>
                  <a:pt x="2650067" y="2292411"/>
                </a:lnTo>
                <a:lnTo>
                  <a:pt x="2641600" y="2307496"/>
                </a:lnTo>
                <a:lnTo>
                  <a:pt x="2632869" y="2322052"/>
                </a:lnTo>
                <a:lnTo>
                  <a:pt x="2624138" y="2336873"/>
                </a:lnTo>
                <a:lnTo>
                  <a:pt x="2615142" y="2351429"/>
                </a:lnTo>
                <a:lnTo>
                  <a:pt x="2605881" y="2365721"/>
                </a:lnTo>
                <a:lnTo>
                  <a:pt x="2596621" y="2380012"/>
                </a:lnTo>
                <a:lnTo>
                  <a:pt x="2587360" y="2394304"/>
                </a:lnTo>
                <a:lnTo>
                  <a:pt x="2577571" y="2408331"/>
                </a:lnTo>
                <a:lnTo>
                  <a:pt x="2567781" y="2422093"/>
                </a:lnTo>
                <a:lnTo>
                  <a:pt x="2557727" y="2435855"/>
                </a:lnTo>
                <a:lnTo>
                  <a:pt x="2547938" y="2449617"/>
                </a:lnTo>
                <a:lnTo>
                  <a:pt x="2537619" y="2463115"/>
                </a:lnTo>
                <a:lnTo>
                  <a:pt x="2527036" y="2476348"/>
                </a:lnTo>
                <a:lnTo>
                  <a:pt x="2516452" y="2489845"/>
                </a:lnTo>
                <a:lnTo>
                  <a:pt x="2505604" y="2503078"/>
                </a:lnTo>
                <a:lnTo>
                  <a:pt x="2494756" y="2516311"/>
                </a:lnTo>
                <a:lnTo>
                  <a:pt x="2483908" y="2529015"/>
                </a:lnTo>
                <a:lnTo>
                  <a:pt x="2472796" y="2541718"/>
                </a:lnTo>
                <a:lnTo>
                  <a:pt x="2461419" y="2554422"/>
                </a:lnTo>
                <a:lnTo>
                  <a:pt x="2449777" y="2566861"/>
                </a:lnTo>
                <a:lnTo>
                  <a:pt x="2438400" y="2579035"/>
                </a:lnTo>
                <a:lnTo>
                  <a:pt x="2426494" y="2591474"/>
                </a:lnTo>
                <a:lnTo>
                  <a:pt x="2414588" y="2603648"/>
                </a:lnTo>
                <a:lnTo>
                  <a:pt x="2402417" y="2615558"/>
                </a:lnTo>
                <a:lnTo>
                  <a:pt x="2390246" y="2627203"/>
                </a:lnTo>
                <a:lnTo>
                  <a:pt x="2377810" y="2638847"/>
                </a:lnTo>
                <a:lnTo>
                  <a:pt x="2365375" y="2650492"/>
                </a:lnTo>
                <a:lnTo>
                  <a:pt x="2352675" y="2661608"/>
                </a:lnTo>
                <a:lnTo>
                  <a:pt x="2339975" y="2672724"/>
                </a:lnTo>
                <a:lnTo>
                  <a:pt x="2327010" y="2684104"/>
                </a:lnTo>
                <a:lnTo>
                  <a:pt x="2314046" y="2694955"/>
                </a:lnTo>
                <a:lnTo>
                  <a:pt x="2301081" y="2705541"/>
                </a:lnTo>
                <a:lnTo>
                  <a:pt x="2287588" y="2716392"/>
                </a:lnTo>
                <a:lnTo>
                  <a:pt x="2274358" y="2726449"/>
                </a:lnTo>
                <a:lnTo>
                  <a:pt x="2260600" y="2736771"/>
                </a:lnTo>
                <a:lnTo>
                  <a:pt x="2247106" y="2747092"/>
                </a:lnTo>
                <a:lnTo>
                  <a:pt x="2233348" y="2756885"/>
                </a:lnTo>
                <a:lnTo>
                  <a:pt x="2219325" y="2766677"/>
                </a:lnTo>
                <a:lnTo>
                  <a:pt x="2205038" y="2776205"/>
                </a:lnTo>
                <a:lnTo>
                  <a:pt x="2191279" y="2785732"/>
                </a:lnTo>
                <a:lnTo>
                  <a:pt x="2176992" y="2794995"/>
                </a:lnTo>
                <a:lnTo>
                  <a:pt x="2162440" y="2803994"/>
                </a:lnTo>
                <a:lnTo>
                  <a:pt x="2147623" y="2812992"/>
                </a:lnTo>
                <a:lnTo>
                  <a:pt x="2133071" y="2821726"/>
                </a:lnTo>
                <a:lnTo>
                  <a:pt x="2118519" y="2830460"/>
                </a:lnTo>
                <a:lnTo>
                  <a:pt x="2103702" y="2838929"/>
                </a:lnTo>
                <a:lnTo>
                  <a:pt x="2088621" y="2847133"/>
                </a:lnTo>
                <a:lnTo>
                  <a:pt x="2073540" y="2855337"/>
                </a:lnTo>
                <a:lnTo>
                  <a:pt x="2058458" y="2863012"/>
                </a:lnTo>
                <a:lnTo>
                  <a:pt x="2043113" y="2870688"/>
                </a:lnTo>
                <a:lnTo>
                  <a:pt x="2027767" y="2878627"/>
                </a:lnTo>
                <a:lnTo>
                  <a:pt x="2012156" y="2885773"/>
                </a:lnTo>
                <a:lnTo>
                  <a:pt x="1996810" y="2892919"/>
                </a:lnTo>
                <a:lnTo>
                  <a:pt x="1980936" y="2900065"/>
                </a:lnTo>
                <a:lnTo>
                  <a:pt x="1965060" y="2906681"/>
                </a:lnTo>
                <a:lnTo>
                  <a:pt x="1949186" y="2913297"/>
                </a:lnTo>
                <a:lnTo>
                  <a:pt x="1933046" y="2919914"/>
                </a:lnTo>
                <a:lnTo>
                  <a:pt x="1916906" y="2926001"/>
                </a:lnTo>
                <a:lnTo>
                  <a:pt x="1900767" y="2932088"/>
                </a:lnTo>
                <a:lnTo>
                  <a:pt x="1884363" y="2937911"/>
                </a:lnTo>
                <a:lnTo>
                  <a:pt x="1867958" y="2943733"/>
                </a:lnTo>
                <a:lnTo>
                  <a:pt x="1851554" y="2949026"/>
                </a:lnTo>
                <a:lnTo>
                  <a:pt x="1835150" y="2954319"/>
                </a:lnTo>
                <a:lnTo>
                  <a:pt x="1818217" y="2959612"/>
                </a:lnTo>
                <a:lnTo>
                  <a:pt x="1801548" y="2964112"/>
                </a:lnTo>
                <a:lnTo>
                  <a:pt x="1784879" y="2968875"/>
                </a:lnTo>
                <a:lnTo>
                  <a:pt x="1768210" y="2973375"/>
                </a:lnTo>
                <a:lnTo>
                  <a:pt x="1751013" y="2977609"/>
                </a:lnTo>
                <a:lnTo>
                  <a:pt x="1734079" y="2981579"/>
                </a:lnTo>
                <a:lnTo>
                  <a:pt x="1716617" y="2985549"/>
                </a:lnTo>
                <a:lnTo>
                  <a:pt x="1699419" y="2989254"/>
                </a:lnTo>
                <a:lnTo>
                  <a:pt x="1682221" y="2992695"/>
                </a:lnTo>
                <a:lnTo>
                  <a:pt x="1664758" y="2995871"/>
                </a:lnTo>
                <a:lnTo>
                  <a:pt x="1647296" y="2998782"/>
                </a:lnTo>
                <a:lnTo>
                  <a:pt x="1629833" y="3001693"/>
                </a:lnTo>
                <a:lnTo>
                  <a:pt x="1612371" y="3004075"/>
                </a:lnTo>
                <a:lnTo>
                  <a:pt x="1594644" y="3006722"/>
                </a:lnTo>
                <a:lnTo>
                  <a:pt x="1576917" y="3008839"/>
                </a:lnTo>
                <a:lnTo>
                  <a:pt x="1558925" y="3010691"/>
                </a:lnTo>
                <a:lnTo>
                  <a:pt x="1541462" y="3012279"/>
                </a:lnTo>
                <a:lnTo>
                  <a:pt x="1523471" y="3013867"/>
                </a:lnTo>
                <a:lnTo>
                  <a:pt x="1505479" y="3014926"/>
                </a:lnTo>
                <a:lnTo>
                  <a:pt x="1487488" y="3015985"/>
                </a:lnTo>
                <a:lnTo>
                  <a:pt x="1468967" y="3016779"/>
                </a:lnTo>
                <a:lnTo>
                  <a:pt x="1450975" y="3017572"/>
                </a:lnTo>
                <a:lnTo>
                  <a:pt x="1432719" y="3017837"/>
                </a:lnTo>
                <a:lnTo>
                  <a:pt x="1414462" y="3017837"/>
                </a:lnTo>
                <a:lnTo>
                  <a:pt x="1396206" y="3017837"/>
                </a:lnTo>
                <a:lnTo>
                  <a:pt x="1377950" y="3017572"/>
                </a:lnTo>
                <a:lnTo>
                  <a:pt x="1359958" y="3016779"/>
                </a:lnTo>
                <a:lnTo>
                  <a:pt x="1341702" y="3015985"/>
                </a:lnTo>
                <a:lnTo>
                  <a:pt x="1323710" y="3014926"/>
                </a:lnTo>
                <a:lnTo>
                  <a:pt x="1305719" y="3013867"/>
                </a:lnTo>
                <a:lnTo>
                  <a:pt x="1287727" y="3012279"/>
                </a:lnTo>
                <a:lnTo>
                  <a:pt x="1270000" y="3010691"/>
                </a:lnTo>
                <a:lnTo>
                  <a:pt x="1252273" y="3008839"/>
                </a:lnTo>
                <a:lnTo>
                  <a:pt x="1234281" y="3006722"/>
                </a:lnTo>
                <a:lnTo>
                  <a:pt x="1216554" y="3004075"/>
                </a:lnTo>
                <a:lnTo>
                  <a:pt x="1199092" y="3001693"/>
                </a:lnTo>
                <a:lnTo>
                  <a:pt x="1181629" y="2998782"/>
                </a:lnTo>
                <a:lnTo>
                  <a:pt x="1164167" y="2995871"/>
                </a:lnTo>
                <a:lnTo>
                  <a:pt x="1146704" y="2992695"/>
                </a:lnTo>
                <a:lnTo>
                  <a:pt x="1129506" y="2989254"/>
                </a:lnTo>
                <a:lnTo>
                  <a:pt x="1112308" y="2985549"/>
                </a:lnTo>
                <a:lnTo>
                  <a:pt x="1094846" y="2981579"/>
                </a:lnTo>
                <a:lnTo>
                  <a:pt x="1077912" y="2977609"/>
                </a:lnTo>
                <a:lnTo>
                  <a:pt x="1061244" y="2973375"/>
                </a:lnTo>
                <a:lnTo>
                  <a:pt x="1044046" y="2968875"/>
                </a:lnTo>
                <a:lnTo>
                  <a:pt x="1027377" y="2964112"/>
                </a:lnTo>
                <a:lnTo>
                  <a:pt x="1010708" y="2959612"/>
                </a:lnTo>
                <a:lnTo>
                  <a:pt x="993775" y="2954319"/>
                </a:lnTo>
                <a:lnTo>
                  <a:pt x="977371" y="2949026"/>
                </a:lnTo>
                <a:lnTo>
                  <a:pt x="960967" y="2943733"/>
                </a:lnTo>
                <a:lnTo>
                  <a:pt x="944563" y="2937911"/>
                </a:lnTo>
                <a:lnTo>
                  <a:pt x="928158" y="2932088"/>
                </a:lnTo>
                <a:lnTo>
                  <a:pt x="912019" y="2926001"/>
                </a:lnTo>
                <a:lnTo>
                  <a:pt x="895879" y="2919914"/>
                </a:lnTo>
                <a:lnTo>
                  <a:pt x="880004" y="2913297"/>
                </a:lnTo>
                <a:lnTo>
                  <a:pt x="863865" y="2906681"/>
                </a:lnTo>
                <a:lnTo>
                  <a:pt x="847990" y="2900065"/>
                </a:lnTo>
                <a:lnTo>
                  <a:pt x="832644" y="2892919"/>
                </a:lnTo>
                <a:lnTo>
                  <a:pt x="816769" y="2885773"/>
                </a:lnTo>
                <a:lnTo>
                  <a:pt x="801158" y="2878627"/>
                </a:lnTo>
                <a:lnTo>
                  <a:pt x="786077" y="2870688"/>
                </a:lnTo>
                <a:lnTo>
                  <a:pt x="770731" y="2863012"/>
                </a:lnTo>
                <a:lnTo>
                  <a:pt x="755650" y="2855337"/>
                </a:lnTo>
                <a:lnTo>
                  <a:pt x="740304" y="2847133"/>
                </a:lnTo>
                <a:lnTo>
                  <a:pt x="725488" y="2838929"/>
                </a:lnTo>
                <a:lnTo>
                  <a:pt x="710671" y="2830460"/>
                </a:lnTo>
                <a:lnTo>
                  <a:pt x="695854" y="2821726"/>
                </a:lnTo>
                <a:lnTo>
                  <a:pt x="681302" y="2812992"/>
                </a:lnTo>
                <a:lnTo>
                  <a:pt x="666485" y="2803994"/>
                </a:lnTo>
                <a:lnTo>
                  <a:pt x="652462" y="2794995"/>
                </a:lnTo>
                <a:lnTo>
                  <a:pt x="638175" y="2785732"/>
                </a:lnTo>
                <a:lnTo>
                  <a:pt x="623888" y="2776205"/>
                </a:lnTo>
                <a:lnTo>
                  <a:pt x="609865" y="2766677"/>
                </a:lnTo>
                <a:lnTo>
                  <a:pt x="595842" y="2756885"/>
                </a:lnTo>
                <a:lnTo>
                  <a:pt x="581819" y="2747092"/>
                </a:lnTo>
                <a:lnTo>
                  <a:pt x="568325" y="2736771"/>
                </a:lnTo>
                <a:lnTo>
                  <a:pt x="554567" y="2726449"/>
                </a:lnTo>
                <a:lnTo>
                  <a:pt x="541338" y="2716392"/>
                </a:lnTo>
                <a:lnTo>
                  <a:pt x="527844" y="2705541"/>
                </a:lnTo>
                <a:lnTo>
                  <a:pt x="514879" y="2694955"/>
                </a:lnTo>
                <a:lnTo>
                  <a:pt x="501915" y="2684104"/>
                </a:lnTo>
                <a:lnTo>
                  <a:pt x="488950" y="2672724"/>
                </a:lnTo>
                <a:lnTo>
                  <a:pt x="476250" y="2661608"/>
                </a:lnTo>
                <a:lnTo>
                  <a:pt x="463550" y="2650492"/>
                </a:lnTo>
                <a:lnTo>
                  <a:pt x="451115" y="2638847"/>
                </a:lnTo>
                <a:lnTo>
                  <a:pt x="438679" y="2627203"/>
                </a:lnTo>
                <a:lnTo>
                  <a:pt x="426508" y="2615558"/>
                </a:lnTo>
                <a:lnTo>
                  <a:pt x="414338" y="2603648"/>
                </a:lnTo>
                <a:lnTo>
                  <a:pt x="402696" y="2591474"/>
                </a:lnTo>
                <a:lnTo>
                  <a:pt x="390790" y="2579035"/>
                </a:lnTo>
                <a:lnTo>
                  <a:pt x="379148" y="2566861"/>
                </a:lnTo>
                <a:lnTo>
                  <a:pt x="367506" y="2554422"/>
                </a:lnTo>
                <a:lnTo>
                  <a:pt x="356394" y="2541718"/>
                </a:lnTo>
                <a:lnTo>
                  <a:pt x="345017" y="2529015"/>
                </a:lnTo>
                <a:lnTo>
                  <a:pt x="334169" y="2516311"/>
                </a:lnTo>
                <a:lnTo>
                  <a:pt x="323321" y="2503078"/>
                </a:lnTo>
                <a:lnTo>
                  <a:pt x="312473" y="2489845"/>
                </a:lnTo>
                <a:lnTo>
                  <a:pt x="301890" y="2476348"/>
                </a:lnTo>
                <a:lnTo>
                  <a:pt x="291306" y="2463115"/>
                </a:lnTo>
                <a:lnTo>
                  <a:pt x="280988" y="2449617"/>
                </a:lnTo>
                <a:lnTo>
                  <a:pt x="271198" y="2435855"/>
                </a:lnTo>
                <a:lnTo>
                  <a:pt x="261144" y="2422093"/>
                </a:lnTo>
                <a:lnTo>
                  <a:pt x="251354" y="2408331"/>
                </a:lnTo>
                <a:lnTo>
                  <a:pt x="241565" y="2394304"/>
                </a:lnTo>
                <a:lnTo>
                  <a:pt x="232304" y="2380012"/>
                </a:lnTo>
                <a:lnTo>
                  <a:pt x="223044" y="2365721"/>
                </a:lnTo>
                <a:lnTo>
                  <a:pt x="213783" y="2351429"/>
                </a:lnTo>
                <a:lnTo>
                  <a:pt x="205052" y="2336873"/>
                </a:lnTo>
                <a:lnTo>
                  <a:pt x="196056" y="2322052"/>
                </a:lnTo>
                <a:lnTo>
                  <a:pt x="187590" y="2307496"/>
                </a:lnTo>
                <a:lnTo>
                  <a:pt x="179123" y="2292411"/>
                </a:lnTo>
                <a:lnTo>
                  <a:pt x="170921" y="2277590"/>
                </a:lnTo>
                <a:lnTo>
                  <a:pt x="162983" y="2262504"/>
                </a:lnTo>
                <a:lnTo>
                  <a:pt x="154781" y="2247154"/>
                </a:lnTo>
                <a:lnTo>
                  <a:pt x="147108" y="2232069"/>
                </a:lnTo>
                <a:lnTo>
                  <a:pt x="139700" y="2216454"/>
                </a:lnTo>
                <a:lnTo>
                  <a:pt x="132027" y="2201104"/>
                </a:lnTo>
                <a:lnTo>
                  <a:pt x="125148" y="2185489"/>
                </a:lnTo>
                <a:lnTo>
                  <a:pt x="118269" y="2169610"/>
                </a:lnTo>
                <a:lnTo>
                  <a:pt x="111390" y="2153730"/>
                </a:lnTo>
                <a:lnTo>
                  <a:pt x="104510" y="2138115"/>
                </a:lnTo>
                <a:lnTo>
                  <a:pt x="98425" y="2121971"/>
                </a:lnTo>
                <a:lnTo>
                  <a:pt x="92075" y="2105827"/>
                </a:lnTo>
                <a:lnTo>
                  <a:pt x="85990" y="2089683"/>
                </a:lnTo>
                <a:lnTo>
                  <a:pt x="80169" y="2073539"/>
                </a:lnTo>
                <a:lnTo>
                  <a:pt x="74348" y="2057130"/>
                </a:lnTo>
                <a:lnTo>
                  <a:pt x="68792" y="2040721"/>
                </a:lnTo>
                <a:lnTo>
                  <a:pt x="63500" y="2023783"/>
                </a:lnTo>
                <a:lnTo>
                  <a:pt x="58738" y="2007375"/>
                </a:lnTo>
                <a:lnTo>
                  <a:pt x="53710" y="1990701"/>
                </a:lnTo>
                <a:lnTo>
                  <a:pt x="48948" y="1973498"/>
                </a:lnTo>
                <a:lnTo>
                  <a:pt x="44715" y="1956825"/>
                </a:lnTo>
                <a:lnTo>
                  <a:pt x="40217" y="1939887"/>
                </a:lnTo>
                <a:lnTo>
                  <a:pt x="36248" y="1922684"/>
                </a:lnTo>
                <a:lnTo>
                  <a:pt x="32544" y="1905746"/>
                </a:lnTo>
                <a:lnTo>
                  <a:pt x="28840" y="1888279"/>
                </a:lnTo>
                <a:lnTo>
                  <a:pt x="25400" y="1871076"/>
                </a:lnTo>
                <a:lnTo>
                  <a:pt x="22225" y="1853873"/>
                </a:lnTo>
                <a:lnTo>
                  <a:pt x="19315" y="1836141"/>
                </a:lnTo>
                <a:lnTo>
                  <a:pt x="16404" y="1818674"/>
                </a:lnTo>
                <a:lnTo>
                  <a:pt x="14023" y="1801206"/>
                </a:lnTo>
                <a:lnTo>
                  <a:pt x="11377" y="1783474"/>
                </a:lnTo>
                <a:lnTo>
                  <a:pt x="9260" y="1765742"/>
                </a:lnTo>
                <a:lnTo>
                  <a:pt x="7408" y="1748010"/>
                </a:lnTo>
                <a:lnTo>
                  <a:pt x="5556" y="1730013"/>
                </a:lnTo>
                <a:lnTo>
                  <a:pt x="4233" y="1712017"/>
                </a:lnTo>
                <a:lnTo>
                  <a:pt x="3175" y="1694020"/>
                </a:lnTo>
                <a:lnTo>
                  <a:pt x="1852" y="1676023"/>
                </a:lnTo>
                <a:lnTo>
                  <a:pt x="1323" y="1658026"/>
                </a:lnTo>
                <a:lnTo>
                  <a:pt x="529" y="1639765"/>
                </a:lnTo>
                <a:lnTo>
                  <a:pt x="265" y="1621768"/>
                </a:lnTo>
                <a:lnTo>
                  <a:pt x="0" y="1603507"/>
                </a:lnTo>
                <a:lnTo>
                  <a:pt x="265" y="1585246"/>
                </a:lnTo>
                <a:lnTo>
                  <a:pt x="529" y="1566984"/>
                </a:lnTo>
                <a:lnTo>
                  <a:pt x="1323" y="1548458"/>
                </a:lnTo>
                <a:lnTo>
                  <a:pt x="1852" y="1530462"/>
                </a:lnTo>
                <a:lnTo>
                  <a:pt x="3175" y="1512465"/>
                </a:lnTo>
                <a:lnTo>
                  <a:pt x="4233" y="1494468"/>
                </a:lnTo>
                <a:lnTo>
                  <a:pt x="5556" y="1476471"/>
                </a:lnTo>
                <a:lnTo>
                  <a:pt x="7408" y="1458475"/>
                </a:lnTo>
                <a:lnTo>
                  <a:pt x="9260" y="1441007"/>
                </a:lnTo>
                <a:lnTo>
                  <a:pt x="11377" y="1423275"/>
                </a:lnTo>
                <a:lnTo>
                  <a:pt x="14023" y="1405543"/>
                </a:lnTo>
                <a:lnTo>
                  <a:pt x="16404" y="1387811"/>
                </a:lnTo>
                <a:lnTo>
                  <a:pt x="19315" y="1370608"/>
                </a:lnTo>
                <a:lnTo>
                  <a:pt x="22225" y="1352876"/>
                </a:lnTo>
                <a:lnTo>
                  <a:pt x="25400" y="1335409"/>
                </a:lnTo>
                <a:lnTo>
                  <a:pt x="28840" y="1318471"/>
                </a:lnTo>
                <a:lnTo>
                  <a:pt x="32544" y="1301003"/>
                </a:lnTo>
                <a:lnTo>
                  <a:pt x="36248" y="1283801"/>
                </a:lnTo>
                <a:lnTo>
                  <a:pt x="40217" y="1266863"/>
                </a:lnTo>
                <a:lnTo>
                  <a:pt x="44715" y="1249924"/>
                </a:lnTo>
                <a:lnTo>
                  <a:pt x="48948" y="1232986"/>
                </a:lnTo>
                <a:lnTo>
                  <a:pt x="53710" y="1216048"/>
                </a:lnTo>
                <a:lnTo>
                  <a:pt x="58738" y="1199110"/>
                </a:lnTo>
                <a:lnTo>
                  <a:pt x="63500" y="1182701"/>
                </a:lnTo>
                <a:lnTo>
                  <a:pt x="68792" y="1166028"/>
                </a:lnTo>
                <a:lnTo>
                  <a:pt x="74348" y="1149619"/>
                </a:lnTo>
                <a:lnTo>
                  <a:pt x="80169" y="1133211"/>
                </a:lnTo>
                <a:lnTo>
                  <a:pt x="85990" y="1117066"/>
                </a:lnTo>
                <a:lnTo>
                  <a:pt x="92075" y="1100922"/>
                </a:lnTo>
                <a:lnTo>
                  <a:pt x="98425" y="1084778"/>
                </a:lnTo>
                <a:lnTo>
                  <a:pt x="104510" y="1068634"/>
                </a:lnTo>
                <a:lnTo>
                  <a:pt x="111390" y="1052755"/>
                </a:lnTo>
                <a:lnTo>
                  <a:pt x="118269" y="1036875"/>
                </a:lnTo>
                <a:lnTo>
                  <a:pt x="125148" y="1021260"/>
                </a:lnTo>
                <a:lnTo>
                  <a:pt x="132027" y="1005646"/>
                </a:lnTo>
                <a:lnTo>
                  <a:pt x="139700" y="990031"/>
                </a:lnTo>
                <a:lnTo>
                  <a:pt x="147108" y="974681"/>
                </a:lnTo>
                <a:lnTo>
                  <a:pt x="154781" y="959330"/>
                </a:lnTo>
                <a:lnTo>
                  <a:pt x="162983" y="944245"/>
                </a:lnTo>
                <a:lnTo>
                  <a:pt x="170921" y="928895"/>
                </a:lnTo>
                <a:lnTo>
                  <a:pt x="179123" y="914074"/>
                </a:lnTo>
                <a:lnTo>
                  <a:pt x="187590" y="899253"/>
                </a:lnTo>
                <a:lnTo>
                  <a:pt x="196056" y="884432"/>
                </a:lnTo>
                <a:lnTo>
                  <a:pt x="205052" y="869876"/>
                </a:lnTo>
                <a:lnTo>
                  <a:pt x="213783" y="855055"/>
                </a:lnTo>
                <a:lnTo>
                  <a:pt x="223044" y="841029"/>
                </a:lnTo>
                <a:lnTo>
                  <a:pt x="232304" y="826737"/>
                </a:lnTo>
                <a:lnTo>
                  <a:pt x="241565" y="812446"/>
                </a:lnTo>
                <a:lnTo>
                  <a:pt x="251354" y="798419"/>
                </a:lnTo>
                <a:lnTo>
                  <a:pt x="261144" y="784392"/>
                </a:lnTo>
                <a:lnTo>
                  <a:pt x="271198" y="770894"/>
                </a:lnTo>
                <a:lnTo>
                  <a:pt x="280988" y="756867"/>
                </a:lnTo>
                <a:lnTo>
                  <a:pt x="291306" y="743370"/>
                </a:lnTo>
                <a:lnTo>
                  <a:pt x="301890" y="729872"/>
                </a:lnTo>
                <a:lnTo>
                  <a:pt x="312473" y="716904"/>
                </a:lnTo>
                <a:lnTo>
                  <a:pt x="323321" y="703407"/>
                </a:lnTo>
                <a:lnTo>
                  <a:pt x="334169" y="690438"/>
                </a:lnTo>
                <a:lnTo>
                  <a:pt x="345017" y="677735"/>
                </a:lnTo>
                <a:lnTo>
                  <a:pt x="356394" y="664767"/>
                </a:lnTo>
                <a:lnTo>
                  <a:pt x="367506" y="652328"/>
                </a:lnTo>
                <a:lnTo>
                  <a:pt x="379148" y="639624"/>
                </a:lnTo>
                <a:lnTo>
                  <a:pt x="390790" y="627450"/>
                </a:lnTo>
                <a:lnTo>
                  <a:pt x="402696" y="615011"/>
                </a:lnTo>
                <a:lnTo>
                  <a:pt x="414338" y="602837"/>
                </a:lnTo>
                <a:lnTo>
                  <a:pt x="426508" y="591192"/>
                </a:lnTo>
                <a:lnTo>
                  <a:pt x="438679" y="579282"/>
                </a:lnTo>
                <a:lnTo>
                  <a:pt x="451115" y="567637"/>
                </a:lnTo>
                <a:lnTo>
                  <a:pt x="463550" y="555992"/>
                </a:lnTo>
                <a:lnTo>
                  <a:pt x="476250" y="544877"/>
                </a:lnTo>
                <a:lnTo>
                  <a:pt x="488950" y="533761"/>
                </a:lnTo>
                <a:lnTo>
                  <a:pt x="501915" y="522645"/>
                </a:lnTo>
                <a:lnTo>
                  <a:pt x="514879" y="511794"/>
                </a:lnTo>
                <a:lnTo>
                  <a:pt x="527844" y="501208"/>
                </a:lnTo>
                <a:lnTo>
                  <a:pt x="541338" y="490357"/>
                </a:lnTo>
                <a:lnTo>
                  <a:pt x="554567" y="480036"/>
                </a:lnTo>
                <a:lnTo>
                  <a:pt x="568325" y="469979"/>
                </a:lnTo>
                <a:lnTo>
                  <a:pt x="581819" y="459657"/>
                </a:lnTo>
                <a:lnTo>
                  <a:pt x="595842" y="449600"/>
                </a:lnTo>
                <a:lnTo>
                  <a:pt x="609865" y="440072"/>
                </a:lnTo>
                <a:lnTo>
                  <a:pt x="623888" y="430545"/>
                </a:lnTo>
                <a:lnTo>
                  <a:pt x="638175" y="420752"/>
                </a:lnTo>
                <a:lnTo>
                  <a:pt x="652462" y="411489"/>
                </a:lnTo>
                <a:lnTo>
                  <a:pt x="666485" y="402491"/>
                </a:lnTo>
                <a:lnTo>
                  <a:pt x="681302" y="393493"/>
                </a:lnTo>
                <a:lnTo>
                  <a:pt x="695854" y="384759"/>
                </a:lnTo>
                <a:lnTo>
                  <a:pt x="710671" y="376290"/>
                </a:lnTo>
                <a:lnTo>
                  <a:pt x="725488" y="367821"/>
                </a:lnTo>
                <a:lnTo>
                  <a:pt x="740304" y="359352"/>
                </a:lnTo>
                <a:lnTo>
                  <a:pt x="755650" y="351412"/>
                </a:lnTo>
                <a:lnTo>
                  <a:pt x="770731" y="343737"/>
                </a:lnTo>
                <a:lnTo>
                  <a:pt x="786077" y="335797"/>
                </a:lnTo>
                <a:lnTo>
                  <a:pt x="801158" y="328387"/>
                </a:lnTo>
                <a:lnTo>
                  <a:pt x="816769" y="320976"/>
                </a:lnTo>
                <a:lnTo>
                  <a:pt x="832644" y="313831"/>
                </a:lnTo>
                <a:lnTo>
                  <a:pt x="847990" y="306685"/>
                </a:lnTo>
                <a:lnTo>
                  <a:pt x="863865" y="299804"/>
                </a:lnTo>
                <a:lnTo>
                  <a:pt x="880004" y="293452"/>
                </a:lnTo>
                <a:lnTo>
                  <a:pt x="895879" y="286835"/>
                </a:lnTo>
                <a:lnTo>
                  <a:pt x="912019" y="280748"/>
                </a:lnTo>
                <a:lnTo>
                  <a:pt x="928158" y="274661"/>
                </a:lnTo>
                <a:lnTo>
                  <a:pt x="944563" y="268839"/>
                </a:lnTo>
                <a:lnTo>
                  <a:pt x="960967" y="263281"/>
                </a:lnTo>
                <a:lnTo>
                  <a:pt x="977371" y="257723"/>
                </a:lnTo>
                <a:lnTo>
                  <a:pt x="993775" y="252430"/>
                </a:lnTo>
                <a:lnTo>
                  <a:pt x="1010708" y="247401"/>
                </a:lnTo>
                <a:lnTo>
                  <a:pt x="1027377" y="242373"/>
                </a:lnTo>
                <a:lnTo>
                  <a:pt x="1044046" y="237874"/>
                </a:lnTo>
                <a:lnTo>
                  <a:pt x="1061244" y="233375"/>
                </a:lnTo>
                <a:lnTo>
                  <a:pt x="1077912" y="229140"/>
                </a:lnTo>
                <a:lnTo>
                  <a:pt x="1094846" y="225170"/>
                </a:lnTo>
                <a:lnTo>
                  <a:pt x="1112308" y="220936"/>
                </a:lnTo>
                <a:lnTo>
                  <a:pt x="1129506" y="217760"/>
                </a:lnTo>
                <a:lnTo>
                  <a:pt x="1146704" y="214319"/>
                </a:lnTo>
                <a:lnTo>
                  <a:pt x="1164167" y="210879"/>
                </a:lnTo>
                <a:lnTo>
                  <a:pt x="1181629" y="207967"/>
                </a:lnTo>
                <a:lnTo>
                  <a:pt x="1199092" y="205321"/>
                </a:lnTo>
                <a:lnTo>
                  <a:pt x="1216554" y="202410"/>
                </a:lnTo>
                <a:lnTo>
                  <a:pt x="1234281" y="200292"/>
                </a:lnTo>
                <a:lnTo>
                  <a:pt x="1252273" y="198175"/>
                </a:lnTo>
                <a:lnTo>
                  <a:pt x="1270000" y="196323"/>
                </a:lnTo>
                <a:lnTo>
                  <a:pt x="1287727" y="194470"/>
                </a:lnTo>
                <a:lnTo>
                  <a:pt x="1305719" y="192882"/>
                </a:lnTo>
                <a:lnTo>
                  <a:pt x="1323710" y="191559"/>
                </a:lnTo>
                <a:lnTo>
                  <a:pt x="1341702" y="190765"/>
                </a:lnTo>
                <a:lnTo>
                  <a:pt x="1359958" y="189706"/>
                </a:lnTo>
                <a:lnTo>
                  <a:pt x="1377950" y="189441"/>
                </a:lnTo>
                <a:lnTo>
                  <a:pt x="1396206" y="188912"/>
                </a:lnTo>
                <a:close/>
                <a:moveTo>
                  <a:pt x="1895475" y="101600"/>
                </a:moveTo>
                <a:lnTo>
                  <a:pt x="1911622" y="102923"/>
                </a:lnTo>
                <a:lnTo>
                  <a:pt x="1927768" y="104511"/>
                </a:lnTo>
                <a:lnTo>
                  <a:pt x="1943650" y="106098"/>
                </a:lnTo>
                <a:lnTo>
                  <a:pt x="1959796" y="107686"/>
                </a:lnTo>
                <a:lnTo>
                  <a:pt x="1975678" y="109802"/>
                </a:lnTo>
                <a:lnTo>
                  <a:pt x="1991295" y="111919"/>
                </a:lnTo>
                <a:lnTo>
                  <a:pt x="2007177" y="114036"/>
                </a:lnTo>
                <a:lnTo>
                  <a:pt x="2023059" y="116681"/>
                </a:lnTo>
                <a:lnTo>
                  <a:pt x="2038676" y="119327"/>
                </a:lnTo>
                <a:lnTo>
                  <a:pt x="2054293" y="122238"/>
                </a:lnTo>
                <a:lnTo>
                  <a:pt x="2069910" y="125148"/>
                </a:lnTo>
                <a:lnTo>
                  <a:pt x="2085527" y="128323"/>
                </a:lnTo>
                <a:lnTo>
                  <a:pt x="2100615" y="131763"/>
                </a:lnTo>
                <a:lnTo>
                  <a:pt x="2116232" y="135467"/>
                </a:lnTo>
                <a:lnTo>
                  <a:pt x="2131320" y="139171"/>
                </a:lnTo>
                <a:lnTo>
                  <a:pt x="2146672" y="143140"/>
                </a:lnTo>
                <a:lnTo>
                  <a:pt x="2161760" y="147373"/>
                </a:lnTo>
                <a:lnTo>
                  <a:pt x="2176583" y="151606"/>
                </a:lnTo>
                <a:lnTo>
                  <a:pt x="2206758" y="160602"/>
                </a:lnTo>
                <a:lnTo>
                  <a:pt x="2236140" y="170656"/>
                </a:lnTo>
                <a:lnTo>
                  <a:pt x="2265786" y="180975"/>
                </a:lnTo>
                <a:lnTo>
                  <a:pt x="2294638" y="192352"/>
                </a:lnTo>
                <a:lnTo>
                  <a:pt x="2323225" y="203994"/>
                </a:lnTo>
                <a:lnTo>
                  <a:pt x="2351283" y="216429"/>
                </a:lnTo>
                <a:lnTo>
                  <a:pt x="2379605" y="229394"/>
                </a:lnTo>
                <a:lnTo>
                  <a:pt x="2406869" y="243152"/>
                </a:lnTo>
                <a:lnTo>
                  <a:pt x="2434133" y="257440"/>
                </a:lnTo>
                <a:lnTo>
                  <a:pt x="2461132" y="272256"/>
                </a:lnTo>
                <a:lnTo>
                  <a:pt x="2487602" y="287867"/>
                </a:lnTo>
                <a:lnTo>
                  <a:pt x="2513807" y="304007"/>
                </a:lnTo>
                <a:lnTo>
                  <a:pt x="2539482" y="320675"/>
                </a:lnTo>
                <a:lnTo>
                  <a:pt x="2564628" y="337609"/>
                </a:lnTo>
                <a:lnTo>
                  <a:pt x="2589510" y="355600"/>
                </a:lnTo>
                <a:lnTo>
                  <a:pt x="2613862" y="374121"/>
                </a:lnTo>
                <a:lnTo>
                  <a:pt x="2637685" y="392907"/>
                </a:lnTo>
                <a:lnTo>
                  <a:pt x="2661507" y="412221"/>
                </a:lnTo>
                <a:lnTo>
                  <a:pt x="2684271" y="432329"/>
                </a:lnTo>
                <a:lnTo>
                  <a:pt x="2707035" y="452702"/>
                </a:lnTo>
                <a:lnTo>
                  <a:pt x="2729005" y="473869"/>
                </a:lnTo>
                <a:lnTo>
                  <a:pt x="2750710" y="495300"/>
                </a:lnTo>
                <a:lnTo>
                  <a:pt x="2771886" y="517261"/>
                </a:lnTo>
                <a:lnTo>
                  <a:pt x="2792268" y="539486"/>
                </a:lnTo>
                <a:lnTo>
                  <a:pt x="2812384" y="562505"/>
                </a:lnTo>
                <a:lnTo>
                  <a:pt x="2831972" y="585788"/>
                </a:lnTo>
                <a:lnTo>
                  <a:pt x="2851030" y="609600"/>
                </a:lnTo>
                <a:lnTo>
                  <a:pt x="2869559" y="634207"/>
                </a:lnTo>
                <a:lnTo>
                  <a:pt x="2887558" y="658813"/>
                </a:lnTo>
                <a:lnTo>
                  <a:pt x="2905028" y="683948"/>
                </a:lnTo>
                <a:lnTo>
                  <a:pt x="2921704" y="709613"/>
                </a:lnTo>
                <a:lnTo>
                  <a:pt x="2937851" y="735277"/>
                </a:lnTo>
                <a:lnTo>
                  <a:pt x="2953733" y="761736"/>
                </a:lnTo>
                <a:lnTo>
                  <a:pt x="2968556" y="788723"/>
                </a:lnTo>
                <a:lnTo>
                  <a:pt x="2983114" y="815711"/>
                </a:lnTo>
                <a:lnTo>
                  <a:pt x="2996878" y="843228"/>
                </a:lnTo>
                <a:lnTo>
                  <a:pt x="3010113" y="871273"/>
                </a:lnTo>
                <a:lnTo>
                  <a:pt x="3022554" y="899319"/>
                </a:lnTo>
                <a:lnTo>
                  <a:pt x="3034730" y="927894"/>
                </a:lnTo>
                <a:lnTo>
                  <a:pt x="3045847" y="956734"/>
                </a:lnTo>
                <a:lnTo>
                  <a:pt x="3056435" y="985838"/>
                </a:lnTo>
                <a:lnTo>
                  <a:pt x="3066229" y="1015471"/>
                </a:lnTo>
                <a:lnTo>
                  <a:pt x="3075758" y="1045105"/>
                </a:lnTo>
                <a:lnTo>
                  <a:pt x="3079993" y="1060450"/>
                </a:lnTo>
                <a:lnTo>
                  <a:pt x="3084228" y="1075267"/>
                </a:lnTo>
                <a:lnTo>
                  <a:pt x="3088463" y="1090348"/>
                </a:lnTo>
                <a:lnTo>
                  <a:pt x="3092169" y="1105694"/>
                </a:lnTo>
                <a:lnTo>
                  <a:pt x="3095875" y="1121040"/>
                </a:lnTo>
                <a:lnTo>
                  <a:pt x="3099316" y="1136386"/>
                </a:lnTo>
                <a:lnTo>
                  <a:pt x="3102757" y="1151732"/>
                </a:lnTo>
                <a:lnTo>
                  <a:pt x="3105668" y="1167342"/>
                </a:lnTo>
                <a:lnTo>
                  <a:pt x="3108845" y="1182953"/>
                </a:lnTo>
                <a:lnTo>
                  <a:pt x="3111756" y="1198563"/>
                </a:lnTo>
                <a:lnTo>
                  <a:pt x="3114139" y="1214438"/>
                </a:lnTo>
                <a:lnTo>
                  <a:pt x="3116521" y="1230048"/>
                </a:lnTo>
                <a:lnTo>
                  <a:pt x="3118903" y="1245923"/>
                </a:lnTo>
                <a:lnTo>
                  <a:pt x="3121021" y="1262063"/>
                </a:lnTo>
                <a:lnTo>
                  <a:pt x="3122609" y="1277673"/>
                </a:lnTo>
                <a:lnTo>
                  <a:pt x="3124462" y="1293813"/>
                </a:lnTo>
                <a:lnTo>
                  <a:pt x="3126050" y="1309688"/>
                </a:lnTo>
                <a:lnTo>
                  <a:pt x="3127109" y="1325828"/>
                </a:lnTo>
                <a:lnTo>
                  <a:pt x="3128168" y="1341967"/>
                </a:lnTo>
                <a:lnTo>
                  <a:pt x="3128962" y="1358371"/>
                </a:lnTo>
                <a:lnTo>
                  <a:pt x="3129756" y="1374511"/>
                </a:lnTo>
                <a:lnTo>
                  <a:pt x="3130285" y="1390915"/>
                </a:lnTo>
                <a:lnTo>
                  <a:pt x="3130550" y="1407319"/>
                </a:lnTo>
                <a:lnTo>
                  <a:pt x="3130550" y="1423459"/>
                </a:lnTo>
                <a:lnTo>
                  <a:pt x="3130285" y="1451240"/>
                </a:lnTo>
                <a:lnTo>
                  <a:pt x="3129226" y="1478492"/>
                </a:lnTo>
                <a:lnTo>
                  <a:pt x="3128168" y="1505744"/>
                </a:lnTo>
                <a:lnTo>
                  <a:pt x="3126315" y="1532732"/>
                </a:lnTo>
                <a:lnTo>
                  <a:pt x="3123668" y="1559719"/>
                </a:lnTo>
                <a:lnTo>
                  <a:pt x="3120756" y="1586442"/>
                </a:lnTo>
                <a:lnTo>
                  <a:pt x="3117315" y="1613165"/>
                </a:lnTo>
                <a:lnTo>
                  <a:pt x="3113080" y="1639359"/>
                </a:lnTo>
                <a:lnTo>
                  <a:pt x="3108580" y="1665553"/>
                </a:lnTo>
                <a:lnTo>
                  <a:pt x="3103286" y="1691482"/>
                </a:lnTo>
                <a:lnTo>
                  <a:pt x="3097728" y="1717676"/>
                </a:lnTo>
                <a:lnTo>
                  <a:pt x="3091904" y="1743076"/>
                </a:lnTo>
                <a:lnTo>
                  <a:pt x="3085022" y="1768476"/>
                </a:lnTo>
                <a:lnTo>
                  <a:pt x="3078140" y="1793876"/>
                </a:lnTo>
                <a:lnTo>
                  <a:pt x="3070464" y="1819011"/>
                </a:lnTo>
                <a:lnTo>
                  <a:pt x="3062258" y="1843882"/>
                </a:lnTo>
                <a:lnTo>
                  <a:pt x="3054053" y="1868224"/>
                </a:lnTo>
                <a:lnTo>
                  <a:pt x="3045053" y="1892830"/>
                </a:lnTo>
                <a:lnTo>
                  <a:pt x="3035259" y="1916907"/>
                </a:lnTo>
                <a:lnTo>
                  <a:pt x="3025465" y="1940984"/>
                </a:lnTo>
                <a:lnTo>
                  <a:pt x="3015142" y="1964797"/>
                </a:lnTo>
                <a:lnTo>
                  <a:pt x="3004290" y="1988080"/>
                </a:lnTo>
                <a:lnTo>
                  <a:pt x="2993172" y="2011363"/>
                </a:lnTo>
                <a:lnTo>
                  <a:pt x="2981261" y="2034117"/>
                </a:lnTo>
                <a:lnTo>
                  <a:pt x="2969350" y="2056872"/>
                </a:lnTo>
                <a:lnTo>
                  <a:pt x="2956909" y="2079626"/>
                </a:lnTo>
                <a:lnTo>
                  <a:pt x="2943674" y="2101586"/>
                </a:lnTo>
                <a:lnTo>
                  <a:pt x="2930439" y="2123547"/>
                </a:lnTo>
                <a:lnTo>
                  <a:pt x="2916675" y="2144978"/>
                </a:lnTo>
                <a:lnTo>
                  <a:pt x="2902381" y="2166409"/>
                </a:lnTo>
                <a:lnTo>
                  <a:pt x="2887823" y="2187311"/>
                </a:lnTo>
                <a:lnTo>
                  <a:pt x="2873000" y="2208213"/>
                </a:lnTo>
                <a:lnTo>
                  <a:pt x="2880147" y="2190751"/>
                </a:lnTo>
                <a:lnTo>
                  <a:pt x="2887029" y="2173288"/>
                </a:lnTo>
                <a:lnTo>
                  <a:pt x="2893911" y="2155561"/>
                </a:lnTo>
                <a:lnTo>
                  <a:pt x="2900264" y="2137834"/>
                </a:lnTo>
                <a:lnTo>
                  <a:pt x="2906617" y="2119842"/>
                </a:lnTo>
                <a:lnTo>
                  <a:pt x="2912705" y="2101851"/>
                </a:lnTo>
                <a:lnTo>
                  <a:pt x="2918528" y="2083859"/>
                </a:lnTo>
                <a:lnTo>
                  <a:pt x="2924351" y="2065603"/>
                </a:lnTo>
                <a:lnTo>
                  <a:pt x="2929910" y="2047347"/>
                </a:lnTo>
                <a:lnTo>
                  <a:pt x="2934674" y="2028826"/>
                </a:lnTo>
                <a:lnTo>
                  <a:pt x="2939968" y="2010569"/>
                </a:lnTo>
                <a:lnTo>
                  <a:pt x="2944733" y="1992049"/>
                </a:lnTo>
                <a:lnTo>
                  <a:pt x="2949233" y="1973528"/>
                </a:lnTo>
                <a:lnTo>
                  <a:pt x="2953733" y="1954478"/>
                </a:lnTo>
                <a:lnTo>
                  <a:pt x="2957703" y="1935957"/>
                </a:lnTo>
                <a:lnTo>
                  <a:pt x="2961674" y="1916907"/>
                </a:lnTo>
                <a:lnTo>
                  <a:pt x="2965379" y="1898122"/>
                </a:lnTo>
                <a:lnTo>
                  <a:pt x="2968820" y="1878807"/>
                </a:lnTo>
                <a:lnTo>
                  <a:pt x="2972261" y="1860021"/>
                </a:lnTo>
                <a:lnTo>
                  <a:pt x="2975173" y="1840707"/>
                </a:lnTo>
                <a:lnTo>
                  <a:pt x="2977820" y="1821392"/>
                </a:lnTo>
                <a:lnTo>
                  <a:pt x="2980732" y="1801813"/>
                </a:lnTo>
                <a:lnTo>
                  <a:pt x="2982849" y="1782499"/>
                </a:lnTo>
                <a:lnTo>
                  <a:pt x="2984967" y="1763184"/>
                </a:lnTo>
                <a:lnTo>
                  <a:pt x="2986820" y="1743340"/>
                </a:lnTo>
                <a:lnTo>
                  <a:pt x="2988408" y="1723761"/>
                </a:lnTo>
                <a:lnTo>
                  <a:pt x="2989731" y="1704182"/>
                </a:lnTo>
                <a:lnTo>
                  <a:pt x="2991055" y="1684338"/>
                </a:lnTo>
                <a:lnTo>
                  <a:pt x="2991849" y="1664494"/>
                </a:lnTo>
                <a:lnTo>
                  <a:pt x="2992378" y="1644651"/>
                </a:lnTo>
                <a:lnTo>
                  <a:pt x="2992908" y="1624542"/>
                </a:lnTo>
                <a:lnTo>
                  <a:pt x="2992908" y="1604699"/>
                </a:lnTo>
                <a:lnTo>
                  <a:pt x="2992378" y="1571890"/>
                </a:lnTo>
                <a:lnTo>
                  <a:pt x="2991584" y="1538817"/>
                </a:lnTo>
                <a:lnTo>
                  <a:pt x="2989996" y="1506273"/>
                </a:lnTo>
                <a:lnTo>
                  <a:pt x="2987614" y="1473994"/>
                </a:lnTo>
                <a:lnTo>
                  <a:pt x="2984702" y="1441715"/>
                </a:lnTo>
                <a:lnTo>
                  <a:pt x="2980996" y="1409965"/>
                </a:lnTo>
                <a:lnTo>
                  <a:pt x="2976761" y="1377951"/>
                </a:lnTo>
                <a:lnTo>
                  <a:pt x="2971732" y="1346201"/>
                </a:lnTo>
                <a:lnTo>
                  <a:pt x="2966438" y="1314980"/>
                </a:lnTo>
                <a:lnTo>
                  <a:pt x="2960350" y="1283759"/>
                </a:lnTo>
                <a:lnTo>
                  <a:pt x="2953468" y="1252538"/>
                </a:lnTo>
                <a:lnTo>
                  <a:pt x="2946321" y="1221846"/>
                </a:lnTo>
                <a:lnTo>
                  <a:pt x="2938116" y="1191419"/>
                </a:lnTo>
                <a:lnTo>
                  <a:pt x="2929910" y="1161257"/>
                </a:lnTo>
                <a:lnTo>
                  <a:pt x="2920381" y="1131359"/>
                </a:lnTo>
                <a:lnTo>
                  <a:pt x="2910852" y="1101725"/>
                </a:lnTo>
                <a:lnTo>
                  <a:pt x="2900529" y="1072092"/>
                </a:lnTo>
                <a:lnTo>
                  <a:pt x="2889676" y="1042723"/>
                </a:lnTo>
                <a:lnTo>
                  <a:pt x="2878559" y="1013884"/>
                </a:lnTo>
                <a:lnTo>
                  <a:pt x="2866383" y="985309"/>
                </a:lnTo>
                <a:lnTo>
                  <a:pt x="2854207" y="956734"/>
                </a:lnTo>
                <a:lnTo>
                  <a:pt x="2840972" y="928953"/>
                </a:lnTo>
                <a:lnTo>
                  <a:pt x="2827472" y="900907"/>
                </a:lnTo>
                <a:lnTo>
                  <a:pt x="2813443" y="873655"/>
                </a:lnTo>
                <a:lnTo>
                  <a:pt x="2798885" y="846403"/>
                </a:lnTo>
                <a:lnTo>
                  <a:pt x="2783533" y="819415"/>
                </a:lnTo>
                <a:lnTo>
                  <a:pt x="2768180" y="792957"/>
                </a:lnTo>
                <a:lnTo>
                  <a:pt x="2752034" y="767027"/>
                </a:lnTo>
                <a:lnTo>
                  <a:pt x="2735622" y="740834"/>
                </a:lnTo>
                <a:lnTo>
                  <a:pt x="2718417" y="715434"/>
                </a:lnTo>
                <a:lnTo>
                  <a:pt x="2700682" y="690298"/>
                </a:lnTo>
                <a:lnTo>
                  <a:pt x="2682683" y="665427"/>
                </a:lnTo>
                <a:lnTo>
                  <a:pt x="2664419" y="641086"/>
                </a:lnTo>
                <a:lnTo>
                  <a:pt x="2645361" y="617273"/>
                </a:lnTo>
                <a:lnTo>
                  <a:pt x="2626038" y="593461"/>
                </a:lnTo>
                <a:lnTo>
                  <a:pt x="2606186" y="570442"/>
                </a:lnTo>
                <a:lnTo>
                  <a:pt x="2586069" y="547423"/>
                </a:lnTo>
                <a:lnTo>
                  <a:pt x="2565158" y="524669"/>
                </a:lnTo>
                <a:lnTo>
                  <a:pt x="2543982" y="502709"/>
                </a:lnTo>
                <a:lnTo>
                  <a:pt x="2522277" y="481013"/>
                </a:lnTo>
                <a:lnTo>
                  <a:pt x="2500307" y="459846"/>
                </a:lnTo>
                <a:lnTo>
                  <a:pt x="2478073" y="439209"/>
                </a:lnTo>
                <a:lnTo>
                  <a:pt x="2455309" y="418571"/>
                </a:lnTo>
                <a:lnTo>
                  <a:pt x="2432015" y="398727"/>
                </a:lnTo>
                <a:lnTo>
                  <a:pt x="2408457" y="379148"/>
                </a:lnTo>
                <a:lnTo>
                  <a:pt x="2384635" y="360098"/>
                </a:lnTo>
                <a:lnTo>
                  <a:pt x="2360018" y="341313"/>
                </a:lnTo>
                <a:lnTo>
                  <a:pt x="2335666" y="323321"/>
                </a:lnTo>
                <a:lnTo>
                  <a:pt x="2310520" y="305859"/>
                </a:lnTo>
                <a:lnTo>
                  <a:pt x="2284844" y="288661"/>
                </a:lnTo>
                <a:lnTo>
                  <a:pt x="2259168" y="271992"/>
                </a:lnTo>
                <a:lnTo>
                  <a:pt x="2233228" y="255852"/>
                </a:lnTo>
                <a:lnTo>
                  <a:pt x="2206758" y="239977"/>
                </a:lnTo>
                <a:lnTo>
                  <a:pt x="2179759" y="224896"/>
                </a:lnTo>
                <a:lnTo>
                  <a:pt x="2152760" y="209815"/>
                </a:lnTo>
                <a:lnTo>
                  <a:pt x="2125496" y="196056"/>
                </a:lnTo>
                <a:lnTo>
                  <a:pt x="2097439" y="182298"/>
                </a:lnTo>
                <a:lnTo>
                  <a:pt x="2069645" y="169069"/>
                </a:lnTo>
                <a:lnTo>
                  <a:pt x="2041323" y="156633"/>
                </a:lnTo>
                <a:lnTo>
                  <a:pt x="2012471" y="144463"/>
                </a:lnTo>
                <a:lnTo>
                  <a:pt x="1983619" y="133086"/>
                </a:lnTo>
                <a:lnTo>
                  <a:pt x="1954502" y="121973"/>
                </a:lnTo>
                <a:lnTo>
                  <a:pt x="1925121" y="111654"/>
                </a:lnTo>
                <a:lnTo>
                  <a:pt x="1895475" y="101600"/>
                </a:lnTo>
                <a:close/>
                <a:moveTo>
                  <a:pt x="2220912" y="0"/>
                </a:moveTo>
                <a:lnTo>
                  <a:pt x="2251339" y="2382"/>
                </a:lnTo>
                <a:lnTo>
                  <a:pt x="2280972" y="5557"/>
                </a:lnTo>
                <a:lnTo>
                  <a:pt x="2310870" y="9262"/>
                </a:lnTo>
                <a:lnTo>
                  <a:pt x="2340239" y="13760"/>
                </a:lnTo>
                <a:lnTo>
                  <a:pt x="2369872" y="19053"/>
                </a:lnTo>
                <a:lnTo>
                  <a:pt x="2398712" y="24874"/>
                </a:lnTo>
                <a:lnTo>
                  <a:pt x="2427552" y="31490"/>
                </a:lnTo>
                <a:lnTo>
                  <a:pt x="2455862" y="38634"/>
                </a:lnTo>
                <a:lnTo>
                  <a:pt x="2484172" y="46308"/>
                </a:lnTo>
                <a:lnTo>
                  <a:pt x="2512218" y="55041"/>
                </a:lnTo>
                <a:lnTo>
                  <a:pt x="2540000" y="64303"/>
                </a:lnTo>
                <a:lnTo>
                  <a:pt x="2567252" y="74093"/>
                </a:lnTo>
                <a:lnTo>
                  <a:pt x="2594239" y="84678"/>
                </a:lnTo>
                <a:lnTo>
                  <a:pt x="2621227" y="95528"/>
                </a:lnTo>
                <a:lnTo>
                  <a:pt x="2647685" y="107171"/>
                </a:lnTo>
                <a:lnTo>
                  <a:pt x="2673614" y="119343"/>
                </a:lnTo>
                <a:lnTo>
                  <a:pt x="2699808" y="132045"/>
                </a:lnTo>
                <a:lnTo>
                  <a:pt x="2725208" y="145276"/>
                </a:lnTo>
                <a:lnTo>
                  <a:pt x="2750343" y="159301"/>
                </a:lnTo>
                <a:lnTo>
                  <a:pt x="2774950" y="173855"/>
                </a:lnTo>
                <a:lnTo>
                  <a:pt x="2799291" y="189203"/>
                </a:lnTo>
                <a:lnTo>
                  <a:pt x="2823368" y="204550"/>
                </a:lnTo>
                <a:lnTo>
                  <a:pt x="2847181" y="220692"/>
                </a:lnTo>
                <a:lnTo>
                  <a:pt x="2870464" y="237363"/>
                </a:lnTo>
                <a:lnTo>
                  <a:pt x="2892954" y="254563"/>
                </a:lnTo>
                <a:lnTo>
                  <a:pt x="2915443" y="272293"/>
                </a:lnTo>
                <a:lnTo>
                  <a:pt x="2937404" y="290552"/>
                </a:lnTo>
                <a:lnTo>
                  <a:pt x="2959100" y="309075"/>
                </a:lnTo>
                <a:lnTo>
                  <a:pt x="2980266" y="328392"/>
                </a:lnTo>
                <a:lnTo>
                  <a:pt x="3000904" y="347974"/>
                </a:lnTo>
                <a:lnTo>
                  <a:pt x="3021012" y="368085"/>
                </a:lnTo>
                <a:lnTo>
                  <a:pt x="3040591" y="388461"/>
                </a:lnTo>
                <a:lnTo>
                  <a:pt x="3060170" y="409630"/>
                </a:lnTo>
                <a:lnTo>
                  <a:pt x="3078956" y="431064"/>
                </a:lnTo>
                <a:lnTo>
                  <a:pt x="3097212" y="453028"/>
                </a:lnTo>
                <a:lnTo>
                  <a:pt x="3115204" y="475520"/>
                </a:lnTo>
                <a:lnTo>
                  <a:pt x="3132137" y="498013"/>
                </a:lnTo>
                <a:lnTo>
                  <a:pt x="3149335" y="521299"/>
                </a:lnTo>
                <a:lnTo>
                  <a:pt x="3165475" y="544586"/>
                </a:lnTo>
                <a:lnTo>
                  <a:pt x="3181085" y="568666"/>
                </a:lnTo>
                <a:lnTo>
                  <a:pt x="3196431" y="593011"/>
                </a:lnTo>
                <a:lnTo>
                  <a:pt x="3210983" y="617356"/>
                </a:lnTo>
                <a:lnTo>
                  <a:pt x="3225006" y="642495"/>
                </a:lnTo>
                <a:lnTo>
                  <a:pt x="3238500" y="667898"/>
                </a:lnTo>
                <a:lnTo>
                  <a:pt x="3251729" y="693831"/>
                </a:lnTo>
                <a:lnTo>
                  <a:pt x="3263635" y="719763"/>
                </a:lnTo>
                <a:lnTo>
                  <a:pt x="3275541" y="746225"/>
                </a:lnTo>
                <a:lnTo>
                  <a:pt x="3286654" y="772952"/>
                </a:lnTo>
                <a:lnTo>
                  <a:pt x="3297237" y="799943"/>
                </a:lnTo>
                <a:lnTo>
                  <a:pt x="3307027" y="827463"/>
                </a:lnTo>
                <a:lnTo>
                  <a:pt x="3316552" y="854984"/>
                </a:lnTo>
                <a:lnTo>
                  <a:pt x="3325018" y="883033"/>
                </a:lnTo>
                <a:lnTo>
                  <a:pt x="3333220" y="911083"/>
                </a:lnTo>
                <a:lnTo>
                  <a:pt x="3340629" y="939397"/>
                </a:lnTo>
                <a:lnTo>
                  <a:pt x="3347508" y="968241"/>
                </a:lnTo>
                <a:lnTo>
                  <a:pt x="3353329" y="997084"/>
                </a:lnTo>
                <a:lnTo>
                  <a:pt x="3358620" y="1026192"/>
                </a:lnTo>
                <a:lnTo>
                  <a:pt x="3363383" y="1055829"/>
                </a:lnTo>
                <a:lnTo>
                  <a:pt x="3367352" y="1085467"/>
                </a:lnTo>
                <a:lnTo>
                  <a:pt x="3370791" y="1115369"/>
                </a:lnTo>
                <a:lnTo>
                  <a:pt x="3373172" y="1145800"/>
                </a:lnTo>
                <a:lnTo>
                  <a:pt x="3375024" y="1175702"/>
                </a:lnTo>
                <a:lnTo>
                  <a:pt x="3376348" y="1206397"/>
                </a:lnTo>
                <a:lnTo>
                  <a:pt x="3376612" y="1221745"/>
                </a:lnTo>
                <a:lnTo>
                  <a:pt x="3376612" y="1236829"/>
                </a:lnTo>
                <a:lnTo>
                  <a:pt x="3376348" y="1262761"/>
                </a:lnTo>
                <a:lnTo>
                  <a:pt x="3375289" y="1288429"/>
                </a:lnTo>
                <a:lnTo>
                  <a:pt x="3374231" y="1313833"/>
                </a:lnTo>
                <a:lnTo>
                  <a:pt x="3372379" y="1339236"/>
                </a:lnTo>
                <a:lnTo>
                  <a:pt x="3369998" y="1364375"/>
                </a:lnTo>
                <a:lnTo>
                  <a:pt x="3367352" y="1389249"/>
                </a:lnTo>
                <a:lnTo>
                  <a:pt x="3363912" y="1414388"/>
                </a:lnTo>
                <a:lnTo>
                  <a:pt x="3360208" y="1438733"/>
                </a:lnTo>
                <a:lnTo>
                  <a:pt x="3355710" y="1463342"/>
                </a:lnTo>
                <a:lnTo>
                  <a:pt x="3351212" y="1487952"/>
                </a:lnTo>
                <a:lnTo>
                  <a:pt x="3345920" y="1512032"/>
                </a:lnTo>
                <a:lnTo>
                  <a:pt x="3340364" y="1536377"/>
                </a:lnTo>
                <a:lnTo>
                  <a:pt x="3334014" y="1559928"/>
                </a:lnTo>
                <a:lnTo>
                  <a:pt x="3327664" y="1583744"/>
                </a:lnTo>
                <a:lnTo>
                  <a:pt x="3320520" y="1607030"/>
                </a:lnTo>
                <a:lnTo>
                  <a:pt x="3312583" y="1630317"/>
                </a:lnTo>
                <a:lnTo>
                  <a:pt x="3304910" y="1653603"/>
                </a:lnTo>
                <a:lnTo>
                  <a:pt x="3296708" y="1676096"/>
                </a:lnTo>
                <a:lnTo>
                  <a:pt x="3287712" y="1698853"/>
                </a:lnTo>
                <a:lnTo>
                  <a:pt x="3278187" y="1721346"/>
                </a:lnTo>
                <a:lnTo>
                  <a:pt x="3268662" y="1743574"/>
                </a:lnTo>
                <a:lnTo>
                  <a:pt x="3258343" y="1765537"/>
                </a:lnTo>
                <a:lnTo>
                  <a:pt x="3248289" y="1787236"/>
                </a:lnTo>
                <a:lnTo>
                  <a:pt x="3236912" y="1808935"/>
                </a:lnTo>
                <a:lnTo>
                  <a:pt x="3225800" y="1830104"/>
                </a:lnTo>
                <a:lnTo>
                  <a:pt x="3214158" y="1851009"/>
                </a:lnTo>
                <a:lnTo>
                  <a:pt x="3201987" y="1871914"/>
                </a:lnTo>
                <a:lnTo>
                  <a:pt x="3189287" y="1892289"/>
                </a:lnTo>
                <a:lnTo>
                  <a:pt x="3176587" y="1912401"/>
                </a:lnTo>
                <a:lnTo>
                  <a:pt x="3163093" y="1932776"/>
                </a:lnTo>
                <a:lnTo>
                  <a:pt x="3149600" y="1952093"/>
                </a:lnTo>
                <a:lnTo>
                  <a:pt x="3135577" y="1971675"/>
                </a:lnTo>
                <a:lnTo>
                  <a:pt x="3142191" y="1955269"/>
                </a:lnTo>
                <a:lnTo>
                  <a:pt x="3148541" y="1938862"/>
                </a:lnTo>
                <a:lnTo>
                  <a:pt x="3154891" y="1922191"/>
                </a:lnTo>
                <a:lnTo>
                  <a:pt x="3160977" y="1905785"/>
                </a:lnTo>
                <a:lnTo>
                  <a:pt x="3166797" y="1888849"/>
                </a:lnTo>
                <a:lnTo>
                  <a:pt x="3172883" y="1871914"/>
                </a:lnTo>
                <a:lnTo>
                  <a:pt x="3178175" y="1855243"/>
                </a:lnTo>
                <a:lnTo>
                  <a:pt x="3183466" y="1838043"/>
                </a:lnTo>
                <a:lnTo>
                  <a:pt x="3188758" y="1821107"/>
                </a:lnTo>
                <a:lnTo>
                  <a:pt x="3193520" y="1803642"/>
                </a:lnTo>
                <a:lnTo>
                  <a:pt x="3198283" y="1786442"/>
                </a:lnTo>
                <a:lnTo>
                  <a:pt x="3202516" y="1769242"/>
                </a:lnTo>
                <a:lnTo>
                  <a:pt x="3207014" y="1751777"/>
                </a:lnTo>
                <a:lnTo>
                  <a:pt x="3211247" y="1734047"/>
                </a:lnTo>
                <a:lnTo>
                  <a:pt x="3214952" y="1716583"/>
                </a:lnTo>
                <a:lnTo>
                  <a:pt x="3218656" y="1698853"/>
                </a:lnTo>
                <a:lnTo>
                  <a:pt x="3222095" y="1681124"/>
                </a:lnTo>
                <a:lnTo>
                  <a:pt x="3225535" y="1663394"/>
                </a:lnTo>
                <a:lnTo>
                  <a:pt x="3228445" y="1645400"/>
                </a:lnTo>
                <a:lnTo>
                  <a:pt x="3231091" y="1627406"/>
                </a:lnTo>
                <a:lnTo>
                  <a:pt x="3234002" y="1609412"/>
                </a:lnTo>
                <a:lnTo>
                  <a:pt x="3236383" y="1591153"/>
                </a:lnTo>
                <a:lnTo>
                  <a:pt x="3238500" y="1573159"/>
                </a:lnTo>
                <a:lnTo>
                  <a:pt x="3240352" y="1554900"/>
                </a:lnTo>
                <a:lnTo>
                  <a:pt x="3241939" y="1536642"/>
                </a:lnTo>
                <a:lnTo>
                  <a:pt x="3243527" y="1518383"/>
                </a:lnTo>
                <a:lnTo>
                  <a:pt x="3244850" y="1499595"/>
                </a:lnTo>
                <a:lnTo>
                  <a:pt x="3245908" y="1481336"/>
                </a:lnTo>
                <a:lnTo>
                  <a:pt x="3246702" y="1462813"/>
                </a:lnTo>
                <a:lnTo>
                  <a:pt x="3247231" y="1444025"/>
                </a:lnTo>
                <a:lnTo>
                  <a:pt x="3247495" y="1425237"/>
                </a:lnTo>
                <a:lnTo>
                  <a:pt x="3247760" y="1406714"/>
                </a:lnTo>
                <a:lnTo>
                  <a:pt x="3247495" y="1375754"/>
                </a:lnTo>
                <a:lnTo>
                  <a:pt x="3246702" y="1345058"/>
                </a:lnTo>
                <a:lnTo>
                  <a:pt x="3245114" y="1314891"/>
                </a:lnTo>
                <a:lnTo>
                  <a:pt x="3242997" y="1284460"/>
                </a:lnTo>
                <a:lnTo>
                  <a:pt x="3240087" y="1254293"/>
                </a:lnTo>
                <a:lnTo>
                  <a:pt x="3236647" y="1224127"/>
                </a:lnTo>
                <a:lnTo>
                  <a:pt x="3232679" y="1194490"/>
                </a:lnTo>
                <a:lnTo>
                  <a:pt x="3227916" y="1164852"/>
                </a:lnTo>
                <a:lnTo>
                  <a:pt x="3223154" y="1135480"/>
                </a:lnTo>
                <a:lnTo>
                  <a:pt x="3217068" y="1106372"/>
                </a:lnTo>
                <a:lnTo>
                  <a:pt x="3210983" y="1077528"/>
                </a:lnTo>
                <a:lnTo>
                  <a:pt x="3204104" y="1048685"/>
                </a:lnTo>
                <a:lnTo>
                  <a:pt x="3196695" y="1020106"/>
                </a:lnTo>
                <a:lnTo>
                  <a:pt x="3188758" y="991527"/>
                </a:lnTo>
                <a:lnTo>
                  <a:pt x="3180291" y="963742"/>
                </a:lnTo>
                <a:lnTo>
                  <a:pt x="3171031" y="935692"/>
                </a:lnTo>
                <a:lnTo>
                  <a:pt x="3161241" y="908172"/>
                </a:lnTo>
                <a:lnTo>
                  <a:pt x="3151452" y="880916"/>
                </a:lnTo>
                <a:lnTo>
                  <a:pt x="3140868" y="853925"/>
                </a:lnTo>
                <a:lnTo>
                  <a:pt x="3129756" y="826934"/>
                </a:lnTo>
                <a:lnTo>
                  <a:pt x="3117850" y="800472"/>
                </a:lnTo>
                <a:lnTo>
                  <a:pt x="3105943" y="774010"/>
                </a:lnTo>
                <a:lnTo>
                  <a:pt x="3092979" y="748078"/>
                </a:lnTo>
                <a:lnTo>
                  <a:pt x="3079750" y="722410"/>
                </a:lnTo>
                <a:lnTo>
                  <a:pt x="3065991" y="696742"/>
                </a:lnTo>
                <a:lnTo>
                  <a:pt x="3052233" y="671867"/>
                </a:lnTo>
                <a:lnTo>
                  <a:pt x="3037681" y="646993"/>
                </a:lnTo>
                <a:lnTo>
                  <a:pt x="3022335" y="622384"/>
                </a:lnTo>
                <a:lnTo>
                  <a:pt x="3006989" y="598303"/>
                </a:lnTo>
                <a:lnTo>
                  <a:pt x="2991114" y="574223"/>
                </a:lnTo>
                <a:lnTo>
                  <a:pt x="2974710" y="550672"/>
                </a:lnTo>
                <a:lnTo>
                  <a:pt x="2957512" y="527915"/>
                </a:lnTo>
                <a:lnTo>
                  <a:pt x="2940579" y="504893"/>
                </a:lnTo>
                <a:lnTo>
                  <a:pt x="2922587" y="482136"/>
                </a:lnTo>
                <a:lnTo>
                  <a:pt x="2904595" y="460172"/>
                </a:lnTo>
                <a:lnTo>
                  <a:pt x="2885810" y="438474"/>
                </a:lnTo>
                <a:lnTo>
                  <a:pt x="2867024" y="417040"/>
                </a:lnTo>
                <a:lnTo>
                  <a:pt x="2847445" y="395870"/>
                </a:lnTo>
                <a:lnTo>
                  <a:pt x="2827602" y="375230"/>
                </a:lnTo>
                <a:lnTo>
                  <a:pt x="2807493" y="355119"/>
                </a:lnTo>
                <a:lnTo>
                  <a:pt x="2786856" y="335272"/>
                </a:lnTo>
                <a:lnTo>
                  <a:pt x="2765954" y="315691"/>
                </a:lnTo>
                <a:lnTo>
                  <a:pt x="2744787" y="296638"/>
                </a:lnTo>
                <a:lnTo>
                  <a:pt x="2723091" y="277850"/>
                </a:lnTo>
                <a:lnTo>
                  <a:pt x="2701131" y="259856"/>
                </a:lnTo>
                <a:lnTo>
                  <a:pt x="2678377" y="241862"/>
                </a:lnTo>
                <a:lnTo>
                  <a:pt x="2655622" y="224397"/>
                </a:lnTo>
                <a:lnTo>
                  <a:pt x="2632604" y="207461"/>
                </a:lnTo>
                <a:lnTo>
                  <a:pt x="2609320" y="191055"/>
                </a:lnTo>
                <a:lnTo>
                  <a:pt x="2585243" y="174913"/>
                </a:lnTo>
                <a:lnTo>
                  <a:pt x="2561166" y="159301"/>
                </a:lnTo>
                <a:lnTo>
                  <a:pt x="2536824" y="144217"/>
                </a:lnTo>
                <a:lnTo>
                  <a:pt x="2512218" y="129134"/>
                </a:lnTo>
                <a:lnTo>
                  <a:pt x="2487083" y="114845"/>
                </a:lnTo>
                <a:lnTo>
                  <a:pt x="2461683" y="101349"/>
                </a:lnTo>
                <a:lnTo>
                  <a:pt x="2436018" y="87854"/>
                </a:lnTo>
                <a:lnTo>
                  <a:pt x="2410089" y="75152"/>
                </a:lnTo>
                <a:lnTo>
                  <a:pt x="2383895" y="62715"/>
                </a:lnTo>
                <a:lnTo>
                  <a:pt x="2357437" y="51072"/>
                </a:lnTo>
                <a:lnTo>
                  <a:pt x="2330714" y="39958"/>
                </a:lnTo>
                <a:lnTo>
                  <a:pt x="2303727" y="29108"/>
                </a:lnTo>
                <a:lnTo>
                  <a:pt x="2276475" y="18788"/>
                </a:lnTo>
                <a:lnTo>
                  <a:pt x="2248693" y="9262"/>
                </a:lnTo>
                <a:lnTo>
                  <a:pt x="222091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56" name="文本框 55"/>
          <p:cNvSpPr txBox="1"/>
          <p:nvPr/>
        </p:nvSpPr>
        <p:spPr>
          <a:xfrm>
            <a:off x="1020682" y="2542350"/>
            <a:ext cx="1056182" cy="388605"/>
          </a:xfrm>
          <a:prstGeom prst="rect">
            <a:avLst/>
          </a:prstGeom>
          <a:noFill/>
        </p:spPr>
        <p:txBody>
          <a:bodyPr wrap="non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lumMod val="65000"/>
                    <a:lumOff val="35000"/>
                  </a:schemeClr>
                </a:solidFill>
              </a:rPr>
              <a:t>添加内容</a:t>
            </a:r>
            <a:endParaRPr lang="en-US" altLang="zh-CN" sz="1400">
              <a:solidFill>
                <a:schemeClr val="tx1">
                  <a:lumMod val="65000"/>
                  <a:lumOff val="35000"/>
                </a:schemeClr>
              </a:solidFill>
            </a:endParaRPr>
          </a:p>
        </p:txBody>
      </p:sp>
      <p:sp>
        <p:nvSpPr>
          <p:cNvPr id="57" name="文本框 56"/>
          <p:cNvSpPr txBox="1"/>
          <p:nvPr/>
        </p:nvSpPr>
        <p:spPr>
          <a:xfrm>
            <a:off x="2525880" y="2542350"/>
            <a:ext cx="1056182" cy="388605"/>
          </a:xfrm>
          <a:prstGeom prst="rect">
            <a:avLst/>
          </a:prstGeom>
          <a:noFill/>
        </p:spPr>
        <p:txBody>
          <a:bodyPr wrap="non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lumMod val="65000"/>
                    <a:lumOff val="35000"/>
                  </a:schemeClr>
                </a:solidFill>
              </a:rPr>
              <a:t>添加内容</a:t>
            </a:r>
            <a:endParaRPr lang="en-US" altLang="zh-CN" sz="1400">
              <a:solidFill>
                <a:schemeClr val="tx1">
                  <a:lumMod val="65000"/>
                  <a:lumOff val="35000"/>
                </a:schemeClr>
              </a:solidFill>
            </a:endParaRPr>
          </a:p>
        </p:txBody>
      </p:sp>
      <p:sp>
        <p:nvSpPr>
          <p:cNvPr id="58" name="文本框 57"/>
          <p:cNvSpPr txBox="1"/>
          <p:nvPr/>
        </p:nvSpPr>
        <p:spPr>
          <a:xfrm>
            <a:off x="4031078" y="2542350"/>
            <a:ext cx="1056182" cy="388605"/>
          </a:xfrm>
          <a:prstGeom prst="rect">
            <a:avLst/>
          </a:prstGeom>
          <a:noFill/>
        </p:spPr>
        <p:txBody>
          <a:bodyPr wrap="non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lumMod val="65000"/>
                    <a:lumOff val="35000"/>
                  </a:schemeClr>
                </a:solidFill>
              </a:rPr>
              <a:t>添加内容</a:t>
            </a:r>
            <a:endParaRPr lang="en-US" altLang="zh-CN" sz="1400">
              <a:solidFill>
                <a:schemeClr val="tx1">
                  <a:lumMod val="65000"/>
                  <a:lumOff val="35000"/>
                </a:schemeClr>
              </a:solidFill>
            </a:endParaRPr>
          </a:p>
        </p:txBody>
      </p:sp>
      <p:sp>
        <p:nvSpPr>
          <p:cNvPr id="59" name="文本框 58"/>
          <p:cNvSpPr txBox="1"/>
          <p:nvPr/>
        </p:nvSpPr>
        <p:spPr>
          <a:xfrm>
            <a:off x="5536276" y="2542350"/>
            <a:ext cx="1056182" cy="388605"/>
          </a:xfrm>
          <a:prstGeom prst="rect">
            <a:avLst/>
          </a:prstGeom>
          <a:noFill/>
        </p:spPr>
        <p:txBody>
          <a:bodyPr wrap="non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lumMod val="65000"/>
                    <a:lumOff val="35000"/>
                  </a:schemeClr>
                </a:solidFill>
              </a:rPr>
              <a:t>添加内容</a:t>
            </a:r>
            <a:endParaRPr lang="en-US" altLang="zh-CN" sz="1400">
              <a:solidFill>
                <a:schemeClr val="tx1">
                  <a:lumMod val="65000"/>
                  <a:lumOff val="35000"/>
                </a:schemeClr>
              </a:solidFill>
            </a:endParaRPr>
          </a:p>
        </p:txBody>
      </p:sp>
      <p:sp>
        <p:nvSpPr>
          <p:cNvPr id="60" name="文本框 59"/>
          <p:cNvSpPr txBox="1"/>
          <p:nvPr/>
        </p:nvSpPr>
        <p:spPr>
          <a:xfrm>
            <a:off x="7041474" y="2542350"/>
            <a:ext cx="1056182" cy="388605"/>
          </a:xfrm>
          <a:prstGeom prst="rect">
            <a:avLst/>
          </a:prstGeom>
          <a:noFill/>
        </p:spPr>
        <p:txBody>
          <a:bodyPr wrap="non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lumMod val="65000"/>
                    <a:lumOff val="35000"/>
                  </a:schemeClr>
                </a:solidFill>
              </a:rPr>
              <a:t>添加内容</a:t>
            </a:r>
            <a:endParaRPr lang="en-US" altLang="zh-CN" sz="1400">
              <a:solidFill>
                <a:schemeClr val="tx1">
                  <a:lumMod val="65000"/>
                  <a:lumOff val="35000"/>
                </a:schemeClr>
              </a:solidFill>
            </a:endParaRPr>
          </a:p>
        </p:txBody>
      </p:sp>
      <p:sp>
        <p:nvSpPr>
          <p:cNvPr id="61" name="文本框 60"/>
          <p:cNvSpPr txBox="1"/>
          <p:nvPr/>
        </p:nvSpPr>
        <p:spPr>
          <a:xfrm>
            <a:off x="1020682" y="4241240"/>
            <a:ext cx="1056182" cy="388605"/>
          </a:xfrm>
          <a:prstGeom prst="rect">
            <a:avLst/>
          </a:prstGeom>
          <a:noFill/>
        </p:spPr>
        <p:txBody>
          <a:bodyPr wrap="non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lumMod val="65000"/>
                    <a:lumOff val="35000"/>
                  </a:schemeClr>
                </a:solidFill>
              </a:rPr>
              <a:t>添加内容</a:t>
            </a:r>
            <a:endParaRPr lang="en-US" altLang="zh-CN" sz="1400">
              <a:solidFill>
                <a:schemeClr val="tx1">
                  <a:lumMod val="65000"/>
                  <a:lumOff val="35000"/>
                </a:schemeClr>
              </a:solidFill>
            </a:endParaRPr>
          </a:p>
        </p:txBody>
      </p:sp>
      <p:sp>
        <p:nvSpPr>
          <p:cNvPr id="62" name="文本框 61"/>
          <p:cNvSpPr txBox="1"/>
          <p:nvPr/>
        </p:nvSpPr>
        <p:spPr>
          <a:xfrm>
            <a:off x="2525880" y="4241240"/>
            <a:ext cx="1056182" cy="388605"/>
          </a:xfrm>
          <a:prstGeom prst="rect">
            <a:avLst/>
          </a:prstGeom>
          <a:noFill/>
        </p:spPr>
        <p:txBody>
          <a:bodyPr wrap="non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lumMod val="65000"/>
                    <a:lumOff val="35000"/>
                  </a:schemeClr>
                </a:solidFill>
              </a:rPr>
              <a:t>添加内容</a:t>
            </a:r>
            <a:endParaRPr lang="en-US" altLang="zh-CN" sz="1400">
              <a:solidFill>
                <a:schemeClr val="tx1">
                  <a:lumMod val="65000"/>
                  <a:lumOff val="35000"/>
                </a:schemeClr>
              </a:solidFill>
            </a:endParaRPr>
          </a:p>
        </p:txBody>
      </p:sp>
      <p:sp>
        <p:nvSpPr>
          <p:cNvPr id="63" name="文本框 62"/>
          <p:cNvSpPr txBox="1"/>
          <p:nvPr/>
        </p:nvSpPr>
        <p:spPr>
          <a:xfrm>
            <a:off x="4031078" y="4241240"/>
            <a:ext cx="1056182" cy="388605"/>
          </a:xfrm>
          <a:prstGeom prst="rect">
            <a:avLst/>
          </a:prstGeom>
          <a:noFill/>
        </p:spPr>
        <p:txBody>
          <a:bodyPr wrap="non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lumMod val="65000"/>
                    <a:lumOff val="35000"/>
                  </a:schemeClr>
                </a:solidFill>
              </a:rPr>
              <a:t>添加内容</a:t>
            </a:r>
            <a:endParaRPr lang="en-US" altLang="zh-CN" sz="1400">
              <a:solidFill>
                <a:schemeClr val="tx1">
                  <a:lumMod val="65000"/>
                  <a:lumOff val="35000"/>
                </a:schemeClr>
              </a:solidFill>
            </a:endParaRPr>
          </a:p>
        </p:txBody>
      </p:sp>
      <p:sp>
        <p:nvSpPr>
          <p:cNvPr id="64" name="文本框 63"/>
          <p:cNvSpPr txBox="1"/>
          <p:nvPr/>
        </p:nvSpPr>
        <p:spPr>
          <a:xfrm>
            <a:off x="5536276" y="4241240"/>
            <a:ext cx="1056182" cy="388605"/>
          </a:xfrm>
          <a:prstGeom prst="rect">
            <a:avLst/>
          </a:prstGeom>
          <a:noFill/>
        </p:spPr>
        <p:txBody>
          <a:bodyPr wrap="non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lumMod val="65000"/>
                    <a:lumOff val="35000"/>
                  </a:schemeClr>
                </a:solidFill>
              </a:rPr>
              <a:t>添加内容</a:t>
            </a:r>
            <a:endParaRPr lang="en-US" altLang="zh-CN" sz="1400">
              <a:solidFill>
                <a:schemeClr val="tx1">
                  <a:lumMod val="65000"/>
                  <a:lumOff val="35000"/>
                </a:schemeClr>
              </a:solidFill>
            </a:endParaRPr>
          </a:p>
        </p:txBody>
      </p:sp>
      <p:sp>
        <p:nvSpPr>
          <p:cNvPr id="65" name="文本框 64"/>
          <p:cNvSpPr txBox="1"/>
          <p:nvPr/>
        </p:nvSpPr>
        <p:spPr>
          <a:xfrm>
            <a:off x="7041474" y="4241240"/>
            <a:ext cx="1056182" cy="388605"/>
          </a:xfrm>
          <a:prstGeom prst="rect">
            <a:avLst/>
          </a:prstGeom>
          <a:noFill/>
        </p:spPr>
        <p:txBody>
          <a:bodyPr wrap="non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lumMod val="65000"/>
                    <a:lumOff val="35000"/>
                  </a:schemeClr>
                </a:solidFill>
              </a:rPr>
              <a:t>添加内容</a:t>
            </a:r>
            <a:endParaRPr lang="en-US" altLang="zh-CN" sz="1400">
              <a:solidFill>
                <a:schemeClr val="tx1">
                  <a:lumMod val="65000"/>
                  <a:lumOff val="3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请点击这里添加相关标题</a:t>
            </a:r>
          </a:p>
        </p:txBody>
      </p:sp>
      <p:sp>
        <p:nvSpPr>
          <p:cNvPr id="3" name="等腰三角形 2"/>
          <p:cNvSpPr/>
          <p:nvPr/>
        </p:nvSpPr>
        <p:spPr>
          <a:xfrm rot="10800000">
            <a:off x="932141" y="1900040"/>
            <a:ext cx="587901" cy="506812"/>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0800000">
            <a:off x="1105242" y="2011554"/>
            <a:ext cx="241698" cy="20836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655043" y="1823841"/>
            <a:ext cx="2855106" cy="50681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65000"/>
                    <a:lumOff val="35000"/>
                  </a:schemeClr>
                </a:solidFill>
              </a:rPr>
              <a:t>点击这里添加内容点击这里添加内容点击这里添加内容点击这里添加内容</a:t>
            </a:r>
            <a:endParaRPr lang="en-US" altLang="zh-CN" sz="1200">
              <a:solidFill>
                <a:schemeClr val="tx1">
                  <a:lumMod val="65000"/>
                  <a:lumOff val="35000"/>
                </a:schemeClr>
              </a:solidFill>
            </a:endParaRPr>
          </a:p>
        </p:txBody>
      </p:sp>
      <p:sp>
        <p:nvSpPr>
          <p:cNvPr id="9" name="等腰三角形 8"/>
          <p:cNvSpPr/>
          <p:nvPr/>
        </p:nvSpPr>
        <p:spPr>
          <a:xfrm rot="10800000">
            <a:off x="4937342" y="1900040"/>
            <a:ext cx="587901" cy="506812"/>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10800000">
            <a:off x="5110443" y="2011554"/>
            <a:ext cx="241698" cy="20836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660244" y="1823841"/>
            <a:ext cx="2855106" cy="50681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65000"/>
                    <a:lumOff val="35000"/>
                  </a:schemeClr>
                </a:solidFill>
              </a:rPr>
              <a:t>点击这里添加内容点击这里添加内容点击这里添加内容点击这里添加内容</a:t>
            </a:r>
            <a:endParaRPr lang="en-US" altLang="zh-CN" sz="1200">
              <a:solidFill>
                <a:schemeClr val="tx1">
                  <a:lumMod val="65000"/>
                  <a:lumOff val="35000"/>
                </a:schemeClr>
              </a:solidFill>
            </a:endParaRPr>
          </a:p>
        </p:txBody>
      </p:sp>
      <p:sp>
        <p:nvSpPr>
          <p:cNvPr id="12" name="等腰三角形 11"/>
          <p:cNvSpPr/>
          <p:nvPr/>
        </p:nvSpPr>
        <p:spPr>
          <a:xfrm rot="10800000">
            <a:off x="932141" y="2887071"/>
            <a:ext cx="587901" cy="506812"/>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10800000">
            <a:off x="1105242" y="2998585"/>
            <a:ext cx="241698" cy="20836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655043" y="2810872"/>
            <a:ext cx="2855106" cy="50681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65000"/>
                    <a:lumOff val="35000"/>
                  </a:schemeClr>
                </a:solidFill>
              </a:rPr>
              <a:t>点击这里添加内容点击这里添加内容点击这里添加内容点击这里添加内容</a:t>
            </a:r>
            <a:endParaRPr lang="en-US" altLang="zh-CN" sz="1200">
              <a:solidFill>
                <a:schemeClr val="tx1">
                  <a:lumMod val="65000"/>
                  <a:lumOff val="35000"/>
                </a:schemeClr>
              </a:solidFill>
            </a:endParaRPr>
          </a:p>
        </p:txBody>
      </p:sp>
      <p:sp>
        <p:nvSpPr>
          <p:cNvPr id="15" name="等腰三角形 14"/>
          <p:cNvSpPr/>
          <p:nvPr/>
        </p:nvSpPr>
        <p:spPr>
          <a:xfrm rot="10800000">
            <a:off x="4937342" y="2887071"/>
            <a:ext cx="587901" cy="506812"/>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0800000">
            <a:off x="5110443" y="2998585"/>
            <a:ext cx="241698" cy="20836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5660244" y="2810872"/>
            <a:ext cx="2855106" cy="50681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65000"/>
                    <a:lumOff val="35000"/>
                  </a:schemeClr>
                </a:solidFill>
              </a:rPr>
              <a:t>点击这里添加内容点击这里添加内容点击这里添加内容点击这里添加内容</a:t>
            </a:r>
            <a:endParaRPr lang="en-US" altLang="zh-CN" sz="1200">
              <a:solidFill>
                <a:schemeClr val="tx1">
                  <a:lumMod val="65000"/>
                  <a:lumOff val="35000"/>
                </a:schemeClr>
              </a:solidFill>
            </a:endParaRPr>
          </a:p>
        </p:txBody>
      </p:sp>
      <p:sp>
        <p:nvSpPr>
          <p:cNvPr id="18" name="等腰三角形 17"/>
          <p:cNvSpPr/>
          <p:nvPr/>
        </p:nvSpPr>
        <p:spPr>
          <a:xfrm rot="10800000">
            <a:off x="932141" y="3874102"/>
            <a:ext cx="587901" cy="506812"/>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10800000">
            <a:off x="1105242" y="3985616"/>
            <a:ext cx="241698" cy="20836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655043" y="3797903"/>
            <a:ext cx="2855106" cy="50681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65000"/>
                    <a:lumOff val="35000"/>
                  </a:schemeClr>
                </a:solidFill>
              </a:rPr>
              <a:t>点击这里添加内容点击这里添加内容点击这里添加内容点击这里添加内容</a:t>
            </a:r>
            <a:endParaRPr lang="en-US" altLang="zh-CN" sz="1200">
              <a:solidFill>
                <a:schemeClr val="tx1">
                  <a:lumMod val="65000"/>
                  <a:lumOff val="35000"/>
                </a:schemeClr>
              </a:solidFill>
            </a:endParaRPr>
          </a:p>
        </p:txBody>
      </p:sp>
      <p:sp>
        <p:nvSpPr>
          <p:cNvPr id="21" name="等腰三角形 20"/>
          <p:cNvSpPr/>
          <p:nvPr/>
        </p:nvSpPr>
        <p:spPr>
          <a:xfrm rot="10800000">
            <a:off x="4937342" y="3874102"/>
            <a:ext cx="587901" cy="506812"/>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10800000">
            <a:off x="5110443" y="3985616"/>
            <a:ext cx="241698" cy="20836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5660244" y="3797903"/>
            <a:ext cx="2855106" cy="50681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65000"/>
                    <a:lumOff val="35000"/>
                  </a:schemeClr>
                </a:solidFill>
              </a:rPr>
              <a:t>点击这里添加内容点击这里添加内容点击这里添加内容点击这里添加内容</a:t>
            </a:r>
            <a:endParaRPr lang="en-US" altLang="zh-CN" sz="1200">
              <a:solidFill>
                <a:schemeClr val="tx1">
                  <a:lumMod val="65000"/>
                  <a:lumOff val="3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请点击这里添加相关标题</a:t>
            </a:r>
          </a:p>
        </p:txBody>
      </p:sp>
      <p:sp>
        <p:nvSpPr>
          <p:cNvPr id="123" name="AutoShape 7"/>
          <p:cNvSpPr>
            <a:spLocks noChangeAspect="1" noChangeArrowheads="1" noTextEdit="1"/>
          </p:cNvSpPr>
          <p:nvPr/>
        </p:nvSpPr>
        <p:spPr bwMode="auto">
          <a:xfrm>
            <a:off x="10421938" y="-949325"/>
            <a:ext cx="12192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 name="Freeform 13"/>
          <p:cNvSpPr/>
          <p:nvPr/>
        </p:nvSpPr>
        <p:spPr bwMode="auto">
          <a:xfrm>
            <a:off x="6690059" y="1695450"/>
            <a:ext cx="1920541" cy="1813532"/>
          </a:xfrm>
          <a:custGeom>
            <a:avLst/>
            <a:gdLst>
              <a:gd name="T0" fmla="*/ 62 w 1023"/>
              <a:gd name="T1" fmla="*/ 0 h 966"/>
              <a:gd name="T2" fmla="*/ 62 w 1023"/>
              <a:gd name="T3" fmla="*/ 421 h 966"/>
              <a:gd name="T4" fmla="*/ 0 w 1023"/>
              <a:gd name="T5" fmla="*/ 483 h 966"/>
              <a:gd name="T6" fmla="*/ 62 w 1023"/>
              <a:gd name="T7" fmla="*/ 545 h 966"/>
              <a:gd name="T8" fmla="*/ 62 w 1023"/>
              <a:gd name="T9" fmla="*/ 966 h 966"/>
              <a:gd name="T10" fmla="*/ 1023 w 1023"/>
              <a:gd name="T11" fmla="*/ 966 h 966"/>
              <a:gd name="T12" fmla="*/ 1023 w 1023"/>
              <a:gd name="T13" fmla="*/ 0 h 966"/>
              <a:gd name="T14" fmla="*/ 62 w 1023"/>
              <a:gd name="T15" fmla="*/ 0 h 9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3" h="966">
                <a:moveTo>
                  <a:pt x="62" y="0"/>
                </a:moveTo>
                <a:lnTo>
                  <a:pt x="62" y="421"/>
                </a:lnTo>
                <a:lnTo>
                  <a:pt x="0" y="483"/>
                </a:lnTo>
                <a:lnTo>
                  <a:pt x="62" y="545"/>
                </a:lnTo>
                <a:lnTo>
                  <a:pt x="62" y="966"/>
                </a:lnTo>
                <a:lnTo>
                  <a:pt x="1023" y="966"/>
                </a:lnTo>
                <a:lnTo>
                  <a:pt x="1023" y="0"/>
                </a:lnTo>
                <a:lnTo>
                  <a:pt x="62" y="0"/>
                </a:lnTo>
                <a:close/>
              </a:path>
            </a:pathLst>
          </a:custGeom>
          <a:noFill/>
          <a:ln w="12700">
            <a:solidFill>
              <a:schemeClr val="accent1"/>
            </a:solid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spcBef>
                <a:spcPct val="0"/>
              </a:spcBef>
              <a:spcAft>
                <a:spcPct val="0"/>
              </a:spcAft>
            </a:pPr>
            <a:endParaRPr lang="zh-CN" altLang="en-US" sz="2400">
              <a:solidFill>
                <a:srgbClr val="000000"/>
              </a:solidFill>
              <a:latin typeface="Arial" panose="020B0604020202020204" pitchFamily="34" charset="0"/>
              <a:ea typeface="宋体" panose="02010600030101010101" pitchFamily="2" charset="-122"/>
            </a:endParaRPr>
          </a:p>
        </p:txBody>
      </p:sp>
      <p:sp>
        <p:nvSpPr>
          <p:cNvPr id="5" name="Freeform 13"/>
          <p:cNvSpPr/>
          <p:nvPr/>
        </p:nvSpPr>
        <p:spPr bwMode="auto">
          <a:xfrm>
            <a:off x="4667250" y="1695450"/>
            <a:ext cx="1920541" cy="1813532"/>
          </a:xfrm>
          <a:custGeom>
            <a:avLst/>
            <a:gdLst>
              <a:gd name="T0" fmla="*/ 62 w 1023"/>
              <a:gd name="T1" fmla="*/ 0 h 966"/>
              <a:gd name="T2" fmla="*/ 62 w 1023"/>
              <a:gd name="T3" fmla="*/ 421 h 966"/>
              <a:gd name="T4" fmla="*/ 0 w 1023"/>
              <a:gd name="T5" fmla="*/ 483 h 966"/>
              <a:gd name="T6" fmla="*/ 62 w 1023"/>
              <a:gd name="T7" fmla="*/ 545 h 966"/>
              <a:gd name="T8" fmla="*/ 62 w 1023"/>
              <a:gd name="T9" fmla="*/ 966 h 966"/>
              <a:gd name="T10" fmla="*/ 1023 w 1023"/>
              <a:gd name="T11" fmla="*/ 966 h 966"/>
              <a:gd name="T12" fmla="*/ 1023 w 1023"/>
              <a:gd name="T13" fmla="*/ 0 h 966"/>
              <a:gd name="T14" fmla="*/ 62 w 1023"/>
              <a:gd name="T15" fmla="*/ 0 h 9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3" h="966">
                <a:moveTo>
                  <a:pt x="62" y="0"/>
                </a:moveTo>
                <a:lnTo>
                  <a:pt x="62" y="421"/>
                </a:lnTo>
                <a:lnTo>
                  <a:pt x="0" y="483"/>
                </a:lnTo>
                <a:lnTo>
                  <a:pt x="62" y="545"/>
                </a:lnTo>
                <a:lnTo>
                  <a:pt x="62" y="966"/>
                </a:lnTo>
                <a:lnTo>
                  <a:pt x="1023" y="966"/>
                </a:lnTo>
                <a:lnTo>
                  <a:pt x="1023" y="0"/>
                </a:lnTo>
                <a:lnTo>
                  <a:pt x="62" y="0"/>
                </a:lnTo>
                <a:close/>
              </a:path>
            </a:pathLst>
          </a:custGeom>
          <a:solidFill>
            <a:schemeClr val="accent1"/>
          </a:solidFill>
          <a:ln w="6350">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spcBef>
                <a:spcPct val="0"/>
              </a:spcBef>
              <a:spcAft>
                <a:spcPct val="0"/>
              </a:spcAft>
            </a:pPr>
            <a:endParaRPr lang="zh-CN" altLang="en-US" sz="2400">
              <a:solidFill>
                <a:srgbClr val="FFFFFF"/>
              </a:solidFill>
              <a:latin typeface="Arial" panose="020B0604020202020204" pitchFamily="34" charset="0"/>
              <a:ea typeface="宋体" panose="02010600030101010101" pitchFamily="2" charset="-122"/>
            </a:endParaRPr>
          </a:p>
        </p:txBody>
      </p:sp>
      <p:sp>
        <p:nvSpPr>
          <p:cNvPr id="6" name="Freeform 13"/>
          <p:cNvSpPr/>
          <p:nvPr/>
        </p:nvSpPr>
        <p:spPr bwMode="auto">
          <a:xfrm>
            <a:off x="2644441" y="1695450"/>
            <a:ext cx="1920541" cy="1813532"/>
          </a:xfrm>
          <a:custGeom>
            <a:avLst/>
            <a:gdLst>
              <a:gd name="T0" fmla="*/ 62 w 1023"/>
              <a:gd name="T1" fmla="*/ 0 h 966"/>
              <a:gd name="T2" fmla="*/ 62 w 1023"/>
              <a:gd name="T3" fmla="*/ 421 h 966"/>
              <a:gd name="T4" fmla="*/ 0 w 1023"/>
              <a:gd name="T5" fmla="*/ 483 h 966"/>
              <a:gd name="T6" fmla="*/ 62 w 1023"/>
              <a:gd name="T7" fmla="*/ 545 h 966"/>
              <a:gd name="T8" fmla="*/ 62 w 1023"/>
              <a:gd name="T9" fmla="*/ 966 h 966"/>
              <a:gd name="T10" fmla="*/ 1023 w 1023"/>
              <a:gd name="T11" fmla="*/ 966 h 966"/>
              <a:gd name="T12" fmla="*/ 1023 w 1023"/>
              <a:gd name="T13" fmla="*/ 0 h 966"/>
              <a:gd name="T14" fmla="*/ 62 w 1023"/>
              <a:gd name="T15" fmla="*/ 0 h 9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3" h="966">
                <a:moveTo>
                  <a:pt x="62" y="0"/>
                </a:moveTo>
                <a:lnTo>
                  <a:pt x="62" y="421"/>
                </a:lnTo>
                <a:lnTo>
                  <a:pt x="0" y="483"/>
                </a:lnTo>
                <a:lnTo>
                  <a:pt x="62" y="545"/>
                </a:lnTo>
                <a:lnTo>
                  <a:pt x="62" y="966"/>
                </a:lnTo>
                <a:lnTo>
                  <a:pt x="1023" y="966"/>
                </a:lnTo>
                <a:lnTo>
                  <a:pt x="1023" y="0"/>
                </a:lnTo>
                <a:lnTo>
                  <a:pt x="62" y="0"/>
                </a:lnTo>
                <a:close/>
              </a:path>
            </a:pathLst>
          </a:custGeom>
          <a:noFill/>
          <a:ln w="12700">
            <a:solidFill>
              <a:schemeClr val="accent1"/>
            </a:solid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spcBef>
                <a:spcPct val="0"/>
              </a:spcBef>
              <a:spcAft>
                <a:spcPct val="0"/>
              </a:spcAft>
            </a:pPr>
            <a:endParaRPr lang="zh-CN" altLang="en-US" sz="2400">
              <a:solidFill>
                <a:srgbClr val="000000"/>
              </a:solidFill>
              <a:latin typeface="Arial" panose="020B0604020202020204" pitchFamily="34" charset="0"/>
              <a:ea typeface="宋体" panose="02010600030101010101" pitchFamily="2" charset="-122"/>
            </a:endParaRPr>
          </a:p>
        </p:txBody>
      </p:sp>
      <p:sp>
        <p:nvSpPr>
          <p:cNvPr id="7" name="Freeform 13"/>
          <p:cNvSpPr/>
          <p:nvPr/>
        </p:nvSpPr>
        <p:spPr bwMode="auto">
          <a:xfrm>
            <a:off x="723900" y="1695450"/>
            <a:ext cx="1818273" cy="1813532"/>
          </a:xfrm>
          <a:prstGeom prst="rect">
            <a:avLst/>
          </a:prstGeom>
          <a:blipFill dpi="0" rotWithShape="1">
            <a:blip r:embed="rId2">
              <a:extLst>
                <a:ext uri="{28A0092B-C50C-407E-A947-70E740481C1C}">
                  <a14:useLocalDpi xmlns:a14="http://schemas.microsoft.com/office/drawing/2010/main" val="0"/>
                </a:ext>
              </a:extLst>
            </a:blip>
            <a:srcRect/>
            <a:stretch>
              <a:fillRect l="-16592" r="-16592"/>
            </a:stretch>
          </a:blipFill>
          <a:ln w="6350">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spcBef>
                <a:spcPct val="0"/>
              </a:spcBef>
              <a:spcAft>
                <a:spcPct val="0"/>
              </a:spcAft>
            </a:pPr>
            <a:endParaRPr lang="zh-CN" altLang="en-US" sz="2400">
              <a:solidFill>
                <a:srgbClr val="000000"/>
              </a:solidFill>
              <a:latin typeface="Arial" panose="020B0604020202020204" pitchFamily="34" charset="0"/>
              <a:ea typeface="宋体" panose="02010600030101010101" pitchFamily="2" charset="-122"/>
            </a:endParaRPr>
          </a:p>
        </p:txBody>
      </p:sp>
      <p:sp>
        <p:nvSpPr>
          <p:cNvPr id="8" name="矩形: 圆角 7"/>
          <p:cNvSpPr/>
          <p:nvPr/>
        </p:nvSpPr>
        <p:spPr>
          <a:xfrm>
            <a:off x="2947919" y="2047165"/>
            <a:ext cx="1394533"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tx1"/>
                </a:solidFill>
              </a:rPr>
              <a:t>添加标题</a:t>
            </a:r>
          </a:p>
        </p:txBody>
      </p:sp>
      <p:sp>
        <p:nvSpPr>
          <p:cNvPr id="9" name="文本框 12"/>
          <p:cNvSpPr txBox="1"/>
          <p:nvPr/>
        </p:nvSpPr>
        <p:spPr>
          <a:xfrm>
            <a:off x="2971800" y="2339341"/>
            <a:ext cx="1352550" cy="98413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a:t>
            </a:r>
            <a:endParaRPr lang="en-US" altLang="zh-CN" sz="1200">
              <a:solidFill>
                <a:schemeClr val="tx1">
                  <a:lumMod val="50000"/>
                  <a:lumOff val="50000"/>
                </a:schemeClr>
              </a:solidFill>
            </a:endParaRPr>
          </a:p>
        </p:txBody>
      </p:sp>
      <p:sp>
        <p:nvSpPr>
          <p:cNvPr id="10" name="矩形: 圆角 9"/>
          <p:cNvSpPr/>
          <p:nvPr/>
        </p:nvSpPr>
        <p:spPr>
          <a:xfrm>
            <a:off x="4987591" y="2047165"/>
            <a:ext cx="1394533"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FFFFFF"/>
                </a:solidFill>
              </a:rPr>
              <a:t>添加标题</a:t>
            </a:r>
          </a:p>
        </p:txBody>
      </p:sp>
      <p:sp>
        <p:nvSpPr>
          <p:cNvPr id="11" name="文本框 12"/>
          <p:cNvSpPr txBox="1"/>
          <p:nvPr/>
        </p:nvSpPr>
        <p:spPr>
          <a:xfrm>
            <a:off x="5011472" y="2339341"/>
            <a:ext cx="1352550" cy="98413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solidFill>
                  <a:srgbClr val="FFFFFF"/>
                </a:solidFill>
              </a:rPr>
              <a:t>点击这里添加内容描述点击这里添加内容</a:t>
            </a:r>
            <a:endParaRPr lang="en-US" altLang="zh-CN" sz="1200">
              <a:solidFill>
                <a:srgbClr val="FFFFFF"/>
              </a:solidFill>
            </a:endParaRPr>
          </a:p>
        </p:txBody>
      </p:sp>
      <p:sp>
        <p:nvSpPr>
          <p:cNvPr id="12" name="矩形: 圆角 11"/>
          <p:cNvSpPr/>
          <p:nvPr/>
        </p:nvSpPr>
        <p:spPr>
          <a:xfrm>
            <a:off x="7027263" y="2047165"/>
            <a:ext cx="1394533"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tx1"/>
                </a:solidFill>
              </a:rPr>
              <a:t>添加标题</a:t>
            </a:r>
          </a:p>
        </p:txBody>
      </p:sp>
      <p:sp>
        <p:nvSpPr>
          <p:cNvPr id="13" name="文本框 12"/>
          <p:cNvSpPr txBox="1"/>
          <p:nvPr/>
        </p:nvSpPr>
        <p:spPr>
          <a:xfrm>
            <a:off x="7051144" y="2339341"/>
            <a:ext cx="1352550" cy="98413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a:t>
            </a:r>
            <a:endParaRPr lang="en-US" altLang="zh-CN" sz="1200">
              <a:solidFill>
                <a:schemeClr val="tx1">
                  <a:lumMod val="50000"/>
                  <a:lumOff val="50000"/>
                </a:schemeClr>
              </a:solidFill>
            </a:endParaRPr>
          </a:p>
        </p:txBody>
      </p:sp>
      <p:sp>
        <p:nvSpPr>
          <p:cNvPr id="14" name="文本框 13"/>
          <p:cNvSpPr txBox="1"/>
          <p:nvPr/>
        </p:nvSpPr>
        <p:spPr>
          <a:xfrm>
            <a:off x="914400" y="3941777"/>
            <a:ext cx="7470244" cy="74730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点击这里添加内容描述点击这里添加内容这里添加在这里添加内容点击这里添加内容描述点击这里添加内容这里添加在这里添加内容点击这里添加内容描述点击这里添加内容这里添加在这里添加内容</a:t>
            </a:r>
            <a:endParaRPr lang="en-US" altLang="zh-CN" sz="1200">
              <a:solidFill>
                <a:schemeClr val="tx1">
                  <a:lumMod val="50000"/>
                  <a:lumOff val="50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椭圆 2"/>
          <p:cNvSpPr/>
          <p:nvPr/>
        </p:nvSpPr>
        <p:spPr>
          <a:xfrm>
            <a:off x="583512" y="671940"/>
            <a:ext cx="806918" cy="806918"/>
          </a:xfrm>
          <a:prstGeom prst="ellipse">
            <a:avLst/>
          </a:prstGeom>
          <a:blipFill dpi="0" rotWithShape="1">
            <a:blip r:embed="rId2" cstate="print">
              <a:extLst>
                <a:ext uri="{28A0092B-C50C-407E-A947-70E740481C1C}">
                  <a14:useLocalDpi xmlns:a14="http://schemas.microsoft.com/office/drawing/2010/main" val="0"/>
                </a:ext>
              </a:extLst>
            </a:blip>
            <a:srcRect/>
            <a:stretch>
              <a:fillRect l="-15500" r="-15500"/>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文本框 3"/>
          <p:cNvSpPr txBox="1"/>
          <p:nvPr/>
        </p:nvSpPr>
        <p:spPr>
          <a:xfrm>
            <a:off x="1419458" y="628398"/>
            <a:ext cx="1893207" cy="361950"/>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30000"/>
              </a:lnSpc>
            </a:pPr>
            <a:r>
              <a:rPr lang="zh-CN" altLang="en-US" b="1">
                <a:latin typeface="+mn-ea"/>
              </a:rPr>
              <a:t>添加标题</a:t>
            </a:r>
            <a:endParaRPr lang="en-US" altLang="zh-CN" b="1">
              <a:latin typeface="+mn-ea"/>
            </a:endParaRPr>
          </a:p>
        </p:txBody>
      </p:sp>
      <p:sp>
        <p:nvSpPr>
          <p:cNvPr id="5" name="文本框 3"/>
          <p:cNvSpPr txBox="1"/>
          <p:nvPr/>
        </p:nvSpPr>
        <p:spPr>
          <a:xfrm>
            <a:off x="1406757" y="920499"/>
            <a:ext cx="3470043" cy="788198"/>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pPr>
            <a:r>
              <a:rPr lang="zh-CN" altLang="en-US" sz="1200">
                <a:solidFill>
                  <a:schemeClr val="tx1">
                    <a:lumMod val="50000"/>
                    <a:lumOff val="50000"/>
                  </a:schemeClr>
                </a:solidFill>
              </a:rPr>
              <a:t>点击这里添加内容描述点击这里添加内容描述点击这里添加内容点击这里添加内容描述</a:t>
            </a:r>
            <a:endParaRPr lang="en-US" altLang="zh-CN" sz="1200">
              <a:solidFill>
                <a:schemeClr val="tx1">
                  <a:lumMod val="50000"/>
                  <a:lumOff val="50000"/>
                </a:schemeClr>
              </a:solidFill>
            </a:endParaRPr>
          </a:p>
        </p:txBody>
      </p:sp>
      <p:sp>
        <p:nvSpPr>
          <p:cNvPr id="6" name="椭圆 5"/>
          <p:cNvSpPr/>
          <p:nvPr/>
        </p:nvSpPr>
        <p:spPr>
          <a:xfrm>
            <a:off x="583512" y="1967700"/>
            <a:ext cx="806918" cy="806918"/>
          </a:xfrm>
          <a:prstGeom prst="ellipse">
            <a:avLst/>
          </a:prstGeom>
          <a:blipFill dpi="0" rotWithShape="1">
            <a:blip r:embed="rId2" cstate="print">
              <a:extLst>
                <a:ext uri="{28A0092B-C50C-407E-A947-70E740481C1C}">
                  <a14:useLocalDpi xmlns:a14="http://schemas.microsoft.com/office/drawing/2010/main" val="0"/>
                </a:ext>
              </a:extLst>
            </a:blip>
            <a:srcRect/>
            <a:stretch>
              <a:fillRect l="-15500" r="-15500"/>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文本框 6"/>
          <p:cNvSpPr txBox="1"/>
          <p:nvPr/>
        </p:nvSpPr>
        <p:spPr>
          <a:xfrm>
            <a:off x="1419458" y="1924158"/>
            <a:ext cx="1893207" cy="361950"/>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30000"/>
              </a:lnSpc>
            </a:pPr>
            <a:r>
              <a:rPr lang="zh-CN" altLang="en-US" b="1">
                <a:latin typeface="+mn-ea"/>
              </a:rPr>
              <a:t>添加标题</a:t>
            </a:r>
            <a:endParaRPr lang="en-US" altLang="zh-CN" b="1">
              <a:latin typeface="+mn-ea"/>
            </a:endParaRPr>
          </a:p>
        </p:txBody>
      </p:sp>
      <p:sp>
        <p:nvSpPr>
          <p:cNvPr id="8" name="文本框 3"/>
          <p:cNvSpPr txBox="1"/>
          <p:nvPr/>
        </p:nvSpPr>
        <p:spPr>
          <a:xfrm>
            <a:off x="1406757" y="2216259"/>
            <a:ext cx="3470043" cy="788198"/>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pPr>
            <a:r>
              <a:rPr lang="zh-CN" altLang="en-US" sz="1200">
                <a:solidFill>
                  <a:schemeClr val="tx1">
                    <a:lumMod val="50000"/>
                    <a:lumOff val="50000"/>
                  </a:schemeClr>
                </a:solidFill>
              </a:rPr>
              <a:t>点击这里添加内容描述点击这里添加内容描述点击这里添加内容点击这里添加内容描述</a:t>
            </a:r>
            <a:endParaRPr lang="en-US" altLang="zh-CN" sz="1200">
              <a:solidFill>
                <a:schemeClr val="tx1">
                  <a:lumMod val="50000"/>
                  <a:lumOff val="50000"/>
                </a:schemeClr>
              </a:solidFill>
            </a:endParaRPr>
          </a:p>
        </p:txBody>
      </p:sp>
      <p:sp>
        <p:nvSpPr>
          <p:cNvPr id="9" name="椭圆 8"/>
          <p:cNvSpPr/>
          <p:nvPr/>
        </p:nvSpPr>
        <p:spPr>
          <a:xfrm>
            <a:off x="583512" y="3263460"/>
            <a:ext cx="806918" cy="806918"/>
          </a:xfrm>
          <a:prstGeom prst="ellipse">
            <a:avLst/>
          </a:prstGeom>
          <a:blipFill dpi="0" rotWithShape="1">
            <a:blip r:embed="rId2" cstate="print">
              <a:extLst>
                <a:ext uri="{28A0092B-C50C-407E-A947-70E740481C1C}">
                  <a14:useLocalDpi xmlns:a14="http://schemas.microsoft.com/office/drawing/2010/main" val="0"/>
                </a:ext>
              </a:extLst>
            </a:blip>
            <a:srcRect/>
            <a:stretch>
              <a:fillRect l="-15500" r="-15500"/>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文本框 9"/>
          <p:cNvSpPr txBox="1"/>
          <p:nvPr/>
        </p:nvSpPr>
        <p:spPr>
          <a:xfrm>
            <a:off x="1419458" y="3219918"/>
            <a:ext cx="1893207" cy="361950"/>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30000"/>
              </a:lnSpc>
            </a:pPr>
            <a:r>
              <a:rPr lang="zh-CN" altLang="en-US" b="1">
                <a:latin typeface="+mn-ea"/>
              </a:rPr>
              <a:t>添加标题</a:t>
            </a:r>
            <a:endParaRPr lang="en-US" altLang="zh-CN" b="1">
              <a:latin typeface="+mn-ea"/>
            </a:endParaRPr>
          </a:p>
        </p:txBody>
      </p:sp>
      <p:sp>
        <p:nvSpPr>
          <p:cNvPr id="11" name="文本框 3"/>
          <p:cNvSpPr txBox="1"/>
          <p:nvPr/>
        </p:nvSpPr>
        <p:spPr>
          <a:xfrm>
            <a:off x="1406757" y="3512019"/>
            <a:ext cx="3470043" cy="788198"/>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pPr>
            <a:r>
              <a:rPr lang="zh-CN" altLang="en-US" sz="1200">
                <a:solidFill>
                  <a:schemeClr val="tx1">
                    <a:lumMod val="50000"/>
                    <a:lumOff val="50000"/>
                  </a:schemeClr>
                </a:solidFill>
              </a:rPr>
              <a:t>点击这里添加内容描述点击这里添加内容描述点击这里添加内容点击这里添加内容描述</a:t>
            </a:r>
            <a:endParaRPr lang="en-US" altLang="zh-CN" sz="1200">
              <a:solidFill>
                <a:schemeClr val="tx1">
                  <a:lumMod val="50000"/>
                  <a:lumOff val="50000"/>
                </a:schemeClr>
              </a:solidFill>
            </a:endParaRPr>
          </a:p>
        </p:txBody>
      </p:sp>
      <p:sp>
        <p:nvSpPr>
          <p:cNvPr id="12" name="矩形 11"/>
          <p:cNvSpPr/>
          <p:nvPr/>
        </p:nvSpPr>
        <p:spPr>
          <a:xfrm>
            <a:off x="5352829" y="191917"/>
            <a:ext cx="3239627" cy="4759665"/>
          </a:xfrm>
          <a:prstGeom prst="rect">
            <a:avLst/>
          </a:prstGeom>
          <a:solidFill>
            <a:schemeClr val="accen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矩形 12"/>
          <p:cNvSpPr/>
          <p:nvPr/>
        </p:nvSpPr>
        <p:spPr>
          <a:xfrm>
            <a:off x="5473754" y="310753"/>
            <a:ext cx="2997777" cy="4521992"/>
          </a:xfrm>
          <a:prstGeom prst="rect">
            <a:avLst/>
          </a:prstGeom>
          <a:blipFill dpi="0" rotWithShape="1">
            <a:blip r:embed="rId3">
              <a:extLst>
                <a:ext uri="{28A0092B-C50C-407E-A947-70E740481C1C}">
                  <a14:useLocalDpi xmlns:a14="http://schemas.microsoft.com/office/drawing/2010/main" val="0"/>
                </a:ext>
              </a:extLst>
            </a:blip>
            <a:srcRect/>
            <a:stretch>
              <a:fillRect l="-4034" r="-3837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9"/>
            <a:ext cx="7886700" cy="538162"/>
          </a:xfrm>
        </p:spPr>
        <p:txBody>
          <a:bodyPr>
            <a:normAutofit/>
          </a:bodyPr>
          <a:lstStyle/>
          <a:p>
            <a:r>
              <a:rPr lang="zh-CN" altLang="en-US">
                <a:latin typeface="+mj-ea"/>
              </a:rPr>
              <a:t>请点击这里添加相关标题</a:t>
            </a:r>
            <a:endParaRPr lang="zh-CN" altLang="en-US"/>
          </a:p>
        </p:txBody>
      </p:sp>
      <p:sp>
        <p:nvSpPr>
          <p:cNvPr id="4" name="矩形 3"/>
          <p:cNvSpPr/>
          <p:nvPr/>
        </p:nvSpPr>
        <p:spPr>
          <a:xfrm>
            <a:off x="1003300" y="1271816"/>
            <a:ext cx="3454400" cy="72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文本框 3"/>
          <p:cNvSpPr txBox="1"/>
          <p:nvPr/>
        </p:nvSpPr>
        <p:spPr>
          <a:xfrm>
            <a:off x="1395238" y="1266523"/>
            <a:ext cx="2960862" cy="729193"/>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30000"/>
              </a:lnSpc>
            </a:pPr>
            <a:r>
              <a:rPr lang="zh-CN" altLang="en-US" sz="1600" b="1">
                <a:solidFill>
                  <a:schemeClr val="bg1"/>
                </a:solidFill>
              </a:rPr>
              <a:t>这里添加标题</a:t>
            </a:r>
            <a:endParaRPr lang="en-US" altLang="zh-CN" sz="1600" b="1">
              <a:solidFill>
                <a:schemeClr val="bg1"/>
              </a:solidFill>
            </a:endParaRPr>
          </a:p>
          <a:p>
            <a:pPr algn="just">
              <a:lnSpc>
                <a:spcPct val="130000"/>
              </a:lnSpc>
            </a:pPr>
            <a:r>
              <a:rPr lang="zh-CN" altLang="en-US" sz="1050">
                <a:solidFill>
                  <a:schemeClr val="bg1"/>
                </a:solidFill>
              </a:rPr>
              <a:t>点击这里添加内容点击这里添加内容描述</a:t>
            </a:r>
            <a:endParaRPr lang="en-US" altLang="zh-CN" sz="1050">
              <a:solidFill>
                <a:schemeClr val="bg1"/>
              </a:solidFill>
            </a:endParaRPr>
          </a:p>
        </p:txBody>
      </p:sp>
      <p:sp>
        <p:nvSpPr>
          <p:cNvPr id="6" name="椭圆 5"/>
          <p:cNvSpPr/>
          <p:nvPr/>
        </p:nvSpPr>
        <p:spPr>
          <a:xfrm>
            <a:off x="1206148" y="1554919"/>
            <a:ext cx="152400" cy="1524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矩形 6"/>
          <p:cNvSpPr/>
          <p:nvPr/>
        </p:nvSpPr>
        <p:spPr>
          <a:xfrm>
            <a:off x="1003300" y="2177218"/>
            <a:ext cx="3454400" cy="72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文本框 3"/>
          <p:cNvSpPr txBox="1"/>
          <p:nvPr/>
        </p:nvSpPr>
        <p:spPr>
          <a:xfrm>
            <a:off x="1395238" y="2171925"/>
            <a:ext cx="2960862" cy="729193"/>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30000"/>
              </a:lnSpc>
            </a:pPr>
            <a:r>
              <a:rPr lang="zh-CN" altLang="en-US" sz="1600" b="1">
                <a:solidFill>
                  <a:schemeClr val="bg1"/>
                </a:solidFill>
              </a:rPr>
              <a:t>这里添加标题</a:t>
            </a:r>
            <a:endParaRPr lang="en-US" altLang="zh-CN" sz="1600" b="1">
              <a:solidFill>
                <a:schemeClr val="bg1"/>
              </a:solidFill>
            </a:endParaRPr>
          </a:p>
          <a:p>
            <a:pPr algn="just">
              <a:lnSpc>
                <a:spcPct val="130000"/>
              </a:lnSpc>
            </a:pPr>
            <a:r>
              <a:rPr lang="zh-CN" altLang="en-US" sz="1050">
                <a:solidFill>
                  <a:schemeClr val="bg1"/>
                </a:solidFill>
              </a:rPr>
              <a:t>点击这里添加内容点击这里添加内容描述</a:t>
            </a:r>
            <a:endParaRPr lang="en-US" altLang="zh-CN" sz="1050">
              <a:solidFill>
                <a:schemeClr val="bg1"/>
              </a:solidFill>
            </a:endParaRPr>
          </a:p>
        </p:txBody>
      </p:sp>
      <p:sp>
        <p:nvSpPr>
          <p:cNvPr id="9" name="椭圆 8"/>
          <p:cNvSpPr/>
          <p:nvPr/>
        </p:nvSpPr>
        <p:spPr>
          <a:xfrm>
            <a:off x="1206148" y="2460321"/>
            <a:ext cx="152400" cy="1524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9"/>
          <p:cNvSpPr/>
          <p:nvPr/>
        </p:nvSpPr>
        <p:spPr>
          <a:xfrm>
            <a:off x="1003300" y="3082620"/>
            <a:ext cx="3454400" cy="72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3"/>
          <p:cNvSpPr txBox="1"/>
          <p:nvPr/>
        </p:nvSpPr>
        <p:spPr>
          <a:xfrm>
            <a:off x="1395238" y="3077327"/>
            <a:ext cx="2960862" cy="729193"/>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30000"/>
              </a:lnSpc>
            </a:pPr>
            <a:r>
              <a:rPr lang="zh-CN" altLang="en-US" sz="1600" b="1">
                <a:solidFill>
                  <a:schemeClr val="bg1"/>
                </a:solidFill>
              </a:rPr>
              <a:t>这里添加标题</a:t>
            </a:r>
            <a:endParaRPr lang="en-US" altLang="zh-CN" sz="1600" b="1">
              <a:solidFill>
                <a:schemeClr val="bg1"/>
              </a:solidFill>
            </a:endParaRPr>
          </a:p>
          <a:p>
            <a:pPr algn="just">
              <a:lnSpc>
                <a:spcPct val="130000"/>
              </a:lnSpc>
            </a:pPr>
            <a:r>
              <a:rPr lang="zh-CN" altLang="en-US" sz="1050">
                <a:solidFill>
                  <a:schemeClr val="bg1"/>
                </a:solidFill>
              </a:rPr>
              <a:t>点击这里添加内容点击这里添加内容描述</a:t>
            </a:r>
            <a:endParaRPr lang="en-US" altLang="zh-CN" sz="1050">
              <a:solidFill>
                <a:schemeClr val="bg1"/>
              </a:solidFill>
            </a:endParaRPr>
          </a:p>
        </p:txBody>
      </p:sp>
      <p:sp>
        <p:nvSpPr>
          <p:cNvPr id="12" name="椭圆 11"/>
          <p:cNvSpPr/>
          <p:nvPr/>
        </p:nvSpPr>
        <p:spPr>
          <a:xfrm>
            <a:off x="1206148" y="3365723"/>
            <a:ext cx="152400" cy="1524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矩形 12"/>
          <p:cNvSpPr/>
          <p:nvPr/>
        </p:nvSpPr>
        <p:spPr>
          <a:xfrm>
            <a:off x="1003300" y="3988022"/>
            <a:ext cx="3454400" cy="72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文本框 3"/>
          <p:cNvSpPr txBox="1"/>
          <p:nvPr/>
        </p:nvSpPr>
        <p:spPr>
          <a:xfrm>
            <a:off x="1395238" y="3982729"/>
            <a:ext cx="2960862" cy="729193"/>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30000"/>
              </a:lnSpc>
            </a:pPr>
            <a:r>
              <a:rPr lang="zh-CN" altLang="en-US" sz="1600" b="1">
                <a:solidFill>
                  <a:schemeClr val="bg1"/>
                </a:solidFill>
              </a:rPr>
              <a:t>这里添加标题</a:t>
            </a:r>
            <a:endParaRPr lang="en-US" altLang="zh-CN" sz="1600" b="1">
              <a:solidFill>
                <a:schemeClr val="bg1"/>
              </a:solidFill>
            </a:endParaRPr>
          </a:p>
          <a:p>
            <a:pPr algn="just">
              <a:lnSpc>
                <a:spcPct val="130000"/>
              </a:lnSpc>
            </a:pPr>
            <a:r>
              <a:rPr lang="zh-CN" altLang="en-US" sz="1050">
                <a:solidFill>
                  <a:schemeClr val="bg1"/>
                </a:solidFill>
              </a:rPr>
              <a:t>点击这里添加内容点击这里添加内容描述</a:t>
            </a:r>
            <a:endParaRPr lang="en-US" altLang="zh-CN" sz="1050">
              <a:solidFill>
                <a:schemeClr val="bg1"/>
              </a:solidFill>
            </a:endParaRPr>
          </a:p>
        </p:txBody>
      </p:sp>
      <p:sp>
        <p:nvSpPr>
          <p:cNvPr id="15" name="椭圆 14"/>
          <p:cNvSpPr/>
          <p:nvPr/>
        </p:nvSpPr>
        <p:spPr>
          <a:xfrm>
            <a:off x="1206148" y="4271125"/>
            <a:ext cx="152400" cy="1524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矩形 15"/>
          <p:cNvSpPr/>
          <p:nvPr/>
        </p:nvSpPr>
        <p:spPr>
          <a:xfrm>
            <a:off x="4660548" y="1271816"/>
            <a:ext cx="3454400" cy="3440106"/>
          </a:xfrm>
          <a:prstGeom prst="rect">
            <a:avLst/>
          </a:prstGeom>
          <a:blipFill dpi="0" rotWithShape="1">
            <a:blip r:embed="rId2">
              <a:extLst>
                <a:ext uri="{28A0092B-C50C-407E-A947-70E740481C1C}">
                  <a14:useLocalDpi xmlns:a14="http://schemas.microsoft.com/office/drawing/2010/main" val="0"/>
                </a:ext>
              </a:extLst>
            </a:blip>
            <a:srcRect/>
            <a:stretch>
              <a:fillRect l="-51670" r="-584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200416" y="393468"/>
            <a:ext cx="1292325" cy="596087"/>
          </a:xfrm>
          <a:prstGeom prst="rect">
            <a:avLst/>
          </a:prstGeom>
          <a:noFill/>
        </p:spPr>
        <p:txBody>
          <a:bodyPr wrap="square" rtlCol="0" anchor="ctr" anchorCtr="0">
            <a:noAutofit/>
          </a:bodyPr>
          <a:lstStyle/>
          <a:p>
            <a:pPr algn="ctr"/>
            <a:r>
              <a:rPr lang="zh-CN" altLang="en-US" sz="3600" b="1">
                <a:solidFill>
                  <a:schemeClr val="bg1"/>
                </a:solidFill>
                <a:latin typeface="Impact" panose="020B0806030902050204" pitchFamily="34" charset="0"/>
              </a:rPr>
              <a:t>目录</a:t>
            </a:r>
          </a:p>
        </p:txBody>
      </p:sp>
      <p:sp>
        <p:nvSpPr>
          <p:cNvPr id="4" name="文本框 3"/>
          <p:cNvSpPr txBox="1"/>
          <p:nvPr/>
        </p:nvSpPr>
        <p:spPr>
          <a:xfrm>
            <a:off x="1320834" y="1423107"/>
            <a:ext cx="3356813" cy="369332"/>
          </a:xfrm>
          <a:prstGeom prst="rect">
            <a:avLst/>
          </a:prstGeom>
          <a:noFill/>
        </p:spPr>
        <p:txBody>
          <a:bodyPr wrap="square" rtlCol="0" anchor="ctr" anchorCtr="0">
            <a:noAutofit/>
          </a:bodyPr>
          <a:lstStyle/>
          <a:p>
            <a:r>
              <a:rPr lang="zh-CN" altLang="en-US">
                <a:solidFill>
                  <a:schemeClr val="bg1"/>
                </a:solidFill>
                <a:latin typeface="Impact" panose="020B0806030902050204" pitchFamily="34" charset="0"/>
              </a:rPr>
              <a:t>请在这里输入章节标题</a:t>
            </a:r>
          </a:p>
        </p:txBody>
      </p:sp>
      <p:sp>
        <p:nvSpPr>
          <p:cNvPr id="5" name="文本框 4"/>
          <p:cNvSpPr txBox="1"/>
          <p:nvPr/>
        </p:nvSpPr>
        <p:spPr>
          <a:xfrm>
            <a:off x="1320834" y="1162063"/>
            <a:ext cx="1010655" cy="369332"/>
          </a:xfrm>
          <a:prstGeom prst="rect">
            <a:avLst/>
          </a:prstGeom>
          <a:noFill/>
        </p:spPr>
        <p:txBody>
          <a:bodyPr wrap="square" rtlCol="0" anchor="ctr" anchorCtr="0">
            <a:noAutofit/>
          </a:bodyPr>
          <a:lstStyle/>
          <a:p>
            <a:r>
              <a:rPr lang="en-US" altLang="zh-CN" sz="1200">
                <a:solidFill>
                  <a:schemeClr val="bg1"/>
                </a:solidFill>
              </a:rPr>
              <a:t>Part one</a:t>
            </a:r>
            <a:endParaRPr lang="zh-CN" altLang="en-US" sz="1200">
              <a:solidFill>
                <a:schemeClr val="bg1"/>
              </a:solidFill>
            </a:endParaRPr>
          </a:p>
        </p:txBody>
      </p:sp>
      <p:sp>
        <p:nvSpPr>
          <p:cNvPr id="6" name="文本框 5"/>
          <p:cNvSpPr txBox="1"/>
          <p:nvPr/>
        </p:nvSpPr>
        <p:spPr>
          <a:xfrm>
            <a:off x="1320834" y="2224773"/>
            <a:ext cx="3356813" cy="369332"/>
          </a:xfrm>
          <a:prstGeom prst="rect">
            <a:avLst/>
          </a:prstGeom>
          <a:noFill/>
        </p:spPr>
        <p:txBody>
          <a:bodyPr wrap="square" rtlCol="0" anchor="ctr" anchorCtr="0">
            <a:noAutofit/>
          </a:bodyPr>
          <a:lstStyle/>
          <a:p>
            <a:r>
              <a:rPr lang="zh-CN" altLang="en-US">
                <a:solidFill>
                  <a:schemeClr val="bg1"/>
                </a:solidFill>
                <a:latin typeface="Impact" panose="020B0806030902050204" pitchFamily="34" charset="0"/>
              </a:rPr>
              <a:t>请在这里输入章节标题</a:t>
            </a:r>
          </a:p>
        </p:txBody>
      </p:sp>
      <p:sp>
        <p:nvSpPr>
          <p:cNvPr id="7" name="文本框 6"/>
          <p:cNvSpPr txBox="1"/>
          <p:nvPr/>
        </p:nvSpPr>
        <p:spPr>
          <a:xfrm>
            <a:off x="1320834" y="1963729"/>
            <a:ext cx="1010655" cy="369332"/>
          </a:xfrm>
          <a:prstGeom prst="rect">
            <a:avLst/>
          </a:prstGeom>
          <a:noFill/>
        </p:spPr>
        <p:txBody>
          <a:bodyPr wrap="square" rtlCol="0" anchor="ctr" anchorCtr="0">
            <a:noAutofit/>
          </a:bodyPr>
          <a:lstStyle/>
          <a:p>
            <a:r>
              <a:rPr lang="en-US" altLang="zh-CN" sz="1200">
                <a:solidFill>
                  <a:schemeClr val="bg1"/>
                </a:solidFill>
              </a:rPr>
              <a:t>Part one</a:t>
            </a:r>
            <a:endParaRPr lang="zh-CN" altLang="en-US" sz="1200">
              <a:solidFill>
                <a:schemeClr val="bg1"/>
              </a:solidFill>
            </a:endParaRPr>
          </a:p>
        </p:txBody>
      </p:sp>
      <p:sp>
        <p:nvSpPr>
          <p:cNvPr id="8" name="文本框 7"/>
          <p:cNvSpPr txBox="1"/>
          <p:nvPr/>
        </p:nvSpPr>
        <p:spPr>
          <a:xfrm>
            <a:off x="1320834" y="3026439"/>
            <a:ext cx="3356813" cy="369332"/>
          </a:xfrm>
          <a:prstGeom prst="rect">
            <a:avLst/>
          </a:prstGeom>
          <a:noFill/>
        </p:spPr>
        <p:txBody>
          <a:bodyPr wrap="square" rtlCol="0" anchor="ctr" anchorCtr="0">
            <a:noAutofit/>
          </a:bodyPr>
          <a:lstStyle/>
          <a:p>
            <a:r>
              <a:rPr lang="zh-CN" altLang="en-US">
                <a:solidFill>
                  <a:schemeClr val="bg1"/>
                </a:solidFill>
                <a:latin typeface="Impact" panose="020B0806030902050204" pitchFamily="34" charset="0"/>
              </a:rPr>
              <a:t>请在这里输入章节标题</a:t>
            </a:r>
          </a:p>
        </p:txBody>
      </p:sp>
      <p:sp>
        <p:nvSpPr>
          <p:cNvPr id="9" name="文本框 8"/>
          <p:cNvSpPr txBox="1"/>
          <p:nvPr/>
        </p:nvSpPr>
        <p:spPr>
          <a:xfrm>
            <a:off x="1320834" y="2765395"/>
            <a:ext cx="1010655" cy="369332"/>
          </a:xfrm>
          <a:prstGeom prst="rect">
            <a:avLst/>
          </a:prstGeom>
          <a:noFill/>
        </p:spPr>
        <p:txBody>
          <a:bodyPr wrap="square" rtlCol="0" anchor="ctr" anchorCtr="0">
            <a:noAutofit/>
          </a:bodyPr>
          <a:lstStyle/>
          <a:p>
            <a:r>
              <a:rPr lang="en-US" altLang="zh-CN" sz="1200">
                <a:solidFill>
                  <a:schemeClr val="bg1"/>
                </a:solidFill>
              </a:rPr>
              <a:t>Part one</a:t>
            </a:r>
            <a:endParaRPr lang="zh-CN" altLang="en-US" sz="1200">
              <a:solidFill>
                <a:schemeClr val="bg1"/>
              </a:solidFill>
            </a:endParaRPr>
          </a:p>
        </p:txBody>
      </p:sp>
      <p:sp>
        <p:nvSpPr>
          <p:cNvPr id="10" name="文本框 9"/>
          <p:cNvSpPr txBox="1"/>
          <p:nvPr/>
        </p:nvSpPr>
        <p:spPr>
          <a:xfrm>
            <a:off x="1320834" y="3828105"/>
            <a:ext cx="3356813" cy="369332"/>
          </a:xfrm>
          <a:prstGeom prst="rect">
            <a:avLst/>
          </a:prstGeom>
          <a:noFill/>
        </p:spPr>
        <p:txBody>
          <a:bodyPr wrap="square" rtlCol="0" anchor="ctr" anchorCtr="0">
            <a:noAutofit/>
          </a:bodyPr>
          <a:lstStyle/>
          <a:p>
            <a:r>
              <a:rPr lang="zh-CN" altLang="en-US">
                <a:solidFill>
                  <a:schemeClr val="bg1"/>
                </a:solidFill>
                <a:latin typeface="Impact" panose="020B0806030902050204" pitchFamily="34" charset="0"/>
              </a:rPr>
              <a:t>请在这里输入章节标题</a:t>
            </a:r>
          </a:p>
        </p:txBody>
      </p:sp>
      <p:sp>
        <p:nvSpPr>
          <p:cNvPr id="11" name="文本框 10"/>
          <p:cNvSpPr txBox="1"/>
          <p:nvPr/>
        </p:nvSpPr>
        <p:spPr>
          <a:xfrm>
            <a:off x="1320834" y="3567061"/>
            <a:ext cx="1010655" cy="369332"/>
          </a:xfrm>
          <a:prstGeom prst="rect">
            <a:avLst/>
          </a:prstGeom>
          <a:noFill/>
        </p:spPr>
        <p:txBody>
          <a:bodyPr wrap="square" rtlCol="0" anchor="ctr" anchorCtr="0">
            <a:noAutofit/>
          </a:bodyPr>
          <a:lstStyle/>
          <a:p>
            <a:r>
              <a:rPr lang="en-US" altLang="zh-CN" sz="1200">
                <a:solidFill>
                  <a:schemeClr val="bg1"/>
                </a:solidFill>
              </a:rPr>
              <a:t>Part one</a:t>
            </a:r>
            <a:endParaRPr lang="zh-CN" altLang="en-US" sz="1200">
              <a:solidFill>
                <a:schemeClr val="bg1"/>
              </a:solidFill>
            </a:endParaRPr>
          </a:p>
        </p:txBody>
      </p:sp>
      <p:pic>
        <p:nvPicPr>
          <p:cNvPr id="12" name="图片 11"/>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8440" t="42963" r="59462" b="16543"/>
          <a:stretch>
            <a:fillRect/>
          </a:stretch>
        </p:blipFill>
        <p:spPr>
          <a:xfrm>
            <a:off x="5244545" y="1346729"/>
            <a:ext cx="2988358" cy="251328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latin typeface="+mj-ea"/>
              </a:rPr>
              <a:t>请点击这里添加相关标题</a:t>
            </a:r>
            <a:endParaRPr lang="zh-CN" altLang="en-US"/>
          </a:p>
        </p:txBody>
      </p:sp>
      <p:sp>
        <p:nvSpPr>
          <p:cNvPr id="4" name="矩形 3"/>
          <p:cNvSpPr/>
          <p:nvPr/>
        </p:nvSpPr>
        <p:spPr>
          <a:xfrm>
            <a:off x="5079998" y="1407885"/>
            <a:ext cx="3410857" cy="2989942"/>
          </a:xfrm>
          <a:prstGeom prst="rect">
            <a:avLst/>
          </a:prstGeom>
          <a:blipFill dpi="0" rotWithShape="1">
            <a:blip r:embed="rId2">
              <a:extLst>
                <a:ext uri="{28A0092B-C50C-407E-A947-70E740481C1C}">
                  <a14:useLocalDpi xmlns:a14="http://schemas.microsoft.com/office/drawing/2010/main" val="0"/>
                </a:ext>
              </a:extLst>
            </a:blip>
            <a:srcRect/>
            <a:stretch>
              <a:fillRect l="-55642" r="-1135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矩形 4"/>
          <p:cNvSpPr/>
          <p:nvPr/>
        </p:nvSpPr>
        <p:spPr>
          <a:xfrm>
            <a:off x="715734" y="1407885"/>
            <a:ext cx="394335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7" name="直接连接符 6"/>
          <p:cNvCxnSpPr/>
          <p:nvPr/>
        </p:nvCxnSpPr>
        <p:spPr>
          <a:xfrm>
            <a:off x="715734" y="4397827"/>
            <a:ext cx="394335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文本框 3"/>
          <p:cNvSpPr txBox="1"/>
          <p:nvPr/>
        </p:nvSpPr>
        <p:spPr>
          <a:xfrm>
            <a:off x="715734" y="1646957"/>
            <a:ext cx="3943350" cy="920312"/>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30000"/>
              </a:lnSpc>
            </a:pPr>
            <a:r>
              <a:rPr lang="zh-CN" altLang="en-US" sz="1200">
                <a:solidFill>
                  <a:schemeClr val="tx1">
                    <a:lumMod val="50000"/>
                    <a:lumOff val="50000"/>
                  </a:schemeClr>
                </a:solidFill>
              </a:rPr>
              <a:t>点击这里添加内容描述点击这里添加内容描述点击这里添加内容点击这里添加内容描述点击这里添加内容描述点击这里添加内容描述点击这里添加内容描述</a:t>
            </a:r>
            <a:endParaRPr lang="en-US" altLang="zh-CN" sz="1200">
              <a:solidFill>
                <a:schemeClr val="tx1">
                  <a:lumMod val="50000"/>
                  <a:lumOff val="50000"/>
                </a:schemeClr>
              </a:solidFill>
            </a:endParaRPr>
          </a:p>
        </p:txBody>
      </p:sp>
      <p:sp>
        <p:nvSpPr>
          <p:cNvPr id="12" name="文本框 3"/>
          <p:cNvSpPr txBox="1"/>
          <p:nvPr/>
        </p:nvSpPr>
        <p:spPr>
          <a:xfrm>
            <a:off x="715734" y="2562236"/>
            <a:ext cx="3943350" cy="920312"/>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30000"/>
              </a:lnSpc>
            </a:pPr>
            <a:r>
              <a:rPr lang="zh-CN" altLang="en-US" sz="1200">
                <a:solidFill>
                  <a:schemeClr val="tx1">
                    <a:lumMod val="50000"/>
                    <a:lumOff val="50000"/>
                  </a:schemeClr>
                </a:solidFill>
              </a:rPr>
              <a:t>点击这里添加内容描述点击这里添加内容描述点击这里添加内容点击这里添加内容描述点击这里添加内容描述点击这里添加内容描述点击这里添加内容描述</a:t>
            </a:r>
            <a:endParaRPr lang="en-US" altLang="zh-CN" sz="1200">
              <a:solidFill>
                <a:schemeClr val="tx1">
                  <a:lumMod val="50000"/>
                  <a:lumOff val="50000"/>
                </a:schemeClr>
              </a:solidFill>
            </a:endParaRPr>
          </a:p>
        </p:txBody>
      </p:sp>
      <p:sp>
        <p:nvSpPr>
          <p:cNvPr id="14" name="文本框 3"/>
          <p:cNvSpPr txBox="1"/>
          <p:nvPr/>
        </p:nvSpPr>
        <p:spPr>
          <a:xfrm>
            <a:off x="715734" y="3477515"/>
            <a:ext cx="3943350" cy="920312"/>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30000"/>
              </a:lnSpc>
            </a:pPr>
            <a:r>
              <a:rPr lang="zh-CN" altLang="en-US" sz="1200">
                <a:solidFill>
                  <a:schemeClr val="tx1">
                    <a:lumMod val="50000"/>
                    <a:lumOff val="50000"/>
                  </a:schemeClr>
                </a:solidFill>
              </a:rPr>
              <a:t>点击这里添加内容描述点击这里添加内容描述点击这里添加内容点击这里添加内容描述点击这里添加内容描述点击这里添加内容描述点击这里添加内容描述</a:t>
            </a:r>
            <a:endParaRPr lang="en-US" altLang="zh-CN" sz="1200">
              <a:solidFill>
                <a:schemeClr val="tx1">
                  <a:lumMod val="50000"/>
                  <a:lumOff val="50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矩形 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3271995" y="1584086"/>
            <a:ext cx="2272462" cy="584775"/>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dist" fontAlgn="base">
              <a:spcBef>
                <a:spcPct val="0"/>
              </a:spcBef>
              <a:spcAft>
                <a:spcPct val="0"/>
              </a:spcAft>
            </a:pPr>
            <a:r>
              <a:rPr lang="en-US" altLang="zh-CN" sz="3200" b="1">
                <a:solidFill>
                  <a:schemeClr val="accent1"/>
                </a:solidFill>
                <a:latin typeface="Impact" panose="020B0806030902050204" pitchFamily="34" charset="0"/>
                <a:ea typeface="+mj-ea"/>
                <a:sym typeface="Calibri" panose="020F0502020204030204" pitchFamily="34" charset="0"/>
              </a:rPr>
              <a:t>THANKS</a:t>
            </a:r>
            <a:endParaRPr lang="en-US" altLang="zh-CN" sz="3200" b="1" dirty="0">
              <a:solidFill>
                <a:schemeClr val="accent1"/>
              </a:solidFill>
              <a:latin typeface="Impact" panose="020B0806030902050204" pitchFamily="34" charset="0"/>
              <a:ea typeface="+mj-ea"/>
              <a:sym typeface="Calibri" panose="020F0502020204030204" pitchFamily="34" charset="0"/>
            </a:endParaRPr>
          </a:p>
        </p:txBody>
      </p:sp>
      <p:cxnSp>
        <p:nvCxnSpPr>
          <p:cNvPr id="3" name="直接连接符 2" descr="e7d195523061f1c09e9d68d7cf438b91ef959ecb14fc25d26BBA7F7DBC18E55DFF4014AF651F0BF2569D4B6C1DA7F1A4683A481403BD872FC687266AD13265C1DE7C373772FD8728ABDD69ADD03BFF5BE2862BC891DBB79E9CE98C9F39EBFB98FA5B31B5505EBC7D120A4F1DD826DB4D66FA01FD02F768AE3D84ADB7DD6E81DC411D9A3D48D278362461AE574825276F"/>
          <p:cNvCxnSpPr/>
          <p:nvPr/>
        </p:nvCxnSpPr>
        <p:spPr>
          <a:xfrm>
            <a:off x="4280964" y="2212974"/>
            <a:ext cx="25452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矩形 3"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1477884" y="2212974"/>
            <a:ext cx="6188233" cy="600164"/>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fontAlgn="base">
              <a:lnSpc>
                <a:spcPct val="150000"/>
              </a:lnSpc>
              <a:spcBef>
                <a:spcPct val="0"/>
              </a:spcBef>
              <a:spcAft>
                <a:spcPct val="0"/>
              </a:spcAft>
            </a:pPr>
            <a:r>
              <a:rPr lang="en-US" altLang="zh-CN" sz="1100">
                <a:cs typeface="Arial" panose="020B0604020202020204" pitchFamily="34" charset="0"/>
                <a:sym typeface="Calibri" panose="020F0502020204030204" pitchFamily="34" charset="0"/>
              </a:rPr>
              <a:t>Thank you for reading my report. If you have any further questions, contact Miss Liu, who will answer all the questions for you. Thank you</a:t>
            </a:r>
            <a:endParaRPr lang="en-US" altLang="zh-CN" sz="1100" dirty="0">
              <a:ea typeface="微软雅黑" panose="020B0503020204020204" charset="-122"/>
              <a:cs typeface="Arial" panose="020B0604020202020204" pitchFamily="34" charset="0"/>
              <a:sym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 name="文本框 1"/>
          <p:cNvSpPr txBox="1"/>
          <p:nvPr/>
        </p:nvSpPr>
        <p:spPr>
          <a:xfrm>
            <a:off x="626301" y="1495608"/>
            <a:ext cx="1292325" cy="1164920"/>
          </a:xfrm>
          <a:prstGeom prst="rect">
            <a:avLst/>
          </a:prstGeom>
          <a:noFill/>
        </p:spPr>
        <p:txBody>
          <a:bodyPr wrap="square" rtlCol="0" anchor="ctr" anchorCtr="0">
            <a:noAutofit/>
          </a:bodyPr>
          <a:lstStyle/>
          <a:p>
            <a:pPr algn="ctr"/>
            <a:r>
              <a:rPr lang="en-US" altLang="zh-CN" sz="6600" b="1">
                <a:solidFill>
                  <a:schemeClr val="bg1"/>
                </a:solidFill>
                <a:latin typeface="+mn-ea"/>
              </a:rPr>
              <a:t>01</a:t>
            </a:r>
            <a:endParaRPr lang="zh-CN" altLang="en-US" sz="6600" b="1">
              <a:solidFill>
                <a:schemeClr val="bg1"/>
              </a:solidFill>
              <a:latin typeface="+mn-ea"/>
            </a:endParaRPr>
          </a:p>
        </p:txBody>
      </p:sp>
      <p:sp>
        <p:nvSpPr>
          <p:cNvPr id="3" name="文本框 2"/>
          <p:cNvSpPr txBox="1"/>
          <p:nvPr/>
        </p:nvSpPr>
        <p:spPr>
          <a:xfrm>
            <a:off x="1763573" y="2354969"/>
            <a:ext cx="5105019" cy="781474"/>
          </a:xfrm>
          <a:prstGeom prst="rect">
            <a:avLst/>
          </a:prstGeom>
          <a:noFill/>
        </p:spPr>
        <p:txBody>
          <a:bodyPr wrap="square" rtlCol="0" anchor="ctr" anchorCtr="0">
            <a:noAutofit/>
          </a:bodyPr>
          <a:lstStyle/>
          <a:p>
            <a:r>
              <a:rPr lang="zh-CN" altLang="en-US" sz="3200">
                <a:solidFill>
                  <a:schemeClr val="bg1"/>
                </a:solidFill>
                <a:latin typeface="Impact" panose="020B0806030902050204" pitchFamily="34" charset="0"/>
              </a:rPr>
              <a:t>请在这里输入章节标题</a:t>
            </a:r>
          </a:p>
        </p:txBody>
      </p:sp>
      <p:cxnSp>
        <p:nvCxnSpPr>
          <p:cNvPr id="5" name="直接连接符 4"/>
          <p:cNvCxnSpPr/>
          <p:nvPr/>
        </p:nvCxnSpPr>
        <p:spPr>
          <a:xfrm flipH="1">
            <a:off x="1497931" y="2167003"/>
            <a:ext cx="531285" cy="6638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8440" t="42963" r="59462" b="16543"/>
          <a:stretch>
            <a:fillRect/>
          </a:stretch>
        </p:blipFill>
        <p:spPr>
          <a:xfrm>
            <a:off x="6868592" y="3136443"/>
            <a:ext cx="1789536" cy="150504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请点击这里添加相关标题</a:t>
            </a:r>
          </a:p>
        </p:txBody>
      </p:sp>
      <p:sp>
        <p:nvSpPr>
          <p:cNvPr id="2" name="椭圆 1"/>
          <p:cNvSpPr/>
          <p:nvPr/>
        </p:nvSpPr>
        <p:spPr>
          <a:xfrm>
            <a:off x="920750" y="1527628"/>
            <a:ext cx="620083" cy="6200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574700" y="1528602"/>
            <a:ext cx="2629806" cy="723766"/>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a:solidFill>
                  <a:schemeClr val="tx1">
                    <a:lumMod val="65000"/>
                    <a:lumOff val="35000"/>
                  </a:schemeClr>
                </a:solidFill>
              </a:rPr>
              <a:t>点击这里添加内容点击这里添加内容这里添加内容点击这里添加内容</a:t>
            </a:r>
            <a:endParaRPr lang="en-US" altLang="zh-CN">
              <a:solidFill>
                <a:schemeClr val="tx1">
                  <a:lumMod val="65000"/>
                  <a:lumOff val="35000"/>
                </a:schemeClr>
              </a:solidFill>
            </a:endParaRPr>
          </a:p>
        </p:txBody>
      </p:sp>
      <p:sp>
        <p:nvSpPr>
          <p:cNvPr id="5" name="KSO_Shape"/>
          <p:cNvSpPr/>
          <p:nvPr/>
        </p:nvSpPr>
        <p:spPr bwMode="auto">
          <a:xfrm>
            <a:off x="1139763" y="1713539"/>
            <a:ext cx="182058" cy="248260"/>
          </a:xfrm>
          <a:custGeom>
            <a:avLst/>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6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accent1">
              <a:lumMod val="20000"/>
              <a:lumOff val="8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8" name="椭圆 7"/>
          <p:cNvSpPr/>
          <p:nvPr/>
        </p:nvSpPr>
        <p:spPr>
          <a:xfrm>
            <a:off x="5060950" y="1527628"/>
            <a:ext cx="620083" cy="6200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714900" y="1528602"/>
            <a:ext cx="2629806" cy="723766"/>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a:solidFill>
                  <a:schemeClr val="tx1">
                    <a:lumMod val="65000"/>
                    <a:lumOff val="35000"/>
                  </a:schemeClr>
                </a:solidFill>
              </a:rPr>
              <a:t>点击这里添加内容点击这里添加内容这里添加内容点击这里添加内容</a:t>
            </a:r>
            <a:endParaRPr lang="en-US" altLang="zh-CN">
              <a:solidFill>
                <a:schemeClr val="tx1">
                  <a:lumMod val="65000"/>
                  <a:lumOff val="35000"/>
                </a:schemeClr>
              </a:solidFill>
            </a:endParaRPr>
          </a:p>
        </p:txBody>
      </p:sp>
      <p:sp>
        <p:nvSpPr>
          <p:cNvPr id="12" name="椭圆 11"/>
          <p:cNvSpPr/>
          <p:nvPr/>
        </p:nvSpPr>
        <p:spPr>
          <a:xfrm flipH="1">
            <a:off x="3584423" y="2569028"/>
            <a:ext cx="620083" cy="6200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flipH="1">
            <a:off x="920750" y="2570002"/>
            <a:ext cx="2629806" cy="723766"/>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altLang="en-US">
                <a:solidFill>
                  <a:schemeClr val="tx1">
                    <a:lumMod val="65000"/>
                    <a:lumOff val="35000"/>
                  </a:schemeClr>
                </a:solidFill>
              </a:rPr>
              <a:t>点击这里添加内容点击这里添加内容这里添加内容点击这里添加内容</a:t>
            </a:r>
            <a:endParaRPr lang="en-US" altLang="zh-CN">
              <a:solidFill>
                <a:schemeClr val="tx1">
                  <a:lumMod val="65000"/>
                  <a:lumOff val="35000"/>
                </a:schemeClr>
              </a:solidFill>
            </a:endParaRPr>
          </a:p>
        </p:txBody>
      </p:sp>
      <p:sp>
        <p:nvSpPr>
          <p:cNvPr id="16" name="椭圆 15"/>
          <p:cNvSpPr/>
          <p:nvPr/>
        </p:nvSpPr>
        <p:spPr>
          <a:xfrm flipH="1">
            <a:off x="7724623" y="2569028"/>
            <a:ext cx="620083" cy="6200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flipH="1">
            <a:off x="5060950" y="2570002"/>
            <a:ext cx="2629806" cy="723766"/>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altLang="en-US">
                <a:solidFill>
                  <a:schemeClr val="tx1">
                    <a:lumMod val="65000"/>
                    <a:lumOff val="35000"/>
                  </a:schemeClr>
                </a:solidFill>
              </a:rPr>
              <a:t>点击这里添加内容点击这里添加内容这里添加内容点击这里添加内容</a:t>
            </a:r>
            <a:endParaRPr lang="en-US" altLang="zh-CN">
              <a:solidFill>
                <a:schemeClr val="tx1">
                  <a:lumMod val="65000"/>
                  <a:lumOff val="35000"/>
                </a:schemeClr>
              </a:solidFill>
            </a:endParaRPr>
          </a:p>
        </p:txBody>
      </p:sp>
      <p:sp>
        <p:nvSpPr>
          <p:cNvPr id="20" name="椭圆 19"/>
          <p:cNvSpPr/>
          <p:nvPr/>
        </p:nvSpPr>
        <p:spPr>
          <a:xfrm>
            <a:off x="920750" y="3610428"/>
            <a:ext cx="620083" cy="6200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574700" y="3611402"/>
            <a:ext cx="2629806" cy="723766"/>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a:solidFill>
                  <a:schemeClr val="tx1">
                    <a:lumMod val="65000"/>
                    <a:lumOff val="35000"/>
                  </a:schemeClr>
                </a:solidFill>
              </a:rPr>
              <a:t>点击这里添加内容点击这里添加内容这里添加内容点击这里添加内容</a:t>
            </a:r>
            <a:endParaRPr lang="en-US" altLang="zh-CN">
              <a:solidFill>
                <a:schemeClr val="tx1">
                  <a:lumMod val="65000"/>
                  <a:lumOff val="35000"/>
                </a:schemeClr>
              </a:solidFill>
            </a:endParaRPr>
          </a:p>
        </p:txBody>
      </p:sp>
      <p:sp>
        <p:nvSpPr>
          <p:cNvPr id="25" name="椭圆 24"/>
          <p:cNvSpPr/>
          <p:nvPr/>
        </p:nvSpPr>
        <p:spPr>
          <a:xfrm>
            <a:off x="5060950" y="3610428"/>
            <a:ext cx="620083" cy="6200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714900" y="3611402"/>
            <a:ext cx="2629806" cy="723766"/>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a:solidFill>
                  <a:schemeClr val="tx1">
                    <a:lumMod val="65000"/>
                    <a:lumOff val="35000"/>
                  </a:schemeClr>
                </a:solidFill>
              </a:rPr>
              <a:t>点击这里添加内容点击这里添加内容这里添加内容点击这里添加内容</a:t>
            </a:r>
            <a:endParaRPr lang="en-US" altLang="zh-CN">
              <a:solidFill>
                <a:schemeClr val="tx1">
                  <a:lumMod val="65000"/>
                  <a:lumOff val="35000"/>
                </a:schemeClr>
              </a:solidFill>
            </a:endParaRPr>
          </a:p>
        </p:txBody>
      </p:sp>
      <p:sp>
        <p:nvSpPr>
          <p:cNvPr id="28" name="KSO_Shape"/>
          <p:cNvSpPr/>
          <p:nvPr/>
        </p:nvSpPr>
        <p:spPr bwMode="auto">
          <a:xfrm>
            <a:off x="5260310" y="1713539"/>
            <a:ext cx="221365" cy="248260"/>
          </a:xfrm>
          <a:custGeom>
            <a:avLst/>
            <a:gdLst>
              <a:gd name="T0" fmla="*/ 1857435 w 2036763"/>
              <a:gd name="T1" fmla="*/ 1830231 h 2286000"/>
              <a:gd name="T2" fmla="*/ 231698 w 2036763"/>
              <a:gd name="T3" fmla="*/ 1854959 h 2286000"/>
              <a:gd name="T4" fmla="*/ 157563 w 2036763"/>
              <a:gd name="T5" fmla="*/ 1778733 h 2286000"/>
              <a:gd name="T6" fmla="*/ 733860 w 2036763"/>
              <a:gd name="T7" fmla="*/ 1929370 h 2286000"/>
              <a:gd name="T8" fmla="*/ 1476109 w 2036763"/>
              <a:gd name="T9" fmla="*/ 1905777 h 2286000"/>
              <a:gd name="T10" fmla="*/ 1963536 w 2036763"/>
              <a:gd name="T11" fmla="*/ 1721337 h 2286000"/>
              <a:gd name="T12" fmla="*/ 2025201 w 2036763"/>
              <a:gd name="T13" fmla="*/ 1985860 h 2286000"/>
              <a:gd name="T14" fmla="*/ 1627778 w 2036763"/>
              <a:gd name="T15" fmla="*/ 2215672 h 2286000"/>
              <a:gd name="T16" fmla="*/ 863312 w 2036763"/>
              <a:gd name="T17" fmla="*/ 2281917 h 2286000"/>
              <a:gd name="T18" fmla="*/ 202225 w 2036763"/>
              <a:gd name="T19" fmla="*/ 2143757 h 2286000"/>
              <a:gd name="T20" fmla="*/ 0 w 2036763"/>
              <a:gd name="T21" fmla="*/ 1662579 h 2286000"/>
              <a:gd name="T22" fmla="*/ 413292 w 2036763"/>
              <a:gd name="T23" fmla="*/ 1477836 h 2286000"/>
              <a:gd name="T24" fmla="*/ 124237 w 2036763"/>
              <a:gd name="T25" fmla="*/ 1621895 h 2286000"/>
              <a:gd name="T26" fmla="*/ 73227 w 2036763"/>
              <a:gd name="T27" fmla="*/ 1281373 h 2286000"/>
              <a:gd name="T28" fmla="*/ 560654 w 2036763"/>
              <a:gd name="T29" fmla="*/ 1465586 h 2286000"/>
              <a:gd name="T30" fmla="*/ 1302903 w 2036763"/>
              <a:gd name="T31" fmla="*/ 1489406 h 2286000"/>
              <a:gd name="T32" fmla="*/ 1879199 w 2036763"/>
              <a:gd name="T33" fmla="*/ 1338542 h 2286000"/>
              <a:gd name="T34" fmla="*/ 2035856 w 2036763"/>
              <a:gd name="T35" fmla="*/ 1505741 h 2286000"/>
              <a:gd name="T36" fmla="*/ 1772192 w 2036763"/>
              <a:gd name="T37" fmla="*/ 1730109 h 2286000"/>
              <a:gd name="T38" fmla="*/ 1070525 w 2036763"/>
              <a:gd name="T39" fmla="*/ 1845583 h 2286000"/>
              <a:gd name="T40" fmla="*/ 333717 w 2036763"/>
              <a:gd name="T41" fmla="*/ 1754156 h 2286000"/>
              <a:gd name="T42" fmla="*/ 3854 w 2036763"/>
              <a:gd name="T43" fmla="*/ 1523663 h 2286000"/>
              <a:gd name="T44" fmla="*/ 343919 w 2036763"/>
              <a:gd name="T45" fmla="*/ 1281977 h 2286000"/>
              <a:gd name="T46" fmla="*/ 1857435 w 2036763"/>
              <a:gd name="T47" fmla="*/ 1214825 h 2286000"/>
              <a:gd name="T48" fmla="*/ 24485 w 2036763"/>
              <a:gd name="T49" fmla="*/ 787414 h 2286000"/>
              <a:gd name="T50" fmla="*/ 423268 w 2036763"/>
              <a:gd name="T51" fmla="*/ 996809 h 2286000"/>
              <a:gd name="T52" fmla="*/ 1139898 w 2036763"/>
              <a:gd name="T53" fmla="*/ 1061238 h 2286000"/>
              <a:gd name="T54" fmla="*/ 1782848 w 2036763"/>
              <a:gd name="T55" fmla="*/ 943496 h 2286000"/>
              <a:gd name="T56" fmla="*/ 2035856 w 2036763"/>
              <a:gd name="T57" fmla="*/ 769038 h 2286000"/>
              <a:gd name="T58" fmla="*/ 1876252 w 2036763"/>
              <a:gd name="T59" fmla="*/ 1243183 h 2286000"/>
              <a:gd name="T60" fmla="*/ 1248265 w 2036763"/>
              <a:gd name="T61" fmla="*/ 1397450 h 2286000"/>
              <a:gd name="T62" fmla="*/ 469290 w 2036763"/>
              <a:gd name="T63" fmla="*/ 1350716 h 2286000"/>
              <a:gd name="T64" fmla="*/ 26072 w 2036763"/>
              <a:gd name="T65" fmla="*/ 1132247 h 2286000"/>
              <a:gd name="T66" fmla="*/ 561787 w 2036763"/>
              <a:gd name="T67" fmla="*/ 642633 h 2286000"/>
              <a:gd name="T68" fmla="*/ 1740226 w 2036763"/>
              <a:gd name="T69" fmla="*/ 837260 h 2286000"/>
              <a:gd name="T70" fmla="*/ 102473 w 2036763"/>
              <a:gd name="T71" fmla="*/ 474092 h 2286000"/>
              <a:gd name="T72" fmla="*/ 1337355 w 2036763"/>
              <a:gd name="T73" fmla="*/ 234897 h 2286000"/>
              <a:gd name="T74" fmla="*/ 973591 w 2036763"/>
              <a:gd name="T75" fmla="*/ 219937 h 2286000"/>
              <a:gd name="T76" fmla="*/ 1075191 w 2036763"/>
              <a:gd name="T77" fmla="*/ 297459 h 2286000"/>
              <a:gd name="T78" fmla="*/ 1371146 w 2036763"/>
              <a:gd name="T79" fmla="*/ 435729 h 2286000"/>
              <a:gd name="T80" fmla="*/ 1081087 w 2036763"/>
              <a:gd name="T81" fmla="*/ 581026 h 2286000"/>
              <a:gd name="T82" fmla="*/ 683078 w 2036763"/>
              <a:gd name="T83" fmla="*/ 470637 h 2286000"/>
              <a:gd name="T84" fmla="*/ 974725 w 2036763"/>
              <a:gd name="T85" fmla="*/ 484917 h 2286000"/>
              <a:gd name="T86" fmla="*/ 1043668 w 2036763"/>
              <a:gd name="T87" fmla="*/ 413742 h 2286000"/>
              <a:gd name="T88" fmla="*/ 671512 w 2036763"/>
              <a:gd name="T89" fmla="*/ 280685 h 2286000"/>
              <a:gd name="T90" fmla="*/ 839560 w 2036763"/>
              <a:gd name="T91" fmla="*/ 167576 h 2286000"/>
              <a:gd name="T92" fmla="*/ 494455 w 2036763"/>
              <a:gd name="T93" fmla="*/ 135423 h 2286000"/>
              <a:gd name="T94" fmla="*/ 101339 w 2036763"/>
              <a:gd name="T95" fmla="*/ 312130 h 2286000"/>
              <a:gd name="T96" fmla="*/ 205853 w 2036763"/>
              <a:gd name="T97" fmla="*/ 474999 h 2286000"/>
              <a:gd name="T98" fmla="*/ 801420 w 2036763"/>
              <a:gd name="T99" fmla="*/ 617000 h 2286000"/>
              <a:gd name="T100" fmla="*/ 1542308 w 2036763"/>
              <a:gd name="T101" fmla="*/ 572994 h 2286000"/>
              <a:gd name="T102" fmla="*/ 1935197 w 2036763"/>
              <a:gd name="T103" fmla="*/ 396513 h 2286000"/>
              <a:gd name="T104" fmla="*/ 1830684 w 2036763"/>
              <a:gd name="T105" fmla="*/ 233644 h 2286000"/>
              <a:gd name="T106" fmla="*/ 1235116 w 2036763"/>
              <a:gd name="T107" fmla="*/ 91643 h 2286000"/>
              <a:gd name="T108" fmla="*/ 1546389 w 2036763"/>
              <a:gd name="T109" fmla="*/ 51492 h 2286000"/>
              <a:gd name="T110" fmla="*/ 2004797 w 2036763"/>
              <a:gd name="T111" fmla="*/ 265628 h 2286000"/>
              <a:gd name="T112" fmla="*/ 1997996 w 2036763"/>
              <a:gd name="T113" fmla="*/ 720439 h 2286000"/>
              <a:gd name="T114" fmla="*/ 1525079 w 2036763"/>
              <a:gd name="T115" fmla="*/ 930944 h 2286000"/>
              <a:gd name="T116" fmla="*/ 739528 w 2036763"/>
              <a:gd name="T117" fmla="*/ 964516 h 2286000"/>
              <a:gd name="T118" fmla="*/ 134892 w 2036763"/>
              <a:gd name="T119" fmla="*/ 799832 h 2286000"/>
              <a:gd name="T120" fmla="*/ 2040 w 2036763"/>
              <a:gd name="T121" fmla="*/ 331411 h 2286000"/>
              <a:gd name="T122" fmla="*/ 298124 w 2036763"/>
              <a:gd name="T123" fmla="*/ 104119 h 2286000"/>
              <a:gd name="T124" fmla="*/ 1018381 w 2036763"/>
              <a:gd name="T125" fmla="*/ 0 h 2286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36763" h="2286000">
                <a:moveTo>
                  <a:pt x="495361" y="1937538"/>
                </a:moveTo>
                <a:lnTo>
                  <a:pt x="495361" y="2201380"/>
                </a:lnTo>
                <a:lnTo>
                  <a:pt x="511685" y="2205010"/>
                </a:lnTo>
                <a:lnTo>
                  <a:pt x="528008" y="2208413"/>
                </a:lnTo>
                <a:lnTo>
                  <a:pt x="561787" y="2214992"/>
                </a:lnTo>
                <a:lnTo>
                  <a:pt x="596474" y="2220890"/>
                </a:lnTo>
                <a:lnTo>
                  <a:pt x="631614" y="2226335"/>
                </a:lnTo>
                <a:lnTo>
                  <a:pt x="631614" y="1962039"/>
                </a:lnTo>
                <a:lnTo>
                  <a:pt x="596474" y="1956594"/>
                </a:lnTo>
                <a:lnTo>
                  <a:pt x="561787" y="1950696"/>
                </a:lnTo>
                <a:lnTo>
                  <a:pt x="528008" y="1944343"/>
                </a:lnTo>
                <a:lnTo>
                  <a:pt x="495361" y="1937538"/>
                </a:lnTo>
                <a:close/>
                <a:moveTo>
                  <a:pt x="295403" y="1880822"/>
                </a:moveTo>
                <a:lnTo>
                  <a:pt x="295403" y="2144891"/>
                </a:lnTo>
                <a:lnTo>
                  <a:pt x="311273" y="2150336"/>
                </a:lnTo>
                <a:lnTo>
                  <a:pt x="327596" y="2156007"/>
                </a:lnTo>
                <a:lnTo>
                  <a:pt x="343919" y="2161452"/>
                </a:lnTo>
                <a:lnTo>
                  <a:pt x="360696" y="2166670"/>
                </a:lnTo>
                <a:lnTo>
                  <a:pt x="378152" y="2171888"/>
                </a:lnTo>
                <a:lnTo>
                  <a:pt x="395609" y="2176879"/>
                </a:lnTo>
                <a:lnTo>
                  <a:pt x="413292" y="2181870"/>
                </a:lnTo>
                <a:lnTo>
                  <a:pt x="431429" y="2186407"/>
                </a:lnTo>
                <a:lnTo>
                  <a:pt x="431429" y="1922338"/>
                </a:lnTo>
                <a:lnTo>
                  <a:pt x="413292" y="1917800"/>
                </a:lnTo>
                <a:lnTo>
                  <a:pt x="395609" y="1912809"/>
                </a:lnTo>
                <a:lnTo>
                  <a:pt x="378152" y="1907592"/>
                </a:lnTo>
                <a:lnTo>
                  <a:pt x="360696" y="1902374"/>
                </a:lnTo>
                <a:lnTo>
                  <a:pt x="343919" y="1897383"/>
                </a:lnTo>
                <a:lnTo>
                  <a:pt x="327596" y="1891938"/>
                </a:lnTo>
                <a:lnTo>
                  <a:pt x="311273" y="1886493"/>
                </a:lnTo>
                <a:lnTo>
                  <a:pt x="295403" y="1880822"/>
                </a:lnTo>
                <a:close/>
                <a:moveTo>
                  <a:pt x="1857435" y="1830231"/>
                </a:moveTo>
                <a:lnTo>
                  <a:pt x="1842246" y="1837944"/>
                </a:lnTo>
                <a:lnTo>
                  <a:pt x="1826603" y="1845658"/>
                </a:lnTo>
                <a:lnTo>
                  <a:pt x="1810280" y="1853144"/>
                </a:lnTo>
                <a:lnTo>
                  <a:pt x="1793503" y="1860404"/>
                </a:lnTo>
                <a:lnTo>
                  <a:pt x="1776273" y="1867664"/>
                </a:lnTo>
                <a:lnTo>
                  <a:pt x="1758590" y="1874696"/>
                </a:lnTo>
                <a:lnTo>
                  <a:pt x="1740226" y="1881275"/>
                </a:lnTo>
                <a:lnTo>
                  <a:pt x="1721409" y="1888081"/>
                </a:lnTo>
                <a:lnTo>
                  <a:pt x="1721409" y="2152151"/>
                </a:lnTo>
                <a:lnTo>
                  <a:pt x="1740226" y="2145572"/>
                </a:lnTo>
                <a:lnTo>
                  <a:pt x="1758590" y="2138766"/>
                </a:lnTo>
                <a:lnTo>
                  <a:pt x="1776273" y="2131733"/>
                </a:lnTo>
                <a:lnTo>
                  <a:pt x="1793503" y="2124700"/>
                </a:lnTo>
                <a:lnTo>
                  <a:pt x="1810280" y="2117440"/>
                </a:lnTo>
                <a:lnTo>
                  <a:pt x="1826603" y="2109954"/>
                </a:lnTo>
                <a:lnTo>
                  <a:pt x="1842246" y="2102241"/>
                </a:lnTo>
                <a:lnTo>
                  <a:pt x="1857435" y="2094300"/>
                </a:lnTo>
                <a:lnTo>
                  <a:pt x="1857435" y="1830231"/>
                </a:lnTo>
                <a:close/>
                <a:moveTo>
                  <a:pt x="95445" y="1777145"/>
                </a:moveTo>
                <a:lnTo>
                  <a:pt x="95445" y="2041214"/>
                </a:lnTo>
                <a:lnTo>
                  <a:pt x="102473" y="2046659"/>
                </a:lnTo>
                <a:lnTo>
                  <a:pt x="109501" y="2051877"/>
                </a:lnTo>
                <a:lnTo>
                  <a:pt x="116756" y="2057095"/>
                </a:lnTo>
                <a:lnTo>
                  <a:pt x="124237" y="2061859"/>
                </a:lnTo>
                <a:lnTo>
                  <a:pt x="132172" y="2067077"/>
                </a:lnTo>
                <a:lnTo>
                  <a:pt x="140107" y="2072068"/>
                </a:lnTo>
                <a:lnTo>
                  <a:pt x="156883" y="2082050"/>
                </a:lnTo>
                <a:lnTo>
                  <a:pt x="174340" y="2091578"/>
                </a:lnTo>
                <a:lnTo>
                  <a:pt x="192704" y="2101106"/>
                </a:lnTo>
                <a:lnTo>
                  <a:pt x="211747" y="2110181"/>
                </a:lnTo>
                <a:lnTo>
                  <a:pt x="231698" y="2119255"/>
                </a:lnTo>
                <a:lnTo>
                  <a:pt x="231698" y="1854959"/>
                </a:lnTo>
                <a:lnTo>
                  <a:pt x="211747" y="1845885"/>
                </a:lnTo>
                <a:lnTo>
                  <a:pt x="192704" y="1837037"/>
                </a:lnTo>
                <a:lnTo>
                  <a:pt x="174340" y="1827509"/>
                </a:lnTo>
                <a:lnTo>
                  <a:pt x="156883" y="1817980"/>
                </a:lnTo>
                <a:lnTo>
                  <a:pt x="140107" y="1807772"/>
                </a:lnTo>
                <a:lnTo>
                  <a:pt x="132172" y="1803007"/>
                </a:lnTo>
                <a:lnTo>
                  <a:pt x="124237" y="1797790"/>
                </a:lnTo>
                <a:lnTo>
                  <a:pt x="116756" y="1792572"/>
                </a:lnTo>
                <a:lnTo>
                  <a:pt x="109501" y="1787354"/>
                </a:lnTo>
                <a:lnTo>
                  <a:pt x="102473" y="1782363"/>
                </a:lnTo>
                <a:lnTo>
                  <a:pt x="95445" y="1777145"/>
                </a:lnTo>
                <a:close/>
                <a:moveTo>
                  <a:pt x="5441" y="1625600"/>
                </a:moveTo>
                <a:lnTo>
                  <a:pt x="8162" y="1634221"/>
                </a:lnTo>
                <a:lnTo>
                  <a:pt x="11336" y="1642388"/>
                </a:lnTo>
                <a:lnTo>
                  <a:pt x="15190" y="1650782"/>
                </a:lnTo>
                <a:lnTo>
                  <a:pt x="19724" y="1658722"/>
                </a:lnTo>
                <a:lnTo>
                  <a:pt x="24485" y="1666889"/>
                </a:lnTo>
                <a:lnTo>
                  <a:pt x="29926" y="1675056"/>
                </a:lnTo>
                <a:lnTo>
                  <a:pt x="35820" y="1682770"/>
                </a:lnTo>
                <a:lnTo>
                  <a:pt x="42395" y="1690710"/>
                </a:lnTo>
                <a:lnTo>
                  <a:pt x="49423" y="1698423"/>
                </a:lnTo>
                <a:lnTo>
                  <a:pt x="56904" y="1706137"/>
                </a:lnTo>
                <a:lnTo>
                  <a:pt x="64839" y="1713850"/>
                </a:lnTo>
                <a:lnTo>
                  <a:pt x="73227" y="1721337"/>
                </a:lnTo>
                <a:lnTo>
                  <a:pt x="82296" y="1728823"/>
                </a:lnTo>
                <a:lnTo>
                  <a:pt x="91591" y="1736310"/>
                </a:lnTo>
                <a:lnTo>
                  <a:pt x="101566" y="1743569"/>
                </a:lnTo>
                <a:lnTo>
                  <a:pt x="111995" y="1750829"/>
                </a:lnTo>
                <a:lnTo>
                  <a:pt x="122650" y="1757862"/>
                </a:lnTo>
                <a:lnTo>
                  <a:pt x="133986" y="1764667"/>
                </a:lnTo>
                <a:lnTo>
                  <a:pt x="145548" y="1771700"/>
                </a:lnTo>
                <a:lnTo>
                  <a:pt x="157563" y="1778733"/>
                </a:lnTo>
                <a:lnTo>
                  <a:pt x="170259" y="1785312"/>
                </a:lnTo>
                <a:lnTo>
                  <a:pt x="183182" y="1791891"/>
                </a:lnTo>
                <a:lnTo>
                  <a:pt x="196558" y="1798243"/>
                </a:lnTo>
                <a:lnTo>
                  <a:pt x="210160" y="1804822"/>
                </a:lnTo>
                <a:lnTo>
                  <a:pt x="224443" y="1810948"/>
                </a:lnTo>
                <a:lnTo>
                  <a:pt x="238726" y="1817073"/>
                </a:lnTo>
                <a:lnTo>
                  <a:pt x="253689" y="1823198"/>
                </a:lnTo>
                <a:lnTo>
                  <a:pt x="269332" y="1829324"/>
                </a:lnTo>
                <a:lnTo>
                  <a:pt x="284975" y="1834995"/>
                </a:lnTo>
                <a:lnTo>
                  <a:pt x="301071" y="1840667"/>
                </a:lnTo>
                <a:lnTo>
                  <a:pt x="317394" y="1846338"/>
                </a:lnTo>
                <a:lnTo>
                  <a:pt x="334171" y="1851556"/>
                </a:lnTo>
                <a:lnTo>
                  <a:pt x="351174" y="1856774"/>
                </a:lnTo>
                <a:lnTo>
                  <a:pt x="368857" y="1861992"/>
                </a:lnTo>
                <a:lnTo>
                  <a:pt x="386541" y="1866983"/>
                </a:lnTo>
                <a:lnTo>
                  <a:pt x="404677" y="1871747"/>
                </a:lnTo>
                <a:lnTo>
                  <a:pt x="423268" y="1876738"/>
                </a:lnTo>
                <a:lnTo>
                  <a:pt x="441631" y="1881275"/>
                </a:lnTo>
                <a:lnTo>
                  <a:pt x="460901" y="1885813"/>
                </a:lnTo>
                <a:lnTo>
                  <a:pt x="480172" y="1890123"/>
                </a:lnTo>
                <a:lnTo>
                  <a:pt x="500122" y="1894207"/>
                </a:lnTo>
                <a:lnTo>
                  <a:pt x="519846" y="1898063"/>
                </a:lnTo>
                <a:lnTo>
                  <a:pt x="540250" y="1901920"/>
                </a:lnTo>
                <a:lnTo>
                  <a:pt x="560654" y="1905777"/>
                </a:lnTo>
                <a:lnTo>
                  <a:pt x="581511" y="1909180"/>
                </a:lnTo>
                <a:lnTo>
                  <a:pt x="602369" y="1912583"/>
                </a:lnTo>
                <a:lnTo>
                  <a:pt x="623679" y="1915986"/>
                </a:lnTo>
                <a:lnTo>
                  <a:pt x="645217" y="1918935"/>
                </a:lnTo>
                <a:lnTo>
                  <a:pt x="666981" y="1921884"/>
                </a:lnTo>
                <a:lnTo>
                  <a:pt x="688972" y="1924379"/>
                </a:lnTo>
                <a:lnTo>
                  <a:pt x="711189" y="1927102"/>
                </a:lnTo>
                <a:lnTo>
                  <a:pt x="733860" y="1929370"/>
                </a:lnTo>
                <a:lnTo>
                  <a:pt x="756531" y="1931639"/>
                </a:lnTo>
                <a:lnTo>
                  <a:pt x="779202" y="1933681"/>
                </a:lnTo>
                <a:lnTo>
                  <a:pt x="802554" y="1935496"/>
                </a:lnTo>
                <a:lnTo>
                  <a:pt x="825678" y="1937084"/>
                </a:lnTo>
                <a:lnTo>
                  <a:pt x="849029" y="1938672"/>
                </a:lnTo>
                <a:lnTo>
                  <a:pt x="872834" y="1939806"/>
                </a:lnTo>
                <a:lnTo>
                  <a:pt x="896865" y="1940941"/>
                </a:lnTo>
                <a:lnTo>
                  <a:pt x="920896" y="1941848"/>
                </a:lnTo>
                <a:lnTo>
                  <a:pt x="944701" y="1942529"/>
                </a:lnTo>
                <a:lnTo>
                  <a:pt x="969185" y="1942982"/>
                </a:lnTo>
                <a:lnTo>
                  <a:pt x="993670" y="1943209"/>
                </a:lnTo>
                <a:lnTo>
                  <a:pt x="1018381" y="1943436"/>
                </a:lnTo>
                <a:lnTo>
                  <a:pt x="1043093" y="1943209"/>
                </a:lnTo>
                <a:lnTo>
                  <a:pt x="1067578" y="1942982"/>
                </a:lnTo>
                <a:lnTo>
                  <a:pt x="1091835" y="1942529"/>
                </a:lnTo>
                <a:lnTo>
                  <a:pt x="1116093" y="1941848"/>
                </a:lnTo>
                <a:lnTo>
                  <a:pt x="1139898" y="1940941"/>
                </a:lnTo>
                <a:lnTo>
                  <a:pt x="1163703" y="1939806"/>
                </a:lnTo>
                <a:lnTo>
                  <a:pt x="1187507" y="1938672"/>
                </a:lnTo>
                <a:lnTo>
                  <a:pt x="1210858" y="1937084"/>
                </a:lnTo>
                <a:lnTo>
                  <a:pt x="1234436" y="1935496"/>
                </a:lnTo>
                <a:lnTo>
                  <a:pt x="1257334" y="1933681"/>
                </a:lnTo>
                <a:lnTo>
                  <a:pt x="1280232" y="1931639"/>
                </a:lnTo>
                <a:lnTo>
                  <a:pt x="1302903" y="1929370"/>
                </a:lnTo>
                <a:lnTo>
                  <a:pt x="1325347" y="1927102"/>
                </a:lnTo>
                <a:lnTo>
                  <a:pt x="1347565" y="1924379"/>
                </a:lnTo>
                <a:lnTo>
                  <a:pt x="1369782" y="1921884"/>
                </a:lnTo>
                <a:lnTo>
                  <a:pt x="1391319" y="1918935"/>
                </a:lnTo>
                <a:lnTo>
                  <a:pt x="1413084" y="1915986"/>
                </a:lnTo>
                <a:lnTo>
                  <a:pt x="1434168" y="1912583"/>
                </a:lnTo>
                <a:lnTo>
                  <a:pt x="1455252" y="1909180"/>
                </a:lnTo>
                <a:lnTo>
                  <a:pt x="1476109" y="1905777"/>
                </a:lnTo>
                <a:lnTo>
                  <a:pt x="1496513" y="1901920"/>
                </a:lnTo>
                <a:lnTo>
                  <a:pt x="1516917" y="1898063"/>
                </a:lnTo>
                <a:lnTo>
                  <a:pt x="1536867" y="1894207"/>
                </a:lnTo>
                <a:lnTo>
                  <a:pt x="1556364" y="1890123"/>
                </a:lnTo>
                <a:lnTo>
                  <a:pt x="1575635" y="1885813"/>
                </a:lnTo>
                <a:lnTo>
                  <a:pt x="1594905" y="1881275"/>
                </a:lnTo>
                <a:lnTo>
                  <a:pt x="1613722" y="1876738"/>
                </a:lnTo>
                <a:lnTo>
                  <a:pt x="1632086" y="1871747"/>
                </a:lnTo>
                <a:lnTo>
                  <a:pt x="1650222" y="1866983"/>
                </a:lnTo>
                <a:lnTo>
                  <a:pt x="1668133" y="1861992"/>
                </a:lnTo>
                <a:lnTo>
                  <a:pt x="1685589" y="1856774"/>
                </a:lnTo>
                <a:lnTo>
                  <a:pt x="1702592" y="1851556"/>
                </a:lnTo>
                <a:lnTo>
                  <a:pt x="1719369" y="1846338"/>
                </a:lnTo>
                <a:lnTo>
                  <a:pt x="1735919" y="1840667"/>
                </a:lnTo>
                <a:lnTo>
                  <a:pt x="1751789" y="1834995"/>
                </a:lnTo>
                <a:lnTo>
                  <a:pt x="1767658" y="1829324"/>
                </a:lnTo>
                <a:lnTo>
                  <a:pt x="1782848" y="1823198"/>
                </a:lnTo>
                <a:lnTo>
                  <a:pt x="1797811" y="1817073"/>
                </a:lnTo>
                <a:lnTo>
                  <a:pt x="1812320" y="1810948"/>
                </a:lnTo>
                <a:lnTo>
                  <a:pt x="1826603" y="1804822"/>
                </a:lnTo>
                <a:lnTo>
                  <a:pt x="1840205" y="1798243"/>
                </a:lnTo>
                <a:lnTo>
                  <a:pt x="1853581" y="1791891"/>
                </a:lnTo>
                <a:lnTo>
                  <a:pt x="1866504" y="1785312"/>
                </a:lnTo>
                <a:lnTo>
                  <a:pt x="1879199" y="1778733"/>
                </a:lnTo>
                <a:lnTo>
                  <a:pt x="1891215" y="1771700"/>
                </a:lnTo>
                <a:lnTo>
                  <a:pt x="1903004" y="1764667"/>
                </a:lnTo>
                <a:lnTo>
                  <a:pt x="1913886" y="1757862"/>
                </a:lnTo>
                <a:lnTo>
                  <a:pt x="1924768" y="1750829"/>
                </a:lnTo>
                <a:lnTo>
                  <a:pt x="1935197" y="1743569"/>
                </a:lnTo>
                <a:lnTo>
                  <a:pt x="1944945" y="1736310"/>
                </a:lnTo>
                <a:lnTo>
                  <a:pt x="1954467" y="1728823"/>
                </a:lnTo>
                <a:lnTo>
                  <a:pt x="1963536" y="1721337"/>
                </a:lnTo>
                <a:lnTo>
                  <a:pt x="1971697" y="1713850"/>
                </a:lnTo>
                <a:lnTo>
                  <a:pt x="1979859" y="1706137"/>
                </a:lnTo>
                <a:lnTo>
                  <a:pt x="1987113" y="1698423"/>
                </a:lnTo>
                <a:lnTo>
                  <a:pt x="1994141" y="1690710"/>
                </a:lnTo>
                <a:lnTo>
                  <a:pt x="2000716" y="1682770"/>
                </a:lnTo>
                <a:lnTo>
                  <a:pt x="2006611" y="1675056"/>
                </a:lnTo>
                <a:lnTo>
                  <a:pt x="2012278" y="1666889"/>
                </a:lnTo>
                <a:lnTo>
                  <a:pt x="2017039" y="1658722"/>
                </a:lnTo>
                <a:lnTo>
                  <a:pt x="2021573" y="1650782"/>
                </a:lnTo>
                <a:lnTo>
                  <a:pt x="2025427" y="1642388"/>
                </a:lnTo>
                <a:lnTo>
                  <a:pt x="2028375" y="1634221"/>
                </a:lnTo>
                <a:lnTo>
                  <a:pt x="2031322" y="1625600"/>
                </a:lnTo>
                <a:lnTo>
                  <a:pt x="2032682" y="1630364"/>
                </a:lnTo>
                <a:lnTo>
                  <a:pt x="2033589" y="1634901"/>
                </a:lnTo>
                <a:lnTo>
                  <a:pt x="2034723" y="1639666"/>
                </a:lnTo>
                <a:lnTo>
                  <a:pt x="2035403" y="1643976"/>
                </a:lnTo>
                <a:lnTo>
                  <a:pt x="2035856" y="1648740"/>
                </a:lnTo>
                <a:lnTo>
                  <a:pt x="2036536" y="1653277"/>
                </a:lnTo>
                <a:lnTo>
                  <a:pt x="2036763" y="1658042"/>
                </a:lnTo>
                <a:lnTo>
                  <a:pt x="2036763" y="1662579"/>
                </a:lnTo>
                <a:lnTo>
                  <a:pt x="2036763" y="1931866"/>
                </a:lnTo>
                <a:lnTo>
                  <a:pt x="2036763" y="1936176"/>
                </a:lnTo>
                <a:lnTo>
                  <a:pt x="2036536" y="1940941"/>
                </a:lnTo>
                <a:lnTo>
                  <a:pt x="2035856" y="1945478"/>
                </a:lnTo>
                <a:lnTo>
                  <a:pt x="2035403" y="1950015"/>
                </a:lnTo>
                <a:lnTo>
                  <a:pt x="2034723" y="1954552"/>
                </a:lnTo>
                <a:lnTo>
                  <a:pt x="2033816" y="1959090"/>
                </a:lnTo>
                <a:lnTo>
                  <a:pt x="2032909" y="1963627"/>
                </a:lnTo>
                <a:lnTo>
                  <a:pt x="2031549" y="1967937"/>
                </a:lnTo>
                <a:lnTo>
                  <a:pt x="2029962" y="1972475"/>
                </a:lnTo>
                <a:lnTo>
                  <a:pt x="2028375" y="1977012"/>
                </a:lnTo>
                <a:lnTo>
                  <a:pt x="2025201" y="1985860"/>
                </a:lnTo>
                <a:lnTo>
                  <a:pt x="2020893" y="1994480"/>
                </a:lnTo>
                <a:lnTo>
                  <a:pt x="2016132" y="2003101"/>
                </a:lnTo>
                <a:lnTo>
                  <a:pt x="2010691" y="2011949"/>
                </a:lnTo>
                <a:lnTo>
                  <a:pt x="2004797" y="2020343"/>
                </a:lnTo>
                <a:lnTo>
                  <a:pt x="1997996" y="2028964"/>
                </a:lnTo>
                <a:lnTo>
                  <a:pt x="1991194" y="2037131"/>
                </a:lnTo>
                <a:lnTo>
                  <a:pt x="1983259" y="2045298"/>
                </a:lnTo>
                <a:lnTo>
                  <a:pt x="1975098" y="2053692"/>
                </a:lnTo>
                <a:lnTo>
                  <a:pt x="1966029" y="2061632"/>
                </a:lnTo>
                <a:lnTo>
                  <a:pt x="1956734" y="2069572"/>
                </a:lnTo>
                <a:lnTo>
                  <a:pt x="1946759" y="2077739"/>
                </a:lnTo>
                <a:lnTo>
                  <a:pt x="1936331" y="2085453"/>
                </a:lnTo>
                <a:lnTo>
                  <a:pt x="1925448" y="2093166"/>
                </a:lnTo>
                <a:lnTo>
                  <a:pt x="1913659" y="2100653"/>
                </a:lnTo>
                <a:lnTo>
                  <a:pt x="1901871" y="2108139"/>
                </a:lnTo>
                <a:lnTo>
                  <a:pt x="1889175" y="2115626"/>
                </a:lnTo>
                <a:lnTo>
                  <a:pt x="1876252" y="2122885"/>
                </a:lnTo>
                <a:lnTo>
                  <a:pt x="1862876" y="2129691"/>
                </a:lnTo>
                <a:lnTo>
                  <a:pt x="1848820" y="2136951"/>
                </a:lnTo>
                <a:lnTo>
                  <a:pt x="1834311" y="2143757"/>
                </a:lnTo>
                <a:lnTo>
                  <a:pt x="1819575" y="2150336"/>
                </a:lnTo>
                <a:lnTo>
                  <a:pt x="1804159" y="2157142"/>
                </a:lnTo>
                <a:lnTo>
                  <a:pt x="1788515" y="2163494"/>
                </a:lnTo>
                <a:lnTo>
                  <a:pt x="1772192" y="2170073"/>
                </a:lnTo>
                <a:lnTo>
                  <a:pt x="1755416" y="2176198"/>
                </a:lnTo>
                <a:lnTo>
                  <a:pt x="1738413" y="2182323"/>
                </a:lnTo>
                <a:lnTo>
                  <a:pt x="1720956" y="2188222"/>
                </a:lnTo>
                <a:lnTo>
                  <a:pt x="1703046" y="2193894"/>
                </a:lnTo>
                <a:lnTo>
                  <a:pt x="1684682" y="2199565"/>
                </a:lnTo>
                <a:lnTo>
                  <a:pt x="1666319" y="2205010"/>
                </a:lnTo>
                <a:lnTo>
                  <a:pt x="1647049" y="2210455"/>
                </a:lnTo>
                <a:lnTo>
                  <a:pt x="1627778" y="2215672"/>
                </a:lnTo>
                <a:lnTo>
                  <a:pt x="1608054" y="2220890"/>
                </a:lnTo>
                <a:lnTo>
                  <a:pt x="1587877" y="2225428"/>
                </a:lnTo>
                <a:lnTo>
                  <a:pt x="1567247" y="2230419"/>
                </a:lnTo>
                <a:lnTo>
                  <a:pt x="1546389" y="2234729"/>
                </a:lnTo>
                <a:lnTo>
                  <a:pt x="1525079" y="2239039"/>
                </a:lnTo>
                <a:lnTo>
                  <a:pt x="1503768" y="2243350"/>
                </a:lnTo>
                <a:lnTo>
                  <a:pt x="1481777" y="2247433"/>
                </a:lnTo>
                <a:lnTo>
                  <a:pt x="1460013" y="2251063"/>
                </a:lnTo>
                <a:lnTo>
                  <a:pt x="1437568" y="2254920"/>
                </a:lnTo>
                <a:lnTo>
                  <a:pt x="1414897" y="2258323"/>
                </a:lnTo>
                <a:lnTo>
                  <a:pt x="1391773" y="2261499"/>
                </a:lnTo>
                <a:lnTo>
                  <a:pt x="1368422" y="2264675"/>
                </a:lnTo>
                <a:lnTo>
                  <a:pt x="1344844" y="2267397"/>
                </a:lnTo>
                <a:lnTo>
                  <a:pt x="1321266" y="2270120"/>
                </a:lnTo>
                <a:lnTo>
                  <a:pt x="1297235" y="2272615"/>
                </a:lnTo>
                <a:lnTo>
                  <a:pt x="1272750" y="2274884"/>
                </a:lnTo>
                <a:lnTo>
                  <a:pt x="1248265" y="2277152"/>
                </a:lnTo>
                <a:lnTo>
                  <a:pt x="1223554" y="2278967"/>
                </a:lnTo>
                <a:lnTo>
                  <a:pt x="1198389" y="2280329"/>
                </a:lnTo>
                <a:lnTo>
                  <a:pt x="1173451" y="2281917"/>
                </a:lnTo>
                <a:lnTo>
                  <a:pt x="1148060" y="2283278"/>
                </a:lnTo>
                <a:lnTo>
                  <a:pt x="1122441" y="2284185"/>
                </a:lnTo>
                <a:lnTo>
                  <a:pt x="1096597" y="2285093"/>
                </a:lnTo>
                <a:lnTo>
                  <a:pt x="1070525" y="2285546"/>
                </a:lnTo>
                <a:lnTo>
                  <a:pt x="1044680" y="2285773"/>
                </a:lnTo>
                <a:lnTo>
                  <a:pt x="1018381" y="2286000"/>
                </a:lnTo>
                <a:lnTo>
                  <a:pt x="992083" y="2285773"/>
                </a:lnTo>
                <a:lnTo>
                  <a:pt x="966011" y="2285546"/>
                </a:lnTo>
                <a:lnTo>
                  <a:pt x="939940" y="2285093"/>
                </a:lnTo>
                <a:lnTo>
                  <a:pt x="914095" y="2284185"/>
                </a:lnTo>
                <a:lnTo>
                  <a:pt x="888477" y="2283278"/>
                </a:lnTo>
                <a:lnTo>
                  <a:pt x="863312" y="2281917"/>
                </a:lnTo>
                <a:lnTo>
                  <a:pt x="838147" y="2280329"/>
                </a:lnTo>
                <a:lnTo>
                  <a:pt x="812982" y="2278967"/>
                </a:lnTo>
                <a:lnTo>
                  <a:pt x="788271" y="2277152"/>
                </a:lnTo>
                <a:lnTo>
                  <a:pt x="763786" y="2274884"/>
                </a:lnTo>
                <a:lnTo>
                  <a:pt x="739528" y="2272615"/>
                </a:lnTo>
                <a:lnTo>
                  <a:pt x="715497" y="2270120"/>
                </a:lnTo>
                <a:lnTo>
                  <a:pt x="691692" y="2267397"/>
                </a:lnTo>
                <a:lnTo>
                  <a:pt x="668115" y="2264675"/>
                </a:lnTo>
                <a:lnTo>
                  <a:pt x="644990" y="2261499"/>
                </a:lnTo>
                <a:lnTo>
                  <a:pt x="621866" y="2258323"/>
                </a:lnTo>
                <a:lnTo>
                  <a:pt x="599195" y="2254920"/>
                </a:lnTo>
                <a:lnTo>
                  <a:pt x="576750" y="2251063"/>
                </a:lnTo>
                <a:lnTo>
                  <a:pt x="554759" y="2247433"/>
                </a:lnTo>
                <a:lnTo>
                  <a:pt x="532995" y="2243350"/>
                </a:lnTo>
                <a:lnTo>
                  <a:pt x="511458" y="2239039"/>
                </a:lnTo>
                <a:lnTo>
                  <a:pt x="490147" y="2234729"/>
                </a:lnTo>
                <a:lnTo>
                  <a:pt x="469290" y="2230419"/>
                </a:lnTo>
                <a:lnTo>
                  <a:pt x="448886" y="2225428"/>
                </a:lnTo>
                <a:lnTo>
                  <a:pt x="428935" y="2220890"/>
                </a:lnTo>
                <a:lnTo>
                  <a:pt x="408985" y="2215672"/>
                </a:lnTo>
                <a:lnTo>
                  <a:pt x="389715" y="2210455"/>
                </a:lnTo>
                <a:lnTo>
                  <a:pt x="370671" y="2205010"/>
                </a:lnTo>
                <a:lnTo>
                  <a:pt x="352081" y="2199565"/>
                </a:lnTo>
                <a:lnTo>
                  <a:pt x="333717" y="2193894"/>
                </a:lnTo>
                <a:lnTo>
                  <a:pt x="315580" y="2188222"/>
                </a:lnTo>
                <a:lnTo>
                  <a:pt x="298124" y="2182323"/>
                </a:lnTo>
                <a:lnTo>
                  <a:pt x="281120" y="2176198"/>
                </a:lnTo>
                <a:lnTo>
                  <a:pt x="264571" y="2170073"/>
                </a:lnTo>
                <a:lnTo>
                  <a:pt x="248474" y="2163494"/>
                </a:lnTo>
                <a:lnTo>
                  <a:pt x="232605" y="2157142"/>
                </a:lnTo>
                <a:lnTo>
                  <a:pt x="217188" y="2150336"/>
                </a:lnTo>
                <a:lnTo>
                  <a:pt x="202225" y="2143757"/>
                </a:lnTo>
                <a:lnTo>
                  <a:pt x="187716" y="2136951"/>
                </a:lnTo>
                <a:lnTo>
                  <a:pt x="173887" y="2129691"/>
                </a:lnTo>
                <a:lnTo>
                  <a:pt x="160511" y="2122885"/>
                </a:lnTo>
                <a:lnTo>
                  <a:pt x="147362" y="2115626"/>
                </a:lnTo>
                <a:lnTo>
                  <a:pt x="134892" y="2108139"/>
                </a:lnTo>
                <a:lnTo>
                  <a:pt x="122877" y="2100653"/>
                </a:lnTo>
                <a:lnTo>
                  <a:pt x="111541" y="2093166"/>
                </a:lnTo>
                <a:lnTo>
                  <a:pt x="100433" y="2085453"/>
                </a:lnTo>
                <a:lnTo>
                  <a:pt x="90004" y="2077739"/>
                </a:lnTo>
                <a:lnTo>
                  <a:pt x="80029" y="2069572"/>
                </a:lnTo>
                <a:lnTo>
                  <a:pt x="70734" y="2061632"/>
                </a:lnTo>
                <a:lnTo>
                  <a:pt x="61665" y="2053692"/>
                </a:lnTo>
                <a:lnTo>
                  <a:pt x="53504" y="2045298"/>
                </a:lnTo>
                <a:lnTo>
                  <a:pt x="45795" y="2037131"/>
                </a:lnTo>
                <a:lnTo>
                  <a:pt x="38541" y="2028964"/>
                </a:lnTo>
                <a:lnTo>
                  <a:pt x="31966" y="2020343"/>
                </a:lnTo>
                <a:lnTo>
                  <a:pt x="26072" y="2011949"/>
                </a:lnTo>
                <a:lnTo>
                  <a:pt x="20631" y="2003101"/>
                </a:lnTo>
                <a:lnTo>
                  <a:pt x="15870" y="1994480"/>
                </a:lnTo>
                <a:lnTo>
                  <a:pt x="11562" y="1985860"/>
                </a:lnTo>
                <a:lnTo>
                  <a:pt x="8162" y="1977012"/>
                </a:lnTo>
                <a:lnTo>
                  <a:pt x="6575" y="1972475"/>
                </a:lnTo>
                <a:lnTo>
                  <a:pt x="5214" y="1967937"/>
                </a:lnTo>
                <a:lnTo>
                  <a:pt x="3854" y="1963627"/>
                </a:lnTo>
                <a:lnTo>
                  <a:pt x="2947" y="1959090"/>
                </a:lnTo>
                <a:lnTo>
                  <a:pt x="2040" y="1954552"/>
                </a:lnTo>
                <a:lnTo>
                  <a:pt x="1360" y="1950015"/>
                </a:lnTo>
                <a:lnTo>
                  <a:pt x="907" y="1945478"/>
                </a:lnTo>
                <a:lnTo>
                  <a:pt x="227" y="1940941"/>
                </a:lnTo>
                <a:lnTo>
                  <a:pt x="0" y="1936176"/>
                </a:lnTo>
                <a:lnTo>
                  <a:pt x="0" y="1931866"/>
                </a:lnTo>
                <a:lnTo>
                  <a:pt x="0" y="1662579"/>
                </a:lnTo>
                <a:lnTo>
                  <a:pt x="0" y="1658042"/>
                </a:lnTo>
                <a:lnTo>
                  <a:pt x="227" y="1653277"/>
                </a:lnTo>
                <a:lnTo>
                  <a:pt x="907" y="1648740"/>
                </a:lnTo>
                <a:lnTo>
                  <a:pt x="1360" y="1643976"/>
                </a:lnTo>
                <a:lnTo>
                  <a:pt x="2040" y="1639666"/>
                </a:lnTo>
                <a:lnTo>
                  <a:pt x="3174" y="1634901"/>
                </a:lnTo>
                <a:lnTo>
                  <a:pt x="4081" y="1630364"/>
                </a:lnTo>
                <a:lnTo>
                  <a:pt x="5441" y="1625600"/>
                </a:lnTo>
                <a:close/>
                <a:moveTo>
                  <a:pt x="495361" y="1497574"/>
                </a:moveTo>
                <a:lnTo>
                  <a:pt x="495361" y="1761643"/>
                </a:lnTo>
                <a:lnTo>
                  <a:pt x="511685" y="1765273"/>
                </a:lnTo>
                <a:lnTo>
                  <a:pt x="528008" y="1768449"/>
                </a:lnTo>
                <a:lnTo>
                  <a:pt x="561787" y="1775028"/>
                </a:lnTo>
                <a:lnTo>
                  <a:pt x="596474" y="1780926"/>
                </a:lnTo>
                <a:lnTo>
                  <a:pt x="631614" y="1786371"/>
                </a:lnTo>
                <a:lnTo>
                  <a:pt x="631614" y="1522075"/>
                </a:lnTo>
                <a:lnTo>
                  <a:pt x="596474" y="1516857"/>
                </a:lnTo>
                <a:lnTo>
                  <a:pt x="561787" y="1510732"/>
                </a:lnTo>
                <a:lnTo>
                  <a:pt x="528008" y="1504379"/>
                </a:lnTo>
                <a:lnTo>
                  <a:pt x="495361" y="1497574"/>
                </a:lnTo>
                <a:close/>
                <a:moveTo>
                  <a:pt x="295403" y="1440631"/>
                </a:moveTo>
                <a:lnTo>
                  <a:pt x="295403" y="1705154"/>
                </a:lnTo>
                <a:lnTo>
                  <a:pt x="311273" y="1710826"/>
                </a:lnTo>
                <a:lnTo>
                  <a:pt x="327596" y="1716270"/>
                </a:lnTo>
                <a:lnTo>
                  <a:pt x="343919" y="1721488"/>
                </a:lnTo>
                <a:lnTo>
                  <a:pt x="360696" y="1726706"/>
                </a:lnTo>
                <a:lnTo>
                  <a:pt x="378152" y="1731924"/>
                </a:lnTo>
                <a:lnTo>
                  <a:pt x="395609" y="1737142"/>
                </a:lnTo>
                <a:lnTo>
                  <a:pt x="413292" y="1741906"/>
                </a:lnTo>
                <a:lnTo>
                  <a:pt x="431429" y="1746670"/>
                </a:lnTo>
                <a:lnTo>
                  <a:pt x="431429" y="1482374"/>
                </a:lnTo>
                <a:lnTo>
                  <a:pt x="413292" y="1477836"/>
                </a:lnTo>
                <a:lnTo>
                  <a:pt x="395609" y="1472845"/>
                </a:lnTo>
                <a:lnTo>
                  <a:pt x="378152" y="1467628"/>
                </a:lnTo>
                <a:lnTo>
                  <a:pt x="360696" y="1462637"/>
                </a:lnTo>
                <a:lnTo>
                  <a:pt x="343919" y="1457419"/>
                </a:lnTo>
                <a:lnTo>
                  <a:pt x="327596" y="1451974"/>
                </a:lnTo>
                <a:lnTo>
                  <a:pt x="311273" y="1446302"/>
                </a:lnTo>
                <a:lnTo>
                  <a:pt x="295403" y="1440631"/>
                </a:lnTo>
                <a:close/>
                <a:moveTo>
                  <a:pt x="1857435" y="1390267"/>
                </a:moveTo>
                <a:lnTo>
                  <a:pt x="1842246" y="1397980"/>
                </a:lnTo>
                <a:lnTo>
                  <a:pt x="1826603" y="1405921"/>
                </a:lnTo>
                <a:lnTo>
                  <a:pt x="1810280" y="1413407"/>
                </a:lnTo>
                <a:lnTo>
                  <a:pt x="1793503" y="1420440"/>
                </a:lnTo>
                <a:lnTo>
                  <a:pt x="1776273" y="1427700"/>
                </a:lnTo>
                <a:lnTo>
                  <a:pt x="1758590" y="1434732"/>
                </a:lnTo>
                <a:lnTo>
                  <a:pt x="1740226" y="1441311"/>
                </a:lnTo>
                <a:lnTo>
                  <a:pt x="1721409" y="1448117"/>
                </a:lnTo>
                <a:lnTo>
                  <a:pt x="1721409" y="1712187"/>
                </a:lnTo>
                <a:lnTo>
                  <a:pt x="1740226" y="1705608"/>
                </a:lnTo>
                <a:lnTo>
                  <a:pt x="1758590" y="1698575"/>
                </a:lnTo>
                <a:lnTo>
                  <a:pt x="1776273" y="1691542"/>
                </a:lnTo>
                <a:lnTo>
                  <a:pt x="1793503" y="1684736"/>
                </a:lnTo>
                <a:lnTo>
                  <a:pt x="1810280" y="1677250"/>
                </a:lnTo>
                <a:lnTo>
                  <a:pt x="1826603" y="1669990"/>
                </a:lnTo>
                <a:lnTo>
                  <a:pt x="1842246" y="1662277"/>
                </a:lnTo>
                <a:lnTo>
                  <a:pt x="1857435" y="1654563"/>
                </a:lnTo>
                <a:lnTo>
                  <a:pt x="1857435" y="1390267"/>
                </a:lnTo>
                <a:close/>
                <a:moveTo>
                  <a:pt x="95445" y="1337181"/>
                </a:moveTo>
                <a:lnTo>
                  <a:pt x="95445" y="1601250"/>
                </a:lnTo>
                <a:lnTo>
                  <a:pt x="102473" y="1606468"/>
                </a:lnTo>
                <a:lnTo>
                  <a:pt x="109501" y="1611913"/>
                </a:lnTo>
                <a:lnTo>
                  <a:pt x="116756" y="1617131"/>
                </a:lnTo>
                <a:lnTo>
                  <a:pt x="124237" y="1621895"/>
                </a:lnTo>
                <a:lnTo>
                  <a:pt x="132172" y="1627113"/>
                </a:lnTo>
                <a:lnTo>
                  <a:pt x="140107" y="1632104"/>
                </a:lnTo>
                <a:lnTo>
                  <a:pt x="156883" y="1642086"/>
                </a:lnTo>
                <a:lnTo>
                  <a:pt x="174340" y="1651614"/>
                </a:lnTo>
                <a:lnTo>
                  <a:pt x="192704" y="1661142"/>
                </a:lnTo>
                <a:lnTo>
                  <a:pt x="211747" y="1670217"/>
                </a:lnTo>
                <a:lnTo>
                  <a:pt x="231698" y="1679291"/>
                </a:lnTo>
                <a:lnTo>
                  <a:pt x="231698" y="1415222"/>
                </a:lnTo>
                <a:lnTo>
                  <a:pt x="211747" y="1406148"/>
                </a:lnTo>
                <a:lnTo>
                  <a:pt x="192704" y="1397073"/>
                </a:lnTo>
                <a:lnTo>
                  <a:pt x="174340" y="1387545"/>
                </a:lnTo>
                <a:lnTo>
                  <a:pt x="156883" y="1378016"/>
                </a:lnTo>
                <a:lnTo>
                  <a:pt x="140107" y="1367808"/>
                </a:lnTo>
                <a:lnTo>
                  <a:pt x="132172" y="1363043"/>
                </a:lnTo>
                <a:lnTo>
                  <a:pt x="124237" y="1357826"/>
                </a:lnTo>
                <a:lnTo>
                  <a:pt x="116756" y="1352608"/>
                </a:lnTo>
                <a:lnTo>
                  <a:pt x="109501" y="1347844"/>
                </a:lnTo>
                <a:lnTo>
                  <a:pt x="102473" y="1342399"/>
                </a:lnTo>
                <a:lnTo>
                  <a:pt x="95445" y="1337181"/>
                </a:lnTo>
                <a:close/>
                <a:moveTo>
                  <a:pt x="5441" y="1185863"/>
                </a:moveTo>
                <a:lnTo>
                  <a:pt x="8162" y="1194257"/>
                </a:lnTo>
                <a:lnTo>
                  <a:pt x="11336" y="1202651"/>
                </a:lnTo>
                <a:lnTo>
                  <a:pt x="15190" y="1210818"/>
                </a:lnTo>
                <a:lnTo>
                  <a:pt x="19724" y="1218758"/>
                </a:lnTo>
                <a:lnTo>
                  <a:pt x="24485" y="1227152"/>
                </a:lnTo>
                <a:lnTo>
                  <a:pt x="29926" y="1235092"/>
                </a:lnTo>
                <a:lnTo>
                  <a:pt x="35820" y="1242806"/>
                </a:lnTo>
                <a:lnTo>
                  <a:pt x="42395" y="1250746"/>
                </a:lnTo>
                <a:lnTo>
                  <a:pt x="49423" y="1258459"/>
                </a:lnTo>
                <a:lnTo>
                  <a:pt x="56904" y="1266173"/>
                </a:lnTo>
                <a:lnTo>
                  <a:pt x="64839" y="1274113"/>
                </a:lnTo>
                <a:lnTo>
                  <a:pt x="73227" y="1281373"/>
                </a:lnTo>
                <a:lnTo>
                  <a:pt x="82296" y="1288859"/>
                </a:lnTo>
                <a:lnTo>
                  <a:pt x="91591" y="1296119"/>
                </a:lnTo>
                <a:lnTo>
                  <a:pt x="101566" y="1303605"/>
                </a:lnTo>
                <a:lnTo>
                  <a:pt x="111995" y="1310865"/>
                </a:lnTo>
                <a:lnTo>
                  <a:pt x="122650" y="1317898"/>
                </a:lnTo>
                <a:lnTo>
                  <a:pt x="133986" y="1324930"/>
                </a:lnTo>
                <a:lnTo>
                  <a:pt x="145548" y="1331736"/>
                </a:lnTo>
                <a:lnTo>
                  <a:pt x="157563" y="1338542"/>
                </a:lnTo>
                <a:lnTo>
                  <a:pt x="170259" y="1345121"/>
                </a:lnTo>
                <a:lnTo>
                  <a:pt x="183182" y="1351927"/>
                </a:lnTo>
                <a:lnTo>
                  <a:pt x="196558" y="1358279"/>
                </a:lnTo>
                <a:lnTo>
                  <a:pt x="210160" y="1364858"/>
                </a:lnTo>
                <a:lnTo>
                  <a:pt x="224443" y="1370984"/>
                </a:lnTo>
                <a:lnTo>
                  <a:pt x="238726" y="1377109"/>
                </a:lnTo>
                <a:lnTo>
                  <a:pt x="253689" y="1383234"/>
                </a:lnTo>
                <a:lnTo>
                  <a:pt x="269332" y="1389133"/>
                </a:lnTo>
                <a:lnTo>
                  <a:pt x="284975" y="1395031"/>
                </a:lnTo>
                <a:lnTo>
                  <a:pt x="301071" y="1400703"/>
                </a:lnTo>
                <a:lnTo>
                  <a:pt x="317394" y="1406148"/>
                </a:lnTo>
                <a:lnTo>
                  <a:pt x="334171" y="1411592"/>
                </a:lnTo>
                <a:lnTo>
                  <a:pt x="351174" y="1416810"/>
                </a:lnTo>
                <a:lnTo>
                  <a:pt x="368857" y="1422028"/>
                </a:lnTo>
                <a:lnTo>
                  <a:pt x="386541" y="1427019"/>
                </a:lnTo>
                <a:lnTo>
                  <a:pt x="404677" y="1431783"/>
                </a:lnTo>
                <a:lnTo>
                  <a:pt x="423268" y="1436774"/>
                </a:lnTo>
                <a:lnTo>
                  <a:pt x="441631" y="1441085"/>
                </a:lnTo>
                <a:lnTo>
                  <a:pt x="460901" y="1445849"/>
                </a:lnTo>
                <a:lnTo>
                  <a:pt x="480172" y="1449932"/>
                </a:lnTo>
                <a:lnTo>
                  <a:pt x="500122" y="1454243"/>
                </a:lnTo>
                <a:lnTo>
                  <a:pt x="519846" y="1458099"/>
                </a:lnTo>
                <a:lnTo>
                  <a:pt x="540250" y="1461956"/>
                </a:lnTo>
                <a:lnTo>
                  <a:pt x="560654" y="1465586"/>
                </a:lnTo>
                <a:lnTo>
                  <a:pt x="581511" y="1469216"/>
                </a:lnTo>
                <a:lnTo>
                  <a:pt x="602369" y="1472619"/>
                </a:lnTo>
                <a:lnTo>
                  <a:pt x="623679" y="1476021"/>
                </a:lnTo>
                <a:lnTo>
                  <a:pt x="645217" y="1479198"/>
                </a:lnTo>
                <a:lnTo>
                  <a:pt x="666981" y="1481920"/>
                </a:lnTo>
                <a:lnTo>
                  <a:pt x="688972" y="1484415"/>
                </a:lnTo>
                <a:lnTo>
                  <a:pt x="711189" y="1487138"/>
                </a:lnTo>
                <a:lnTo>
                  <a:pt x="733860" y="1489406"/>
                </a:lnTo>
                <a:lnTo>
                  <a:pt x="756531" y="1491675"/>
                </a:lnTo>
                <a:lnTo>
                  <a:pt x="779202" y="1493717"/>
                </a:lnTo>
                <a:lnTo>
                  <a:pt x="802554" y="1495532"/>
                </a:lnTo>
                <a:lnTo>
                  <a:pt x="825678" y="1497120"/>
                </a:lnTo>
                <a:lnTo>
                  <a:pt x="849029" y="1498708"/>
                </a:lnTo>
                <a:lnTo>
                  <a:pt x="872834" y="1500069"/>
                </a:lnTo>
                <a:lnTo>
                  <a:pt x="896865" y="1500976"/>
                </a:lnTo>
                <a:lnTo>
                  <a:pt x="920896" y="1501884"/>
                </a:lnTo>
                <a:lnTo>
                  <a:pt x="944701" y="1502565"/>
                </a:lnTo>
                <a:lnTo>
                  <a:pt x="969185" y="1503018"/>
                </a:lnTo>
                <a:lnTo>
                  <a:pt x="993670" y="1503245"/>
                </a:lnTo>
                <a:lnTo>
                  <a:pt x="1018381" y="1503699"/>
                </a:lnTo>
                <a:lnTo>
                  <a:pt x="1043093" y="1503245"/>
                </a:lnTo>
                <a:lnTo>
                  <a:pt x="1067578" y="1503018"/>
                </a:lnTo>
                <a:lnTo>
                  <a:pt x="1091835" y="1502565"/>
                </a:lnTo>
                <a:lnTo>
                  <a:pt x="1116093" y="1501884"/>
                </a:lnTo>
                <a:lnTo>
                  <a:pt x="1139898" y="1500976"/>
                </a:lnTo>
                <a:lnTo>
                  <a:pt x="1163703" y="1500069"/>
                </a:lnTo>
                <a:lnTo>
                  <a:pt x="1187507" y="1498708"/>
                </a:lnTo>
                <a:lnTo>
                  <a:pt x="1210858" y="1497120"/>
                </a:lnTo>
                <a:lnTo>
                  <a:pt x="1234436" y="1495532"/>
                </a:lnTo>
                <a:lnTo>
                  <a:pt x="1257334" y="1493717"/>
                </a:lnTo>
                <a:lnTo>
                  <a:pt x="1280232" y="1491675"/>
                </a:lnTo>
                <a:lnTo>
                  <a:pt x="1302903" y="1489406"/>
                </a:lnTo>
                <a:lnTo>
                  <a:pt x="1325347" y="1487138"/>
                </a:lnTo>
                <a:lnTo>
                  <a:pt x="1347565" y="1484415"/>
                </a:lnTo>
                <a:lnTo>
                  <a:pt x="1369782" y="1481920"/>
                </a:lnTo>
                <a:lnTo>
                  <a:pt x="1391319" y="1479198"/>
                </a:lnTo>
                <a:lnTo>
                  <a:pt x="1413084" y="1476021"/>
                </a:lnTo>
                <a:lnTo>
                  <a:pt x="1434168" y="1472619"/>
                </a:lnTo>
                <a:lnTo>
                  <a:pt x="1455252" y="1469216"/>
                </a:lnTo>
                <a:lnTo>
                  <a:pt x="1476109" y="1465586"/>
                </a:lnTo>
                <a:lnTo>
                  <a:pt x="1496513" y="1461956"/>
                </a:lnTo>
                <a:lnTo>
                  <a:pt x="1516917" y="1458099"/>
                </a:lnTo>
                <a:lnTo>
                  <a:pt x="1536867" y="1454243"/>
                </a:lnTo>
                <a:lnTo>
                  <a:pt x="1556364" y="1449932"/>
                </a:lnTo>
                <a:lnTo>
                  <a:pt x="1575635" y="1445849"/>
                </a:lnTo>
                <a:lnTo>
                  <a:pt x="1594905" y="1441085"/>
                </a:lnTo>
                <a:lnTo>
                  <a:pt x="1613722" y="1436774"/>
                </a:lnTo>
                <a:lnTo>
                  <a:pt x="1632086" y="1431783"/>
                </a:lnTo>
                <a:lnTo>
                  <a:pt x="1650222" y="1427019"/>
                </a:lnTo>
                <a:lnTo>
                  <a:pt x="1668133" y="1422028"/>
                </a:lnTo>
                <a:lnTo>
                  <a:pt x="1685589" y="1416810"/>
                </a:lnTo>
                <a:lnTo>
                  <a:pt x="1702592" y="1411592"/>
                </a:lnTo>
                <a:lnTo>
                  <a:pt x="1719369" y="1406148"/>
                </a:lnTo>
                <a:lnTo>
                  <a:pt x="1735919" y="1400703"/>
                </a:lnTo>
                <a:lnTo>
                  <a:pt x="1751789" y="1395031"/>
                </a:lnTo>
                <a:lnTo>
                  <a:pt x="1767658" y="1389133"/>
                </a:lnTo>
                <a:lnTo>
                  <a:pt x="1782848" y="1383234"/>
                </a:lnTo>
                <a:lnTo>
                  <a:pt x="1797811" y="1377109"/>
                </a:lnTo>
                <a:lnTo>
                  <a:pt x="1812320" y="1370984"/>
                </a:lnTo>
                <a:lnTo>
                  <a:pt x="1826603" y="1364858"/>
                </a:lnTo>
                <a:lnTo>
                  <a:pt x="1840205" y="1358279"/>
                </a:lnTo>
                <a:lnTo>
                  <a:pt x="1853581" y="1351927"/>
                </a:lnTo>
                <a:lnTo>
                  <a:pt x="1866504" y="1345121"/>
                </a:lnTo>
                <a:lnTo>
                  <a:pt x="1879199" y="1338542"/>
                </a:lnTo>
                <a:lnTo>
                  <a:pt x="1891215" y="1331736"/>
                </a:lnTo>
                <a:lnTo>
                  <a:pt x="1903004" y="1324930"/>
                </a:lnTo>
                <a:lnTo>
                  <a:pt x="1913886" y="1317898"/>
                </a:lnTo>
                <a:lnTo>
                  <a:pt x="1924768" y="1310865"/>
                </a:lnTo>
                <a:lnTo>
                  <a:pt x="1935197" y="1303605"/>
                </a:lnTo>
                <a:lnTo>
                  <a:pt x="1944945" y="1296119"/>
                </a:lnTo>
                <a:lnTo>
                  <a:pt x="1954467" y="1288859"/>
                </a:lnTo>
                <a:lnTo>
                  <a:pt x="1963536" y="1281373"/>
                </a:lnTo>
                <a:lnTo>
                  <a:pt x="1971697" y="1274113"/>
                </a:lnTo>
                <a:lnTo>
                  <a:pt x="1979859" y="1266173"/>
                </a:lnTo>
                <a:lnTo>
                  <a:pt x="1987113" y="1258459"/>
                </a:lnTo>
                <a:lnTo>
                  <a:pt x="1994141" y="1250746"/>
                </a:lnTo>
                <a:lnTo>
                  <a:pt x="2000716" y="1242806"/>
                </a:lnTo>
                <a:lnTo>
                  <a:pt x="2006611" y="1235092"/>
                </a:lnTo>
                <a:lnTo>
                  <a:pt x="2012278" y="1227152"/>
                </a:lnTo>
                <a:lnTo>
                  <a:pt x="2017039" y="1218758"/>
                </a:lnTo>
                <a:lnTo>
                  <a:pt x="2021573" y="1210818"/>
                </a:lnTo>
                <a:lnTo>
                  <a:pt x="2025427" y="1202651"/>
                </a:lnTo>
                <a:lnTo>
                  <a:pt x="2028375" y="1194257"/>
                </a:lnTo>
                <a:lnTo>
                  <a:pt x="2031322" y="1185863"/>
                </a:lnTo>
                <a:lnTo>
                  <a:pt x="2032682" y="1190400"/>
                </a:lnTo>
                <a:lnTo>
                  <a:pt x="2033589" y="1195164"/>
                </a:lnTo>
                <a:lnTo>
                  <a:pt x="2034723" y="1199475"/>
                </a:lnTo>
                <a:lnTo>
                  <a:pt x="2035403" y="1204012"/>
                </a:lnTo>
                <a:lnTo>
                  <a:pt x="2035856" y="1208776"/>
                </a:lnTo>
                <a:lnTo>
                  <a:pt x="2036536" y="1213313"/>
                </a:lnTo>
                <a:lnTo>
                  <a:pt x="2036763" y="1218078"/>
                </a:lnTo>
                <a:lnTo>
                  <a:pt x="2036763" y="1222615"/>
                </a:lnTo>
                <a:lnTo>
                  <a:pt x="2036763" y="1491675"/>
                </a:lnTo>
                <a:lnTo>
                  <a:pt x="2036763" y="1496439"/>
                </a:lnTo>
                <a:lnTo>
                  <a:pt x="2036536" y="1500976"/>
                </a:lnTo>
                <a:lnTo>
                  <a:pt x="2035856" y="1505741"/>
                </a:lnTo>
                <a:lnTo>
                  <a:pt x="2035403" y="1510051"/>
                </a:lnTo>
                <a:lnTo>
                  <a:pt x="2034723" y="1514588"/>
                </a:lnTo>
                <a:lnTo>
                  <a:pt x="2033816" y="1519126"/>
                </a:lnTo>
                <a:lnTo>
                  <a:pt x="2032909" y="1523663"/>
                </a:lnTo>
                <a:lnTo>
                  <a:pt x="2031549" y="1528200"/>
                </a:lnTo>
                <a:lnTo>
                  <a:pt x="2029962" y="1532511"/>
                </a:lnTo>
                <a:lnTo>
                  <a:pt x="2028375" y="1536821"/>
                </a:lnTo>
                <a:lnTo>
                  <a:pt x="2025201" y="1545895"/>
                </a:lnTo>
                <a:lnTo>
                  <a:pt x="2020893" y="1554743"/>
                </a:lnTo>
                <a:lnTo>
                  <a:pt x="2016132" y="1563137"/>
                </a:lnTo>
                <a:lnTo>
                  <a:pt x="2010691" y="1571985"/>
                </a:lnTo>
                <a:lnTo>
                  <a:pt x="2004797" y="1580379"/>
                </a:lnTo>
                <a:lnTo>
                  <a:pt x="1997996" y="1589000"/>
                </a:lnTo>
                <a:lnTo>
                  <a:pt x="1991194" y="1597167"/>
                </a:lnTo>
                <a:lnTo>
                  <a:pt x="1983259" y="1605561"/>
                </a:lnTo>
                <a:lnTo>
                  <a:pt x="1975098" y="1613728"/>
                </a:lnTo>
                <a:lnTo>
                  <a:pt x="1966029" y="1621668"/>
                </a:lnTo>
                <a:lnTo>
                  <a:pt x="1956734" y="1629835"/>
                </a:lnTo>
                <a:lnTo>
                  <a:pt x="1946759" y="1637775"/>
                </a:lnTo>
                <a:lnTo>
                  <a:pt x="1936331" y="1645489"/>
                </a:lnTo>
                <a:lnTo>
                  <a:pt x="1925448" y="1653202"/>
                </a:lnTo>
                <a:lnTo>
                  <a:pt x="1913659" y="1660689"/>
                </a:lnTo>
                <a:lnTo>
                  <a:pt x="1901871" y="1668175"/>
                </a:lnTo>
                <a:lnTo>
                  <a:pt x="1889175" y="1675662"/>
                </a:lnTo>
                <a:lnTo>
                  <a:pt x="1876252" y="1682921"/>
                </a:lnTo>
                <a:lnTo>
                  <a:pt x="1862876" y="1690181"/>
                </a:lnTo>
                <a:lnTo>
                  <a:pt x="1848820" y="1696987"/>
                </a:lnTo>
                <a:lnTo>
                  <a:pt x="1834311" y="1703793"/>
                </a:lnTo>
                <a:lnTo>
                  <a:pt x="1819575" y="1710826"/>
                </a:lnTo>
                <a:lnTo>
                  <a:pt x="1804159" y="1717178"/>
                </a:lnTo>
                <a:lnTo>
                  <a:pt x="1788515" y="1723984"/>
                </a:lnTo>
                <a:lnTo>
                  <a:pt x="1772192" y="1730109"/>
                </a:lnTo>
                <a:lnTo>
                  <a:pt x="1755416" y="1736234"/>
                </a:lnTo>
                <a:lnTo>
                  <a:pt x="1738413" y="1742360"/>
                </a:lnTo>
                <a:lnTo>
                  <a:pt x="1720956" y="1748485"/>
                </a:lnTo>
                <a:lnTo>
                  <a:pt x="1703046" y="1754156"/>
                </a:lnTo>
                <a:lnTo>
                  <a:pt x="1684682" y="1759828"/>
                </a:lnTo>
                <a:lnTo>
                  <a:pt x="1666319" y="1765500"/>
                </a:lnTo>
                <a:lnTo>
                  <a:pt x="1647049" y="1770491"/>
                </a:lnTo>
                <a:lnTo>
                  <a:pt x="1627778" y="1775709"/>
                </a:lnTo>
                <a:lnTo>
                  <a:pt x="1608054" y="1780926"/>
                </a:lnTo>
                <a:lnTo>
                  <a:pt x="1587877" y="1785917"/>
                </a:lnTo>
                <a:lnTo>
                  <a:pt x="1567247" y="1790455"/>
                </a:lnTo>
                <a:lnTo>
                  <a:pt x="1546389" y="1794765"/>
                </a:lnTo>
                <a:lnTo>
                  <a:pt x="1525079" y="1799302"/>
                </a:lnTo>
                <a:lnTo>
                  <a:pt x="1503768" y="1803386"/>
                </a:lnTo>
                <a:lnTo>
                  <a:pt x="1481777" y="1807469"/>
                </a:lnTo>
                <a:lnTo>
                  <a:pt x="1460013" y="1811326"/>
                </a:lnTo>
                <a:lnTo>
                  <a:pt x="1437568" y="1814956"/>
                </a:lnTo>
                <a:lnTo>
                  <a:pt x="1414897" y="1818359"/>
                </a:lnTo>
                <a:lnTo>
                  <a:pt x="1391773" y="1821762"/>
                </a:lnTo>
                <a:lnTo>
                  <a:pt x="1368422" y="1824711"/>
                </a:lnTo>
                <a:lnTo>
                  <a:pt x="1344844" y="1827660"/>
                </a:lnTo>
                <a:lnTo>
                  <a:pt x="1321266" y="1830156"/>
                </a:lnTo>
                <a:lnTo>
                  <a:pt x="1297235" y="1832651"/>
                </a:lnTo>
                <a:lnTo>
                  <a:pt x="1272750" y="1835147"/>
                </a:lnTo>
                <a:lnTo>
                  <a:pt x="1248265" y="1837189"/>
                </a:lnTo>
                <a:lnTo>
                  <a:pt x="1223554" y="1839003"/>
                </a:lnTo>
                <a:lnTo>
                  <a:pt x="1198389" y="1840818"/>
                </a:lnTo>
                <a:lnTo>
                  <a:pt x="1173451" y="1841953"/>
                </a:lnTo>
                <a:lnTo>
                  <a:pt x="1148060" y="1843314"/>
                </a:lnTo>
                <a:lnTo>
                  <a:pt x="1122441" y="1844448"/>
                </a:lnTo>
                <a:lnTo>
                  <a:pt x="1096597" y="1845129"/>
                </a:lnTo>
                <a:lnTo>
                  <a:pt x="1070525" y="1845583"/>
                </a:lnTo>
                <a:lnTo>
                  <a:pt x="1044680" y="1846263"/>
                </a:lnTo>
                <a:lnTo>
                  <a:pt x="1018381" y="1846263"/>
                </a:lnTo>
                <a:lnTo>
                  <a:pt x="992083" y="1846263"/>
                </a:lnTo>
                <a:lnTo>
                  <a:pt x="966011" y="1845583"/>
                </a:lnTo>
                <a:lnTo>
                  <a:pt x="939940" y="1845129"/>
                </a:lnTo>
                <a:lnTo>
                  <a:pt x="914095" y="1844448"/>
                </a:lnTo>
                <a:lnTo>
                  <a:pt x="888477" y="1843314"/>
                </a:lnTo>
                <a:lnTo>
                  <a:pt x="863312" y="1841953"/>
                </a:lnTo>
                <a:lnTo>
                  <a:pt x="838147" y="1840818"/>
                </a:lnTo>
                <a:lnTo>
                  <a:pt x="812982" y="1839003"/>
                </a:lnTo>
                <a:lnTo>
                  <a:pt x="788271" y="1837189"/>
                </a:lnTo>
                <a:lnTo>
                  <a:pt x="763786" y="1835147"/>
                </a:lnTo>
                <a:lnTo>
                  <a:pt x="739528" y="1832651"/>
                </a:lnTo>
                <a:lnTo>
                  <a:pt x="715497" y="1830156"/>
                </a:lnTo>
                <a:lnTo>
                  <a:pt x="691692" y="1827660"/>
                </a:lnTo>
                <a:lnTo>
                  <a:pt x="668115" y="1824711"/>
                </a:lnTo>
                <a:lnTo>
                  <a:pt x="644990" y="1821762"/>
                </a:lnTo>
                <a:lnTo>
                  <a:pt x="621866" y="1818359"/>
                </a:lnTo>
                <a:lnTo>
                  <a:pt x="599195" y="1814956"/>
                </a:lnTo>
                <a:lnTo>
                  <a:pt x="576750" y="1811326"/>
                </a:lnTo>
                <a:lnTo>
                  <a:pt x="554759" y="1807469"/>
                </a:lnTo>
                <a:lnTo>
                  <a:pt x="532995" y="1803386"/>
                </a:lnTo>
                <a:lnTo>
                  <a:pt x="511458" y="1799302"/>
                </a:lnTo>
                <a:lnTo>
                  <a:pt x="490147" y="1794765"/>
                </a:lnTo>
                <a:lnTo>
                  <a:pt x="469290" y="1790455"/>
                </a:lnTo>
                <a:lnTo>
                  <a:pt x="448886" y="1785917"/>
                </a:lnTo>
                <a:lnTo>
                  <a:pt x="428935" y="1780926"/>
                </a:lnTo>
                <a:lnTo>
                  <a:pt x="408985" y="1775709"/>
                </a:lnTo>
                <a:lnTo>
                  <a:pt x="389715" y="1770491"/>
                </a:lnTo>
                <a:lnTo>
                  <a:pt x="370671" y="1765500"/>
                </a:lnTo>
                <a:lnTo>
                  <a:pt x="352081" y="1759828"/>
                </a:lnTo>
                <a:lnTo>
                  <a:pt x="333717" y="1754156"/>
                </a:lnTo>
                <a:lnTo>
                  <a:pt x="315580" y="1748485"/>
                </a:lnTo>
                <a:lnTo>
                  <a:pt x="298124" y="1742360"/>
                </a:lnTo>
                <a:lnTo>
                  <a:pt x="281120" y="1736234"/>
                </a:lnTo>
                <a:lnTo>
                  <a:pt x="264571" y="1730109"/>
                </a:lnTo>
                <a:lnTo>
                  <a:pt x="248474" y="1723984"/>
                </a:lnTo>
                <a:lnTo>
                  <a:pt x="232605" y="1717178"/>
                </a:lnTo>
                <a:lnTo>
                  <a:pt x="217188" y="1710826"/>
                </a:lnTo>
                <a:lnTo>
                  <a:pt x="202225" y="1703793"/>
                </a:lnTo>
                <a:lnTo>
                  <a:pt x="187716" y="1696987"/>
                </a:lnTo>
                <a:lnTo>
                  <a:pt x="173887" y="1690181"/>
                </a:lnTo>
                <a:lnTo>
                  <a:pt x="160511" y="1682921"/>
                </a:lnTo>
                <a:lnTo>
                  <a:pt x="147362" y="1675662"/>
                </a:lnTo>
                <a:lnTo>
                  <a:pt x="134892" y="1668175"/>
                </a:lnTo>
                <a:lnTo>
                  <a:pt x="122877" y="1660689"/>
                </a:lnTo>
                <a:lnTo>
                  <a:pt x="111541" y="1653202"/>
                </a:lnTo>
                <a:lnTo>
                  <a:pt x="100433" y="1645489"/>
                </a:lnTo>
                <a:lnTo>
                  <a:pt x="90004" y="1637775"/>
                </a:lnTo>
                <a:lnTo>
                  <a:pt x="80029" y="1629835"/>
                </a:lnTo>
                <a:lnTo>
                  <a:pt x="70734" y="1621668"/>
                </a:lnTo>
                <a:lnTo>
                  <a:pt x="61665" y="1613728"/>
                </a:lnTo>
                <a:lnTo>
                  <a:pt x="53504" y="1605561"/>
                </a:lnTo>
                <a:lnTo>
                  <a:pt x="45795" y="1597167"/>
                </a:lnTo>
                <a:lnTo>
                  <a:pt x="38541" y="1589000"/>
                </a:lnTo>
                <a:lnTo>
                  <a:pt x="31966" y="1580379"/>
                </a:lnTo>
                <a:lnTo>
                  <a:pt x="26072" y="1571985"/>
                </a:lnTo>
                <a:lnTo>
                  <a:pt x="20631" y="1563137"/>
                </a:lnTo>
                <a:lnTo>
                  <a:pt x="15870" y="1554743"/>
                </a:lnTo>
                <a:lnTo>
                  <a:pt x="11562" y="1545895"/>
                </a:lnTo>
                <a:lnTo>
                  <a:pt x="8162" y="1536821"/>
                </a:lnTo>
                <a:lnTo>
                  <a:pt x="6575" y="1532511"/>
                </a:lnTo>
                <a:lnTo>
                  <a:pt x="5214" y="1528200"/>
                </a:lnTo>
                <a:lnTo>
                  <a:pt x="3854" y="1523663"/>
                </a:lnTo>
                <a:lnTo>
                  <a:pt x="2947" y="1519126"/>
                </a:lnTo>
                <a:lnTo>
                  <a:pt x="2040" y="1514588"/>
                </a:lnTo>
                <a:lnTo>
                  <a:pt x="1360" y="1510051"/>
                </a:lnTo>
                <a:lnTo>
                  <a:pt x="907" y="1505741"/>
                </a:lnTo>
                <a:lnTo>
                  <a:pt x="227" y="1500976"/>
                </a:lnTo>
                <a:lnTo>
                  <a:pt x="0" y="1496439"/>
                </a:lnTo>
                <a:lnTo>
                  <a:pt x="0" y="1491675"/>
                </a:lnTo>
                <a:lnTo>
                  <a:pt x="0" y="1222615"/>
                </a:lnTo>
                <a:lnTo>
                  <a:pt x="0" y="1218078"/>
                </a:lnTo>
                <a:lnTo>
                  <a:pt x="227" y="1213313"/>
                </a:lnTo>
                <a:lnTo>
                  <a:pt x="907" y="1208776"/>
                </a:lnTo>
                <a:lnTo>
                  <a:pt x="1360" y="1204012"/>
                </a:lnTo>
                <a:lnTo>
                  <a:pt x="2040" y="1199475"/>
                </a:lnTo>
                <a:lnTo>
                  <a:pt x="3174" y="1195164"/>
                </a:lnTo>
                <a:lnTo>
                  <a:pt x="4081" y="1190400"/>
                </a:lnTo>
                <a:lnTo>
                  <a:pt x="5441" y="1185863"/>
                </a:lnTo>
                <a:close/>
                <a:moveTo>
                  <a:pt x="495361" y="1058062"/>
                </a:moveTo>
                <a:lnTo>
                  <a:pt x="495361" y="1322132"/>
                </a:lnTo>
                <a:lnTo>
                  <a:pt x="528008" y="1328938"/>
                </a:lnTo>
                <a:lnTo>
                  <a:pt x="561787" y="1335290"/>
                </a:lnTo>
                <a:lnTo>
                  <a:pt x="596474" y="1341188"/>
                </a:lnTo>
                <a:lnTo>
                  <a:pt x="631614" y="1346633"/>
                </a:lnTo>
                <a:lnTo>
                  <a:pt x="631614" y="1082564"/>
                </a:lnTo>
                <a:lnTo>
                  <a:pt x="596474" y="1077119"/>
                </a:lnTo>
                <a:lnTo>
                  <a:pt x="561787" y="1071220"/>
                </a:lnTo>
                <a:lnTo>
                  <a:pt x="528008" y="1064641"/>
                </a:lnTo>
                <a:lnTo>
                  <a:pt x="495361" y="1058062"/>
                </a:lnTo>
                <a:close/>
                <a:moveTo>
                  <a:pt x="295403" y="1001120"/>
                </a:moveTo>
                <a:lnTo>
                  <a:pt x="295403" y="1265416"/>
                </a:lnTo>
                <a:lnTo>
                  <a:pt x="311273" y="1271087"/>
                </a:lnTo>
                <a:lnTo>
                  <a:pt x="327596" y="1276532"/>
                </a:lnTo>
                <a:lnTo>
                  <a:pt x="343919" y="1281977"/>
                </a:lnTo>
                <a:lnTo>
                  <a:pt x="360696" y="1286968"/>
                </a:lnTo>
                <a:lnTo>
                  <a:pt x="378152" y="1292186"/>
                </a:lnTo>
                <a:lnTo>
                  <a:pt x="395609" y="1297404"/>
                </a:lnTo>
                <a:lnTo>
                  <a:pt x="413292" y="1302168"/>
                </a:lnTo>
                <a:lnTo>
                  <a:pt x="431429" y="1306932"/>
                </a:lnTo>
                <a:lnTo>
                  <a:pt x="431429" y="1042863"/>
                </a:lnTo>
                <a:lnTo>
                  <a:pt x="413292" y="1038098"/>
                </a:lnTo>
                <a:lnTo>
                  <a:pt x="395609" y="1033107"/>
                </a:lnTo>
                <a:lnTo>
                  <a:pt x="378152" y="1028116"/>
                </a:lnTo>
                <a:lnTo>
                  <a:pt x="360696" y="1022899"/>
                </a:lnTo>
                <a:lnTo>
                  <a:pt x="343919" y="1017681"/>
                </a:lnTo>
                <a:lnTo>
                  <a:pt x="327596" y="1012236"/>
                </a:lnTo>
                <a:lnTo>
                  <a:pt x="311273" y="1006791"/>
                </a:lnTo>
                <a:lnTo>
                  <a:pt x="295403" y="1001120"/>
                </a:lnTo>
                <a:close/>
                <a:moveTo>
                  <a:pt x="1857435" y="950756"/>
                </a:moveTo>
                <a:lnTo>
                  <a:pt x="1842246" y="958469"/>
                </a:lnTo>
                <a:lnTo>
                  <a:pt x="1826603" y="966183"/>
                </a:lnTo>
                <a:lnTo>
                  <a:pt x="1810280" y="973669"/>
                </a:lnTo>
                <a:lnTo>
                  <a:pt x="1793503" y="980929"/>
                </a:lnTo>
                <a:lnTo>
                  <a:pt x="1776273" y="987735"/>
                </a:lnTo>
                <a:lnTo>
                  <a:pt x="1758590" y="994767"/>
                </a:lnTo>
                <a:lnTo>
                  <a:pt x="1740226" y="1001800"/>
                </a:lnTo>
                <a:lnTo>
                  <a:pt x="1721409" y="1008379"/>
                </a:lnTo>
                <a:lnTo>
                  <a:pt x="1721409" y="1272675"/>
                </a:lnTo>
                <a:lnTo>
                  <a:pt x="1740226" y="1265869"/>
                </a:lnTo>
                <a:lnTo>
                  <a:pt x="1758590" y="1259290"/>
                </a:lnTo>
                <a:lnTo>
                  <a:pt x="1776273" y="1252258"/>
                </a:lnTo>
                <a:lnTo>
                  <a:pt x="1793503" y="1244998"/>
                </a:lnTo>
                <a:lnTo>
                  <a:pt x="1810280" y="1237738"/>
                </a:lnTo>
                <a:lnTo>
                  <a:pt x="1826603" y="1230252"/>
                </a:lnTo>
                <a:lnTo>
                  <a:pt x="1842246" y="1222539"/>
                </a:lnTo>
                <a:lnTo>
                  <a:pt x="1857435" y="1214825"/>
                </a:lnTo>
                <a:lnTo>
                  <a:pt x="1857435" y="950756"/>
                </a:lnTo>
                <a:close/>
                <a:moveTo>
                  <a:pt x="95445" y="897443"/>
                </a:moveTo>
                <a:lnTo>
                  <a:pt x="95445" y="1161739"/>
                </a:lnTo>
                <a:lnTo>
                  <a:pt x="102473" y="1166730"/>
                </a:lnTo>
                <a:lnTo>
                  <a:pt x="109501" y="1172175"/>
                </a:lnTo>
                <a:lnTo>
                  <a:pt x="116756" y="1177393"/>
                </a:lnTo>
                <a:lnTo>
                  <a:pt x="124237" y="1182384"/>
                </a:lnTo>
                <a:lnTo>
                  <a:pt x="132172" y="1187375"/>
                </a:lnTo>
                <a:lnTo>
                  <a:pt x="140107" y="1192366"/>
                </a:lnTo>
                <a:lnTo>
                  <a:pt x="156883" y="1202348"/>
                </a:lnTo>
                <a:lnTo>
                  <a:pt x="174340" y="1211876"/>
                </a:lnTo>
                <a:lnTo>
                  <a:pt x="192704" y="1221631"/>
                </a:lnTo>
                <a:lnTo>
                  <a:pt x="211747" y="1230479"/>
                </a:lnTo>
                <a:lnTo>
                  <a:pt x="231698" y="1239553"/>
                </a:lnTo>
                <a:lnTo>
                  <a:pt x="231698" y="975484"/>
                </a:lnTo>
                <a:lnTo>
                  <a:pt x="211747" y="966410"/>
                </a:lnTo>
                <a:lnTo>
                  <a:pt x="192704" y="957335"/>
                </a:lnTo>
                <a:lnTo>
                  <a:pt x="174340" y="947807"/>
                </a:lnTo>
                <a:lnTo>
                  <a:pt x="156883" y="938278"/>
                </a:lnTo>
                <a:lnTo>
                  <a:pt x="140107" y="928296"/>
                </a:lnTo>
                <a:lnTo>
                  <a:pt x="132172" y="923305"/>
                </a:lnTo>
                <a:lnTo>
                  <a:pt x="124237" y="918088"/>
                </a:lnTo>
                <a:lnTo>
                  <a:pt x="116756" y="913323"/>
                </a:lnTo>
                <a:lnTo>
                  <a:pt x="109501" y="908106"/>
                </a:lnTo>
                <a:lnTo>
                  <a:pt x="102473" y="902888"/>
                </a:lnTo>
                <a:lnTo>
                  <a:pt x="95445" y="897443"/>
                </a:lnTo>
                <a:close/>
                <a:moveTo>
                  <a:pt x="5441" y="746125"/>
                </a:moveTo>
                <a:lnTo>
                  <a:pt x="8162" y="754519"/>
                </a:lnTo>
                <a:lnTo>
                  <a:pt x="11336" y="762913"/>
                </a:lnTo>
                <a:lnTo>
                  <a:pt x="15190" y="771080"/>
                </a:lnTo>
                <a:lnTo>
                  <a:pt x="19724" y="779020"/>
                </a:lnTo>
                <a:lnTo>
                  <a:pt x="24485" y="787414"/>
                </a:lnTo>
                <a:lnTo>
                  <a:pt x="29926" y="795354"/>
                </a:lnTo>
                <a:lnTo>
                  <a:pt x="35820" y="803068"/>
                </a:lnTo>
                <a:lnTo>
                  <a:pt x="42395" y="811008"/>
                </a:lnTo>
                <a:lnTo>
                  <a:pt x="49423" y="818948"/>
                </a:lnTo>
                <a:lnTo>
                  <a:pt x="56904" y="826662"/>
                </a:lnTo>
                <a:lnTo>
                  <a:pt x="64839" y="834375"/>
                </a:lnTo>
                <a:lnTo>
                  <a:pt x="73227" y="841861"/>
                </a:lnTo>
                <a:lnTo>
                  <a:pt x="82296" y="849348"/>
                </a:lnTo>
                <a:lnTo>
                  <a:pt x="91591" y="856608"/>
                </a:lnTo>
                <a:lnTo>
                  <a:pt x="101566" y="864094"/>
                </a:lnTo>
                <a:lnTo>
                  <a:pt x="111995" y="871127"/>
                </a:lnTo>
                <a:lnTo>
                  <a:pt x="122650" y="878160"/>
                </a:lnTo>
                <a:lnTo>
                  <a:pt x="133986" y="885192"/>
                </a:lnTo>
                <a:lnTo>
                  <a:pt x="145548" y="891998"/>
                </a:lnTo>
                <a:lnTo>
                  <a:pt x="157563" y="898804"/>
                </a:lnTo>
                <a:lnTo>
                  <a:pt x="170259" y="905610"/>
                </a:lnTo>
                <a:lnTo>
                  <a:pt x="183182" y="912189"/>
                </a:lnTo>
                <a:lnTo>
                  <a:pt x="196558" y="918768"/>
                </a:lnTo>
                <a:lnTo>
                  <a:pt x="210160" y="925120"/>
                </a:lnTo>
                <a:lnTo>
                  <a:pt x="224443" y="931246"/>
                </a:lnTo>
                <a:lnTo>
                  <a:pt x="238726" y="937598"/>
                </a:lnTo>
                <a:lnTo>
                  <a:pt x="253689" y="943496"/>
                </a:lnTo>
                <a:lnTo>
                  <a:pt x="269332" y="949395"/>
                </a:lnTo>
                <a:lnTo>
                  <a:pt x="284975" y="955293"/>
                </a:lnTo>
                <a:lnTo>
                  <a:pt x="301071" y="960965"/>
                </a:lnTo>
                <a:lnTo>
                  <a:pt x="317394" y="966410"/>
                </a:lnTo>
                <a:lnTo>
                  <a:pt x="334171" y="971854"/>
                </a:lnTo>
                <a:lnTo>
                  <a:pt x="351174" y="977299"/>
                </a:lnTo>
                <a:lnTo>
                  <a:pt x="368857" y="982290"/>
                </a:lnTo>
                <a:lnTo>
                  <a:pt x="386541" y="987281"/>
                </a:lnTo>
                <a:lnTo>
                  <a:pt x="404677" y="992272"/>
                </a:lnTo>
                <a:lnTo>
                  <a:pt x="423268" y="996809"/>
                </a:lnTo>
                <a:lnTo>
                  <a:pt x="441631" y="1001573"/>
                </a:lnTo>
                <a:lnTo>
                  <a:pt x="460901" y="1006111"/>
                </a:lnTo>
                <a:lnTo>
                  <a:pt x="480172" y="1010194"/>
                </a:lnTo>
                <a:lnTo>
                  <a:pt x="500122" y="1014278"/>
                </a:lnTo>
                <a:lnTo>
                  <a:pt x="519846" y="1018588"/>
                </a:lnTo>
                <a:lnTo>
                  <a:pt x="540250" y="1022445"/>
                </a:lnTo>
                <a:lnTo>
                  <a:pt x="560654" y="1026075"/>
                </a:lnTo>
                <a:lnTo>
                  <a:pt x="581511" y="1029704"/>
                </a:lnTo>
                <a:lnTo>
                  <a:pt x="602369" y="1032881"/>
                </a:lnTo>
                <a:lnTo>
                  <a:pt x="623679" y="1036057"/>
                </a:lnTo>
                <a:lnTo>
                  <a:pt x="645217" y="1039233"/>
                </a:lnTo>
                <a:lnTo>
                  <a:pt x="666981" y="1041955"/>
                </a:lnTo>
                <a:lnTo>
                  <a:pt x="688972" y="1044904"/>
                </a:lnTo>
                <a:lnTo>
                  <a:pt x="711189" y="1047400"/>
                </a:lnTo>
                <a:lnTo>
                  <a:pt x="733860" y="1049668"/>
                </a:lnTo>
                <a:lnTo>
                  <a:pt x="756531" y="1051937"/>
                </a:lnTo>
                <a:lnTo>
                  <a:pt x="779202" y="1053752"/>
                </a:lnTo>
                <a:lnTo>
                  <a:pt x="802554" y="1055567"/>
                </a:lnTo>
                <a:lnTo>
                  <a:pt x="825678" y="1057382"/>
                </a:lnTo>
                <a:lnTo>
                  <a:pt x="849029" y="1058743"/>
                </a:lnTo>
                <a:lnTo>
                  <a:pt x="872834" y="1060104"/>
                </a:lnTo>
                <a:lnTo>
                  <a:pt x="896865" y="1061238"/>
                </a:lnTo>
                <a:lnTo>
                  <a:pt x="920896" y="1062146"/>
                </a:lnTo>
                <a:lnTo>
                  <a:pt x="944701" y="1062827"/>
                </a:lnTo>
                <a:lnTo>
                  <a:pt x="969185" y="1063507"/>
                </a:lnTo>
                <a:lnTo>
                  <a:pt x="993670" y="1063734"/>
                </a:lnTo>
                <a:lnTo>
                  <a:pt x="1018381" y="1063734"/>
                </a:lnTo>
                <a:lnTo>
                  <a:pt x="1043093" y="1063734"/>
                </a:lnTo>
                <a:lnTo>
                  <a:pt x="1067578" y="1063507"/>
                </a:lnTo>
                <a:lnTo>
                  <a:pt x="1091835" y="1062827"/>
                </a:lnTo>
                <a:lnTo>
                  <a:pt x="1116093" y="1062146"/>
                </a:lnTo>
                <a:lnTo>
                  <a:pt x="1139898" y="1061238"/>
                </a:lnTo>
                <a:lnTo>
                  <a:pt x="1163703" y="1060104"/>
                </a:lnTo>
                <a:lnTo>
                  <a:pt x="1187507" y="1058743"/>
                </a:lnTo>
                <a:lnTo>
                  <a:pt x="1210858" y="1057382"/>
                </a:lnTo>
                <a:lnTo>
                  <a:pt x="1234436" y="1055567"/>
                </a:lnTo>
                <a:lnTo>
                  <a:pt x="1257334" y="1053752"/>
                </a:lnTo>
                <a:lnTo>
                  <a:pt x="1280232" y="1051937"/>
                </a:lnTo>
                <a:lnTo>
                  <a:pt x="1302903" y="1049668"/>
                </a:lnTo>
                <a:lnTo>
                  <a:pt x="1325347" y="1047400"/>
                </a:lnTo>
                <a:lnTo>
                  <a:pt x="1347565" y="1044904"/>
                </a:lnTo>
                <a:lnTo>
                  <a:pt x="1369782" y="1041955"/>
                </a:lnTo>
                <a:lnTo>
                  <a:pt x="1391319" y="1039233"/>
                </a:lnTo>
                <a:lnTo>
                  <a:pt x="1413084" y="1036057"/>
                </a:lnTo>
                <a:lnTo>
                  <a:pt x="1434168" y="1032881"/>
                </a:lnTo>
                <a:lnTo>
                  <a:pt x="1455252" y="1029704"/>
                </a:lnTo>
                <a:lnTo>
                  <a:pt x="1476109" y="1026075"/>
                </a:lnTo>
                <a:lnTo>
                  <a:pt x="1496513" y="1022445"/>
                </a:lnTo>
                <a:lnTo>
                  <a:pt x="1516917" y="1018588"/>
                </a:lnTo>
                <a:lnTo>
                  <a:pt x="1536867" y="1014278"/>
                </a:lnTo>
                <a:lnTo>
                  <a:pt x="1556364" y="1010194"/>
                </a:lnTo>
                <a:lnTo>
                  <a:pt x="1575635" y="1006111"/>
                </a:lnTo>
                <a:lnTo>
                  <a:pt x="1594905" y="1001573"/>
                </a:lnTo>
                <a:lnTo>
                  <a:pt x="1613722" y="996809"/>
                </a:lnTo>
                <a:lnTo>
                  <a:pt x="1632086" y="992272"/>
                </a:lnTo>
                <a:lnTo>
                  <a:pt x="1650222" y="987281"/>
                </a:lnTo>
                <a:lnTo>
                  <a:pt x="1668133" y="982290"/>
                </a:lnTo>
                <a:lnTo>
                  <a:pt x="1685589" y="977299"/>
                </a:lnTo>
                <a:lnTo>
                  <a:pt x="1702592" y="971854"/>
                </a:lnTo>
                <a:lnTo>
                  <a:pt x="1719369" y="966410"/>
                </a:lnTo>
                <a:lnTo>
                  <a:pt x="1735919" y="960965"/>
                </a:lnTo>
                <a:lnTo>
                  <a:pt x="1751789" y="955293"/>
                </a:lnTo>
                <a:lnTo>
                  <a:pt x="1767658" y="949395"/>
                </a:lnTo>
                <a:lnTo>
                  <a:pt x="1782848" y="943496"/>
                </a:lnTo>
                <a:lnTo>
                  <a:pt x="1797811" y="937598"/>
                </a:lnTo>
                <a:lnTo>
                  <a:pt x="1812320" y="931246"/>
                </a:lnTo>
                <a:lnTo>
                  <a:pt x="1826603" y="925120"/>
                </a:lnTo>
                <a:lnTo>
                  <a:pt x="1840205" y="918768"/>
                </a:lnTo>
                <a:lnTo>
                  <a:pt x="1853581" y="912189"/>
                </a:lnTo>
                <a:lnTo>
                  <a:pt x="1866504" y="905610"/>
                </a:lnTo>
                <a:lnTo>
                  <a:pt x="1879199" y="898804"/>
                </a:lnTo>
                <a:lnTo>
                  <a:pt x="1891215" y="891998"/>
                </a:lnTo>
                <a:lnTo>
                  <a:pt x="1903004" y="885192"/>
                </a:lnTo>
                <a:lnTo>
                  <a:pt x="1913886" y="878160"/>
                </a:lnTo>
                <a:lnTo>
                  <a:pt x="1924768" y="871127"/>
                </a:lnTo>
                <a:lnTo>
                  <a:pt x="1935197" y="864094"/>
                </a:lnTo>
                <a:lnTo>
                  <a:pt x="1944945" y="856608"/>
                </a:lnTo>
                <a:lnTo>
                  <a:pt x="1954467" y="849348"/>
                </a:lnTo>
                <a:lnTo>
                  <a:pt x="1963536" y="841861"/>
                </a:lnTo>
                <a:lnTo>
                  <a:pt x="1971697" y="834375"/>
                </a:lnTo>
                <a:lnTo>
                  <a:pt x="1979859" y="826662"/>
                </a:lnTo>
                <a:lnTo>
                  <a:pt x="1987113" y="818948"/>
                </a:lnTo>
                <a:lnTo>
                  <a:pt x="1994141" y="811008"/>
                </a:lnTo>
                <a:lnTo>
                  <a:pt x="2000716" y="803068"/>
                </a:lnTo>
                <a:lnTo>
                  <a:pt x="2006611" y="795354"/>
                </a:lnTo>
                <a:lnTo>
                  <a:pt x="2012278" y="787414"/>
                </a:lnTo>
                <a:lnTo>
                  <a:pt x="2017039" y="779020"/>
                </a:lnTo>
                <a:lnTo>
                  <a:pt x="2021573" y="771080"/>
                </a:lnTo>
                <a:lnTo>
                  <a:pt x="2025427" y="762913"/>
                </a:lnTo>
                <a:lnTo>
                  <a:pt x="2028375" y="754519"/>
                </a:lnTo>
                <a:lnTo>
                  <a:pt x="2031322" y="746125"/>
                </a:lnTo>
                <a:lnTo>
                  <a:pt x="2032682" y="750662"/>
                </a:lnTo>
                <a:lnTo>
                  <a:pt x="2033589" y="755426"/>
                </a:lnTo>
                <a:lnTo>
                  <a:pt x="2034723" y="759737"/>
                </a:lnTo>
                <a:lnTo>
                  <a:pt x="2035403" y="764501"/>
                </a:lnTo>
                <a:lnTo>
                  <a:pt x="2035856" y="769038"/>
                </a:lnTo>
                <a:lnTo>
                  <a:pt x="2036536" y="773802"/>
                </a:lnTo>
                <a:lnTo>
                  <a:pt x="2036763" y="778340"/>
                </a:lnTo>
                <a:lnTo>
                  <a:pt x="2036763" y="782877"/>
                </a:lnTo>
                <a:lnTo>
                  <a:pt x="2036763" y="1051937"/>
                </a:lnTo>
                <a:lnTo>
                  <a:pt x="2036763" y="1056701"/>
                </a:lnTo>
                <a:lnTo>
                  <a:pt x="2036536" y="1061238"/>
                </a:lnTo>
                <a:lnTo>
                  <a:pt x="2035856" y="1065776"/>
                </a:lnTo>
                <a:lnTo>
                  <a:pt x="2035403" y="1070313"/>
                </a:lnTo>
                <a:lnTo>
                  <a:pt x="2034723" y="1075077"/>
                </a:lnTo>
                <a:lnTo>
                  <a:pt x="2033816" y="1079388"/>
                </a:lnTo>
                <a:lnTo>
                  <a:pt x="2032909" y="1083925"/>
                </a:lnTo>
                <a:lnTo>
                  <a:pt x="2031549" y="1088462"/>
                </a:lnTo>
                <a:lnTo>
                  <a:pt x="2029962" y="1092773"/>
                </a:lnTo>
                <a:lnTo>
                  <a:pt x="2028375" y="1097083"/>
                </a:lnTo>
                <a:lnTo>
                  <a:pt x="2025201" y="1106157"/>
                </a:lnTo>
                <a:lnTo>
                  <a:pt x="2020893" y="1115005"/>
                </a:lnTo>
                <a:lnTo>
                  <a:pt x="2016132" y="1123399"/>
                </a:lnTo>
                <a:lnTo>
                  <a:pt x="2010691" y="1132247"/>
                </a:lnTo>
                <a:lnTo>
                  <a:pt x="2004797" y="1140868"/>
                </a:lnTo>
                <a:lnTo>
                  <a:pt x="1997996" y="1149035"/>
                </a:lnTo>
                <a:lnTo>
                  <a:pt x="1991194" y="1157656"/>
                </a:lnTo>
                <a:lnTo>
                  <a:pt x="1983259" y="1165823"/>
                </a:lnTo>
                <a:lnTo>
                  <a:pt x="1975098" y="1173990"/>
                </a:lnTo>
                <a:lnTo>
                  <a:pt x="1966029" y="1182157"/>
                </a:lnTo>
                <a:lnTo>
                  <a:pt x="1956734" y="1190097"/>
                </a:lnTo>
                <a:lnTo>
                  <a:pt x="1946759" y="1198037"/>
                </a:lnTo>
                <a:lnTo>
                  <a:pt x="1936331" y="1205751"/>
                </a:lnTo>
                <a:lnTo>
                  <a:pt x="1925448" y="1213464"/>
                </a:lnTo>
                <a:lnTo>
                  <a:pt x="1913659" y="1220950"/>
                </a:lnTo>
                <a:lnTo>
                  <a:pt x="1901871" y="1228437"/>
                </a:lnTo>
                <a:lnTo>
                  <a:pt x="1889175" y="1235923"/>
                </a:lnTo>
                <a:lnTo>
                  <a:pt x="1876252" y="1243183"/>
                </a:lnTo>
                <a:lnTo>
                  <a:pt x="1862876" y="1250216"/>
                </a:lnTo>
                <a:lnTo>
                  <a:pt x="1848820" y="1257476"/>
                </a:lnTo>
                <a:lnTo>
                  <a:pt x="1834311" y="1264055"/>
                </a:lnTo>
                <a:lnTo>
                  <a:pt x="1819575" y="1271087"/>
                </a:lnTo>
                <a:lnTo>
                  <a:pt x="1804159" y="1277440"/>
                </a:lnTo>
                <a:lnTo>
                  <a:pt x="1788515" y="1284019"/>
                </a:lnTo>
                <a:lnTo>
                  <a:pt x="1772192" y="1290371"/>
                </a:lnTo>
                <a:lnTo>
                  <a:pt x="1755416" y="1296496"/>
                </a:lnTo>
                <a:lnTo>
                  <a:pt x="1738413" y="1302848"/>
                </a:lnTo>
                <a:lnTo>
                  <a:pt x="1720956" y="1308747"/>
                </a:lnTo>
                <a:lnTo>
                  <a:pt x="1703046" y="1314418"/>
                </a:lnTo>
                <a:lnTo>
                  <a:pt x="1684682" y="1320090"/>
                </a:lnTo>
                <a:lnTo>
                  <a:pt x="1666319" y="1325535"/>
                </a:lnTo>
                <a:lnTo>
                  <a:pt x="1647049" y="1330979"/>
                </a:lnTo>
                <a:lnTo>
                  <a:pt x="1627778" y="1335970"/>
                </a:lnTo>
                <a:lnTo>
                  <a:pt x="1608054" y="1341188"/>
                </a:lnTo>
                <a:lnTo>
                  <a:pt x="1587877" y="1346179"/>
                </a:lnTo>
                <a:lnTo>
                  <a:pt x="1567247" y="1350716"/>
                </a:lnTo>
                <a:lnTo>
                  <a:pt x="1546389" y="1355254"/>
                </a:lnTo>
                <a:lnTo>
                  <a:pt x="1525079" y="1359564"/>
                </a:lnTo>
                <a:lnTo>
                  <a:pt x="1503768" y="1363648"/>
                </a:lnTo>
                <a:lnTo>
                  <a:pt x="1481777" y="1367731"/>
                </a:lnTo>
                <a:lnTo>
                  <a:pt x="1460013" y="1371588"/>
                </a:lnTo>
                <a:lnTo>
                  <a:pt x="1437568" y="1375218"/>
                </a:lnTo>
                <a:lnTo>
                  <a:pt x="1414897" y="1378621"/>
                </a:lnTo>
                <a:lnTo>
                  <a:pt x="1391773" y="1382024"/>
                </a:lnTo>
                <a:lnTo>
                  <a:pt x="1368422" y="1384973"/>
                </a:lnTo>
                <a:lnTo>
                  <a:pt x="1344844" y="1387922"/>
                </a:lnTo>
                <a:lnTo>
                  <a:pt x="1321266" y="1390418"/>
                </a:lnTo>
                <a:lnTo>
                  <a:pt x="1297235" y="1393140"/>
                </a:lnTo>
                <a:lnTo>
                  <a:pt x="1272750" y="1395409"/>
                </a:lnTo>
                <a:lnTo>
                  <a:pt x="1248265" y="1397450"/>
                </a:lnTo>
                <a:lnTo>
                  <a:pt x="1223554" y="1399265"/>
                </a:lnTo>
                <a:lnTo>
                  <a:pt x="1198389" y="1401080"/>
                </a:lnTo>
                <a:lnTo>
                  <a:pt x="1173451" y="1402441"/>
                </a:lnTo>
                <a:lnTo>
                  <a:pt x="1148060" y="1403576"/>
                </a:lnTo>
                <a:lnTo>
                  <a:pt x="1122441" y="1404710"/>
                </a:lnTo>
                <a:lnTo>
                  <a:pt x="1096597" y="1405391"/>
                </a:lnTo>
                <a:lnTo>
                  <a:pt x="1070525" y="1406071"/>
                </a:lnTo>
                <a:lnTo>
                  <a:pt x="1044680" y="1406525"/>
                </a:lnTo>
                <a:lnTo>
                  <a:pt x="1018381" y="1406525"/>
                </a:lnTo>
                <a:lnTo>
                  <a:pt x="992083" y="1406525"/>
                </a:lnTo>
                <a:lnTo>
                  <a:pt x="966011" y="1406071"/>
                </a:lnTo>
                <a:lnTo>
                  <a:pt x="939940" y="1405391"/>
                </a:lnTo>
                <a:lnTo>
                  <a:pt x="914095" y="1404710"/>
                </a:lnTo>
                <a:lnTo>
                  <a:pt x="888477" y="1403576"/>
                </a:lnTo>
                <a:lnTo>
                  <a:pt x="863312" y="1402441"/>
                </a:lnTo>
                <a:lnTo>
                  <a:pt x="838147" y="1401080"/>
                </a:lnTo>
                <a:lnTo>
                  <a:pt x="812982" y="1399265"/>
                </a:lnTo>
                <a:lnTo>
                  <a:pt x="788271" y="1397450"/>
                </a:lnTo>
                <a:lnTo>
                  <a:pt x="763786" y="1395409"/>
                </a:lnTo>
                <a:lnTo>
                  <a:pt x="739528" y="1393140"/>
                </a:lnTo>
                <a:lnTo>
                  <a:pt x="715497" y="1390418"/>
                </a:lnTo>
                <a:lnTo>
                  <a:pt x="691692" y="1387922"/>
                </a:lnTo>
                <a:lnTo>
                  <a:pt x="668115" y="1384973"/>
                </a:lnTo>
                <a:lnTo>
                  <a:pt x="644990" y="1382024"/>
                </a:lnTo>
                <a:lnTo>
                  <a:pt x="621866" y="1378621"/>
                </a:lnTo>
                <a:lnTo>
                  <a:pt x="599195" y="1375218"/>
                </a:lnTo>
                <a:lnTo>
                  <a:pt x="576750" y="1371588"/>
                </a:lnTo>
                <a:lnTo>
                  <a:pt x="554759" y="1367731"/>
                </a:lnTo>
                <a:lnTo>
                  <a:pt x="532995" y="1363648"/>
                </a:lnTo>
                <a:lnTo>
                  <a:pt x="511458" y="1359564"/>
                </a:lnTo>
                <a:lnTo>
                  <a:pt x="490147" y="1355254"/>
                </a:lnTo>
                <a:lnTo>
                  <a:pt x="469290" y="1350716"/>
                </a:lnTo>
                <a:lnTo>
                  <a:pt x="448886" y="1346179"/>
                </a:lnTo>
                <a:lnTo>
                  <a:pt x="428935" y="1341188"/>
                </a:lnTo>
                <a:lnTo>
                  <a:pt x="408985" y="1335970"/>
                </a:lnTo>
                <a:lnTo>
                  <a:pt x="389715" y="1330979"/>
                </a:lnTo>
                <a:lnTo>
                  <a:pt x="370671" y="1325535"/>
                </a:lnTo>
                <a:lnTo>
                  <a:pt x="352081" y="1320090"/>
                </a:lnTo>
                <a:lnTo>
                  <a:pt x="333717" y="1314418"/>
                </a:lnTo>
                <a:lnTo>
                  <a:pt x="315580" y="1308747"/>
                </a:lnTo>
                <a:lnTo>
                  <a:pt x="298124" y="1302848"/>
                </a:lnTo>
                <a:lnTo>
                  <a:pt x="281120" y="1296496"/>
                </a:lnTo>
                <a:lnTo>
                  <a:pt x="264571" y="1290371"/>
                </a:lnTo>
                <a:lnTo>
                  <a:pt x="248474" y="1284019"/>
                </a:lnTo>
                <a:lnTo>
                  <a:pt x="232605" y="1277440"/>
                </a:lnTo>
                <a:lnTo>
                  <a:pt x="217188" y="1271087"/>
                </a:lnTo>
                <a:lnTo>
                  <a:pt x="202225" y="1264055"/>
                </a:lnTo>
                <a:lnTo>
                  <a:pt x="187716" y="1257476"/>
                </a:lnTo>
                <a:lnTo>
                  <a:pt x="173887" y="1250216"/>
                </a:lnTo>
                <a:lnTo>
                  <a:pt x="160511" y="1243183"/>
                </a:lnTo>
                <a:lnTo>
                  <a:pt x="147362" y="1235923"/>
                </a:lnTo>
                <a:lnTo>
                  <a:pt x="134892" y="1228437"/>
                </a:lnTo>
                <a:lnTo>
                  <a:pt x="122877" y="1220950"/>
                </a:lnTo>
                <a:lnTo>
                  <a:pt x="111541" y="1213464"/>
                </a:lnTo>
                <a:lnTo>
                  <a:pt x="100433" y="1205751"/>
                </a:lnTo>
                <a:lnTo>
                  <a:pt x="90004" y="1198037"/>
                </a:lnTo>
                <a:lnTo>
                  <a:pt x="80029" y="1190097"/>
                </a:lnTo>
                <a:lnTo>
                  <a:pt x="70734" y="1182157"/>
                </a:lnTo>
                <a:lnTo>
                  <a:pt x="61665" y="1173990"/>
                </a:lnTo>
                <a:lnTo>
                  <a:pt x="53504" y="1165823"/>
                </a:lnTo>
                <a:lnTo>
                  <a:pt x="45795" y="1157656"/>
                </a:lnTo>
                <a:lnTo>
                  <a:pt x="38541" y="1149035"/>
                </a:lnTo>
                <a:lnTo>
                  <a:pt x="31966" y="1140868"/>
                </a:lnTo>
                <a:lnTo>
                  <a:pt x="26072" y="1132247"/>
                </a:lnTo>
                <a:lnTo>
                  <a:pt x="20631" y="1123399"/>
                </a:lnTo>
                <a:lnTo>
                  <a:pt x="15870" y="1115005"/>
                </a:lnTo>
                <a:lnTo>
                  <a:pt x="11562" y="1106157"/>
                </a:lnTo>
                <a:lnTo>
                  <a:pt x="8162" y="1097083"/>
                </a:lnTo>
                <a:lnTo>
                  <a:pt x="6575" y="1092773"/>
                </a:lnTo>
                <a:lnTo>
                  <a:pt x="5214" y="1088462"/>
                </a:lnTo>
                <a:lnTo>
                  <a:pt x="3854" y="1083925"/>
                </a:lnTo>
                <a:lnTo>
                  <a:pt x="2947" y="1079388"/>
                </a:lnTo>
                <a:lnTo>
                  <a:pt x="2040" y="1075077"/>
                </a:lnTo>
                <a:lnTo>
                  <a:pt x="1360" y="1070313"/>
                </a:lnTo>
                <a:lnTo>
                  <a:pt x="907" y="1065776"/>
                </a:lnTo>
                <a:lnTo>
                  <a:pt x="227" y="1061238"/>
                </a:lnTo>
                <a:lnTo>
                  <a:pt x="0" y="1056701"/>
                </a:lnTo>
                <a:lnTo>
                  <a:pt x="0" y="1051937"/>
                </a:lnTo>
                <a:lnTo>
                  <a:pt x="0" y="782877"/>
                </a:lnTo>
                <a:lnTo>
                  <a:pt x="0" y="778340"/>
                </a:lnTo>
                <a:lnTo>
                  <a:pt x="227" y="773802"/>
                </a:lnTo>
                <a:lnTo>
                  <a:pt x="907" y="769038"/>
                </a:lnTo>
                <a:lnTo>
                  <a:pt x="1360" y="764501"/>
                </a:lnTo>
                <a:lnTo>
                  <a:pt x="2040" y="759737"/>
                </a:lnTo>
                <a:lnTo>
                  <a:pt x="3174" y="755426"/>
                </a:lnTo>
                <a:lnTo>
                  <a:pt x="4081" y="750662"/>
                </a:lnTo>
                <a:lnTo>
                  <a:pt x="5441" y="746125"/>
                </a:lnTo>
                <a:close/>
                <a:moveTo>
                  <a:pt x="495361" y="629250"/>
                </a:moveTo>
                <a:lnTo>
                  <a:pt x="495361" y="893516"/>
                </a:lnTo>
                <a:lnTo>
                  <a:pt x="528008" y="900321"/>
                </a:lnTo>
                <a:lnTo>
                  <a:pt x="561787" y="906673"/>
                </a:lnTo>
                <a:lnTo>
                  <a:pt x="596474" y="912570"/>
                </a:lnTo>
                <a:lnTo>
                  <a:pt x="631614" y="918015"/>
                </a:lnTo>
                <a:lnTo>
                  <a:pt x="631614" y="653975"/>
                </a:lnTo>
                <a:lnTo>
                  <a:pt x="596474" y="648531"/>
                </a:lnTo>
                <a:lnTo>
                  <a:pt x="561787" y="642633"/>
                </a:lnTo>
                <a:lnTo>
                  <a:pt x="528008" y="636055"/>
                </a:lnTo>
                <a:lnTo>
                  <a:pt x="495361" y="629250"/>
                </a:lnTo>
                <a:close/>
                <a:moveTo>
                  <a:pt x="295403" y="572313"/>
                </a:moveTo>
                <a:lnTo>
                  <a:pt x="295403" y="836580"/>
                </a:lnTo>
                <a:lnTo>
                  <a:pt x="311273" y="842251"/>
                </a:lnTo>
                <a:lnTo>
                  <a:pt x="327596" y="847922"/>
                </a:lnTo>
                <a:lnTo>
                  <a:pt x="343919" y="853366"/>
                </a:lnTo>
                <a:lnTo>
                  <a:pt x="360696" y="858583"/>
                </a:lnTo>
                <a:lnTo>
                  <a:pt x="378152" y="863574"/>
                </a:lnTo>
                <a:lnTo>
                  <a:pt x="395609" y="868791"/>
                </a:lnTo>
                <a:lnTo>
                  <a:pt x="413292" y="873328"/>
                </a:lnTo>
                <a:lnTo>
                  <a:pt x="431429" y="878318"/>
                </a:lnTo>
                <a:lnTo>
                  <a:pt x="431429" y="614278"/>
                </a:lnTo>
                <a:lnTo>
                  <a:pt x="413292" y="609288"/>
                </a:lnTo>
                <a:lnTo>
                  <a:pt x="395609" y="604751"/>
                </a:lnTo>
                <a:lnTo>
                  <a:pt x="378152" y="599534"/>
                </a:lnTo>
                <a:lnTo>
                  <a:pt x="360696" y="594317"/>
                </a:lnTo>
                <a:lnTo>
                  <a:pt x="343919" y="589099"/>
                </a:lnTo>
                <a:lnTo>
                  <a:pt x="327596" y="583882"/>
                </a:lnTo>
                <a:lnTo>
                  <a:pt x="311273" y="577984"/>
                </a:lnTo>
                <a:lnTo>
                  <a:pt x="295403" y="572313"/>
                </a:lnTo>
                <a:close/>
                <a:moveTo>
                  <a:pt x="1857435" y="522182"/>
                </a:moveTo>
                <a:lnTo>
                  <a:pt x="1842246" y="529894"/>
                </a:lnTo>
                <a:lnTo>
                  <a:pt x="1826603" y="537380"/>
                </a:lnTo>
                <a:lnTo>
                  <a:pt x="1810280" y="544866"/>
                </a:lnTo>
                <a:lnTo>
                  <a:pt x="1793503" y="552351"/>
                </a:lnTo>
                <a:lnTo>
                  <a:pt x="1776273" y="559157"/>
                </a:lnTo>
                <a:lnTo>
                  <a:pt x="1758590" y="566188"/>
                </a:lnTo>
                <a:lnTo>
                  <a:pt x="1740226" y="573221"/>
                </a:lnTo>
                <a:lnTo>
                  <a:pt x="1721409" y="579572"/>
                </a:lnTo>
                <a:lnTo>
                  <a:pt x="1721409" y="843839"/>
                </a:lnTo>
                <a:lnTo>
                  <a:pt x="1740226" y="837260"/>
                </a:lnTo>
                <a:lnTo>
                  <a:pt x="1758590" y="830455"/>
                </a:lnTo>
                <a:lnTo>
                  <a:pt x="1776273" y="823423"/>
                </a:lnTo>
                <a:lnTo>
                  <a:pt x="1793503" y="816391"/>
                </a:lnTo>
                <a:lnTo>
                  <a:pt x="1810280" y="808906"/>
                </a:lnTo>
                <a:lnTo>
                  <a:pt x="1826603" y="801420"/>
                </a:lnTo>
                <a:lnTo>
                  <a:pt x="1842246" y="793934"/>
                </a:lnTo>
                <a:lnTo>
                  <a:pt x="1857435" y="786222"/>
                </a:lnTo>
                <a:lnTo>
                  <a:pt x="1857435" y="522182"/>
                </a:lnTo>
                <a:close/>
                <a:moveTo>
                  <a:pt x="95445" y="468875"/>
                </a:moveTo>
                <a:lnTo>
                  <a:pt x="95445" y="733142"/>
                </a:lnTo>
                <a:lnTo>
                  <a:pt x="102473" y="738359"/>
                </a:lnTo>
                <a:lnTo>
                  <a:pt x="109501" y="743349"/>
                </a:lnTo>
                <a:lnTo>
                  <a:pt x="116756" y="748567"/>
                </a:lnTo>
                <a:lnTo>
                  <a:pt x="124237" y="753784"/>
                </a:lnTo>
                <a:lnTo>
                  <a:pt x="132172" y="759001"/>
                </a:lnTo>
                <a:lnTo>
                  <a:pt x="140107" y="763765"/>
                </a:lnTo>
                <a:lnTo>
                  <a:pt x="156883" y="773519"/>
                </a:lnTo>
                <a:lnTo>
                  <a:pt x="174340" y="783500"/>
                </a:lnTo>
                <a:lnTo>
                  <a:pt x="192704" y="793027"/>
                </a:lnTo>
                <a:lnTo>
                  <a:pt x="211747" y="801874"/>
                </a:lnTo>
                <a:lnTo>
                  <a:pt x="231698" y="810947"/>
                </a:lnTo>
                <a:lnTo>
                  <a:pt x="231698" y="546907"/>
                </a:lnTo>
                <a:lnTo>
                  <a:pt x="211747" y="537834"/>
                </a:lnTo>
                <a:lnTo>
                  <a:pt x="192704" y="528533"/>
                </a:lnTo>
                <a:lnTo>
                  <a:pt x="174340" y="519233"/>
                </a:lnTo>
                <a:lnTo>
                  <a:pt x="156883" y="509479"/>
                </a:lnTo>
                <a:lnTo>
                  <a:pt x="140107" y="499725"/>
                </a:lnTo>
                <a:lnTo>
                  <a:pt x="132172" y="494734"/>
                </a:lnTo>
                <a:lnTo>
                  <a:pt x="124237" y="489517"/>
                </a:lnTo>
                <a:lnTo>
                  <a:pt x="116756" y="484527"/>
                </a:lnTo>
                <a:lnTo>
                  <a:pt x="109501" y="479309"/>
                </a:lnTo>
                <a:lnTo>
                  <a:pt x="102473" y="474092"/>
                </a:lnTo>
                <a:lnTo>
                  <a:pt x="95445" y="468875"/>
                </a:lnTo>
                <a:close/>
                <a:moveTo>
                  <a:pt x="951139" y="128588"/>
                </a:moveTo>
                <a:lnTo>
                  <a:pt x="1081087" y="128588"/>
                </a:lnTo>
                <a:lnTo>
                  <a:pt x="1081087" y="158962"/>
                </a:lnTo>
                <a:lnTo>
                  <a:pt x="1097189" y="159869"/>
                </a:lnTo>
                <a:lnTo>
                  <a:pt x="1112837" y="160549"/>
                </a:lnTo>
                <a:lnTo>
                  <a:pt x="1127805" y="161682"/>
                </a:lnTo>
                <a:lnTo>
                  <a:pt x="1142319" y="162816"/>
                </a:lnTo>
                <a:lnTo>
                  <a:pt x="1156380" y="164176"/>
                </a:lnTo>
                <a:lnTo>
                  <a:pt x="1169761" y="165762"/>
                </a:lnTo>
                <a:lnTo>
                  <a:pt x="1182687" y="167576"/>
                </a:lnTo>
                <a:lnTo>
                  <a:pt x="1195387" y="169162"/>
                </a:lnTo>
                <a:lnTo>
                  <a:pt x="1207180" y="171202"/>
                </a:lnTo>
                <a:lnTo>
                  <a:pt x="1218520" y="173242"/>
                </a:lnTo>
                <a:lnTo>
                  <a:pt x="1229632" y="175283"/>
                </a:lnTo>
                <a:lnTo>
                  <a:pt x="1240064" y="177776"/>
                </a:lnTo>
                <a:lnTo>
                  <a:pt x="1250043" y="180269"/>
                </a:lnTo>
                <a:lnTo>
                  <a:pt x="1259341" y="182763"/>
                </a:lnTo>
                <a:lnTo>
                  <a:pt x="1268412" y="185709"/>
                </a:lnTo>
                <a:lnTo>
                  <a:pt x="1276577" y="188430"/>
                </a:lnTo>
                <a:lnTo>
                  <a:pt x="1284287" y="191603"/>
                </a:lnTo>
                <a:lnTo>
                  <a:pt x="1291771" y="194776"/>
                </a:lnTo>
                <a:lnTo>
                  <a:pt x="1298802" y="198176"/>
                </a:lnTo>
                <a:lnTo>
                  <a:pt x="1304925" y="201803"/>
                </a:lnTo>
                <a:lnTo>
                  <a:pt x="1310821" y="205430"/>
                </a:lnTo>
                <a:lnTo>
                  <a:pt x="1316037" y="209057"/>
                </a:lnTo>
                <a:lnTo>
                  <a:pt x="1321027" y="213137"/>
                </a:lnTo>
                <a:lnTo>
                  <a:pt x="1325336" y="216990"/>
                </a:lnTo>
                <a:lnTo>
                  <a:pt x="1329191" y="221524"/>
                </a:lnTo>
                <a:lnTo>
                  <a:pt x="1332366" y="225830"/>
                </a:lnTo>
                <a:lnTo>
                  <a:pt x="1335087" y="230137"/>
                </a:lnTo>
                <a:lnTo>
                  <a:pt x="1337355" y="234897"/>
                </a:lnTo>
                <a:lnTo>
                  <a:pt x="1339170" y="239657"/>
                </a:lnTo>
                <a:lnTo>
                  <a:pt x="1340530" y="244644"/>
                </a:lnTo>
                <a:lnTo>
                  <a:pt x="1341437" y="249631"/>
                </a:lnTo>
                <a:lnTo>
                  <a:pt x="1341664" y="254845"/>
                </a:lnTo>
                <a:lnTo>
                  <a:pt x="1341437" y="258245"/>
                </a:lnTo>
                <a:lnTo>
                  <a:pt x="1340757" y="262098"/>
                </a:lnTo>
                <a:lnTo>
                  <a:pt x="1340077" y="267085"/>
                </a:lnTo>
                <a:lnTo>
                  <a:pt x="1338716" y="272752"/>
                </a:lnTo>
                <a:lnTo>
                  <a:pt x="1056594" y="272752"/>
                </a:lnTo>
                <a:lnTo>
                  <a:pt x="1056594" y="257111"/>
                </a:lnTo>
                <a:lnTo>
                  <a:pt x="1056594" y="250764"/>
                </a:lnTo>
                <a:lnTo>
                  <a:pt x="1056141" y="245324"/>
                </a:lnTo>
                <a:lnTo>
                  <a:pt x="1055234" y="240564"/>
                </a:lnTo>
                <a:lnTo>
                  <a:pt x="1054327" y="236031"/>
                </a:lnTo>
                <a:lnTo>
                  <a:pt x="1052739" y="232177"/>
                </a:lnTo>
                <a:lnTo>
                  <a:pt x="1051152" y="229004"/>
                </a:lnTo>
                <a:lnTo>
                  <a:pt x="1049111" y="226057"/>
                </a:lnTo>
                <a:lnTo>
                  <a:pt x="1046843" y="224017"/>
                </a:lnTo>
                <a:lnTo>
                  <a:pt x="1044121" y="221977"/>
                </a:lnTo>
                <a:lnTo>
                  <a:pt x="1040493" y="220390"/>
                </a:lnTo>
                <a:lnTo>
                  <a:pt x="1036410" y="219030"/>
                </a:lnTo>
                <a:lnTo>
                  <a:pt x="1031648" y="218124"/>
                </a:lnTo>
                <a:lnTo>
                  <a:pt x="1025978" y="217217"/>
                </a:lnTo>
                <a:lnTo>
                  <a:pt x="1019628" y="216537"/>
                </a:lnTo>
                <a:lnTo>
                  <a:pt x="1012825" y="216310"/>
                </a:lnTo>
                <a:lnTo>
                  <a:pt x="1005114" y="216084"/>
                </a:lnTo>
                <a:lnTo>
                  <a:pt x="998764" y="216310"/>
                </a:lnTo>
                <a:lnTo>
                  <a:pt x="992868" y="216537"/>
                </a:lnTo>
                <a:lnTo>
                  <a:pt x="987425" y="216990"/>
                </a:lnTo>
                <a:lnTo>
                  <a:pt x="982209" y="217897"/>
                </a:lnTo>
                <a:lnTo>
                  <a:pt x="977673" y="218577"/>
                </a:lnTo>
                <a:lnTo>
                  <a:pt x="973591" y="219937"/>
                </a:lnTo>
                <a:lnTo>
                  <a:pt x="969735" y="221070"/>
                </a:lnTo>
                <a:lnTo>
                  <a:pt x="966334" y="222657"/>
                </a:lnTo>
                <a:lnTo>
                  <a:pt x="963159" y="224470"/>
                </a:lnTo>
                <a:lnTo>
                  <a:pt x="960664" y="226510"/>
                </a:lnTo>
                <a:lnTo>
                  <a:pt x="958396" y="229004"/>
                </a:lnTo>
                <a:lnTo>
                  <a:pt x="956582" y="231271"/>
                </a:lnTo>
                <a:lnTo>
                  <a:pt x="955221" y="233764"/>
                </a:lnTo>
                <a:lnTo>
                  <a:pt x="954087" y="236711"/>
                </a:lnTo>
                <a:lnTo>
                  <a:pt x="953407" y="239657"/>
                </a:lnTo>
                <a:lnTo>
                  <a:pt x="953407" y="243058"/>
                </a:lnTo>
                <a:lnTo>
                  <a:pt x="953407" y="245551"/>
                </a:lnTo>
                <a:lnTo>
                  <a:pt x="953634" y="248498"/>
                </a:lnTo>
                <a:lnTo>
                  <a:pt x="954087" y="250991"/>
                </a:lnTo>
                <a:lnTo>
                  <a:pt x="954994" y="253484"/>
                </a:lnTo>
                <a:lnTo>
                  <a:pt x="955901" y="255751"/>
                </a:lnTo>
                <a:lnTo>
                  <a:pt x="957035" y="258018"/>
                </a:lnTo>
                <a:lnTo>
                  <a:pt x="958396" y="260058"/>
                </a:lnTo>
                <a:lnTo>
                  <a:pt x="959757" y="262098"/>
                </a:lnTo>
                <a:lnTo>
                  <a:pt x="961571" y="263911"/>
                </a:lnTo>
                <a:lnTo>
                  <a:pt x="963839" y="265725"/>
                </a:lnTo>
                <a:lnTo>
                  <a:pt x="965880" y="267538"/>
                </a:lnTo>
                <a:lnTo>
                  <a:pt x="968148" y="269125"/>
                </a:lnTo>
                <a:lnTo>
                  <a:pt x="970643" y="270712"/>
                </a:lnTo>
                <a:lnTo>
                  <a:pt x="973591" y="271845"/>
                </a:lnTo>
                <a:lnTo>
                  <a:pt x="976539" y="273205"/>
                </a:lnTo>
                <a:lnTo>
                  <a:pt x="979714" y="274565"/>
                </a:lnTo>
                <a:lnTo>
                  <a:pt x="987878" y="276832"/>
                </a:lnTo>
                <a:lnTo>
                  <a:pt x="998991" y="280005"/>
                </a:lnTo>
                <a:lnTo>
                  <a:pt x="1013278" y="283632"/>
                </a:lnTo>
                <a:lnTo>
                  <a:pt x="1030741" y="287712"/>
                </a:lnTo>
                <a:lnTo>
                  <a:pt x="1051378" y="292245"/>
                </a:lnTo>
                <a:lnTo>
                  <a:pt x="1075191" y="297459"/>
                </a:lnTo>
                <a:lnTo>
                  <a:pt x="1132114" y="309246"/>
                </a:lnTo>
                <a:lnTo>
                  <a:pt x="1181327" y="319673"/>
                </a:lnTo>
                <a:lnTo>
                  <a:pt x="1222375" y="328740"/>
                </a:lnTo>
                <a:lnTo>
                  <a:pt x="1239611" y="332820"/>
                </a:lnTo>
                <a:lnTo>
                  <a:pt x="1255032" y="336673"/>
                </a:lnTo>
                <a:lnTo>
                  <a:pt x="1267732" y="340073"/>
                </a:lnTo>
                <a:lnTo>
                  <a:pt x="1278618" y="343020"/>
                </a:lnTo>
                <a:lnTo>
                  <a:pt x="1288143" y="346193"/>
                </a:lnTo>
                <a:lnTo>
                  <a:pt x="1297441" y="349594"/>
                </a:lnTo>
                <a:lnTo>
                  <a:pt x="1306286" y="353220"/>
                </a:lnTo>
                <a:lnTo>
                  <a:pt x="1314677" y="357300"/>
                </a:lnTo>
                <a:lnTo>
                  <a:pt x="1322841" y="361381"/>
                </a:lnTo>
                <a:lnTo>
                  <a:pt x="1330552" y="366141"/>
                </a:lnTo>
                <a:lnTo>
                  <a:pt x="1337809" y="370901"/>
                </a:lnTo>
                <a:lnTo>
                  <a:pt x="1344613" y="376114"/>
                </a:lnTo>
                <a:lnTo>
                  <a:pt x="1348014" y="378834"/>
                </a:lnTo>
                <a:lnTo>
                  <a:pt x="1350963" y="381554"/>
                </a:lnTo>
                <a:lnTo>
                  <a:pt x="1353684" y="384501"/>
                </a:lnTo>
                <a:lnTo>
                  <a:pt x="1356632" y="387448"/>
                </a:lnTo>
                <a:lnTo>
                  <a:pt x="1358900" y="390621"/>
                </a:lnTo>
                <a:lnTo>
                  <a:pt x="1360941" y="393568"/>
                </a:lnTo>
                <a:lnTo>
                  <a:pt x="1362982" y="396741"/>
                </a:lnTo>
                <a:lnTo>
                  <a:pt x="1364796" y="400141"/>
                </a:lnTo>
                <a:lnTo>
                  <a:pt x="1366384" y="403315"/>
                </a:lnTo>
                <a:lnTo>
                  <a:pt x="1367745" y="406942"/>
                </a:lnTo>
                <a:lnTo>
                  <a:pt x="1368879" y="410342"/>
                </a:lnTo>
                <a:lnTo>
                  <a:pt x="1370013" y="413969"/>
                </a:lnTo>
                <a:lnTo>
                  <a:pt x="1370466" y="417822"/>
                </a:lnTo>
                <a:lnTo>
                  <a:pt x="1370920" y="421449"/>
                </a:lnTo>
                <a:lnTo>
                  <a:pt x="1371600" y="425302"/>
                </a:lnTo>
                <a:lnTo>
                  <a:pt x="1371600" y="429156"/>
                </a:lnTo>
                <a:lnTo>
                  <a:pt x="1371146" y="435729"/>
                </a:lnTo>
                <a:lnTo>
                  <a:pt x="1370466" y="441849"/>
                </a:lnTo>
                <a:lnTo>
                  <a:pt x="1368879" y="447743"/>
                </a:lnTo>
                <a:lnTo>
                  <a:pt x="1366837" y="453409"/>
                </a:lnTo>
                <a:lnTo>
                  <a:pt x="1364570" y="459076"/>
                </a:lnTo>
                <a:lnTo>
                  <a:pt x="1361395" y="464516"/>
                </a:lnTo>
                <a:lnTo>
                  <a:pt x="1357539" y="469730"/>
                </a:lnTo>
                <a:lnTo>
                  <a:pt x="1353457" y="474717"/>
                </a:lnTo>
                <a:lnTo>
                  <a:pt x="1348468" y="479704"/>
                </a:lnTo>
                <a:lnTo>
                  <a:pt x="1343252" y="484690"/>
                </a:lnTo>
                <a:lnTo>
                  <a:pt x="1337129" y="488997"/>
                </a:lnTo>
                <a:lnTo>
                  <a:pt x="1330779" y="493304"/>
                </a:lnTo>
                <a:lnTo>
                  <a:pt x="1323521" y="497837"/>
                </a:lnTo>
                <a:lnTo>
                  <a:pt x="1316037" y="501917"/>
                </a:lnTo>
                <a:lnTo>
                  <a:pt x="1307873" y="505771"/>
                </a:lnTo>
                <a:lnTo>
                  <a:pt x="1299029" y="509398"/>
                </a:lnTo>
                <a:lnTo>
                  <a:pt x="1289503" y="513024"/>
                </a:lnTo>
                <a:lnTo>
                  <a:pt x="1279752" y="516198"/>
                </a:lnTo>
                <a:lnTo>
                  <a:pt x="1269093" y="519371"/>
                </a:lnTo>
                <a:lnTo>
                  <a:pt x="1257980" y="522545"/>
                </a:lnTo>
                <a:lnTo>
                  <a:pt x="1246414" y="525265"/>
                </a:lnTo>
                <a:lnTo>
                  <a:pt x="1234395" y="527985"/>
                </a:lnTo>
                <a:lnTo>
                  <a:pt x="1221468" y="530478"/>
                </a:lnTo>
                <a:lnTo>
                  <a:pt x="1208314" y="532745"/>
                </a:lnTo>
                <a:lnTo>
                  <a:pt x="1194253" y="535012"/>
                </a:lnTo>
                <a:lnTo>
                  <a:pt x="1179966" y="536825"/>
                </a:lnTo>
                <a:lnTo>
                  <a:pt x="1164545" y="538638"/>
                </a:lnTo>
                <a:lnTo>
                  <a:pt x="1149123" y="540452"/>
                </a:lnTo>
                <a:lnTo>
                  <a:pt x="1133021" y="541812"/>
                </a:lnTo>
                <a:lnTo>
                  <a:pt x="1116239" y="543172"/>
                </a:lnTo>
                <a:lnTo>
                  <a:pt x="1098777" y="544305"/>
                </a:lnTo>
                <a:lnTo>
                  <a:pt x="1081087" y="545212"/>
                </a:lnTo>
                <a:lnTo>
                  <a:pt x="1081087" y="581026"/>
                </a:lnTo>
                <a:lnTo>
                  <a:pt x="951139" y="581026"/>
                </a:lnTo>
                <a:lnTo>
                  <a:pt x="951139" y="544078"/>
                </a:lnTo>
                <a:lnTo>
                  <a:pt x="937078" y="543625"/>
                </a:lnTo>
                <a:lnTo>
                  <a:pt x="923471" y="542945"/>
                </a:lnTo>
                <a:lnTo>
                  <a:pt x="909864" y="541812"/>
                </a:lnTo>
                <a:lnTo>
                  <a:pt x="896484" y="540678"/>
                </a:lnTo>
                <a:lnTo>
                  <a:pt x="883330" y="539545"/>
                </a:lnTo>
                <a:lnTo>
                  <a:pt x="870403" y="538185"/>
                </a:lnTo>
                <a:lnTo>
                  <a:pt x="857703" y="536598"/>
                </a:lnTo>
                <a:lnTo>
                  <a:pt x="845457" y="534785"/>
                </a:lnTo>
                <a:lnTo>
                  <a:pt x="832984" y="532745"/>
                </a:lnTo>
                <a:lnTo>
                  <a:pt x="821191" y="530705"/>
                </a:lnTo>
                <a:lnTo>
                  <a:pt x="809171" y="528665"/>
                </a:lnTo>
                <a:lnTo>
                  <a:pt x="797605" y="526171"/>
                </a:lnTo>
                <a:lnTo>
                  <a:pt x="786266" y="523451"/>
                </a:lnTo>
                <a:lnTo>
                  <a:pt x="775153" y="520731"/>
                </a:lnTo>
                <a:lnTo>
                  <a:pt x="764267" y="517784"/>
                </a:lnTo>
                <a:lnTo>
                  <a:pt x="753608" y="514838"/>
                </a:lnTo>
                <a:lnTo>
                  <a:pt x="743403" y="511438"/>
                </a:lnTo>
                <a:lnTo>
                  <a:pt x="733878" y="507811"/>
                </a:lnTo>
                <a:lnTo>
                  <a:pt x="724807" y="503731"/>
                </a:lnTo>
                <a:lnTo>
                  <a:pt x="716642" y="499651"/>
                </a:lnTo>
                <a:lnTo>
                  <a:pt x="709158" y="494891"/>
                </a:lnTo>
                <a:lnTo>
                  <a:pt x="705530" y="492624"/>
                </a:lnTo>
                <a:lnTo>
                  <a:pt x="702128" y="489904"/>
                </a:lnTo>
                <a:lnTo>
                  <a:pt x="698953" y="487637"/>
                </a:lnTo>
                <a:lnTo>
                  <a:pt x="696005" y="484917"/>
                </a:lnTo>
                <a:lnTo>
                  <a:pt x="692830" y="482197"/>
                </a:lnTo>
                <a:lnTo>
                  <a:pt x="690335" y="479477"/>
                </a:lnTo>
                <a:lnTo>
                  <a:pt x="687841" y="476530"/>
                </a:lnTo>
                <a:lnTo>
                  <a:pt x="685346" y="473810"/>
                </a:lnTo>
                <a:lnTo>
                  <a:pt x="683078" y="470637"/>
                </a:lnTo>
                <a:lnTo>
                  <a:pt x="681037" y="467916"/>
                </a:lnTo>
                <a:lnTo>
                  <a:pt x="679223" y="464743"/>
                </a:lnTo>
                <a:lnTo>
                  <a:pt x="677408" y="461343"/>
                </a:lnTo>
                <a:lnTo>
                  <a:pt x="675821" y="457943"/>
                </a:lnTo>
                <a:lnTo>
                  <a:pt x="674233" y="454770"/>
                </a:lnTo>
                <a:lnTo>
                  <a:pt x="673326" y="451369"/>
                </a:lnTo>
                <a:lnTo>
                  <a:pt x="671966" y="447743"/>
                </a:lnTo>
                <a:lnTo>
                  <a:pt x="671285" y="444343"/>
                </a:lnTo>
                <a:lnTo>
                  <a:pt x="670378" y="440489"/>
                </a:lnTo>
                <a:lnTo>
                  <a:pt x="669925" y="436862"/>
                </a:lnTo>
                <a:lnTo>
                  <a:pt x="669471" y="433009"/>
                </a:lnTo>
                <a:lnTo>
                  <a:pt x="669244" y="429156"/>
                </a:lnTo>
                <a:lnTo>
                  <a:pt x="669244" y="425302"/>
                </a:lnTo>
                <a:lnTo>
                  <a:pt x="669244" y="406715"/>
                </a:lnTo>
                <a:lnTo>
                  <a:pt x="951139" y="406715"/>
                </a:lnTo>
                <a:lnTo>
                  <a:pt x="951139" y="430062"/>
                </a:lnTo>
                <a:lnTo>
                  <a:pt x="951366" y="439129"/>
                </a:lnTo>
                <a:lnTo>
                  <a:pt x="951819" y="447516"/>
                </a:lnTo>
                <a:lnTo>
                  <a:pt x="952273" y="454770"/>
                </a:lnTo>
                <a:lnTo>
                  <a:pt x="953407" y="461116"/>
                </a:lnTo>
                <a:lnTo>
                  <a:pt x="954768" y="466783"/>
                </a:lnTo>
                <a:lnTo>
                  <a:pt x="956355" y="471543"/>
                </a:lnTo>
                <a:lnTo>
                  <a:pt x="957035" y="473357"/>
                </a:lnTo>
                <a:lnTo>
                  <a:pt x="957716" y="475170"/>
                </a:lnTo>
                <a:lnTo>
                  <a:pt x="958850" y="476530"/>
                </a:lnTo>
                <a:lnTo>
                  <a:pt x="959757" y="477890"/>
                </a:lnTo>
                <a:lnTo>
                  <a:pt x="961118" y="479024"/>
                </a:lnTo>
                <a:lnTo>
                  <a:pt x="962478" y="479930"/>
                </a:lnTo>
                <a:lnTo>
                  <a:pt x="964066" y="481064"/>
                </a:lnTo>
                <a:lnTo>
                  <a:pt x="965880" y="481970"/>
                </a:lnTo>
                <a:lnTo>
                  <a:pt x="969962" y="483557"/>
                </a:lnTo>
                <a:lnTo>
                  <a:pt x="974725" y="484917"/>
                </a:lnTo>
                <a:lnTo>
                  <a:pt x="980394" y="485824"/>
                </a:lnTo>
                <a:lnTo>
                  <a:pt x="986971" y="486730"/>
                </a:lnTo>
                <a:lnTo>
                  <a:pt x="994228" y="486957"/>
                </a:lnTo>
                <a:lnTo>
                  <a:pt x="1002166" y="487184"/>
                </a:lnTo>
                <a:lnTo>
                  <a:pt x="1009196" y="487184"/>
                </a:lnTo>
                <a:lnTo>
                  <a:pt x="1015546" y="486730"/>
                </a:lnTo>
                <a:lnTo>
                  <a:pt x="1021443" y="486050"/>
                </a:lnTo>
                <a:lnTo>
                  <a:pt x="1027112" y="485597"/>
                </a:lnTo>
                <a:lnTo>
                  <a:pt x="1032328" y="484690"/>
                </a:lnTo>
                <a:lnTo>
                  <a:pt x="1037091" y="483557"/>
                </a:lnTo>
                <a:lnTo>
                  <a:pt x="1041173" y="482197"/>
                </a:lnTo>
                <a:lnTo>
                  <a:pt x="1044802" y="480837"/>
                </a:lnTo>
                <a:lnTo>
                  <a:pt x="1047977" y="479024"/>
                </a:lnTo>
                <a:lnTo>
                  <a:pt x="1050925" y="477210"/>
                </a:lnTo>
                <a:lnTo>
                  <a:pt x="1053193" y="475170"/>
                </a:lnTo>
                <a:lnTo>
                  <a:pt x="1055234" y="472677"/>
                </a:lnTo>
                <a:lnTo>
                  <a:pt x="1056821" y="470183"/>
                </a:lnTo>
                <a:lnTo>
                  <a:pt x="1057955" y="467237"/>
                </a:lnTo>
                <a:lnTo>
                  <a:pt x="1058635" y="464516"/>
                </a:lnTo>
                <a:lnTo>
                  <a:pt x="1058635" y="461343"/>
                </a:lnTo>
                <a:lnTo>
                  <a:pt x="1058635" y="453636"/>
                </a:lnTo>
                <a:lnTo>
                  <a:pt x="1057955" y="446383"/>
                </a:lnTo>
                <a:lnTo>
                  <a:pt x="1056821" y="440036"/>
                </a:lnTo>
                <a:lnTo>
                  <a:pt x="1055461" y="433916"/>
                </a:lnTo>
                <a:lnTo>
                  <a:pt x="1053419" y="428475"/>
                </a:lnTo>
                <a:lnTo>
                  <a:pt x="1052512" y="425756"/>
                </a:lnTo>
                <a:lnTo>
                  <a:pt x="1051152" y="423489"/>
                </a:lnTo>
                <a:lnTo>
                  <a:pt x="1049791" y="421222"/>
                </a:lnTo>
                <a:lnTo>
                  <a:pt x="1048657" y="419182"/>
                </a:lnTo>
                <a:lnTo>
                  <a:pt x="1047069" y="417369"/>
                </a:lnTo>
                <a:lnTo>
                  <a:pt x="1045482" y="415555"/>
                </a:lnTo>
                <a:lnTo>
                  <a:pt x="1043668" y="413742"/>
                </a:lnTo>
                <a:lnTo>
                  <a:pt x="1041173" y="411928"/>
                </a:lnTo>
                <a:lnTo>
                  <a:pt x="1038225" y="410342"/>
                </a:lnTo>
                <a:lnTo>
                  <a:pt x="1034823" y="408528"/>
                </a:lnTo>
                <a:lnTo>
                  <a:pt x="1030741" y="406715"/>
                </a:lnTo>
                <a:lnTo>
                  <a:pt x="1026432" y="404675"/>
                </a:lnTo>
                <a:lnTo>
                  <a:pt x="1016000" y="401048"/>
                </a:lnTo>
                <a:lnTo>
                  <a:pt x="1003753" y="397195"/>
                </a:lnTo>
                <a:lnTo>
                  <a:pt x="989466" y="393341"/>
                </a:lnTo>
                <a:lnTo>
                  <a:pt x="972910" y="389488"/>
                </a:lnTo>
                <a:lnTo>
                  <a:pt x="954768" y="385408"/>
                </a:lnTo>
                <a:lnTo>
                  <a:pt x="895350" y="372714"/>
                </a:lnTo>
                <a:lnTo>
                  <a:pt x="846137" y="361607"/>
                </a:lnTo>
                <a:lnTo>
                  <a:pt x="807357" y="352314"/>
                </a:lnTo>
                <a:lnTo>
                  <a:pt x="791935" y="348460"/>
                </a:lnTo>
                <a:lnTo>
                  <a:pt x="779009" y="345060"/>
                </a:lnTo>
                <a:lnTo>
                  <a:pt x="767669" y="341887"/>
                </a:lnTo>
                <a:lnTo>
                  <a:pt x="756557" y="338260"/>
                </a:lnTo>
                <a:lnTo>
                  <a:pt x="746125" y="334180"/>
                </a:lnTo>
                <a:lnTo>
                  <a:pt x="735692" y="329646"/>
                </a:lnTo>
                <a:lnTo>
                  <a:pt x="725941" y="325113"/>
                </a:lnTo>
                <a:lnTo>
                  <a:pt x="716642" y="319900"/>
                </a:lnTo>
                <a:lnTo>
                  <a:pt x="707571" y="314459"/>
                </a:lnTo>
                <a:lnTo>
                  <a:pt x="698953" y="308793"/>
                </a:lnTo>
                <a:lnTo>
                  <a:pt x="694644" y="306072"/>
                </a:lnTo>
                <a:lnTo>
                  <a:pt x="690789" y="302899"/>
                </a:lnTo>
                <a:lnTo>
                  <a:pt x="687160" y="299952"/>
                </a:lnTo>
                <a:lnTo>
                  <a:pt x="684212" y="297006"/>
                </a:lnTo>
                <a:lnTo>
                  <a:pt x="681037" y="293606"/>
                </a:lnTo>
                <a:lnTo>
                  <a:pt x="678316" y="290432"/>
                </a:lnTo>
                <a:lnTo>
                  <a:pt x="675594" y="287485"/>
                </a:lnTo>
                <a:lnTo>
                  <a:pt x="673326" y="284085"/>
                </a:lnTo>
                <a:lnTo>
                  <a:pt x="671512" y="280685"/>
                </a:lnTo>
                <a:lnTo>
                  <a:pt x="669698" y="277285"/>
                </a:lnTo>
                <a:lnTo>
                  <a:pt x="668110" y="274112"/>
                </a:lnTo>
                <a:lnTo>
                  <a:pt x="667203" y="270485"/>
                </a:lnTo>
                <a:lnTo>
                  <a:pt x="666069" y="266858"/>
                </a:lnTo>
                <a:lnTo>
                  <a:pt x="665616" y="263458"/>
                </a:lnTo>
                <a:lnTo>
                  <a:pt x="665162" y="259605"/>
                </a:lnTo>
                <a:lnTo>
                  <a:pt x="665162" y="255978"/>
                </a:lnTo>
                <a:lnTo>
                  <a:pt x="665389" y="250764"/>
                </a:lnTo>
                <a:lnTo>
                  <a:pt x="666069" y="245551"/>
                </a:lnTo>
                <a:lnTo>
                  <a:pt x="667430" y="240564"/>
                </a:lnTo>
                <a:lnTo>
                  <a:pt x="669471" y="235804"/>
                </a:lnTo>
                <a:lnTo>
                  <a:pt x="671966" y="231044"/>
                </a:lnTo>
                <a:lnTo>
                  <a:pt x="675141" y="226510"/>
                </a:lnTo>
                <a:lnTo>
                  <a:pt x="678769" y="222204"/>
                </a:lnTo>
                <a:lnTo>
                  <a:pt x="682851" y="217897"/>
                </a:lnTo>
                <a:lnTo>
                  <a:pt x="687387" y="213590"/>
                </a:lnTo>
                <a:lnTo>
                  <a:pt x="692830" y="209737"/>
                </a:lnTo>
                <a:lnTo>
                  <a:pt x="698953" y="205883"/>
                </a:lnTo>
                <a:lnTo>
                  <a:pt x="705303" y="202257"/>
                </a:lnTo>
                <a:lnTo>
                  <a:pt x="712333" y="198857"/>
                </a:lnTo>
                <a:lnTo>
                  <a:pt x="719817" y="195456"/>
                </a:lnTo>
                <a:lnTo>
                  <a:pt x="727755" y="192056"/>
                </a:lnTo>
                <a:lnTo>
                  <a:pt x="736600" y="188883"/>
                </a:lnTo>
                <a:lnTo>
                  <a:pt x="745898" y="185936"/>
                </a:lnTo>
                <a:lnTo>
                  <a:pt x="755650" y="183216"/>
                </a:lnTo>
                <a:lnTo>
                  <a:pt x="765855" y="180496"/>
                </a:lnTo>
                <a:lnTo>
                  <a:pt x="776741" y="177776"/>
                </a:lnTo>
                <a:lnTo>
                  <a:pt x="788307" y="175509"/>
                </a:lnTo>
                <a:lnTo>
                  <a:pt x="800100" y="173242"/>
                </a:lnTo>
                <a:lnTo>
                  <a:pt x="812800" y="171202"/>
                </a:lnTo>
                <a:lnTo>
                  <a:pt x="825953" y="169389"/>
                </a:lnTo>
                <a:lnTo>
                  <a:pt x="839560" y="167576"/>
                </a:lnTo>
                <a:lnTo>
                  <a:pt x="853848" y="165762"/>
                </a:lnTo>
                <a:lnTo>
                  <a:pt x="868816" y="164176"/>
                </a:lnTo>
                <a:lnTo>
                  <a:pt x="884010" y="162816"/>
                </a:lnTo>
                <a:lnTo>
                  <a:pt x="900112" y="161682"/>
                </a:lnTo>
                <a:lnTo>
                  <a:pt x="916441" y="160549"/>
                </a:lnTo>
                <a:lnTo>
                  <a:pt x="933450" y="159869"/>
                </a:lnTo>
                <a:lnTo>
                  <a:pt x="951139" y="158962"/>
                </a:lnTo>
                <a:lnTo>
                  <a:pt x="951139" y="128588"/>
                </a:lnTo>
                <a:close/>
                <a:moveTo>
                  <a:pt x="1018381" y="83477"/>
                </a:moveTo>
                <a:lnTo>
                  <a:pt x="993670" y="83703"/>
                </a:lnTo>
                <a:lnTo>
                  <a:pt x="969185" y="83930"/>
                </a:lnTo>
                <a:lnTo>
                  <a:pt x="944701" y="84384"/>
                </a:lnTo>
                <a:lnTo>
                  <a:pt x="920443" y="85064"/>
                </a:lnTo>
                <a:lnTo>
                  <a:pt x="896638" y="85972"/>
                </a:lnTo>
                <a:lnTo>
                  <a:pt x="872607" y="86879"/>
                </a:lnTo>
                <a:lnTo>
                  <a:pt x="848576" y="88467"/>
                </a:lnTo>
                <a:lnTo>
                  <a:pt x="824998" y="89828"/>
                </a:lnTo>
                <a:lnTo>
                  <a:pt x="801420" y="91643"/>
                </a:lnTo>
                <a:lnTo>
                  <a:pt x="778296" y="93457"/>
                </a:lnTo>
                <a:lnTo>
                  <a:pt x="754944" y="95726"/>
                </a:lnTo>
                <a:lnTo>
                  <a:pt x="732047" y="97767"/>
                </a:lnTo>
                <a:lnTo>
                  <a:pt x="709376" y="100489"/>
                </a:lnTo>
                <a:lnTo>
                  <a:pt x="686705" y="103211"/>
                </a:lnTo>
                <a:lnTo>
                  <a:pt x="664487" y="106160"/>
                </a:lnTo>
                <a:lnTo>
                  <a:pt x="642270" y="108882"/>
                </a:lnTo>
                <a:lnTo>
                  <a:pt x="620505" y="112285"/>
                </a:lnTo>
                <a:lnTo>
                  <a:pt x="598741" y="115688"/>
                </a:lnTo>
                <a:lnTo>
                  <a:pt x="577431" y="119317"/>
                </a:lnTo>
                <a:lnTo>
                  <a:pt x="556120" y="123173"/>
                </a:lnTo>
                <a:lnTo>
                  <a:pt x="535262" y="127256"/>
                </a:lnTo>
                <a:lnTo>
                  <a:pt x="514632" y="131339"/>
                </a:lnTo>
                <a:lnTo>
                  <a:pt x="494455" y="135423"/>
                </a:lnTo>
                <a:lnTo>
                  <a:pt x="474504" y="140186"/>
                </a:lnTo>
                <a:lnTo>
                  <a:pt x="454554" y="144723"/>
                </a:lnTo>
                <a:lnTo>
                  <a:pt x="435283" y="149713"/>
                </a:lnTo>
                <a:lnTo>
                  <a:pt x="416240" y="154931"/>
                </a:lnTo>
                <a:lnTo>
                  <a:pt x="397423" y="159921"/>
                </a:lnTo>
                <a:lnTo>
                  <a:pt x="378832" y="165365"/>
                </a:lnTo>
                <a:lnTo>
                  <a:pt x="360696" y="170809"/>
                </a:lnTo>
                <a:lnTo>
                  <a:pt x="343012" y="176707"/>
                </a:lnTo>
                <a:lnTo>
                  <a:pt x="325782" y="182605"/>
                </a:lnTo>
                <a:lnTo>
                  <a:pt x="310139" y="188049"/>
                </a:lnTo>
                <a:lnTo>
                  <a:pt x="295403" y="193493"/>
                </a:lnTo>
                <a:lnTo>
                  <a:pt x="280894" y="199164"/>
                </a:lnTo>
                <a:lnTo>
                  <a:pt x="267291" y="204835"/>
                </a:lnTo>
                <a:lnTo>
                  <a:pt x="253689" y="210506"/>
                </a:lnTo>
                <a:lnTo>
                  <a:pt x="241219" y="216177"/>
                </a:lnTo>
                <a:lnTo>
                  <a:pt x="228750" y="222075"/>
                </a:lnTo>
                <a:lnTo>
                  <a:pt x="217188" y="227746"/>
                </a:lnTo>
                <a:lnTo>
                  <a:pt x="205853" y="233644"/>
                </a:lnTo>
                <a:lnTo>
                  <a:pt x="195197" y="239314"/>
                </a:lnTo>
                <a:lnTo>
                  <a:pt x="184995" y="245439"/>
                </a:lnTo>
                <a:lnTo>
                  <a:pt x="175474" y="251110"/>
                </a:lnTo>
                <a:lnTo>
                  <a:pt x="166178" y="256781"/>
                </a:lnTo>
                <a:lnTo>
                  <a:pt x="157563" y="262679"/>
                </a:lnTo>
                <a:lnTo>
                  <a:pt x="149402" y="268350"/>
                </a:lnTo>
                <a:lnTo>
                  <a:pt x="141694" y="274021"/>
                </a:lnTo>
                <a:lnTo>
                  <a:pt x="134439" y="279692"/>
                </a:lnTo>
                <a:lnTo>
                  <a:pt x="127638" y="285136"/>
                </a:lnTo>
                <a:lnTo>
                  <a:pt x="121517" y="290807"/>
                </a:lnTo>
                <a:lnTo>
                  <a:pt x="115849" y="296251"/>
                </a:lnTo>
                <a:lnTo>
                  <a:pt x="110635" y="301695"/>
                </a:lnTo>
                <a:lnTo>
                  <a:pt x="105874" y="306912"/>
                </a:lnTo>
                <a:lnTo>
                  <a:pt x="101339" y="312130"/>
                </a:lnTo>
                <a:lnTo>
                  <a:pt x="97485" y="317347"/>
                </a:lnTo>
                <a:lnTo>
                  <a:pt x="94085" y="322564"/>
                </a:lnTo>
                <a:lnTo>
                  <a:pt x="91364" y="327328"/>
                </a:lnTo>
                <a:lnTo>
                  <a:pt x="88870" y="332091"/>
                </a:lnTo>
                <a:lnTo>
                  <a:pt x="87057" y="336855"/>
                </a:lnTo>
                <a:lnTo>
                  <a:pt x="85470" y="341392"/>
                </a:lnTo>
                <a:lnTo>
                  <a:pt x="84109" y="345929"/>
                </a:lnTo>
                <a:lnTo>
                  <a:pt x="83656" y="350012"/>
                </a:lnTo>
                <a:lnTo>
                  <a:pt x="83429" y="354548"/>
                </a:lnTo>
                <a:lnTo>
                  <a:pt x="83656" y="358631"/>
                </a:lnTo>
                <a:lnTo>
                  <a:pt x="84109" y="362715"/>
                </a:lnTo>
                <a:lnTo>
                  <a:pt x="85470" y="367251"/>
                </a:lnTo>
                <a:lnTo>
                  <a:pt x="87057" y="371788"/>
                </a:lnTo>
                <a:lnTo>
                  <a:pt x="88870" y="376552"/>
                </a:lnTo>
                <a:lnTo>
                  <a:pt x="91364" y="381315"/>
                </a:lnTo>
                <a:lnTo>
                  <a:pt x="94085" y="386533"/>
                </a:lnTo>
                <a:lnTo>
                  <a:pt x="97485" y="391296"/>
                </a:lnTo>
                <a:lnTo>
                  <a:pt x="101339" y="396513"/>
                </a:lnTo>
                <a:lnTo>
                  <a:pt x="105874" y="401731"/>
                </a:lnTo>
                <a:lnTo>
                  <a:pt x="110635" y="407175"/>
                </a:lnTo>
                <a:lnTo>
                  <a:pt x="115849" y="412392"/>
                </a:lnTo>
                <a:lnTo>
                  <a:pt x="121517" y="417836"/>
                </a:lnTo>
                <a:lnTo>
                  <a:pt x="127638" y="423507"/>
                </a:lnTo>
                <a:lnTo>
                  <a:pt x="134439" y="428951"/>
                </a:lnTo>
                <a:lnTo>
                  <a:pt x="141694" y="434622"/>
                </a:lnTo>
                <a:lnTo>
                  <a:pt x="149402" y="440293"/>
                </a:lnTo>
                <a:lnTo>
                  <a:pt x="157563" y="445964"/>
                </a:lnTo>
                <a:lnTo>
                  <a:pt x="166178" y="451862"/>
                </a:lnTo>
                <a:lnTo>
                  <a:pt x="175474" y="457533"/>
                </a:lnTo>
                <a:lnTo>
                  <a:pt x="184995" y="463658"/>
                </a:lnTo>
                <a:lnTo>
                  <a:pt x="195197" y="469329"/>
                </a:lnTo>
                <a:lnTo>
                  <a:pt x="205853" y="474999"/>
                </a:lnTo>
                <a:lnTo>
                  <a:pt x="217188" y="480897"/>
                </a:lnTo>
                <a:lnTo>
                  <a:pt x="228750" y="486568"/>
                </a:lnTo>
                <a:lnTo>
                  <a:pt x="241219" y="492466"/>
                </a:lnTo>
                <a:lnTo>
                  <a:pt x="253689" y="498137"/>
                </a:lnTo>
                <a:lnTo>
                  <a:pt x="267291" y="503808"/>
                </a:lnTo>
                <a:lnTo>
                  <a:pt x="280894" y="509479"/>
                </a:lnTo>
                <a:lnTo>
                  <a:pt x="295403" y="514923"/>
                </a:lnTo>
                <a:lnTo>
                  <a:pt x="310139" y="520594"/>
                </a:lnTo>
                <a:lnTo>
                  <a:pt x="325782" y="526038"/>
                </a:lnTo>
                <a:lnTo>
                  <a:pt x="343012" y="531936"/>
                </a:lnTo>
                <a:lnTo>
                  <a:pt x="360696" y="537607"/>
                </a:lnTo>
                <a:lnTo>
                  <a:pt x="378832" y="543278"/>
                </a:lnTo>
                <a:lnTo>
                  <a:pt x="397423" y="548722"/>
                </a:lnTo>
                <a:lnTo>
                  <a:pt x="416240" y="553939"/>
                </a:lnTo>
                <a:lnTo>
                  <a:pt x="435283" y="558930"/>
                </a:lnTo>
                <a:lnTo>
                  <a:pt x="454554" y="563920"/>
                </a:lnTo>
                <a:lnTo>
                  <a:pt x="474504" y="568457"/>
                </a:lnTo>
                <a:lnTo>
                  <a:pt x="494455" y="572994"/>
                </a:lnTo>
                <a:lnTo>
                  <a:pt x="514632" y="577304"/>
                </a:lnTo>
                <a:lnTo>
                  <a:pt x="535262" y="581387"/>
                </a:lnTo>
                <a:lnTo>
                  <a:pt x="556120" y="585470"/>
                </a:lnTo>
                <a:lnTo>
                  <a:pt x="577431" y="589553"/>
                </a:lnTo>
                <a:lnTo>
                  <a:pt x="598741" y="592955"/>
                </a:lnTo>
                <a:lnTo>
                  <a:pt x="620505" y="596358"/>
                </a:lnTo>
                <a:lnTo>
                  <a:pt x="642270" y="599534"/>
                </a:lnTo>
                <a:lnTo>
                  <a:pt x="664487" y="602710"/>
                </a:lnTo>
                <a:lnTo>
                  <a:pt x="686705" y="605432"/>
                </a:lnTo>
                <a:lnTo>
                  <a:pt x="709376" y="608381"/>
                </a:lnTo>
                <a:lnTo>
                  <a:pt x="732047" y="610649"/>
                </a:lnTo>
                <a:lnTo>
                  <a:pt x="754944" y="612917"/>
                </a:lnTo>
                <a:lnTo>
                  <a:pt x="778296" y="614959"/>
                </a:lnTo>
                <a:lnTo>
                  <a:pt x="801420" y="617000"/>
                </a:lnTo>
                <a:lnTo>
                  <a:pt x="824998" y="618588"/>
                </a:lnTo>
                <a:lnTo>
                  <a:pt x="848576" y="620176"/>
                </a:lnTo>
                <a:lnTo>
                  <a:pt x="872607" y="621537"/>
                </a:lnTo>
                <a:lnTo>
                  <a:pt x="896638" y="622671"/>
                </a:lnTo>
                <a:lnTo>
                  <a:pt x="920443" y="623579"/>
                </a:lnTo>
                <a:lnTo>
                  <a:pt x="944701" y="624259"/>
                </a:lnTo>
                <a:lnTo>
                  <a:pt x="969185" y="624713"/>
                </a:lnTo>
                <a:lnTo>
                  <a:pt x="993670" y="624940"/>
                </a:lnTo>
                <a:lnTo>
                  <a:pt x="1018381" y="625393"/>
                </a:lnTo>
                <a:lnTo>
                  <a:pt x="1043093" y="624940"/>
                </a:lnTo>
                <a:lnTo>
                  <a:pt x="1067578" y="624713"/>
                </a:lnTo>
                <a:lnTo>
                  <a:pt x="1091835" y="624259"/>
                </a:lnTo>
                <a:lnTo>
                  <a:pt x="1116093" y="623579"/>
                </a:lnTo>
                <a:lnTo>
                  <a:pt x="1140125" y="622671"/>
                </a:lnTo>
                <a:lnTo>
                  <a:pt x="1164156" y="621537"/>
                </a:lnTo>
                <a:lnTo>
                  <a:pt x="1187961" y="620176"/>
                </a:lnTo>
                <a:lnTo>
                  <a:pt x="1211539" y="618588"/>
                </a:lnTo>
                <a:lnTo>
                  <a:pt x="1235116" y="617000"/>
                </a:lnTo>
                <a:lnTo>
                  <a:pt x="1258467" y="614959"/>
                </a:lnTo>
                <a:lnTo>
                  <a:pt x="1281819" y="612917"/>
                </a:lnTo>
                <a:lnTo>
                  <a:pt x="1304716" y="610649"/>
                </a:lnTo>
                <a:lnTo>
                  <a:pt x="1327387" y="608381"/>
                </a:lnTo>
                <a:lnTo>
                  <a:pt x="1349832" y="605432"/>
                </a:lnTo>
                <a:lnTo>
                  <a:pt x="1372276" y="602710"/>
                </a:lnTo>
                <a:lnTo>
                  <a:pt x="1394493" y="599534"/>
                </a:lnTo>
                <a:lnTo>
                  <a:pt x="1416484" y="596358"/>
                </a:lnTo>
                <a:lnTo>
                  <a:pt x="1438022" y="592955"/>
                </a:lnTo>
                <a:lnTo>
                  <a:pt x="1459333" y="589553"/>
                </a:lnTo>
                <a:lnTo>
                  <a:pt x="1480643" y="585470"/>
                </a:lnTo>
                <a:lnTo>
                  <a:pt x="1501501" y="581387"/>
                </a:lnTo>
                <a:lnTo>
                  <a:pt x="1522131" y="577304"/>
                </a:lnTo>
                <a:lnTo>
                  <a:pt x="1542308" y="572994"/>
                </a:lnTo>
                <a:lnTo>
                  <a:pt x="1562259" y="568457"/>
                </a:lnTo>
                <a:lnTo>
                  <a:pt x="1582209" y="563920"/>
                </a:lnTo>
                <a:lnTo>
                  <a:pt x="1601480" y="558930"/>
                </a:lnTo>
                <a:lnTo>
                  <a:pt x="1620523" y="553939"/>
                </a:lnTo>
                <a:lnTo>
                  <a:pt x="1639340" y="548722"/>
                </a:lnTo>
                <a:lnTo>
                  <a:pt x="1657704" y="543278"/>
                </a:lnTo>
                <a:lnTo>
                  <a:pt x="1676067" y="537607"/>
                </a:lnTo>
                <a:lnTo>
                  <a:pt x="1693751" y="531936"/>
                </a:lnTo>
                <a:lnTo>
                  <a:pt x="1710981" y="526038"/>
                </a:lnTo>
                <a:lnTo>
                  <a:pt x="1726624" y="520594"/>
                </a:lnTo>
                <a:lnTo>
                  <a:pt x="1741587" y="514923"/>
                </a:lnTo>
                <a:lnTo>
                  <a:pt x="1755643" y="509479"/>
                </a:lnTo>
                <a:lnTo>
                  <a:pt x="1769699" y="503808"/>
                </a:lnTo>
                <a:lnTo>
                  <a:pt x="1782848" y="498137"/>
                </a:lnTo>
                <a:lnTo>
                  <a:pt x="1795543" y="492466"/>
                </a:lnTo>
                <a:lnTo>
                  <a:pt x="1807786" y="486568"/>
                </a:lnTo>
                <a:lnTo>
                  <a:pt x="1819575" y="480897"/>
                </a:lnTo>
                <a:lnTo>
                  <a:pt x="1830684" y="474999"/>
                </a:lnTo>
                <a:lnTo>
                  <a:pt x="1841566" y="469329"/>
                </a:lnTo>
                <a:lnTo>
                  <a:pt x="1851541" y="463658"/>
                </a:lnTo>
                <a:lnTo>
                  <a:pt x="1861289" y="457533"/>
                </a:lnTo>
                <a:lnTo>
                  <a:pt x="1870358" y="451862"/>
                </a:lnTo>
                <a:lnTo>
                  <a:pt x="1879199" y="445964"/>
                </a:lnTo>
                <a:lnTo>
                  <a:pt x="1887361" y="440293"/>
                </a:lnTo>
                <a:lnTo>
                  <a:pt x="1894843" y="434622"/>
                </a:lnTo>
                <a:lnTo>
                  <a:pt x="1902097" y="428951"/>
                </a:lnTo>
                <a:lnTo>
                  <a:pt x="1908899" y="423507"/>
                </a:lnTo>
                <a:lnTo>
                  <a:pt x="1915020" y="417836"/>
                </a:lnTo>
                <a:lnTo>
                  <a:pt x="1920914" y="412392"/>
                </a:lnTo>
                <a:lnTo>
                  <a:pt x="1926129" y="407175"/>
                </a:lnTo>
                <a:lnTo>
                  <a:pt x="1931116" y="401731"/>
                </a:lnTo>
                <a:lnTo>
                  <a:pt x="1935197" y="396513"/>
                </a:lnTo>
                <a:lnTo>
                  <a:pt x="1939051" y="391296"/>
                </a:lnTo>
                <a:lnTo>
                  <a:pt x="1942678" y="386533"/>
                </a:lnTo>
                <a:lnTo>
                  <a:pt x="1945399" y="381315"/>
                </a:lnTo>
                <a:lnTo>
                  <a:pt x="1947666" y="376552"/>
                </a:lnTo>
                <a:lnTo>
                  <a:pt x="1949933" y="371788"/>
                </a:lnTo>
                <a:lnTo>
                  <a:pt x="1951293" y="367251"/>
                </a:lnTo>
                <a:lnTo>
                  <a:pt x="1952654" y="362715"/>
                </a:lnTo>
                <a:lnTo>
                  <a:pt x="1953107" y="358631"/>
                </a:lnTo>
                <a:lnTo>
                  <a:pt x="1953560" y="354548"/>
                </a:lnTo>
                <a:lnTo>
                  <a:pt x="1953107" y="350012"/>
                </a:lnTo>
                <a:lnTo>
                  <a:pt x="1952654" y="345929"/>
                </a:lnTo>
                <a:lnTo>
                  <a:pt x="1951293" y="341392"/>
                </a:lnTo>
                <a:lnTo>
                  <a:pt x="1949933" y="336855"/>
                </a:lnTo>
                <a:lnTo>
                  <a:pt x="1947666" y="332091"/>
                </a:lnTo>
                <a:lnTo>
                  <a:pt x="1945399" y="327328"/>
                </a:lnTo>
                <a:lnTo>
                  <a:pt x="1942678" y="322564"/>
                </a:lnTo>
                <a:lnTo>
                  <a:pt x="1939051" y="317347"/>
                </a:lnTo>
                <a:lnTo>
                  <a:pt x="1935197" y="312130"/>
                </a:lnTo>
                <a:lnTo>
                  <a:pt x="1931116" y="306912"/>
                </a:lnTo>
                <a:lnTo>
                  <a:pt x="1926129" y="301695"/>
                </a:lnTo>
                <a:lnTo>
                  <a:pt x="1920914" y="296251"/>
                </a:lnTo>
                <a:lnTo>
                  <a:pt x="1915020" y="290807"/>
                </a:lnTo>
                <a:lnTo>
                  <a:pt x="1908899" y="285136"/>
                </a:lnTo>
                <a:lnTo>
                  <a:pt x="1902097" y="279692"/>
                </a:lnTo>
                <a:lnTo>
                  <a:pt x="1894843" y="274021"/>
                </a:lnTo>
                <a:lnTo>
                  <a:pt x="1887361" y="268350"/>
                </a:lnTo>
                <a:lnTo>
                  <a:pt x="1879199" y="262679"/>
                </a:lnTo>
                <a:lnTo>
                  <a:pt x="1870358" y="256781"/>
                </a:lnTo>
                <a:lnTo>
                  <a:pt x="1861289" y="251110"/>
                </a:lnTo>
                <a:lnTo>
                  <a:pt x="1851541" y="245439"/>
                </a:lnTo>
                <a:lnTo>
                  <a:pt x="1841566" y="239314"/>
                </a:lnTo>
                <a:lnTo>
                  <a:pt x="1830684" y="233644"/>
                </a:lnTo>
                <a:lnTo>
                  <a:pt x="1819575" y="227746"/>
                </a:lnTo>
                <a:lnTo>
                  <a:pt x="1807786" y="222075"/>
                </a:lnTo>
                <a:lnTo>
                  <a:pt x="1795543" y="216177"/>
                </a:lnTo>
                <a:lnTo>
                  <a:pt x="1782848" y="210506"/>
                </a:lnTo>
                <a:lnTo>
                  <a:pt x="1769699" y="204835"/>
                </a:lnTo>
                <a:lnTo>
                  <a:pt x="1755643" y="199164"/>
                </a:lnTo>
                <a:lnTo>
                  <a:pt x="1741587" y="193493"/>
                </a:lnTo>
                <a:lnTo>
                  <a:pt x="1726624" y="188049"/>
                </a:lnTo>
                <a:lnTo>
                  <a:pt x="1710981" y="182605"/>
                </a:lnTo>
                <a:lnTo>
                  <a:pt x="1693751" y="176707"/>
                </a:lnTo>
                <a:lnTo>
                  <a:pt x="1676067" y="170809"/>
                </a:lnTo>
                <a:lnTo>
                  <a:pt x="1657704" y="165365"/>
                </a:lnTo>
                <a:lnTo>
                  <a:pt x="1639340" y="159921"/>
                </a:lnTo>
                <a:lnTo>
                  <a:pt x="1620523" y="154931"/>
                </a:lnTo>
                <a:lnTo>
                  <a:pt x="1601480" y="149713"/>
                </a:lnTo>
                <a:lnTo>
                  <a:pt x="1582209" y="144723"/>
                </a:lnTo>
                <a:lnTo>
                  <a:pt x="1562259" y="140186"/>
                </a:lnTo>
                <a:lnTo>
                  <a:pt x="1542308" y="135423"/>
                </a:lnTo>
                <a:lnTo>
                  <a:pt x="1522131" y="131339"/>
                </a:lnTo>
                <a:lnTo>
                  <a:pt x="1501501" y="127256"/>
                </a:lnTo>
                <a:lnTo>
                  <a:pt x="1480643" y="123173"/>
                </a:lnTo>
                <a:lnTo>
                  <a:pt x="1459333" y="119317"/>
                </a:lnTo>
                <a:lnTo>
                  <a:pt x="1438022" y="115688"/>
                </a:lnTo>
                <a:lnTo>
                  <a:pt x="1416484" y="112285"/>
                </a:lnTo>
                <a:lnTo>
                  <a:pt x="1394493" y="108882"/>
                </a:lnTo>
                <a:lnTo>
                  <a:pt x="1372276" y="106160"/>
                </a:lnTo>
                <a:lnTo>
                  <a:pt x="1349832" y="103211"/>
                </a:lnTo>
                <a:lnTo>
                  <a:pt x="1327387" y="100489"/>
                </a:lnTo>
                <a:lnTo>
                  <a:pt x="1304716" y="97767"/>
                </a:lnTo>
                <a:lnTo>
                  <a:pt x="1281819" y="95726"/>
                </a:lnTo>
                <a:lnTo>
                  <a:pt x="1258467" y="93457"/>
                </a:lnTo>
                <a:lnTo>
                  <a:pt x="1235116" y="91643"/>
                </a:lnTo>
                <a:lnTo>
                  <a:pt x="1211539" y="89828"/>
                </a:lnTo>
                <a:lnTo>
                  <a:pt x="1187961" y="88467"/>
                </a:lnTo>
                <a:lnTo>
                  <a:pt x="1164156" y="86879"/>
                </a:lnTo>
                <a:lnTo>
                  <a:pt x="1140125" y="85972"/>
                </a:lnTo>
                <a:lnTo>
                  <a:pt x="1116093" y="85064"/>
                </a:lnTo>
                <a:lnTo>
                  <a:pt x="1091835" y="84384"/>
                </a:lnTo>
                <a:lnTo>
                  <a:pt x="1067578" y="83930"/>
                </a:lnTo>
                <a:lnTo>
                  <a:pt x="1043093" y="83703"/>
                </a:lnTo>
                <a:lnTo>
                  <a:pt x="1018381" y="83477"/>
                </a:lnTo>
                <a:close/>
                <a:moveTo>
                  <a:pt x="1018381" y="0"/>
                </a:moveTo>
                <a:lnTo>
                  <a:pt x="1044680" y="227"/>
                </a:lnTo>
                <a:lnTo>
                  <a:pt x="1070525" y="681"/>
                </a:lnTo>
                <a:lnTo>
                  <a:pt x="1096597" y="1134"/>
                </a:lnTo>
                <a:lnTo>
                  <a:pt x="1122441" y="1815"/>
                </a:lnTo>
                <a:lnTo>
                  <a:pt x="1148060" y="2949"/>
                </a:lnTo>
                <a:lnTo>
                  <a:pt x="1173451" y="4083"/>
                </a:lnTo>
                <a:lnTo>
                  <a:pt x="1198389" y="5671"/>
                </a:lnTo>
                <a:lnTo>
                  <a:pt x="1223554" y="7259"/>
                </a:lnTo>
                <a:lnTo>
                  <a:pt x="1248265" y="9074"/>
                </a:lnTo>
                <a:lnTo>
                  <a:pt x="1272750" y="11342"/>
                </a:lnTo>
                <a:lnTo>
                  <a:pt x="1297235" y="13384"/>
                </a:lnTo>
                <a:lnTo>
                  <a:pt x="1321266" y="16106"/>
                </a:lnTo>
                <a:lnTo>
                  <a:pt x="1344844" y="18601"/>
                </a:lnTo>
                <a:lnTo>
                  <a:pt x="1368422" y="21777"/>
                </a:lnTo>
                <a:lnTo>
                  <a:pt x="1391773" y="24725"/>
                </a:lnTo>
                <a:lnTo>
                  <a:pt x="1414897" y="27901"/>
                </a:lnTo>
                <a:lnTo>
                  <a:pt x="1437568" y="31531"/>
                </a:lnTo>
                <a:lnTo>
                  <a:pt x="1460013" y="35160"/>
                </a:lnTo>
                <a:lnTo>
                  <a:pt x="1481777" y="39016"/>
                </a:lnTo>
                <a:lnTo>
                  <a:pt x="1503768" y="42873"/>
                </a:lnTo>
                <a:lnTo>
                  <a:pt x="1525079" y="46956"/>
                </a:lnTo>
                <a:lnTo>
                  <a:pt x="1546389" y="51492"/>
                </a:lnTo>
                <a:lnTo>
                  <a:pt x="1567247" y="56029"/>
                </a:lnTo>
                <a:lnTo>
                  <a:pt x="1587877" y="60566"/>
                </a:lnTo>
                <a:lnTo>
                  <a:pt x="1608054" y="65556"/>
                </a:lnTo>
                <a:lnTo>
                  <a:pt x="1627778" y="70547"/>
                </a:lnTo>
                <a:lnTo>
                  <a:pt x="1647049" y="75537"/>
                </a:lnTo>
                <a:lnTo>
                  <a:pt x="1666319" y="80981"/>
                </a:lnTo>
                <a:lnTo>
                  <a:pt x="1684682" y="86425"/>
                </a:lnTo>
                <a:lnTo>
                  <a:pt x="1703046" y="92096"/>
                </a:lnTo>
                <a:lnTo>
                  <a:pt x="1720956" y="97994"/>
                </a:lnTo>
                <a:lnTo>
                  <a:pt x="1738413" y="104119"/>
                </a:lnTo>
                <a:lnTo>
                  <a:pt x="1755416" y="110017"/>
                </a:lnTo>
                <a:lnTo>
                  <a:pt x="1772192" y="116141"/>
                </a:lnTo>
                <a:lnTo>
                  <a:pt x="1788515" y="122493"/>
                </a:lnTo>
                <a:lnTo>
                  <a:pt x="1804159" y="129071"/>
                </a:lnTo>
                <a:lnTo>
                  <a:pt x="1819575" y="135649"/>
                </a:lnTo>
                <a:lnTo>
                  <a:pt x="1834311" y="142455"/>
                </a:lnTo>
                <a:lnTo>
                  <a:pt x="1848820" y="149486"/>
                </a:lnTo>
                <a:lnTo>
                  <a:pt x="1862876" y="156292"/>
                </a:lnTo>
                <a:lnTo>
                  <a:pt x="1876252" y="163324"/>
                </a:lnTo>
                <a:lnTo>
                  <a:pt x="1889175" y="170809"/>
                </a:lnTo>
                <a:lnTo>
                  <a:pt x="1901871" y="178068"/>
                </a:lnTo>
                <a:lnTo>
                  <a:pt x="1913659" y="185554"/>
                </a:lnTo>
                <a:lnTo>
                  <a:pt x="1925448" y="193039"/>
                </a:lnTo>
                <a:lnTo>
                  <a:pt x="1936331" y="200752"/>
                </a:lnTo>
                <a:lnTo>
                  <a:pt x="1946759" y="208464"/>
                </a:lnTo>
                <a:lnTo>
                  <a:pt x="1956734" y="216404"/>
                </a:lnTo>
                <a:lnTo>
                  <a:pt x="1966029" y="224570"/>
                </a:lnTo>
                <a:lnTo>
                  <a:pt x="1975098" y="232509"/>
                </a:lnTo>
                <a:lnTo>
                  <a:pt x="1983259" y="240675"/>
                </a:lnTo>
                <a:lnTo>
                  <a:pt x="1991194" y="249069"/>
                </a:lnTo>
                <a:lnTo>
                  <a:pt x="1997996" y="257462"/>
                </a:lnTo>
                <a:lnTo>
                  <a:pt x="2004797" y="265628"/>
                </a:lnTo>
                <a:lnTo>
                  <a:pt x="2010691" y="274248"/>
                </a:lnTo>
                <a:lnTo>
                  <a:pt x="2016132" y="283094"/>
                </a:lnTo>
                <a:lnTo>
                  <a:pt x="2020893" y="291487"/>
                </a:lnTo>
                <a:lnTo>
                  <a:pt x="2025201" y="300334"/>
                </a:lnTo>
                <a:lnTo>
                  <a:pt x="2028375" y="309408"/>
                </a:lnTo>
                <a:lnTo>
                  <a:pt x="2029962" y="313717"/>
                </a:lnTo>
                <a:lnTo>
                  <a:pt x="2031549" y="318027"/>
                </a:lnTo>
                <a:lnTo>
                  <a:pt x="2032909" y="322791"/>
                </a:lnTo>
                <a:lnTo>
                  <a:pt x="2033816" y="327101"/>
                </a:lnTo>
                <a:lnTo>
                  <a:pt x="2034723" y="331411"/>
                </a:lnTo>
                <a:lnTo>
                  <a:pt x="2035403" y="336174"/>
                </a:lnTo>
                <a:lnTo>
                  <a:pt x="2035856" y="340484"/>
                </a:lnTo>
                <a:lnTo>
                  <a:pt x="2036536" y="345248"/>
                </a:lnTo>
                <a:lnTo>
                  <a:pt x="2036763" y="349785"/>
                </a:lnTo>
                <a:lnTo>
                  <a:pt x="2036763" y="354548"/>
                </a:lnTo>
                <a:lnTo>
                  <a:pt x="2036763" y="623579"/>
                </a:lnTo>
                <a:lnTo>
                  <a:pt x="2036763" y="628115"/>
                </a:lnTo>
                <a:lnTo>
                  <a:pt x="2036536" y="632879"/>
                </a:lnTo>
                <a:lnTo>
                  <a:pt x="2035856" y="637189"/>
                </a:lnTo>
                <a:lnTo>
                  <a:pt x="2035403" y="641726"/>
                </a:lnTo>
                <a:lnTo>
                  <a:pt x="2034723" y="646489"/>
                </a:lnTo>
                <a:lnTo>
                  <a:pt x="2033816" y="650799"/>
                </a:lnTo>
                <a:lnTo>
                  <a:pt x="2032909" y="655109"/>
                </a:lnTo>
                <a:lnTo>
                  <a:pt x="2031549" y="659873"/>
                </a:lnTo>
                <a:lnTo>
                  <a:pt x="2029962" y="664183"/>
                </a:lnTo>
                <a:lnTo>
                  <a:pt x="2028375" y="668720"/>
                </a:lnTo>
                <a:lnTo>
                  <a:pt x="2025201" y="677339"/>
                </a:lnTo>
                <a:lnTo>
                  <a:pt x="2020893" y="686186"/>
                </a:lnTo>
                <a:lnTo>
                  <a:pt x="2016132" y="695033"/>
                </a:lnTo>
                <a:lnTo>
                  <a:pt x="2010691" y="703426"/>
                </a:lnTo>
                <a:lnTo>
                  <a:pt x="2004797" y="712272"/>
                </a:lnTo>
                <a:lnTo>
                  <a:pt x="1997996" y="720439"/>
                </a:lnTo>
                <a:lnTo>
                  <a:pt x="1991194" y="729058"/>
                </a:lnTo>
                <a:lnTo>
                  <a:pt x="1983259" y="737225"/>
                </a:lnTo>
                <a:lnTo>
                  <a:pt x="1975098" y="745391"/>
                </a:lnTo>
                <a:lnTo>
                  <a:pt x="1966029" y="753557"/>
                </a:lnTo>
                <a:lnTo>
                  <a:pt x="1956734" y="761496"/>
                </a:lnTo>
                <a:lnTo>
                  <a:pt x="1946759" y="769209"/>
                </a:lnTo>
                <a:lnTo>
                  <a:pt x="1936331" y="777148"/>
                </a:lnTo>
                <a:lnTo>
                  <a:pt x="1925448" y="784861"/>
                </a:lnTo>
                <a:lnTo>
                  <a:pt x="1913659" y="792346"/>
                </a:lnTo>
                <a:lnTo>
                  <a:pt x="1901871" y="799832"/>
                </a:lnTo>
                <a:lnTo>
                  <a:pt x="1889175" y="807091"/>
                </a:lnTo>
                <a:lnTo>
                  <a:pt x="1876252" y="814577"/>
                </a:lnTo>
                <a:lnTo>
                  <a:pt x="1862876" y="821609"/>
                </a:lnTo>
                <a:lnTo>
                  <a:pt x="1848820" y="828640"/>
                </a:lnTo>
                <a:lnTo>
                  <a:pt x="1834311" y="835446"/>
                </a:lnTo>
                <a:lnTo>
                  <a:pt x="1819575" y="842251"/>
                </a:lnTo>
                <a:lnTo>
                  <a:pt x="1804159" y="848829"/>
                </a:lnTo>
                <a:lnTo>
                  <a:pt x="1788515" y="855407"/>
                </a:lnTo>
                <a:lnTo>
                  <a:pt x="1772192" y="861759"/>
                </a:lnTo>
                <a:lnTo>
                  <a:pt x="1755416" y="868110"/>
                </a:lnTo>
                <a:lnTo>
                  <a:pt x="1738413" y="874008"/>
                </a:lnTo>
                <a:lnTo>
                  <a:pt x="1720956" y="879906"/>
                </a:lnTo>
                <a:lnTo>
                  <a:pt x="1703046" y="885804"/>
                </a:lnTo>
                <a:lnTo>
                  <a:pt x="1684682" y="891475"/>
                </a:lnTo>
                <a:lnTo>
                  <a:pt x="1666319" y="896919"/>
                </a:lnTo>
                <a:lnTo>
                  <a:pt x="1647049" y="902363"/>
                </a:lnTo>
                <a:lnTo>
                  <a:pt x="1627778" y="907580"/>
                </a:lnTo>
                <a:lnTo>
                  <a:pt x="1608054" y="912344"/>
                </a:lnTo>
                <a:lnTo>
                  <a:pt x="1587877" y="917334"/>
                </a:lnTo>
                <a:lnTo>
                  <a:pt x="1567247" y="921871"/>
                </a:lnTo>
                <a:lnTo>
                  <a:pt x="1546389" y="926634"/>
                </a:lnTo>
                <a:lnTo>
                  <a:pt x="1525079" y="930944"/>
                </a:lnTo>
                <a:lnTo>
                  <a:pt x="1503768" y="935027"/>
                </a:lnTo>
                <a:lnTo>
                  <a:pt x="1481777" y="938884"/>
                </a:lnTo>
                <a:lnTo>
                  <a:pt x="1460013" y="942740"/>
                </a:lnTo>
                <a:lnTo>
                  <a:pt x="1437568" y="946369"/>
                </a:lnTo>
                <a:lnTo>
                  <a:pt x="1414897" y="949999"/>
                </a:lnTo>
                <a:lnTo>
                  <a:pt x="1391773" y="953175"/>
                </a:lnTo>
                <a:lnTo>
                  <a:pt x="1368422" y="956123"/>
                </a:lnTo>
                <a:lnTo>
                  <a:pt x="1344844" y="959299"/>
                </a:lnTo>
                <a:lnTo>
                  <a:pt x="1321266" y="961794"/>
                </a:lnTo>
                <a:lnTo>
                  <a:pt x="1297235" y="964516"/>
                </a:lnTo>
                <a:lnTo>
                  <a:pt x="1272750" y="966558"/>
                </a:lnTo>
                <a:lnTo>
                  <a:pt x="1248265" y="968826"/>
                </a:lnTo>
                <a:lnTo>
                  <a:pt x="1223554" y="970641"/>
                </a:lnTo>
                <a:lnTo>
                  <a:pt x="1198389" y="972229"/>
                </a:lnTo>
                <a:lnTo>
                  <a:pt x="1173451" y="973817"/>
                </a:lnTo>
                <a:lnTo>
                  <a:pt x="1148060" y="974951"/>
                </a:lnTo>
                <a:lnTo>
                  <a:pt x="1122441" y="976085"/>
                </a:lnTo>
                <a:lnTo>
                  <a:pt x="1096597" y="976766"/>
                </a:lnTo>
                <a:lnTo>
                  <a:pt x="1070525" y="977446"/>
                </a:lnTo>
                <a:lnTo>
                  <a:pt x="1044680" y="977673"/>
                </a:lnTo>
                <a:lnTo>
                  <a:pt x="1018381" y="977900"/>
                </a:lnTo>
                <a:lnTo>
                  <a:pt x="992083" y="977673"/>
                </a:lnTo>
                <a:lnTo>
                  <a:pt x="966011" y="977446"/>
                </a:lnTo>
                <a:lnTo>
                  <a:pt x="939940" y="976766"/>
                </a:lnTo>
                <a:lnTo>
                  <a:pt x="914095" y="976085"/>
                </a:lnTo>
                <a:lnTo>
                  <a:pt x="888477" y="974951"/>
                </a:lnTo>
                <a:lnTo>
                  <a:pt x="863312" y="973817"/>
                </a:lnTo>
                <a:lnTo>
                  <a:pt x="838147" y="972229"/>
                </a:lnTo>
                <a:lnTo>
                  <a:pt x="812982" y="970641"/>
                </a:lnTo>
                <a:lnTo>
                  <a:pt x="788271" y="968826"/>
                </a:lnTo>
                <a:lnTo>
                  <a:pt x="763786" y="966558"/>
                </a:lnTo>
                <a:lnTo>
                  <a:pt x="739528" y="964516"/>
                </a:lnTo>
                <a:lnTo>
                  <a:pt x="715497" y="961794"/>
                </a:lnTo>
                <a:lnTo>
                  <a:pt x="691692" y="959299"/>
                </a:lnTo>
                <a:lnTo>
                  <a:pt x="668115" y="956123"/>
                </a:lnTo>
                <a:lnTo>
                  <a:pt x="644990" y="953175"/>
                </a:lnTo>
                <a:lnTo>
                  <a:pt x="621866" y="949999"/>
                </a:lnTo>
                <a:lnTo>
                  <a:pt x="599195" y="946369"/>
                </a:lnTo>
                <a:lnTo>
                  <a:pt x="576750" y="942740"/>
                </a:lnTo>
                <a:lnTo>
                  <a:pt x="554759" y="938884"/>
                </a:lnTo>
                <a:lnTo>
                  <a:pt x="532995" y="935027"/>
                </a:lnTo>
                <a:lnTo>
                  <a:pt x="511458" y="930944"/>
                </a:lnTo>
                <a:lnTo>
                  <a:pt x="490147" y="926634"/>
                </a:lnTo>
                <a:lnTo>
                  <a:pt x="469290" y="921871"/>
                </a:lnTo>
                <a:lnTo>
                  <a:pt x="448886" y="917334"/>
                </a:lnTo>
                <a:lnTo>
                  <a:pt x="428935" y="912344"/>
                </a:lnTo>
                <a:lnTo>
                  <a:pt x="408985" y="907580"/>
                </a:lnTo>
                <a:lnTo>
                  <a:pt x="389715" y="902363"/>
                </a:lnTo>
                <a:lnTo>
                  <a:pt x="370671" y="896919"/>
                </a:lnTo>
                <a:lnTo>
                  <a:pt x="352081" y="891475"/>
                </a:lnTo>
                <a:lnTo>
                  <a:pt x="333717" y="885804"/>
                </a:lnTo>
                <a:lnTo>
                  <a:pt x="315580" y="879906"/>
                </a:lnTo>
                <a:lnTo>
                  <a:pt x="298124" y="874008"/>
                </a:lnTo>
                <a:lnTo>
                  <a:pt x="281120" y="868110"/>
                </a:lnTo>
                <a:lnTo>
                  <a:pt x="264571" y="861759"/>
                </a:lnTo>
                <a:lnTo>
                  <a:pt x="248474" y="855407"/>
                </a:lnTo>
                <a:lnTo>
                  <a:pt x="232605" y="848829"/>
                </a:lnTo>
                <a:lnTo>
                  <a:pt x="217188" y="842251"/>
                </a:lnTo>
                <a:lnTo>
                  <a:pt x="202225" y="835446"/>
                </a:lnTo>
                <a:lnTo>
                  <a:pt x="187716" y="828640"/>
                </a:lnTo>
                <a:lnTo>
                  <a:pt x="173887" y="821609"/>
                </a:lnTo>
                <a:lnTo>
                  <a:pt x="160511" y="814577"/>
                </a:lnTo>
                <a:lnTo>
                  <a:pt x="147362" y="807091"/>
                </a:lnTo>
                <a:lnTo>
                  <a:pt x="134892" y="799832"/>
                </a:lnTo>
                <a:lnTo>
                  <a:pt x="122877" y="792346"/>
                </a:lnTo>
                <a:lnTo>
                  <a:pt x="111541" y="784861"/>
                </a:lnTo>
                <a:lnTo>
                  <a:pt x="100433" y="777148"/>
                </a:lnTo>
                <a:lnTo>
                  <a:pt x="90004" y="769209"/>
                </a:lnTo>
                <a:lnTo>
                  <a:pt x="80029" y="761496"/>
                </a:lnTo>
                <a:lnTo>
                  <a:pt x="70734" y="753557"/>
                </a:lnTo>
                <a:lnTo>
                  <a:pt x="61665" y="745391"/>
                </a:lnTo>
                <a:lnTo>
                  <a:pt x="53504" y="737225"/>
                </a:lnTo>
                <a:lnTo>
                  <a:pt x="45795" y="729058"/>
                </a:lnTo>
                <a:lnTo>
                  <a:pt x="38541" y="720439"/>
                </a:lnTo>
                <a:lnTo>
                  <a:pt x="31966" y="712272"/>
                </a:lnTo>
                <a:lnTo>
                  <a:pt x="26072" y="703426"/>
                </a:lnTo>
                <a:lnTo>
                  <a:pt x="20631" y="695033"/>
                </a:lnTo>
                <a:lnTo>
                  <a:pt x="15870" y="686186"/>
                </a:lnTo>
                <a:lnTo>
                  <a:pt x="11562" y="677339"/>
                </a:lnTo>
                <a:lnTo>
                  <a:pt x="8162" y="668720"/>
                </a:lnTo>
                <a:lnTo>
                  <a:pt x="6575" y="664183"/>
                </a:lnTo>
                <a:lnTo>
                  <a:pt x="5214" y="659873"/>
                </a:lnTo>
                <a:lnTo>
                  <a:pt x="3854" y="655109"/>
                </a:lnTo>
                <a:lnTo>
                  <a:pt x="2947" y="650799"/>
                </a:lnTo>
                <a:lnTo>
                  <a:pt x="2040" y="646489"/>
                </a:lnTo>
                <a:lnTo>
                  <a:pt x="1360" y="641726"/>
                </a:lnTo>
                <a:lnTo>
                  <a:pt x="907" y="637189"/>
                </a:lnTo>
                <a:lnTo>
                  <a:pt x="227" y="632879"/>
                </a:lnTo>
                <a:lnTo>
                  <a:pt x="0" y="628115"/>
                </a:lnTo>
                <a:lnTo>
                  <a:pt x="0" y="623579"/>
                </a:lnTo>
                <a:lnTo>
                  <a:pt x="0" y="354548"/>
                </a:lnTo>
                <a:lnTo>
                  <a:pt x="0" y="349785"/>
                </a:lnTo>
                <a:lnTo>
                  <a:pt x="227" y="345248"/>
                </a:lnTo>
                <a:lnTo>
                  <a:pt x="907" y="340484"/>
                </a:lnTo>
                <a:lnTo>
                  <a:pt x="1360" y="336174"/>
                </a:lnTo>
                <a:lnTo>
                  <a:pt x="2040" y="331411"/>
                </a:lnTo>
                <a:lnTo>
                  <a:pt x="2947" y="327101"/>
                </a:lnTo>
                <a:lnTo>
                  <a:pt x="3854" y="322791"/>
                </a:lnTo>
                <a:lnTo>
                  <a:pt x="5214" y="318027"/>
                </a:lnTo>
                <a:lnTo>
                  <a:pt x="6575" y="313717"/>
                </a:lnTo>
                <a:lnTo>
                  <a:pt x="8162" y="309408"/>
                </a:lnTo>
                <a:lnTo>
                  <a:pt x="11562" y="300334"/>
                </a:lnTo>
                <a:lnTo>
                  <a:pt x="15870" y="291487"/>
                </a:lnTo>
                <a:lnTo>
                  <a:pt x="20631" y="283094"/>
                </a:lnTo>
                <a:lnTo>
                  <a:pt x="26072" y="274248"/>
                </a:lnTo>
                <a:lnTo>
                  <a:pt x="31966" y="265628"/>
                </a:lnTo>
                <a:lnTo>
                  <a:pt x="38541" y="257462"/>
                </a:lnTo>
                <a:lnTo>
                  <a:pt x="45795" y="249069"/>
                </a:lnTo>
                <a:lnTo>
                  <a:pt x="53504" y="240675"/>
                </a:lnTo>
                <a:lnTo>
                  <a:pt x="61665" y="232509"/>
                </a:lnTo>
                <a:lnTo>
                  <a:pt x="70734" y="224570"/>
                </a:lnTo>
                <a:lnTo>
                  <a:pt x="80029" y="216404"/>
                </a:lnTo>
                <a:lnTo>
                  <a:pt x="90004" y="208464"/>
                </a:lnTo>
                <a:lnTo>
                  <a:pt x="100433" y="200752"/>
                </a:lnTo>
                <a:lnTo>
                  <a:pt x="111541" y="193039"/>
                </a:lnTo>
                <a:lnTo>
                  <a:pt x="122877" y="185554"/>
                </a:lnTo>
                <a:lnTo>
                  <a:pt x="134892" y="178068"/>
                </a:lnTo>
                <a:lnTo>
                  <a:pt x="147362" y="170809"/>
                </a:lnTo>
                <a:lnTo>
                  <a:pt x="160511" y="163324"/>
                </a:lnTo>
                <a:lnTo>
                  <a:pt x="173887" y="156292"/>
                </a:lnTo>
                <a:lnTo>
                  <a:pt x="187716" y="149486"/>
                </a:lnTo>
                <a:lnTo>
                  <a:pt x="202225" y="142455"/>
                </a:lnTo>
                <a:lnTo>
                  <a:pt x="217188" y="135649"/>
                </a:lnTo>
                <a:lnTo>
                  <a:pt x="232605" y="129071"/>
                </a:lnTo>
                <a:lnTo>
                  <a:pt x="248474" y="122493"/>
                </a:lnTo>
                <a:lnTo>
                  <a:pt x="264571" y="116141"/>
                </a:lnTo>
                <a:lnTo>
                  <a:pt x="281120" y="110017"/>
                </a:lnTo>
                <a:lnTo>
                  <a:pt x="298124" y="104119"/>
                </a:lnTo>
                <a:lnTo>
                  <a:pt x="315580" y="97994"/>
                </a:lnTo>
                <a:lnTo>
                  <a:pt x="333717" y="92096"/>
                </a:lnTo>
                <a:lnTo>
                  <a:pt x="352081" y="86425"/>
                </a:lnTo>
                <a:lnTo>
                  <a:pt x="370671" y="80981"/>
                </a:lnTo>
                <a:lnTo>
                  <a:pt x="389715" y="75537"/>
                </a:lnTo>
                <a:lnTo>
                  <a:pt x="408985" y="70547"/>
                </a:lnTo>
                <a:lnTo>
                  <a:pt x="428935" y="65556"/>
                </a:lnTo>
                <a:lnTo>
                  <a:pt x="448886" y="60566"/>
                </a:lnTo>
                <a:lnTo>
                  <a:pt x="469290" y="56029"/>
                </a:lnTo>
                <a:lnTo>
                  <a:pt x="490147" y="51492"/>
                </a:lnTo>
                <a:lnTo>
                  <a:pt x="511458" y="46956"/>
                </a:lnTo>
                <a:lnTo>
                  <a:pt x="532995" y="42873"/>
                </a:lnTo>
                <a:lnTo>
                  <a:pt x="554759" y="39016"/>
                </a:lnTo>
                <a:lnTo>
                  <a:pt x="576750" y="35160"/>
                </a:lnTo>
                <a:lnTo>
                  <a:pt x="599195" y="31531"/>
                </a:lnTo>
                <a:lnTo>
                  <a:pt x="621866" y="27901"/>
                </a:lnTo>
                <a:lnTo>
                  <a:pt x="644990" y="24725"/>
                </a:lnTo>
                <a:lnTo>
                  <a:pt x="668115" y="21777"/>
                </a:lnTo>
                <a:lnTo>
                  <a:pt x="691692" y="18601"/>
                </a:lnTo>
                <a:lnTo>
                  <a:pt x="715497" y="16106"/>
                </a:lnTo>
                <a:lnTo>
                  <a:pt x="739528" y="13384"/>
                </a:lnTo>
                <a:lnTo>
                  <a:pt x="763786" y="11342"/>
                </a:lnTo>
                <a:lnTo>
                  <a:pt x="788271" y="9074"/>
                </a:lnTo>
                <a:lnTo>
                  <a:pt x="812982" y="7259"/>
                </a:lnTo>
                <a:lnTo>
                  <a:pt x="838147" y="5671"/>
                </a:lnTo>
                <a:lnTo>
                  <a:pt x="863312" y="4083"/>
                </a:lnTo>
                <a:lnTo>
                  <a:pt x="888477" y="2949"/>
                </a:lnTo>
                <a:lnTo>
                  <a:pt x="914095" y="1815"/>
                </a:lnTo>
                <a:lnTo>
                  <a:pt x="939940" y="1134"/>
                </a:lnTo>
                <a:lnTo>
                  <a:pt x="966011" y="681"/>
                </a:lnTo>
                <a:lnTo>
                  <a:pt x="992083" y="227"/>
                </a:lnTo>
                <a:lnTo>
                  <a:pt x="1018381"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29" name="KSO_Shape"/>
          <p:cNvSpPr/>
          <p:nvPr/>
        </p:nvSpPr>
        <p:spPr bwMode="auto">
          <a:xfrm>
            <a:off x="7935154" y="2754939"/>
            <a:ext cx="199022" cy="248260"/>
          </a:xfrm>
          <a:custGeom>
            <a:avLst/>
            <a:gdLst>
              <a:gd name="T0" fmla="*/ 333987 w 1157288"/>
              <a:gd name="T1" fmla="*/ 885791 h 1444625"/>
              <a:gd name="T2" fmla="*/ 518037 w 1157288"/>
              <a:gd name="T3" fmla="*/ 1008880 h 1444625"/>
              <a:gd name="T4" fmla="*/ 541380 w 1157288"/>
              <a:gd name="T5" fmla="*/ 973626 h 1444625"/>
              <a:gd name="T6" fmla="*/ 720643 w 1157288"/>
              <a:gd name="T7" fmla="*/ 809308 h 1444625"/>
              <a:gd name="T8" fmla="*/ 776008 w 1157288"/>
              <a:gd name="T9" fmla="*/ 713107 h 1444625"/>
              <a:gd name="T10" fmla="*/ 799650 w 1157288"/>
              <a:gd name="T11" fmla="*/ 677854 h 1444625"/>
              <a:gd name="T12" fmla="*/ 842745 w 1157288"/>
              <a:gd name="T13" fmla="*/ 677854 h 1444625"/>
              <a:gd name="T14" fmla="*/ 866686 w 1157288"/>
              <a:gd name="T15" fmla="*/ 713107 h 1444625"/>
              <a:gd name="T16" fmla="*/ 1046248 w 1157288"/>
              <a:gd name="T17" fmla="*/ 751647 h 1444625"/>
              <a:gd name="T18" fmla="*/ 1081562 w 1157288"/>
              <a:gd name="T19" fmla="*/ 759713 h 1444625"/>
              <a:gd name="T20" fmla="*/ 1099518 w 1157288"/>
              <a:gd name="T21" fmla="*/ 805724 h 1444625"/>
              <a:gd name="T22" fmla="*/ 1072883 w 1157288"/>
              <a:gd name="T23" fmla="*/ 837989 h 1444625"/>
              <a:gd name="T24" fmla="*/ 1029489 w 1157288"/>
              <a:gd name="T25" fmla="*/ 834105 h 1444625"/>
              <a:gd name="T26" fmla="*/ 1009438 w 1157288"/>
              <a:gd name="T27" fmla="*/ 796461 h 1444625"/>
              <a:gd name="T28" fmla="*/ 830175 w 1157288"/>
              <a:gd name="T29" fmla="*/ 762104 h 1444625"/>
              <a:gd name="T30" fmla="*/ 738300 w 1157288"/>
              <a:gd name="T31" fmla="*/ 825142 h 1444625"/>
              <a:gd name="T32" fmla="*/ 608117 w 1157288"/>
              <a:gd name="T33" fmla="*/ 1018141 h 1444625"/>
              <a:gd name="T34" fmla="*/ 584774 w 1157288"/>
              <a:gd name="T35" fmla="*/ 1053394 h 1444625"/>
              <a:gd name="T36" fmla="*/ 541081 w 1157288"/>
              <a:gd name="T37" fmla="*/ 1053096 h 1444625"/>
              <a:gd name="T38" fmla="*/ 494695 w 1157288"/>
              <a:gd name="T39" fmla="*/ 1201280 h 1444625"/>
              <a:gd name="T40" fmla="*/ 497089 w 1157288"/>
              <a:gd name="T41" fmla="*/ 1155571 h 1444625"/>
              <a:gd name="T42" fmla="*/ 534797 w 1157288"/>
              <a:gd name="T43" fmla="*/ 1135553 h 1444625"/>
              <a:gd name="T44" fmla="*/ 572205 w 1157288"/>
              <a:gd name="T45" fmla="*/ 1155571 h 1444625"/>
              <a:gd name="T46" fmla="*/ 576994 w 1157288"/>
              <a:gd name="T47" fmla="*/ 1197397 h 1444625"/>
              <a:gd name="T48" fmla="*/ 639241 w 1157288"/>
              <a:gd name="T49" fmla="*/ 1226376 h 1444625"/>
              <a:gd name="T50" fmla="*/ 722438 w 1157288"/>
              <a:gd name="T51" fmla="*/ 971236 h 1444625"/>
              <a:gd name="T52" fmla="*/ 722438 w 1157288"/>
              <a:gd name="T53" fmla="*/ 935684 h 1444625"/>
              <a:gd name="T54" fmla="*/ 755059 w 1157288"/>
              <a:gd name="T55" fmla="*/ 908796 h 1444625"/>
              <a:gd name="T56" fmla="*/ 796059 w 1157288"/>
              <a:gd name="T57" fmla="*/ 921343 h 1444625"/>
              <a:gd name="T58" fmla="*/ 809226 w 1157288"/>
              <a:gd name="T59" fmla="*/ 960779 h 1444625"/>
              <a:gd name="T60" fmla="*/ 908584 w 1157288"/>
              <a:gd name="T61" fmla="*/ 1043236 h 1444625"/>
              <a:gd name="T62" fmla="*/ 943000 w 1157288"/>
              <a:gd name="T63" fmla="*/ 1041744 h 1444625"/>
              <a:gd name="T64" fmla="*/ 1035474 w 1157288"/>
              <a:gd name="T65" fmla="*/ 958987 h 1444625"/>
              <a:gd name="T66" fmla="*/ 1062409 w 1157288"/>
              <a:gd name="T67" fmla="*/ 926123 h 1444625"/>
              <a:gd name="T68" fmla="*/ 1204562 w 1157288"/>
              <a:gd name="T69" fmla="*/ 802735 h 1444625"/>
              <a:gd name="T70" fmla="*/ 1125256 w 1157288"/>
              <a:gd name="T71" fmla="*/ 972729 h 1444625"/>
              <a:gd name="T72" fmla="*/ 1101912 w 1157288"/>
              <a:gd name="T73" fmla="*/ 1007983 h 1444625"/>
              <a:gd name="T74" fmla="*/ 1062409 w 1157288"/>
              <a:gd name="T75" fmla="*/ 1009776 h 1444625"/>
              <a:gd name="T76" fmla="*/ 972927 w 1157288"/>
              <a:gd name="T77" fmla="*/ 1088947 h 1444625"/>
              <a:gd name="T78" fmla="*/ 949585 w 1157288"/>
              <a:gd name="T79" fmla="*/ 1124500 h 1444625"/>
              <a:gd name="T80" fmla="*/ 906489 w 1157288"/>
              <a:gd name="T81" fmla="*/ 1124500 h 1444625"/>
              <a:gd name="T82" fmla="*/ 882548 w 1157288"/>
              <a:gd name="T83" fmla="*/ 1088947 h 1444625"/>
              <a:gd name="T84" fmla="*/ 764635 w 1157288"/>
              <a:gd name="T85" fmla="*/ 998722 h 1444625"/>
              <a:gd name="T86" fmla="*/ 684730 w 1157288"/>
              <a:gd name="T87" fmla="*/ 1276270 h 1444625"/>
              <a:gd name="T88" fmla="*/ 661387 w 1157288"/>
              <a:gd name="T89" fmla="*/ 1311524 h 1444625"/>
              <a:gd name="T90" fmla="*/ 617693 w 1157288"/>
              <a:gd name="T91" fmla="*/ 1311524 h 1444625"/>
              <a:gd name="T92" fmla="*/ 594351 w 1157288"/>
              <a:gd name="T93" fmla="*/ 1276270 h 1444625"/>
              <a:gd name="T94" fmla="*/ 547366 w 1157288"/>
              <a:gd name="T95" fmla="*/ 1224584 h 1444625"/>
              <a:gd name="T96" fmla="*/ 515942 w 1157288"/>
              <a:gd name="T97" fmla="*/ 1222195 h 1444625"/>
              <a:gd name="T98" fmla="*/ 699395 w 1157288"/>
              <a:gd name="T99" fmla="*/ 1362313 h 1444625"/>
              <a:gd name="T100" fmla="*/ 1076175 w 1157288"/>
              <a:gd name="T101" fmla="*/ 1426545 h 1444625"/>
              <a:gd name="T102" fmla="*/ 1404175 w 1157288"/>
              <a:gd name="T103" fmla="*/ 508698 h 1444625"/>
              <a:gd name="T104" fmla="*/ 1032182 w 1157288"/>
              <a:gd name="T105" fmla="*/ 485970 h 1444625"/>
              <a:gd name="T106" fmla="*/ 61350 w 1157288"/>
              <a:gd name="T107" fmla="*/ 0 h 1444625"/>
              <a:gd name="T108" fmla="*/ 1513109 w 1157288"/>
              <a:gd name="T109" fmla="*/ 1882271 h 1444625"/>
              <a:gd name="T110" fmla="*/ 61350 w 1157288"/>
              <a:gd name="T111" fmla="*/ 1905000 h 1444625"/>
              <a:gd name="T112" fmla="*/ 10475 w 1157288"/>
              <a:gd name="T113" fmla="*/ 1877786 h 1444625"/>
              <a:gd name="T114" fmla="*/ 2693 w 1157288"/>
              <a:gd name="T115" fmla="*/ 43064 h 1444625"/>
              <a:gd name="T116" fmla="*/ 43095 w 1157288"/>
              <a:gd name="T117" fmla="*/ 2691 h 14446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57288" h="1444625">
                <a:moveTo>
                  <a:pt x="223838" y="430212"/>
                </a:moveTo>
                <a:lnTo>
                  <a:pt x="253094" y="430212"/>
                </a:lnTo>
                <a:lnTo>
                  <a:pt x="253094" y="520156"/>
                </a:lnTo>
                <a:lnTo>
                  <a:pt x="303667" y="520156"/>
                </a:lnTo>
                <a:lnTo>
                  <a:pt x="303667" y="538054"/>
                </a:lnTo>
                <a:lnTo>
                  <a:pt x="253094" y="538054"/>
                </a:lnTo>
                <a:lnTo>
                  <a:pt x="253094" y="653826"/>
                </a:lnTo>
                <a:lnTo>
                  <a:pt x="303667" y="653826"/>
                </a:lnTo>
                <a:lnTo>
                  <a:pt x="303667" y="671725"/>
                </a:lnTo>
                <a:lnTo>
                  <a:pt x="253094" y="671725"/>
                </a:lnTo>
                <a:lnTo>
                  <a:pt x="253094" y="787496"/>
                </a:lnTo>
                <a:lnTo>
                  <a:pt x="303667" y="787496"/>
                </a:lnTo>
                <a:lnTo>
                  <a:pt x="303667" y="805395"/>
                </a:lnTo>
                <a:lnTo>
                  <a:pt x="253094" y="805395"/>
                </a:lnTo>
                <a:lnTo>
                  <a:pt x="253094" y="855011"/>
                </a:lnTo>
                <a:lnTo>
                  <a:pt x="393474" y="776848"/>
                </a:lnTo>
                <a:lnTo>
                  <a:pt x="392567" y="772770"/>
                </a:lnTo>
                <a:lnTo>
                  <a:pt x="392340" y="770505"/>
                </a:lnTo>
                <a:lnTo>
                  <a:pt x="392340" y="768465"/>
                </a:lnTo>
                <a:lnTo>
                  <a:pt x="392567" y="765067"/>
                </a:lnTo>
                <a:lnTo>
                  <a:pt x="393020" y="761669"/>
                </a:lnTo>
                <a:lnTo>
                  <a:pt x="393928" y="758270"/>
                </a:lnTo>
                <a:lnTo>
                  <a:pt x="394835" y="755098"/>
                </a:lnTo>
                <a:lnTo>
                  <a:pt x="396422" y="752153"/>
                </a:lnTo>
                <a:lnTo>
                  <a:pt x="398236" y="749434"/>
                </a:lnTo>
                <a:lnTo>
                  <a:pt x="400278" y="746716"/>
                </a:lnTo>
                <a:lnTo>
                  <a:pt x="402319" y="744224"/>
                </a:lnTo>
                <a:lnTo>
                  <a:pt x="404813" y="742185"/>
                </a:lnTo>
                <a:lnTo>
                  <a:pt x="407535" y="739919"/>
                </a:lnTo>
                <a:lnTo>
                  <a:pt x="410256" y="738333"/>
                </a:lnTo>
                <a:lnTo>
                  <a:pt x="413431" y="736974"/>
                </a:lnTo>
                <a:lnTo>
                  <a:pt x="416379" y="735841"/>
                </a:lnTo>
                <a:lnTo>
                  <a:pt x="419781" y="734935"/>
                </a:lnTo>
                <a:lnTo>
                  <a:pt x="423183" y="734482"/>
                </a:lnTo>
                <a:lnTo>
                  <a:pt x="426811" y="734255"/>
                </a:lnTo>
                <a:lnTo>
                  <a:pt x="430667" y="734482"/>
                </a:lnTo>
                <a:lnTo>
                  <a:pt x="434295" y="735161"/>
                </a:lnTo>
                <a:lnTo>
                  <a:pt x="437924" y="736067"/>
                </a:lnTo>
                <a:lnTo>
                  <a:pt x="441099" y="737427"/>
                </a:lnTo>
                <a:lnTo>
                  <a:pt x="546101" y="613725"/>
                </a:lnTo>
                <a:lnTo>
                  <a:pt x="592818" y="561843"/>
                </a:lnTo>
                <a:lnTo>
                  <a:pt x="591911" y="559804"/>
                </a:lnTo>
                <a:lnTo>
                  <a:pt x="591004" y="557992"/>
                </a:lnTo>
                <a:lnTo>
                  <a:pt x="590097" y="555726"/>
                </a:lnTo>
                <a:lnTo>
                  <a:pt x="589190" y="553460"/>
                </a:lnTo>
                <a:lnTo>
                  <a:pt x="588509" y="551421"/>
                </a:lnTo>
                <a:lnTo>
                  <a:pt x="588283" y="549156"/>
                </a:lnTo>
                <a:lnTo>
                  <a:pt x="587829" y="546664"/>
                </a:lnTo>
                <a:lnTo>
                  <a:pt x="587829" y="544398"/>
                </a:lnTo>
                <a:lnTo>
                  <a:pt x="588056" y="540773"/>
                </a:lnTo>
                <a:lnTo>
                  <a:pt x="588509" y="537375"/>
                </a:lnTo>
                <a:lnTo>
                  <a:pt x="589417" y="534203"/>
                </a:lnTo>
                <a:lnTo>
                  <a:pt x="590777" y="530804"/>
                </a:lnTo>
                <a:lnTo>
                  <a:pt x="592138" y="527859"/>
                </a:lnTo>
                <a:lnTo>
                  <a:pt x="593725" y="524914"/>
                </a:lnTo>
                <a:lnTo>
                  <a:pt x="595767" y="522422"/>
                </a:lnTo>
                <a:lnTo>
                  <a:pt x="598034" y="520156"/>
                </a:lnTo>
                <a:lnTo>
                  <a:pt x="600529" y="517664"/>
                </a:lnTo>
                <a:lnTo>
                  <a:pt x="603024" y="515852"/>
                </a:lnTo>
                <a:lnTo>
                  <a:pt x="605972" y="514039"/>
                </a:lnTo>
                <a:lnTo>
                  <a:pt x="608920" y="512680"/>
                </a:lnTo>
                <a:lnTo>
                  <a:pt x="612095" y="511320"/>
                </a:lnTo>
                <a:lnTo>
                  <a:pt x="615497" y="510414"/>
                </a:lnTo>
                <a:lnTo>
                  <a:pt x="618672" y="509961"/>
                </a:lnTo>
                <a:lnTo>
                  <a:pt x="622301" y="509734"/>
                </a:lnTo>
                <a:lnTo>
                  <a:pt x="625702" y="509961"/>
                </a:lnTo>
                <a:lnTo>
                  <a:pt x="629331" y="510414"/>
                </a:lnTo>
                <a:lnTo>
                  <a:pt x="632506" y="511320"/>
                </a:lnTo>
                <a:lnTo>
                  <a:pt x="635908" y="512680"/>
                </a:lnTo>
                <a:lnTo>
                  <a:pt x="638629" y="514039"/>
                </a:lnTo>
                <a:lnTo>
                  <a:pt x="641804" y="515852"/>
                </a:lnTo>
                <a:lnTo>
                  <a:pt x="644299" y="517664"/>
                </a:lnTo>
                <a:lnTo>
                  <a:pt x="646567" y="520156"/>
                </a:lnTo>
                <a:lnTo>
                  <a:pt x="649061" y="522422"/>
                </a:lnTo>
                <a:lnTo>
                  <a:pt x="650875" y="524914"/>
                </a:lnTo>
                <a:lnTo>
                  <a:pt x="652690" y="527859"/>
                </a:lnTo>
                <a:lnTo>
                  <a:pt x="654051" y="530804"/>
                </a:lnTo>
                <a:lnTo>
                  <a:pt x="655184" y="534203"/>
                </a:lnTo>
                <a:lnTo>
                  <a:pt x="655865" y="537375"/>
                </a:lnTo>
                <a:lnTo>
                  <a:pt x="656772" y="540773"/>
                </a:lnTo>
                <a:lnTo>
                  <a:pt x="656772" y="544398"/>
                </a:lnTo>
                <a:lnTo>
                  <a:pt x="656772" y="545078"/>
                </a:lnTo>
                <a:lnTo>
                  <a:pt x="770618" y="585179"/>
                </a:lnTo>
                <a:lnTo>
                  <a:pt x="773113" y="581780"/>
                </a:lnTo>
                <a:lnTo>
                  <a:pt x="776061" y="578835"/>
                </a:lnTo>
                <a:lnTo>
                  <a:pt x="779236" y="576116"/>
                </a:lnTo>
                <a:lnTo>
                  <a:pt x="782865" y="573851"/>
                </a:lnTo>
                <a:lnTo>
                  <a:pt x="786720" y="572038"/>
                </a:lnTo>
                <a:lnTo>
                  <a:pt x="790802" y="570452"/>
                </a:lnTo>
                <a:lnTo>
                  <a:pt x="792843" y="569999"/>
                </a:lnTo>
                <a:lnTo>
                  <a:pt x="794884" y="569773"/>
                </a:lnTo>
                <a:lnTo>
                  <a:pt x="797379" y="569546"/>
                </a:lnTo>
                <a:lnTo>
                  <a:pt x="799420" y="569546"/>
                </a:lnTo>
                <a:lnTo>
                  <a:pt x="802595" y="569546"/>
                </a:lnTo>
                <a:lnTo>
                  <a:pt x="805770" y="569999"/>
                </a:lnTo>
                <a:lnTo>
                  <a:pt x="808718" y="570679"/>
                </a:lnTo>
                <a:lnTo>
                  <a:pt x="811440" y="571812"/>
                </a:lnTo>
                <a:lnTo>
                  <a:pt x="814388" y="573171"/>
                </a:lnTo>
                <a:lnTo>
                  <a:pt x="816883" y="574530"/>
                </a:lnTo>
                <a:lnTo>
                  <a:pt x="819604" y="576116"/>
                </a:lnTo>
                <a:lnTo>
                  <a:pt x="821872" y="577929"/>
                </a:lnTo>
                <a:lnTo>
                  <a:pt x="900340" y="528992"/>
                </a:lnTo>
                <a:lnTo>
                  <a:pt x="910092" y="544171"/>
                </a:lnTo>
                <a:lnTo>
                  <a:pt x="831851" y="592655"/>
                </a:lnTo>
                <a:lnTo>
                  <a:pt x="832758" y="595601"/>
                </a:lnTo>
                <a:lnTo>
                  <a:pt x="833211" y="598093"/>
                </a:lnTo>
                <a:lnTo>
                  <a:pt x="833665" y="601038"/>
                </a:lnTo>
                <a:lnTo>
                  <a:pt x="833892" y="603983"/>
                </a:lnTo>
                <a:lnTo>
                  <a:pt x="833665" y="607382"/>
                </a:lnTo>
                <a:lnTo>
                  <a:pt x="833211" y="611007"/>
                </a:lnTo>
                <a:lnTo>
                  <a:pt x="832304" y="614178"/>
                </a:lnTo>
                <a:lnTo>
                  <a:pt x="831170" y="617350"/>
                </a:lnTo>
                <a:lnTo>
                  <a:pt x="829809" y="620296"/>
                </a:lnTo>
                <a:lnTo>
                  <a:pt x="827995" y="623241"/>
                </a:lnTo>
                <a:lnTo>
                  <a:pt x="825954" y="625733"/>
                </a:lnTo>
                <a:lnTo>
                  <a:pt x="823686" y="628225"/>
                </a:lnTo>
                <a:lnTo>
                  <a:pt x="821418" y="630491"/>
                </a:lnTo>
                <a:lnTo>
                  <a:pt x="818697" y="632530"/>
                </a:lnTo>
                <a:lnTo>
                  <a:pt x="815975" y="634116"/>
                </a:lnTo>
                <a:lnTo>
                  <a:pt x="813027" y="635475"/>
                </a:lnTo>
                <a:lnTo>
                  <a:pt x="809625" y="636608"/>
                </a:lnTo>
                <a:lnTo>
                  <a:pt x="806451" y="637741"/>
                </a:lnTo>
                <a:lnTo>
                  <a:pt x="802822" y="638194"/>
                </a:lnTo>
                <a:lnTo>
                  <a:pt x="799420" y="638420"/>
                </a:lnTo>
                <a:lnTo>
                  <a:pt x="795792" y="638194"/>
                </a:lnTo>
                <a:lnTo>
                  <a:pt x="792617" y="637741"/>
                </a:lnTo>
                <a:lnTo>
                  <a:pt x="789215" y="636608"/>
                </a:lnTo>
                <a:lnTo>
                  <a:pt x="786040" y="635475"/>
                </a:lnTo>
                <a:lnTo>
                  <a:pt x="783092" y="634116"/>
                </a:lnTo>
                <a:lnTo>
                  <a:pt x="780143" y="632530"/>
                </a:lnTo>
                <a:lnTo>
                  <a:pt x="777649" y="630491"/>
                </a:lnTo>
                <a:lnTo>
                  <a:pt x="775154" y="628225"/>
                </a:lnTo>
                <a:lnTo>
                  <a:pt x="772886" y="625733"/>
                </a:lnTo>
                <a:lnTo>
                  <a:pt x="770845" y="623241"/>
                </a:lnTo>
                <a:lnTo>
                  <a:pt x="769258" y="620296"/>
                </a:lnTo>
                <a:lnTo>
                  <a:pt x="767897" y="617350"/>
                </a:lnTo>
                <a:lnTo>
                  <a:pt x="766536" y="614178"/>
                </a:lnTo>
                <a:lnTo>
                  <a:pt x="765629" y="611007"/>
                </a:lnTo>
                <a:lnTo>
                  <a:pt x="765175" y="607382"/>
                </a:lnTo>
                <a:lnTo>
                  <a:pt x="764949" y="603983"/>
                </a:lnTo>
                <a:lnTo>
                  <a:pt x="765175" y="602397"/>
                </a:lnTo>
                <a:lnTo>
                  <a:pt x="651556" y="562296"/>
                </a:lnTo>
                <a:lnTo>
                  <a:pt x="649061" y="565921"/>
                </a:lnTo>
                <a:lnTo>
                  <a:pt x="646113" y="569093"/>
                </a:lnTo>
                <a:lnTo>
                  <a:pt x="642938" y="571812"/>
                </a:lnTo>
                <a:lnTo>
                  <a:pt x="639309" y="574304"/>
                </a:lnTo>
                <a:lnTo>
                  <a:pt x="635454" y="576116"/>
                </a:lnTo>
                <a:lnTo>
                  <a:pt x="633186" y="576796"/>
                </a:lnTo>
                <a:lnTo>
                  <a:pt x="631145" y="577476"/>
                </a:lnTo>
                <a:lnTo>
                  <a:pt x="629104" y="577929"/>
                </a:lnTo>
                <a:lnTo>
                  <a:pt x="627063" y="578155"/>
                </a:lnTo>
                <a:lnTo>
                  <a:pt x="624568" y="578609"/>
                </a:lnTo>
                <a:lnTo>
                  <a:pt x="622301" y="578835"/>
                </a:lnTo>
                <a:lnTo>
                  <a:pt x="620259" y="578609"/>
                </a:lnTo>
                <a:lnTo>
                  <a:pt x="617765" y="578155"/>
                </a:lnTo>
                <a:lnTo>
                  <a:pt x="615724" y="577929"/>
                </a:lnTo>
                <a:lnTo>
                  <a:pt x="613683" y="577476"/>
                </a:lnTo>
                <a:lnTo>
                  <a:pt x="609601" y="576116"/>
                </a:lnTo>
                <a:lnTo>
                  <a:pt x="605972" y="574304"/>
                </a:lnTo>
                <a:lnTo>
                  <a:pt x="559481" y="625733"/>
                </a:lnTo>
                <a:lnTo>
                  <a:pt x="454706" y="748755"/>
                </a:lnTo>
                <a:lnTo>
                  <a:pt x="456293" y="750794"/>
                </a:lnTo>
                <a:lnTo>
                  <a:pt x="457427" y="753059"/>
                </a:lnTo>
                <a:lnTo>
                  <a:pt x="458561" y="755325"/>
                </a:lnTo>
                <a:lnTo>
                  <a:pt x="459468" y="758044"/>
                </a:lnTo>
                <a:lnTo>
                  <a:pt x="460149" y="760536"/>
                </a:lnTo>
                <a:lnTo>
                  <a:pt x="460602" y="763028"/>
                </a:lnTo>
                <a:lnTo>
                  <a:pt x="461056" y="765747"/>
                </a:lnTo>
                <a:lnTo>
                  <a:pt x="461056" y="768465"/>
                </a:lnTo>
                <a:lnTo>
                  <a:pt x="460829" y="772090"/>
                </a:lnTo>
                <a:lnTo>
                  <a:pt x="460375" y="775489"/>
                </a:lnTo>
                <a:lnTo>
                  <a:pt x="459695" y="778887"/>
                </a:lnTo>
                <a:lnTo>
                  <a:pt x="458561" y="781833"/>
                </a:lnTo>
                <a:lnTo>
                  <a:pt x="456974" y="784778"/>
                </a:lnTo>
                <a:lnTo>
                  <a:pt x="455159" y="787723"/>
                </a:lnTo>
                <a:lnTo>
                  <a:pt x="453345" y="790442"/>
                </a:lnTo>
                <a:lnTo>
                  <a:pt x="451077" y="792707"/>
                </a:lnTo>
                <a:lnTo>
                  <a:pt x="448583" y="795200"/>
                </a:lnTo>
                <a:lnTo>
                  <a:pt x="445861" y="797012"/>
                </a:lnTo>
                <a:lnTo>
                  <a:pt x="443140" y="798824"/>
                </a:lnTo>
                <a:lnTo>
                  <a:pt x="439965" y="800184"/>
                </a:lnTo>
                <a:lnTo>
                  <a:pt x="437017" y="801543"/>
                </a:lnTo>
                <a:lnTo>
                  <a:pt x="433615" y="802223"/>
                </a:lnTo>
                <a:lnTo>
                  <a:pt x="430213" y="802903"/>
                </a:lnTo>
                <a:lnTo>
                  <a:pt x="426811" y="802903"/>
                </a:lnTo>
                <a:lnTo>
                  <a:pt x="423183" y="802903"/>
                </a:lnTo>
                <a:lnTo>
                  <a:pt x="419781" y="802223"/>
                </a:lnTo>
                <a:lnTo>
                  <a:pt x="416379" y="801317"/>
                </a:lnTo>
                <a:lnTo>
                  <a:pt x="413204" y="799957"/>
                </a:lnTo>
                <a:lnTo>
                  <a:pt x="410029" y="798598"/>
                </a:lnTo>
                <a:lnTo>
                  <a:pt x="407308" y="796785"/>
                </a:lnTo>
                <a:lnTo>
                  <a:pt x="404586" y="794973"/>
                </a:lnTo>
                <a:lnTo>
                  <a:pt x="402092" y="792481"/>
                </a:lnTo>
                <a:lnTo>
                  <a:pt x="253094" y="875402"/>
                </a:lnTo>
                <a:lnTo>
                  <a:pt x="253094" y="920940"/>
                </a:lnTo>
                <a:lnTo>
                  <a:pt x="303667" y="920940"/>
                </a:lnTo>
                <a:lnTo>
                  <a:pt x="303667" y="938838"/>
                </a:lnTo>
                <a:lnTo>
                  <a:pt x="253094" y="938838"/>
                </a:lnTo>
                <a:lnTo>
                  <a:pt x="253094" y="1020853"/>
                </a:lnTo>
                <a:lnTo>
                  <a:pt x="374878" y="910971"/>
                </a:lnTo>
                <a:lnTo>
                  <a:pt x="373063" y="907573"/>
                </a:lnTo>
                <a:lnTo>
                  <a:pt x="371929" y="903495"/>
                </a:lnTo>
                <a:lnTo>
                  <a:pt x="371022" y="899643"/>
                </a:lnTo>
                <a:lnTo>
                  <a:pt x="370795" y="895565"/>
                </a:lnTo>
                <a:lnTo>
                  <a:pt x="371022" y="892167"/>
                </a:lnTo>
                <a:lnTo>
                  <a:pt x="371476" y="888542"/>
                </a:lnTo>
                <a:lnTo>
                  <a:pt x="372383" y="885370"/>
                </a:lnTo>
                <a:lnTo>
                  <a:pt x="373517" y="882198"/>
                </a:lnTo>
                <a:lnTo>
                  <a:pt x="375104" y="879027"/>
                </a:lnTo>
                <a:lnTo>
                  <a:pt x="376692" y="876308"/>
                </a:lnTo>
                <a:lnTo>
                  <a:pt x="378733" y="873589"/>
                </a:lnTo>
                <a:lnTo>
                  <a:pt x="380774" y="871324"/>
                </a:lnTo>
                <a:lnTo>
                  <a:pt x="383495" y="869058"/>
                </a:lnTo>
                <a:lnTo>
                  <a:pt x="385990" y="867245"/>
                </a:lnTo>
                <a:lnTo>
                  <a:pt x="388711" y="865206"/>
                </a:lnTo>
                <a:lnTo>
                  <a:pt x="391886" y="863847"/>
                </a:lnTo>
                <a:lnTo>
                  <a:pt x="394835" y="862714"/>
                </a:lnTo>
                <a:lnTo>
                  <a:pt x="398463" y="861808"/>
                </a:lnTo>
                <a:lnTo>
                  <a:pt x="401638" y="861355"/>
                </a:lnTo>
                <a:lnTo>
                  <a:pt x="405267" y="861128"/>
                </a:lnTo>
                <a:lnTo>
                  <a:pt x="408669" y="861355"/>
                </a:lnTo>
                <a:lnTo>
                  <a:pt x="412297" y="861808"/>
                </a:lnTo>
                <a:lnTo>
                  <a:pt x="415472" y="862714"/>
                </a:lnTo>
                <a:lnTo>
                  <a:pt x="418647" y="863847"/>
                </a:lnTo>
                <a:lnTo>
                  <a:pt x="421595" y="865206"/>
                </a:lnTo>
                <a:lnTo>
                  <a:pt x="424544" y="867245"/>
                </a:lnTo>
                <a:lnTo>
                  <a:pt x="427265" y="869058"/>
                </a:lnTo>
                <a:lnTo>
                  <a:pt x="429533" y="871324"/>
                </a:lnTo>
                <a:lnTo>
                  <a:pt x="431801" y="873589"/>
                </a:lnTo>
                <a:lnTo>
                  <a:pt x="433615" y="876308"/>
                </a:lnTo>
                <a:lnTo>
                  <a:pt x="435656" y="879027"/>
                </a:lnTo>
                <a:lnTo>
                  <a:pt x="437017" y="882198"/>
                </a:lnTo>
                <a:lnTo>
                  <a:pt x="438151" y="885370"/>
                </a:lnTo>
                <a:lnTo>
                  <a:pt x="438831" y="888542"/>
                </a:lnTo>
                <a:lnTo>
                  <a:pt x="439511" y="892167"/>
                </a:lnTo>
                <a:lnTo>
                  <a:pt x="439511" y="895565"/>
                </a:lnTo>
                <a:lnTo>
                  <a:pt x="439511" y="897831"/>
                </a:lnTo>
                <a:lnTo>
                  <a:pt x="439284" y="899870"/>
                </a:lnTo>
                <a:lnTo>
                  <a:pt x="438604" y="904175"/>
                </a:lnTo>
                <a:lnTo>
                  <a:pt x="437244" y="908026"/>
                </a:lnTo>
                <a:lnTo>
                  <a:pt x="435656" y="911651"/>
                </a:lnTo>
                <a:lnTo>
                  <a:pt x="463097" y="937705"/>
                </a:lnTo>
                <a:lnTo>
                  <a:pt x="465592" y="935893"/>
                </a:lnTo>
                <a:lnTo>
                  <a:pt x="467859" y="934534"/>
                </a:lnTo>
                <a:lnTo>
                  <a:pt x="470354" y="932948"/>
                </a:lnTo>
                <a:lnTo>
                  <a:pt x="473075" y="932041"/>
                </a:lnTo>
                <a:lnTo>
                  <a:pt x="475797" y="931135"/>
                </a:lnTo>
                <a:lnTo>
                  <a:pt x="478745" y="930456"/>
                </a:lnTo>
                <a:lnTo>
                  <a:pt x="481467" y="930002"/>
                </a:lnTo>
                <a:lnTo>
                  <a:pt x="484415" y="930002"/>
                </a:lnTo>
                <a:lnTo>
                  <a:pt x="487590" y="930229"/>
                </a:lnTo>
                <a:lnTo>
                  <a:pt x="490084" y="930456"/>
                </a:lnTo>
                <a:lnTo>
                  <a:pt x="561975" y="752606"/>
                </a:lnTo>
                <a:lnTo>
                  <a:pt x="558120" y="750341"/>
                </a:lnTo>
                <a:lnTo>
                  <a:pt x="554945" y="747169"/>
                </a:lnTo>
                <a:lnTo>
                  <a:pt x="551770" y="743997"/>
                </a:lnTo>
                <a:lnTo>
                  <a:pt x="550636" y="742411"/>
                </a:lnTo>
                <a:lnTo>
                  <a:pt x="549502" y="740372"/>
                </a:lnTo>
                <a:lnTo>
                  <a:pt x="548368" y="738333"/>
                </a:lnTo>
                <a:lnTo>
                  <a:pt x="547461" y="736521"/>
                </a:lnTo>
                <a:lnTo>
                  <a:pt x="546781" y="734482"/>
                </a:lnTo>
                <a:lnTo>
                  <a:pt x="546101" y="732216"/>
                </a:lnTo>
                <a:lnTo>
                  <a:pt x="545420" y="729950"/>
                </a:lnTo>
                <a:lnTo>
                  <a:pt x="544967" y="727911"/>
                </a:lnTo>
                <a:lnTo>
                  <a:pt x="544740" y="725419"/>
                </a:lnTo>
                <a:lnTo>
                  <a:pt x="544513" y="722927"/>
                </a:lnTo>
                <a:lnTo>
                  <a:pt x="544740" y="719529"/>
                </a:lnTo>
                <a:lnTo>
                  <a:pt x="545420" y="716130"/>
                </a:lnTo>
                <a:lnTo>
                  <a:pt x="546327" y="712958"/>
                </a:lnTo>
                <a:lnTo>
                  <a:pt x="547461" y="709560"/>
                </a:lnTo>
                <a:lnTo>
                  <a:pt x="548822" y="706615"/>
                </a:lnTo>
                <a:lnTo>
                  <a:pt x="550409" y="703669"/>
                </a:lnTo>
                <a:lnTo>
                  <a:pt x="552677" y="701177"/>
                </a:lnTo>
                <a:lnTo>
                  <a:pt x="554718" y="698685"/>
                </a:lnTo>
                <a:lnTo>
                  <a:pt x="557213" y="696420"/>
                </a:lnTo>
                <a:lnTo>
                  <a:pt x="559708" y="694381"/>
                </a:lnTo>
                <a:lnTo>
                  <a:pt x="562656" y="692795"/>
                </a:lnTo>
                <a:lnTo>
                  <a:pt x="565604" y="691435"/>
                </a:lnTo>
                <a:lnTo>
                  <a:pt x="569006" y="690302"/>
                </a:lnTo>
                <a:lnTo>
                  <a:pt x="572181" y="689170"/>
                </a:lnTo>
                <a:lnTo>
                  <a:pt x="575583" y="688717"/>
                </a:lnTo>
                <a:lnTo>
                  <a:pt x="578984" y="688490"/>
                </a:lnTo>
                <a:lnTo>
                  <a:pt x="582613" y="688717"/>
                </a:lnTo>
                <a:lnTo>
                  <a:pt x="586015" y="689170"/>
                </a:lnTo>
                <a:lnTo>
                  <a:pt x="589190" y="690302"/>
                </a:lnTo>
                <a:lnTo>
                  <a:pt x="592592" y="691435"/>
                </a:lnTo>
                <a:lnTo>
                  <a:pt x="595540" y="692795"/>
                </a:lnTo>
                <a:lnTo>
                  <a:pt x="598488" y="694381"/>
                </a:lnTo>
                <a:lnTo>
                  <a:pt x="600983" y="696420"/>
                </a:lnTo>
                <a:lnTo>
                  <a:pt x="603251" y="698685"/>
                </a:lnTo>
                <a:lnTo>
                  <a:pt x="605745" y="701177"/>
                </a:lnTo>
                <a:lnTo>
                  <a:pt x="607559" y="703669"/>
                </a:lnTo>
                <a:lnTo>
                  <a:pt x="609374" y="706615"/>
                </a:lnTo>
                <a:lnTo>
                  <a:pt x="610734" y="709560"/>
                </a:lnTo>
                <a:lnTo>
                  <a:pt x="612095" y="712958"/>
                </a:lnTo>
                <a:lnTo>
                  <a:pt x="613002" y="716130"/>
                </a:lnTo>
                <a:lnTo>
                  <a:pt x="613456" y="719529"/>
                </a:lnTo>
                <a:lnTo>
                  <a:pt x="613683" y="722927"/>
                </a:lnTo>
                <a:lnTo>
                  <a:pt x="613456" y="725646"/>
                </a:lnTo>
                <a:lnTo>
                  <a:pt x="613229" y="728591"/>
                </a:lnTo>
                <a:lnTo>
                  <a:pt x="612549" y="731083"/>
                </a:lnTo>
                <a:lnTo>
                  <a:pt x="611642" y="733575"/>
                </a:lnTo>
                <a:lnTo>
                  <a:pt x="610734" y="736294"/>
                </a:lnTo>
                <a:lnTo>
                  <a:pt x="609601" y="738560"/>
                </a:lnTo>
                <a:lnTo>
                  <a:pt x="608467" y="740825"/>
                </a:lnTo>
                <a:lnTo>
                  <a:pt x="607106" y="743091"/>
                </a:lnTo>
                <a:lnTo>
                  <a:pt x="681265" y="796106"/>
                </a:lnTo>
                <a:lnTo>
                  <a:pt x="683306" y="794293"/>
                </a:lnTo>
                <a:lnTo>
                  <a:pt x="685801" y="792481"/>
                </a:lnTo>
                <a:lnTo>
                  <a:pt x="688522" y="791121"/>
                </a:lnTo>
                <a:lnTo>
                  <a:pt x="691243" y="789989"/>
                </a:lnTo>
                <a:lnTo>
                  <a:pt x="694192" y="789082"/>
                </a:lnTo>
                <a:lnTo>
                  <a:pt x="696913" y="788403"/>
                </a:lnTo>
                <a:lnTo>
                  <a:pt x="699861" y="788176"/>
                </a:lnTo>
                <a:lnTo>
                  <a:pt x="703263" y="787950"/>
                </a:lnTo>
                <a:lnTo>
                  <a:pt x="705531" y="787950"/>
                </a:lnTo>
                <a:lnTo>
                  <a:pt x="707799" y="788176"/>
                </a:lnTo>
                <a:lnTo>
                  <a:pt x="710293" y="788629"/>
                </a:lnTo>
                <a:lnTo>
                  <a:pt x="712334" y="789309"/>
                </a:lnTo>
                <a:lnTo>
                  <a:pt x="714602" y="789989"/>
                </a:lnTo>
                <a:lnTo>
                  <a:pt x="716870" y="790668"/>
                </a:lnTo>
                <a:lnTo>
                  <a:pt x="718911" y="791801"/>
                </a:lnTo>
                <a:lnTo>
                  <a:pt x="720725" y="792707"/>
                </a:lnTo>
                <a:lnTo>
                  <a:pt x="786720" y="747622"/>
                </a:lnTo>
                <a:lnTo>
                  <a:pt x="785586" y="744450"/>
                </a:lnTo>
                <a:lnTo>
                  <a:pt x="784679" y="741278"/>
                </a:lnTo>
                <a:lnTo>
                  <a:pt x="784225" y="737653"/>
                </a:lnTo>
                <a:lnTo>
                  <a:pt x="783999" y="734255"/>
                </a:lnTo>
                <a:lnTo>
                  <a:pt x="784225" y="730630"/>
                </a:lnTo>
                <a:lnTo>
                  <a:pt x="784679" y="727232"/>
                </a:lnTo>
                <a:lnTo>
                  <a:pt x="785586" y="723833"/>
                </a:lnTo>
                <a:lnTo>
                  <a:pt x="786720" y="720888"/>
                </a:lnTo>
                <a:lnTo>
                  <a:pt x="788081" y="717716"/>
                </a:lnTo>
                <a:lnTo>
                  <a:pt x="789668" y="714997"/>
                </a:lnTo>
                <a:lnTo>
                  <a:pt x="791936" y="712279"/>
                </a:lnTo>
                <a:lnTo>
                  <a:pt x="793977" y="709787"/>
                </a:lnTo>
                <a:lnTo>
                  <a:pt x="796472" y="707521"/>
                </a:lnTo>
                <a:lnTo>
                  <a:pt x="799193" y="705708"/>
                </a:lnTo>
                <a:lnTo>
                  <a:pt x="801915" y="703896"/>
                </a:lnTo>
                <a:lnTo>
                  <a:pt x="805090" y="702310"/>
                </a:lnTo>
                <a:lnTo>
                  <a:pt x="808265" y="701177"/>
                </a:lnTo>
                <a:lnTo>
                  <a:pt x="811440" y="700498"/>
                </a:lnTo>
                <a:lnTo>
                  <a:pt x="814842" y="700045"/>
                </a:lnTo>
                <a:lnTo>
                  <a:pt x="818243" y="699818"/>
                </a:lnTo>
                <a:lnTo>
                  <a:pt x="822099" y="700045"/>
                </a:lnTo>
                <a:lnTo>
                  <a:pt x="825274" y="700498"/>
                </a:lnTo>
                <a:lnTo>
                  <a:pt x="828675" y="701404"/>
                </a:lnTo>
                <a:lnTo>
                  <a:pt x="831851" y="702537"/>
                </a:lnTo>
                <a:lnTo>
                  <a:pt x="897618" y="598999"/>
                </a:lnTo>
                <a:lnTo>
                  <a:pt x="912813" y="608741"/>
                </a:lnTo>
                <a:lnTo>
                  <a:pt x="845684" y="713412"/>
                </a:lnTo>
                <a:lnTo>
                  <a:pt x="847272" y="715451"/>
                </a:lnTo>
                <a:lnTo>
                  <a:pt x="848633" y="717716"/>
                </a:lnTo>
                <a:lnTo>
                  <a:pt x="849993" y="720435"/>
                </a:lnTo>
                <a:lnTo>
                  <a:pt x="850901" y="722927"/>
                </a:lnTo>
                <a:lnTo>
                  <a:pt x="851808" y="725646"/>
                </a:lnTo>
                <a:lnTo>
                  <a:pt x="852261" y="728364"/>
                </a:lnTo>
                <a:lnTo>
                  <a:pt x="852715" y="731310"/>
                </a:lnTo>
                <a:lnTo>
                  <a:pt x="852942" y="734255"/>
                </a:lnTo>
                <a:lnTo>
                  <a:pt x="852715" y="737653"/>
                </a:lnTo>
                <a:lnTo>
                  <a:pt x="852261" y="741278"/>
                </a:lnTo>
                <a:lnTo>
                  <a:pt x="851354" y="744450"/>
                </a:lnTo>
                <a:lnTo>
                  <a:pt x="850220" y="747395"/>
                </a:lnTo>
                <a:lnTo>
                  <a:pt x="848633" y="750567"/>
                </a:lnTo>
                <a:lnTo>
                  <a:pt x="846818" y="753286"/>
                </a:lnTo>
                <a:lnTo>
                  <a:pt x="845004" y="756231"/>
                </a:lnTo>
                <a:lnTo>
                  <a:pt x="842963" y="758497"/>
                </a:lnTo>
                <a:lnTo>
                  <a:pt x="840242" y="760762"/>
                </a:lnTo>
                <a:lnTo>
                  <a:pt x="837747" y="762575"/>
                </a:lnTo>
                <a:lnTo>
                  <a:pt x="835025" y="764387"/>
                </a:lnTo>
                <a:lnTo>
                  <a:pt x="831851" y="765973"/>
                </a:lnTo>
                <a:lnTo>
                  <a:pt x="828675" y="767106"/>
                </a:lnTo>
                <a:lnTo>
                  <a:pt x="825274" y="767786"/>
                </a:lnTo>
                <a:lnTo>
                  <a:pt x="821872" y="768239"/>
                </a:lnTo>
                <a:lnTo>
                  <a:pt x="818243" y="768465"/>
                </a:lnTo>
                <a:lnTo>
                  <a:pt x="815522" y="768465"/>
                </a:lnTo>
                <a:lnTo>
                  <a:pt x="812801" y="768012"/>
                </a:lnTo>
                <a:lnTo>
                  <a:pt x="810079" y="767559"/>
                </a:lnTo>
                <a:lnTo>
                  <a:pt x="807584" y="766653"/>
                </a:lnTo>
                <a:lnTo>
                  <a:pt x="805090" y="765747"/>
                </a:lnTo>
                <a:lnTo>
                  <a:pt x="802595" y="764614"/>
                </a:lnTo>
                <a:lnTo>
                  <a:pt x="800327" y="763028"/>
                </a:lnTo>
                <a:lnTo>
                  <a:pt x="798059" y="761669"/>
                </a:lnTo>
                <a:lnTo>
                  <a:pt x="733425" y="806074"/>
                </a:lnTo>
                <a:lnTo>
                  <a:pt x="735013" y="809926"/>
                </a:lnTo>
                <a:lnTo>
                  <a:pt x="736374" y="813777"/>
                </a:lnTo>
                <a:lnTo>
                  <a:pt x="737281" y="818082"/>
                </a:lnTo>
                <a:lnTo>
                  <a:pt x="737508" y="820121"/>
                </a:lnTo>
                <a:lnTo>
                  <a:pt x="737508" y="822160"/>
                </a:lnTo>
                <a:lnTo>
                  <a:pt x="737281" y="825785"/>
                </a:lnTo>
                <a:lnTo>
                  <a:pt x="736827" y="829183"/>
                </a:lnTo>
                <a:lnTo>
                  <a:pt x="735920" y="832582"/>
                </a:lnTo>
                <a:lnTo>
                  <a:pt x="734786" y="835527"/>
                </a:lnTo>
                <a:lnTo>
                  <a:pt x="733425" y="838699"/>
                </a:lnTo>
                <a:lnTo>
                  <a:pt x="731838" y="841418"/>
                </a:lnTo>
                <a:lnTo>
                  <a:pt x="729570" y="844136"/>
                </a:lnTo>
                <a:lnTo>
                  <a:pt x="727529" y="846629"/>
                </a:lnTo>
                <a:lnTo>
                  <a:pt x="725034" y="848894"/>
                </a:lnTo>
                <a:lnTo>
                  <a:pt x="722313" y="850707"/>
                </a:lnTo>
                <a:lnTo>
                  <a:pt x="719592" y="852746"/>
                </a:lnTo>
                <a:lnTo>
                  <a:pt x="716643" y="854105"/>
                </a:lnTo>
                <a:lnTo>
                  <a:pt x="713242" y="855238"/>
                </a:lnTo>
                <a:lnTo>
                  <a:pt x="710067" y="855917"/>
                </a:lnTo>
                <a:lnTo>
                  <a:pt x="706665" y="856597"/>
                </a:lnTo>
                <a:lnTo>
                  <a:pt x="703263" y="856597"/>
                </a:lnTo>
                <a:lnTo>
                  <a:pt x="699634" y="856597"/>
                </a:lnTo>
                <a:lnTo>
                  <a:pt x="696233" y="855917"/>
                </a:lnTo>
                <a:lnTo>
                  <a:pt x="692831" y="855238"/>
                </a:lnTo>
                <a:lnTo>
                  <a:pt x="689656" y="854105"/>
                </a:lnTo>
                <a:lnTo>
                  <a:pt x="686934" y="852746"/>
                </a:lnTo>
                <a:lnTo>
                  <a:pt x="683759" y="850707"/>
                </a:lnTo>
                <a:lnTo>
                  <a:pt x="681265" y="848894"/>
                </a:lnTo>
                <a:lnTo>
                  <a:pt x="678997" y="846629"/>
                </a:lnTo>
                <a:lnTo>
                  <a:pt x="676502" y="844136"/>
                </a:lnTo>
                <a:lnTo>
                  <a:pt x="674688" y="841418"/>
                </a:lnTo>
                <a:lnTo>
                  <a:pt x="672874" y="838699"/>
                </a:lnTo>
                <a:lnTo>
                  <a:pt x="671513" y="835527"/>
                </a:lnTo>
                <a:lnTo>
                  <a:pt x="670152" y="832582"/>
                </a:lnTo>
                <a:lnTo>
                  <a:pt x="669472" y="829183"/>
                </a:lnTo>
                <a:lnTo>
                  <a:pt x="668792" y="825785"/>
                </a:lnTo>
                <a:lnTo>
                  <a:pt x="668792" y="822160"/>
                </a:lnTo>
                <a:lnTo>
                  <a:pt x="668792" y="819215"/>
                </a:lnTo>
                <a:lnTo>
                  <a:pt x="669245" y="816496"/>
                </a:lnTo>
                <a:lnTo>
                  <a:pt x="669925" y="813551"/>
                </a:lnTo>
                <a:lnTo>
                  <a:pt x="670833" y="810832"/>
                </a:lnTo>
                <a:lnTo>
                  <a:pt x="592592" y="754645"/>
                </a:lnTo>
                <a:lnTo>
                  <a:pt x="589190" y="755778"/>
                </a:lnTo>
                <a:lnTo>
                  <a:pt x="586242" y="756684"/>
                </a:lnTo>
                <a:lnTo>
                  <a:pt x="582840" y="757364"/>
                </a:lnTo>
                <a:lnTo>
                  <a:pt x="579438" y="757364"/>
                </a:lnTo>
                <a:lnTo>
                  <a:pt x="506413" y="937932"/>
                </a:lnTo>
                <a:lnTo>
                  <a:pt x="509361" y="940424"/>
                </a:lnTo>
                <a:lnTo>
                  <a:pt x="511629" y="943369"/>
                </a:lnTo>
                <a:lnTo>
                  <a:pt x="513670" y="946315"/>
                </a:lnTo>
                <a:lnTo>
                  <a:pt x="515711" y="949713"/>
                </a:lnTo>
                <a:lnTo>
                  <a:pt x="517072" y="953112"/>
                </a:lnTo>
                <a:lnTo>
                  <a:pt x="518206" y="956736"/>
                </a:lnTo>
                <a:lnTo>
                  <a:pt x="518886" y="960361"/>
                </a:lnTo>
                <a:lnTo>
                  <a:pt x="519113" y="964440"/>
                </a:lnTo>
                <a:lnTo>
                  <a:pt x="518886" y="967838"/>
                </a:lnTo>
                <a:lnTo>
                  <a:pt x="518433" y="971463"/>
                </a:lnTo>
                <a:lnTo>
                  <a:pt x="517525" y="974635"/>
                </a:lnTo>
                <a:lnTo>
                  <a:pt x="516392" y="977580"/>
                </a:lnTo>
                <a:lnTo>
                  <a:pt x="514804" y="980752"/>
                </a:lnTo>
                <a:lnTo>
                  <a:pt x="512990" y="983471"/>
                </a:lnTo>
                <a:lnTo>
                  <a:pt x="511175" y="986416"/>
                </a:lnTo>
                <a:lnTo>
                  <a:pt x="508908" y="988681"/>
                </a:lnTo>
                <a:lnTo>
                  <a:pt x="506413" y="990947"/>
                </a:lnTo>
                <a:lnTo>
                  <a:pt x="503918" y="992986"/>
                </a:lnTo>
                <a:lnTo>
                  <a:pt x="501197" y="994572"/>
                </a:lnTo>
                <a:lnTo>
                  <a:pt x="498022" y="996158"/>
                </a:lnTo>
                <a:lnTo>
                  <a:pt x="494847" y="997291"/>
                </a:lnTo>
                <a:lnTo>
                  <a:pt x="491445" y="997970"/>
                </a:lnTo>
                <a:lnTo>
                  <a:pt x="488043" y="998423"/>
                </a:lnTo>
                <a:lnTo>
                  <a:pt x="484415" y="998650"/>
                </a:lnTo>
                <a:lnTo>
                  <a:pt x="481013" y="998423"/>
                </a:lnTo>
                <a:lnTo>
                  <a:pt x="477611" y="997970"/>
                </a:lnTo>
                <a:lnTo>
                  <a:pt x="474436" y="997291"/>
                </a:lnTo>
                <a:lnTo>
                  <a:pt x="471261" y="996158"/>
                </a:lnTo>
                <a:lnTo>
                  <a:pt x="468086" y="994572"/>
                </a:lnTo>
                <a:lnTo>
                  <a:pt x="465365" y="992986"/>
                </a:lnTo>
                <a:lnTo>
                  <a:pt x="462643" y="990947"/>
                </a:lnTo>
                <a:lnTo>
                  <a:pt x="460149" y="988681"/>
                </a:lnTo>
                <a:lnTo>
                  <a:pt x="458108" y="986416"/>
                </a:lnTo>
                <a:lnTo>
                  <a:pt x="455840" y="983471"/>
                </a:lnTo>
                <a:lnTo>
                  <a:pt x="454252" y="980752"/>
                </a:lnTo>
                <a:lnTo>
                  <a:pt x="452892" y="977580"/>
                </a:lnTo>
                <a:lnTo>
                  <a:pt x="451758" y="974635"/>
                </a:lnTo>
                <a:lnTo>
                  <a:pt x="450851" y="971463"/>
                </a:lnTo>
                <a:lnTo>
                  <a:pt x="450397" y="967838"/>
                </a:lnTo>
                <a:lnTo>
                  <a:pt x="450170" y="964440"/>
                </a:lnTo>
                <a:lnTo>
                  <a:pt x="450397" y="961041"/>
                </a:lnTo>
                <a:lnTo>
                  <a:pt x="450851" y="958096"/>
                </a:lnTo>
                <a:lnTo>
                  <a:pt x="451531" y="954924"/>
                </a:lnTo>
                <a:lnTo>
                  <a:pt x="452438" y="952205"/>
                </a:lnTo>
                <a:lnTo>
                  <a:pt x="423183" y="924792"/>
                </a:lnTo>
                <a:lnTo>
                  <a:pt x="421369" y="925924"/>
                </a:lnTo>
                <a:lnTo>
                  <a:pt x="419328" y="927057"/>
                </a:lnTo>
                <a:lnTo>
                  <a:pt x="416833" y="927963"/>
                </a:lnTo>
                <a:lnTo>
                  <a:pt x="414792" y="928643"/>
                </a:lnTo>
                <a:lnTo>
                  <a:pt x="412524" y="929096"/>
                </a:lnTo>
                <a:lnTo>
                  <a:pt x="410029" y="929549"/>
                </a:lnTo>
                <a:lnTo>
                  <a:pt x="407761" y="929776"/>
                </a:lnTo>
                <a:lnTo>
                  <a:pt x="405267" y="930002"/>
                </a:lnTo>
                <a:lnTo>
                  <a:pt x="402545" y="929776"/>
                </a:lnTo>
                <a:lnTo>
                  <a:pt x="400278" y="929549"/>
                </a:lnTo>
                <a:lnTo>
                  <a:pt x="397783" y="929096"/>
                </a:lnTo>
                <a:lnTo>
                  <a:pt x="395288" y="928643"/>
                </a:lnTo>
                <a:lnTo>
                  <a:pt x="393020" y="927737"/>
                </a:lnTo>
                <a:lnTo>
                  <a:pt x="390979" y="926831"/>
                </a:lnTo>
                <a:lnTo>
                  <a:pt x="388711" y="925698"/>
                </a:lnTo>
                <a:lnTo>
                  <a:pt x="386670" y="924338"/>
                </a:lnTo>
                <a:lnTo>
                  <a:pt x="253094" y="1045321"/>
                </a:lnTo>
                <a:lnTo>
                  <a:pt x="253094" y="1081797"/>
                </a:lnTo>
                <a:lnTo>
                  <a:pt x="396195" y="1081797"/>
                </a:lnTo>
                <a:lnTo>
                  <a:pt x="396195" y="1033087"/>
                </a:lnTo>
                <a:lnTo>
                  <a:pt x="414338" y="1033087"/>
                </a:lnTo>
                <a:lnTo>
                  <a:pt x="414338" y="1081797"/>
                </a:lnTo>
                <a:lnTo>
                  <a:pt x="529999" y="1081797"/>
                </a:lnTo>
                <a:lnTo>
                  <a:pt x="529999" y="1033087"/>
                </a:lnTo>
                <a:lnTo>
                  <a:pt x="547915" y="1033087"/>
                </a:lnTo>
                <a:lnTo>
                  <a:pt x="547915" y="1081797"/>
                </a:lnTo>
                <a:lnTo>
                  <a:pt x="663575" y="1081797"/>
                </a:lnTo>
                <a:lnTo>
                  <a:pt x="663575" y="1033087"/>
                </a:lnTo>
                <a:lnTo>
                  <a:pt x="681718" y="1033087"/>
                </a:lnTo>
                <a:lnTo>
                  <a:pt x="681718" y="1081797"/>
                </a:lnTo>
                <a:lnTo>
                  <a:pt x="797606" y="1081797"/>
                </a:lnTo>
                <a:lnTo>
                  <a:pt x="797606" y="1033087"/>
                </a:lnTo>
                <a:lnTo>
                  <a:pt x="815522" y="1033087"/>
                </a:lnTo>
                <a:lnTo>
                  <a:pt x="815522" y="1081797"/>
                </a:lnTo>
                <a:lnTo>
                  <a:pt x="905329" y="1081797"/>
                </a:lnTo>
                <a:lnTo>
                  <a:pt x="905329" y="1111250"/>
                </a:lnTo>
                <a:lnTo>
                  <a:pt x="253094" y="1111250"/>
                </a:lnTo>
                <a:lnTo>
                  <a:pt x="223838" y="1111250"/>
                </a:lnTo>
                <a:lnTo>
                  <a:pt x="223838" y="1081797"/>
                </a:lnTo>
                <a:lnTo>
                  <a:pt x="223838" y="430212"/>
                </a:lnTo>
                <a:close/>
                <a:moveTo>
                  <a:pt x="93436" y="93209"/>
                </a:moveTo>
                <a:lnTo>
                  <a:pt x="93436" y="1351189"/>
                </a:lnTo>
                <a:lnTo>
                  <a:pt x="1064079" y="1351189"/>
                </a:lnTo>
                <a:lnTo>
                  <a:pt x="1064079" y="385763"/>
                </a:lnTo>
                <a:lnTo>
                  <a:pt x="818016" y="385763"/>
                </a:lnTo>
                <a:lnTo>
                  <a:pt x="813481" y="385536"/>
                </a:lnTo>
                <a:lnTo>
                  <a:pt x="808718" y="384629"/>
                </a:lnTo>
                <a:lnTo>
                  <a:pt x="804409" y="383495"/>
                </a:lnTo>
                <a:lnTo>
                  <a:pt x="799874" y="381907"/>
                </a:lnTo>
                <a:lnTo>
                  <a:pt x="795791" y="380093"/>
                </a:lnTo>
                <a:lnTo>
                  <a:pt x="792163" y="377825"/>
                </a:lnTo>
                <a:lnTo>
                  <a:pt x="788307" y="374877"/>
                </a:lnTo>
                <a:lnTo>
                  <a:pt x="785133" y="372155"/>
                </a:lnTo>
                <a:lnTo>
                  <a:pt x="782184" y="368527"/>
                </a:lnTo>
                <a:lnTo>
                  <a:pt x="779463" y="365125"/>
                </a:lnTo>
                <a:lnTo>
                  <a:pt x="777195" y="361270"/>
                </a:lnTo>
                <a:lnTo>
                  <a:pt x="775154" y="357188"/>
                </a:lnTo>
                <a:lnTo>
                  <a:pt x="773566" y="352879"/>
                </a:lnTo>
                <a:lnTo>
                  <a:pt x="772433" y="348570"/>
                </a:lnTo>
                <a:lnTo>
                  <a:pt x="771752" y="343807"/>
                </a:lnTo>
                <a:lnTo>
                  <a:pt x="771525" y="339045"/>
                </a:lnTo>
                <a:lnTo>
                  <a:pt x="771525" y="93209"/>
                </a:lnTo>
                <a:lnTo>
                  <a:pt x="93436" y="93209"/>
                </a:lnTo>
                <a:close/>
                <a:moveTo>
                  <a:pt x="46491" y="0"/>
                </a:moveTo>
                <a:lnTo>
                  <a:pt x="771525" y="0"/>
                </a:lnTo>
                <a:lnTo>
                  <a:pt x="1157288" y="385763"/>
                </a:lnTo>
                <a:lnTo>
                  <a:pt x="1157288" y="1397907"/>
                </a:lnTo>
                <a:lnTo>
                  <a:pt x="1157061" y="1402670"/>
                </a:lnTo>
                <a:lnTo>
                  <a:pt x="1156381" y="1407432"/>
                </a:lnTo>
                <a:lnTo>
                  <a:pt x="1155247" y="1411741"/>
                </a:lnTo>
                <a:lnTo>
                  <a:pt x="1153659" y="1416050"/>
                </a:lnTo>
                <a:lnTo>
                  <a:pt x="1151618" y="1420132"/>
                </a:lnTo>
                <a:lnTo>
                  <a:pt x="1149351" y="1423988"/>
                </a:lnTo>
                <a:lnTo>
                  <a:pt x="1146629" y="1427389"/>
                </a:lnTo>
                <a:lnTo>
                  <a:pt x="1143454" y="1430791"/>
                </a:lnTo>
                <a:lnTo>
                  <a:pt x="1140279" y="1433739"/>
                </a:lnTo>
                <a:lnTo>
                  <a:pt x="1136651" y="1436688"/>
                </a:lnTo>
                <a:lnTo>
                  <a:pt x="1132795" y="1438955"/>
                </a:lnTo>
                <a:lnTo>
                  <a:pt x="1128713" y="1440770"/>
                </a:lnTo>
                <a:lnTo>
                  <a:pt x="1124631" y="1442357"/>
                </a:lnTo>
                <a:lnTo>
                  <a:pt x="1120095" y="1443491"/>
                </a:lnTo>
                <a:lnTo>
                  <a:pt x="1115333" y="1444398"/>
                </a:lnTo>
                <a:lnTo>
                  <a:pt x="1110570" y="1444625"/>
                </a:lnTo>
                <a:lnTo>
                  <a:pt x="46491" y="1444625"/>
                </a:lnTo>
                <a:lnTo>
                  <a:pt x="41956" y="1444398"/>
                </a:lnTo>
                <a:lnTo>
                  <a:pt x="37193" y="1443491"/>
                </a:lnTo>
                <a:lnTo>
                  <a:pt x="32657" y="1442357"/>
                </a:lnTo>
                <a:lnTo>
                  <a:pt x="28575" y="1440770"/>
                </a:lnTo>
                <a:lnTo>
                  <a:pt x="24493" y="1438955"/>
                </a:lnTo>
                <a:lnTo>
                  <a:pt x="20638" y="1436688"/>
                </a:lnTo>
                <a:lnTo>
                  <a:pt x="17009" y="1433739"/>
                </a:lnTo>
                <a:lnTo>
                  <a:pt x="13834" y="1430791"/>
                </a:lnTo>
                <a:lnTo>
                  <a:pt x="10659" y="1427389"/>
                </a:lnTo>
                <a:lnTo>
                  <a:pt x="7938" y="1423988"/>
                </a:lnTo>
                <a:lnTo>
                  <a:pt x="5670" y="1420132"/>
                </a:lnTo>
                <a:lnTo>
                  <a:pt x="3856" y="1416050"/>
                </a:lnTo>
                <a:lnTo>
                  <a:pt x="2041" y="1411741"/>
                </a:lnTo>
                <a:lnTo>
                  <a:pt x="907" y="1407432"/>
                </a:lnTo>
                <a:lnTo>
                  <a:pt x="227" y="1402670"/>
                </a:lnTo>
                <a:lnTo>
                  <a:pt x="0" y="1397907"/>
                </a:lnTo>
                <a:lnTo>
                  <a:pt x="0" y="46491"/>
                </a:lnTo>
                <a:lnTo>
                  <a:pt x="227" y="41729"/>
                </a:lnTo>
                <a:lnTo>
                  <a:pt x="907" y="37193"/>
                </a:lnTo>
                <a:lnTo>
                  <a:pt x="2041" y="32657"/>
                </a:lnTo>
                <a:lnTo>
                  <a:pt x="3856" y="28348"/>
                </a:lnTo>
                <a:lnTo>
                  <a:pt x="5670" y="24266"/>
                </a:lnTo>
                <a:lnTo>
                  <a:pt x="7938" y="20411"/>
                </a:lnTo>
                <a:lnTo>
                  <a:pt x="10659" y="17009"/>
                </a:lnTo>
                <a:lnTo>
                  <a:pt x="13834" y="13607"/>
                </a:lnTo>
                <a:lnTo>
                  <a:pt x="17009" y="10659"/>
                </a:lnTo>
                <a:lnTo>
                  <a:pt x="20638" y="7938"/>
                </a:lnTo>
                <a:lnTo>
                  <a:pt x="24493" y="5443"/>
                </a:lnTo>
                <a:lnTo>
                  <a:pt x="28575" y="3629"/>
                </a:lnTo>
                <a:lnTo>
                  <a:pt x="32657" y="2041"/>
                </a:lnTo>
                <a:lnTo>
                  <a:pt x="37193" y="907"/>
                </a:lnTo>
                <a:lnTo>
                  <a:pt x="41956" y="227"/>
                </a:lnTo>
                <a:lnTo>
                  <a:pt x="46491"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30" name="KSO_Shape"/>
          <p:cNvSpPr/>
          <p:nvPr/>
        </p:nvSpPr>
        <p:spPr bwMode="auto">
          <a:xfrm>
            <a:off x="5261758" y="3796339"/>
            <a:ext cx="218469" cy="248260"/>
          </a:xfrm>
          <a:custGeom>
            <a:avLst/>
            <a:gdLst>
              <a:gd name="T0" fmla="*/ 1389543 w 1487488"/>
              <a:gd name="T1" fmla="*/ 1094381 h 1689100"/>
              <a:gd name="T2" fmla="*/ 1467010 w 1487488"/>
              <a:gd name="T3" fmla="*/ 1121760 h 1689100"/>
              <a:gd name="T4" fmla="*/ 1446557 w 1487488"/>
              <a:gd name="T5" fmla="*/ 1033226 h 1689100"/>
              <a:gd name="T6" fmla="*/ 1607114 w 1487488"/>
              <a:gd name="T7" fmla="*/ 676022 h 1689100"/>
              <a:gd name="T8" fmla="*/ 1675378 w 1487488"/>
              <a:gd name="T9" fmla="*/ 741015 h 1689100"/>
              <a:gd name="T10" fmla="*/ 1585383 w 1487488"/>
              <a:gd name="T11" fmla="*/ 808311 h 1689100"/>
              <a:gd name="T12" fmla="*/ 1506638 w 1487488"/>
              <a:gd name="T13" fmla="*/ 957487 h 1689100"/>
              <a:gd name="T14" fmla="*/ 1588451 w 1487488"/>
              <a:gd name="T15" fmla="*/ 1134298 h 1689100"/>
              <a:gd name="T16" fmla="*/ 1657225 w 1487488"/>
              <a:gd name="T17" fmla="*/ 1237929 h 1689100"/>
              <a:gd name="T18" fmla="*/ 1587173 w 1487488"/>
              <a:gd name="T19" fmla="*/ 1489456 h 1689100"/>
              <a:gd name="T20" fmla="*/ 1414855 w 1487488"/>
              <a:gd name="T21" fmla="*/ 1582339 h 1689100"/>
              <a:gd name="T22" fmla="*/ 1283954 w 1487488"/>
              <a:gd name="T23" fmla="*/ 1881971 h 1689100"/>
              <a:gd name="T24" fmla="*/ 1023175 w 1487488"/>
              <a:gd name="T25" fmla="*/ 1890927 h 1689100"/>
              <a:gd name="T26" fmla="*/ 911448 w 1487488"/>
              <a:gd name="T27" fmla="*/ 1771688 h 1689100"/>
              <a:gd name="T28" fmla="*/ 643511 w 1487488"/>
              <a:gd name="T29" fmla="*/ 1862268 h 1689100"/>
              <a:gd name="T30" fmla="*/ 494713 w 1487488"/>
              <a:gd name="T31" fmla="*/ 1904744 h 1689100"/>
              <a:gd name="T32" fmla="*/ 314213 w 1487488"/>
              <a:gd name="T33" fmla="*/ 1866874 h 1689100"/>
              <a:gd name="T34" fmla="*/ 138571 w 1487488"/>
              <a:gd name="T35" fmla="*/ 1403992 h 1689100"/>
              <a:gd name="T36" fmla="*/ 39885 w 1487488"/>
              <a:gd name="T37" fmla="*/ 1408854 h 1689100"/>
              <a:gd name="T38" fmla="*/ 256 w 1487488"/>
              <a:gd name="T39" fmla="*/ 1349746 h 1689100"/>
              <a:gd name="T40" fmla="*/ 47554 w 1487488"/>
              <a:gd name="T41" fmla="*/ 1292174 h 1689100"/>
              <a:gd name="T42" fmla="*/ 74399 w 1487488"/>
              <a:gd name="T43" fmla="*/ 1328253 h 1689100"/>
              <a:gd name="T44" fmla="*/ 24800 w 1487488"/>
              <a:gd name="T45" fmla="*/ 1337464 h 1689100"/>
              <a:gd name="T46" fmla="*/ 53179 w 1487488"/>
              <a:gd name="T47" fmla="*/ 1385569 h 1689100"/>
              <a:gd name="T48" fmla="*/ 103800 w 1487488"/>
              <a:gd name="T49" fmla="*/ 1298315 h 1689100"/>
              <a:gd name="T50" fmla="*/ 109425 w 1487488"/>
              <a:gd name="T51" fmla="*/ 1117154 h 1689100"/>
              <a:gd name="T52" fmla="*/ 195840 w 1487488"/>
              <a:gd name="T53" fmla="*/ 945972 h 1689100"/>
              <a:gd name="T54" fmla="*/ 350007 w 1487488"/>
              <a:gd name="T55" fmla="*/ 807286 h 1689100"/>
              <a:gd name="T56" fmla="*/ 633540 w 1487488"/>
              <a:gd name="T57" fmla="*/ 730268 h 1689100"/>
              <a:gd name="T58" fmla="*/ 990449 w 1487488"/>
              <a:gd name="T59" fmla="*/ 721312 h 1689100"/>
              <a:gd name="T60" fmla="*/ 1275005 w 1487488"/>
              <a:gd name="T61" fmla="*/ 703657 h 1689100"/>
              <a:gd name="T62" fmla="*/ 741863 w 1487488"/>
              <a:gd name="T63" fmla="*/ 402198 h 1689100"/>
              <a:gd name="T64" fmla="*/ 790385 w 1487488"/>
              <a:gd name="T65" fmla="*/ 373595 h 1689100"/>
              <a:gd name="T66" fmla="*/ 751823 w 1487488"/>
              <a:gd name="T67" fmla="*/ 216782 h 1689100"/>
              <a:gd name="T68" fmla="*/ 779147 w 1487488"/>
              <a:gd name="T69" fmla="*/ 200181 h 1689100"/>
              <a:gd name="T70" fmla="*/ 886405 w 1487488"/>
              <a:gd name="T71" fmla="*/ 292889 h 1689100"/>
              <a:gd name="T72" fmla="*/ 853718 w 1487488"/>
              <a:gd name="T73" fmla="*/ 344480 h 1689100"/>
              <a:gd name="T74" fmla="*/ 842481 w 1487488"/>
              <a:gd name="T75" fmla="*/ 429782 h 1689100"/>
              <a:gd name="T76" fmla="*/ 719390 w 1487488"/>
              <a:gd name="T77" fmla="*/ 449958 h 1689100"/>
              <a:gd name="T78" fmla="*/ 647885 w 1487488"/>
              <a:gd name="T79" fmla="*/ 320728 h 1689100"/>
              <a:gd name="T80" fmla="*/ 689256 w 1487488"/>
              <a:gd name="T81" fmla="*/ 262753 h 1689100"/>
              <a:gd name="T82" fmla="*/ 698194 w 1487488"/>
              <a:gd name="T83" fmla="*/ 175408 h 1689100"/>
              <a:gd name="T84" fmla="*/ 825626 w 1487488"/>
              <a:gd name="T85" fmla="*/ 139652 h 1689100"/>
              <a:gd name="T86" fmla="*/ 572566 w 1487488"/>
              <a:gd name="T87" fmla="*/ 168438 h 1689100"/>
              <a:gd name="T88" fmla="*/ 539582 w 1487488"/>
              <a:gd name="T89" fmla="*/ 393703 h 1689100"/>
              <a:gd name="T90" fmla="*/ 704248 w 1487488"/>
              <a:gd name="T91" fmla="*/ 543197 h 1689100"/>
              <a:gd name="T92" fmla="*/ 924654 w 1487488"/>
              <a:gd name="T93" fmla="*/ 488417 h 1689100"/>
              <a:gd name="T94" fmla="*/ 1000085 w 1487488"/>
              <a:gd name="T95" fmla="*/ 275182 h 1689100"/>
              <a:gd name="T96" fmla="*/ 867636 w 1487488"/>
              <a:gd name="T97" fmla="*/ 95738 h 1689100"/>
              <a:gd name="T98" fmla="*/ 834139 w 1487488"/>
              <a:gd name="T99" fmla="*/ 7935 h 1689100"/>
              <a:gd name="T100" fmla="*/ 967611 w 1487488"/>
              <a:gd name="T101" fmla="*/ 76027 h 1689100"/>
              <a:gd name="T102" fmla="*/ 1053524 w 1487488"/>
              <a:gd name="T103" fmla="*/ 197363 h 1689100"/>
              <a:gd name="T104" fmla="*/ 1072445 w 1487488"/>
              <a:gd name="T105" fmla="*/ 351210 h 1689100"/>
              <a:gd name="T106" fmla="*/ 1017727 w 1487488"/>
              <a:gd name="T107" fmla="*/ 491744 h 1689100"/>
              <a:gd name="T108" fmla="*/ 905479 w 1487488"/>
              <a:gd name="T109" fmla="*/ 588762 h 1689100"/>
              <a:gd name="T110" fmla="*/ 756153 w 1487488"/>
              <a:gd name="T111" fmla="*/ 623064 h 1689100"/>
              <a:gd name="T112" fmla="*/ 609130 w 1487488"/>
              <a:gd name="T113" fmla="*/ 581850 h 1689100"/>
              <a:gd name="T114" fmla="*/ 501740 w 1487488"/>
              <a:gd name="T115" fmla="*/ 479202 h 1689100"/>
              <a:gd name="T116" fmla="*/ 453670 w 1487488"/>
              <a:gd name="T117" fmla="*/ 335338 h 1689100"/>
              <a:gd name="T118" fmla="*/ 480517 w 1487488"/>
              <a:gd name="T119" fmla="*/ 183284 h 1689100"/>
              <a:gd name="T120" fmla="*/ 572055 w 1487488"/>
              <a:gd name="T121" fmla="*/ 66556 h 1689100"/>
              <a:gd name="T122" fmla="*/ 708851 w 1487488"/>
              <a:gd name="T123" fmla="*/ 4863 h 16891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87488" h="1689100">
                <a:moveTo>
                  <a:pt x="1263809" y="910002"/>
                </a:moveTo>
                <a:lnTo>
                  <a:pt x="1259953" y="910229"/>
                </a:lnTo>
                <a:lnTo>
                  <a:pt x="1256096" y="910682"/>
                </a:lnTo>
                <a:lnTo>
                  <a:pt x="1252013" y="911817"/>
                </a:lnTo>
                <a:lnTo>
                  <a:pt x="1248383" y="913178"/>
                </a:lnTo>
                <a:lnTo>
                  <a:pt x="1244980" y="915447"/>
                </a:lnTo>
                <a:lnTo>
                  <a:pt x="1241804" y="917716"/>
                </a:lnTo>
                <a:lnTo>
                  <a:pt x="1238855" y="920438"/>
                </a:lnTo>
                <a:lnTo>
                  <a:pt x="1236360" y="923614"/>
                </a:lnTo>
                <a:lnTo>
                  <a:pt x="1234318" y="927018"/>
                </a:lnTo>
                <a:lnTo>
                  <a:pt x="1232503" y="930648"/>
                </a:lnTo>
                <a:lnTo>
                  <a:pt x="1230915" y="934505"/>
                </a:lnTo>
                <a:lnTo>
                  <a:pt x="1230008" y="938588"/>
                </a:lnTo>
                <a:lnTo>
                  <a:pt x="1229327" y="942672"/>
                </a:lnTo>
                <a:lnTo>
                  <a:pt x="1228874" y="947210"/>
                </a:lnTo>
                <a:lnTo>
                  <a:pt x="1228874" y="951747"/>
                </a:lnTo>
                <a:lnTo>
                  <a:pt x="1229327" y="956285"/>
                </a:lnTo>
                <a:lnTo>
                  <a:pt x="1230235" y="961049"/>
                </a:lnTo>
                <a:lnTo>
                  <a:pt x="1231369" y="965587"/>
                </a:lnTo>
                <a:lnTo>
                  <a:pt x="1232957" y="970351"/>
                </a:lnTo>
                <a:lnTo>
                  <a:pt x="1235225" y="975116"/>
                </a:lnTo>
                <a:lnTo>
                  <a:pt x="1237494" y="979426"/>
                </a:lnTo>
                <a:lnTo>
                  <a:pt x="1240216" y="983510"/>
                </a:lnTo>
                <a:lnTo>
                  <a:pt x="1243165" y="987140"/>
                </a:lnTo>
                <a:lnTo>
                  <a:pt x="1246341" y="990770"/>
                </a:lnTo>
                <a:lnTo>
                  <a:pt x="1249744" y="993947"/>
                </a:lnTo>
                <a:lnTo>
                  <a:pt x="1253374" y="996896"/>
                </a:lnTo>
                <a:lnTo>
                  <a:pt x="1257004" y="999165"/>
                </a:lnTo>
                <a:lnTo>
                  <a:pt x="1260860" y="1001207"/>
                </a:lnTo>
                <a:lnTo>
                  <a:pt x="1264943" y="1002568"/>
                </a:lnTo>
                <a:lnTo>
                  <a:pt x="1268573" y="1004156"/>
                </a:lnTo>
                <a:lnTo>
                  <a:pt x="1272883" y="1004837"/>
                </a:lnTo>
                <a:lnTo>
                  <a:pt x="1276740" y="1005064"/>
                </a:lnTo>
                <a:lnTo>
                  <a:pt x="1280823" y="1005064"/>
                </a:lnTo>
                <a:lnTo>
                  <a:pt x="1284453" y="1004610"/>
                </a:lnTo>
                <a:lnTo>
                  <a:pt x="1288536" y="1003249"/>
                </a:lnTo>
                <a:lnTo>
                  <a:pt x="1291939" y="1001887"/>
                </a:lnTo>
                <a:lnTo>
                  <a:pt x="1295569" y="999845"/>
                </a:lnTo>
                <a:lnTo>
                  <a:pt x="1298745" y="997577"/>
                </a:lnTo>
                <a:lnTo>
                  <a:pt x="1301694" y="994627"/>
                </a:lnTo>
                <a:lnTo>
                  <a:pt x="1304189" y="991678"/>
                </a:lnTo>
                <a:lnTo>
                  <a:pt x="1306231" y="988048"/>
                </a:lnTo>
                <a:lnTo>
                  <a:pt x="1308046" y="984645"/>
                </a:lnTo>
                <a:lnTo>
                  <a:pt x="1309634" y="980561"/>
                </a:lnTo>
                <a:lnTo>
                  <a:pt x="1310541" y="976704"/>
                </a:lnTo>
                <a:lnTo>
                  <a:pt x="1311222" y="972166"/>
                </a:lnTo>
                <a:lnTo>
                  <a:pt x="1311676" y="968082"/>
                </a:lnTo>
                <a:lnTo>
                  <a:pt x="1311676" y="963318"/>
                </a:lnTo>
                <a:lnTo>
                  <a:pt x="1311222" y="958780"/>
                </a:lnTo>
                <a:lnTo>
                  <a:pt x="1310314" y="954243"/>
                </a:lnTo>
                <a:lnTo>
                  <a:pt x="1309180" y="949478"/>
                </a:lnTo>
                <a:lnTo>
                  <a:pt x="1307365" y="944941"/>
                </a:lnTo>
                <a:lnTo>
                  <a:pt x="1305324" y="940176"/>
                </a:lnTo>
                <a:lnTo>
                  <a:pt x="1303055" y="935639"/>
                </a:lnTo>
                <a:lnTo>
                  <a:pt x="1300106" y="931782"/>
                </a:lnTo>
                <a:lnTo>
                  <a:pt x="1297384" y="927698"/>
                </a:lnTo>
                <a:lnTo>
                  <a:pt x="1294208" y="924295"/>
                </a:lnTo>
                <a:lnTo>
                  <a:pt x="1290805" y="921119"/>
                </a:lnTo>
                <a:lnTo>
                  <a:pt x="1287175" y="918396"/>
                </a:lnTo>
                <a:lnTo>
                  <a:pt x="1283546" y="916127"/>
                </a:lnTo>
                <a:lnTo>
                  <a:pt x="1279689" y="913859"/>
                </a:lnTo>
                <a:lnTo>
                  <a:pt x="1275833" y="912270"/>
                </a:lnTo>
                <a:lnTo>
                  <a:pt x="1271976" y="911136"/>
                </a:lnTo>
                <a:lnTo>
                  <a:pt x="1267893" y="910455"/>
                </a:lnTo>
                <a:lnTo>
                  <a:pt x="1263809" y="910002"/>
                </a:lnTo>
                <a:close/>
                <a:moveTo>
                  <a:pt x="1279689" y="571500"/>
                </a:moveTo>
                <a:lnTo>
                  <a:pt x="1289898" y="571500"/>
                </a:lnTo>
                <a:lnTo>
                  <a:pt x="1300560" y="571727"/>
                </a:lnTo>
                <a:lnTo>
                  <a:pt x="1311222" y="572408"/>
                </a:lnTo>
                <a:lnTo>
                  <a:pt x="1322111" y="573542"/>
                </a:lnTo>
                <a:lnTo>
                  <a:pt x="1333454" y="575130"/>
                </a:lnTo>
                <a:lnTo>
                  <a:pt x="1344796" y="577172"/>
                </a:lnTo>
                <a:lnTo>
                  <a:pt x="1356366" y="579441"/>
                </a:lnTo>
                <a:lnTo>
                  <a:pt x="1368389" y="582390"/>
                </a:lnTo>
                <a:lnTo>
                  <a:pt x="1379505" y="585113"/>
                </a:lnTo>
                <a:lnTo>
                  <a:pt x="1390394" y="587835"/>
                </a:lnTo>
                <a:lnTo>
                  <a:pt x="1400149" y="590785"/>
                </a:lnTo>
                <a:lnTo>
                  <a:pt x="1409450" y="593507"/>
                </a:lnTo>
                <a:lnTo>
                  <a:pt x="1418071" y="596230"/>
                </a:lnTo>
                <a:lnTo>
                  <a:pt x="1426010" y="599406"/>
                </a:lnTo>
                <a:lnTo>
                  <a:pt x="1433724" y="602129"/>
                </a:lnTo>
                <a:lnTo>
                  <a:pt x="1440529" y="605305"/>
                </a:lnTo>
                <a:lnTo>
                  <a:pt x="1447108" y="608027"/>
                </a:lnTo>
                <a:lnTo>
                  <a:pt x="1453006" y="610977"/>
                </a:lnTo>
                <a:lnTo>
                  <a:pt x="1458224" y="613926"/>
                </a:lnTo>
                <a:lnTo>
                  <a:pt x="1462988" y="616876"/>
                </a:lnTo>
                <a:lnTo>
                  <a:pt x="1467298" y="619825"/>
                </a:lnTo>
                <a:lnTo>
                  <a:pt x="1471381" y="622774"/>
                </a:lnTo>
                <a:lnTo>
                  <a:pt x="1474784" y="625497"/>
                </a:lnTo>
                <a:lnTo>
                  <a:pt x="1477507" y="628673"/>
                </a:lnTo>
                <a:lnTo>
                  <a:pt x="1480229" y="631396"/>
                </a:lnTo>
                <a:lnTo>
                  <a:pt x="1482271" y="634572"/>
                </a:lnTo>
                <a:lnTo>
                  <a:pt x="1484085" y="637295"/>
                </a:lnTo>
                <a:lnTo>
                  <a:pt x="1485220" y="640017"/>
                </a:lnTo>
                <a:lnTo>
                  <a:pt x="1486354" y="642967"/>
                </a:lnTo>
                <a:lnTo>
                  <a:pt x="1487034" y="645689"/>
                </a:lnTo>
                <a:lnTo>
                  <a:pt x="1487488" y="648638"/>
                </a:lnTo>
                <a:lnTo>
                  <a:pt x="1487261" y="651361"/>
                </a:lnTo>
                <a:lnTo>
                  <a:pt x="1487034" y="654084"/>
                </a:lnTo>
                <a:lnTo>
                  <a:pt x="1486581" y="657033"/>
                </a:lnTo>
                <a:lnTo>
                  <a:pt x="1485446" y="659529"/>
                </a:lnTo>
                <a:lnTo>
                  <a:pt x="1484312" y="662251"/>
                </a:lnTo>
                <a:lnTo>
                  <a:pt x="1482951" y="664974"/>
                </a:lnTo>
                <a:lnTo>
                  <a:pt x="1481590" y="667469"/>
                </a:lnTo>
                <a:lnTo>
                  <a:pt x="1479775" y="669965"/>
                </a:lnTo>
                <a:lnTo>
                  <a:pt x="1477507" y="672688"/>
                </a:lnTo>
                <a:lnTo>
                  <a:pt x="1475465" y="674956"/>
                </a:lnTo>
                <a:lnTo>
                  <a:pt x="1473196" y="677452"/>
                </a:lnTo>
                <a:lnTo>
                  <a:pt x="1470701" y="679948"/>
                </a:lnTo>
                <a:lnTo>
                  <a:pt x="1465483" y="684258"/>
                </a:lnTo>
                <a:lnTo>
                  <a:pt x="1459812" y="688796"/>
                </a:lnTo>
                <a:lnTo>
                  <a:pt x="1453687" y="692880"/>
                </a:lnTo>
                <a:lnTo>
                  <a:pt x="1447562" y="696737"/>
                </a:lnTo>
                <a:lnTo>
                  <a:pt x="1441663" y="700367"/>
                </a:lnTo>
                <a:lnTo>
                  <a:pt x="1435765" y="703543"/>
                </a:lnTo>
                <a:lnTo>
                  <a:pt x="1429867" y="706265"/>
                </a:lnTo>
                <a:lnTo>
                  <a:pt x="1424423" y="709215"/>
                </a:lnTo>
                <a:lnTo>
                  <a:pt x="1415348" y="713072"/>
                </a:lnTo>
                <a:lnTo>
                  <a:pt x="1408996" y="715794"/>
                </a:lnTo>
                <a:lnTo>
                  <a:pt x="1406728" y="716702"/>
                </a:lnTo>
                <a:lnTo>
                  <a:pt x="1404006" y="718744"/>
                </a:lnTo>
                <a:lnTo>
                  <a:pt x="1397427" y="724416"/>
                </a:lnTo>
                <a:lnTo>
                  <a:pt x="1386311" y="732810"/>
                </a:lnTo>
                <a:lnTo>
                  <a:pt x="1371792" y="743247"/>
                </a:lnTo>
                <a:lnTo>
                  <a:pt x="1363399" y="749145"/>
                </a:lnTo>
                <a:lnTo>
                  <a:pt x="1354324" y="755498"/>
                </a:lnTo>
                <a:lnTo>
                  <a:pt x="1344570" y="761851"/>
                </a:lnTo>
                <a:lnTo>
                  <a:pt x="1334361" y="768430"/>
                </a:lnTo>
                <a:lnTo>
                  <a:pt x="1323699" y="775009"/>
                </a:lnTo>
                <a:lnTo>
                  <a:pt x="1312583" y="781135"/>
                </a:lnTo>
                <a:lnTo>
                  <a:pt x="1301240" y="787488"/>
                </a:lnTo>
                <a:lnTo>
                  <a:pt x="1289444" y="793613"/>
                </a:lnTo>
                <a:lnTo>
                  <a:pt x="1296023" y="800193"/>
                </a:lnTo>
                <a:lnTo>
                  <a:pt x="1302375" y="806999"/>
                </a:lnTo>
                <a:lnTo>
                  <a:pt x="1308500" y="813806"/>
                </a:lnTo>
                <a:lnTo>
                  <a:pt x="1314398" y="820612"/>
                </a:lnTo>
                <a:lnTo>
                  <a:pt x="1320296" y="827645"/>
                </a:lnTo>
                <a:lnTo>
                  <a:pt x="1325967" y="834678"/>
                </a:lnTo>
                <a:lnTo>
                  <a:pt x="1331639" y="841711"/>
                </a:lnTo>
                <a:lnTo>
                  <a:pt x="1336856" y="848972"/>
                </a:lnTo>
                <a:lnTo>
                  <a:pt x="1342301" y="856232"/>
                </a:lnTo>
                <a:lnTo>
                  <a:pt x="1347292" y="863492"/>
                </a:lnTo>
                <a:lnTo>
                  <a:pt x="1352056" y="870752"/>
                </a:lnTo>
                <a:lnTo>
                  <a:pt x="1357047" y="878239"/>
                </a:lnTo>
                <a:lnTo>
                  <a:pt x="1361584" y="885726"/>
                </a:lnTo>
                <a:lnTo>
                  <a:pt x="1365894" y="893440"/>
                </a:lnTo>
                <a:lnTo>
                  <a:pt x="1370431" y="900927"/>
                </a:lnTo>
                <a:lnTo>
                  <a:pt x="1374288" y="908640"/>
                </a:lnTo>
                <a:lnTo>
                  <a:pt x="1378371" y="916581"/>
                </a:lnTo>
                <a:lnTo>
                  <a:pt x="1382227" y="924295"/>
                </a:lnTo>
                <a:lnTo>
                  <a:pt x="1385630" y="932236"/>
                </a:lnTo>
                <a:lnTo>
                  <a:pt x="1389033" y="940176"/>
                </a:lnTo>
                <a:lnTo>
                  <a:pt x="1392209" y="948117"/>
                </a:lnTo>
                <a:lnTo>
                  <a:pt x="1395158" y="956058"/>
                </a:lnTo>
                <a:lnTo>
                  <a:pt x="1398107" y="964226"/>
                </a:lnTo>
                <a:lnTo>
                  <a:pt x="1400830" y="972393"/>
                </a:lnTo>
                <a:lnTo>
                  <a:pt x="1403098" y="980561"/>
                </a:lnTo>
                <a:lnTo>
                  <a:pt x="1405594" y="988955"/>
                </a:lnTo>
                <a:lnTo>
                  <a:pt x="1407635" y="997350"/>
                </a:lnTo>
                <a:lnTo>
                  <a:pt x="1409450" y="1005744"/>
                </a:lnTo>
                <a:lnTo>
                  <a:pt x="1411265" y="1014139"/>
                </a:lnTo>
                <a:lnTo>
                  <a:pt x="1412853" y="1022533"/>
                </a:lnTo>
                <a:lnTo>
                  <a:pt x="1414214" y="1031154"/>
                </a:lnTo>
                <a:lnTo>
                  <a:pt x="1415121" y="1039549"/>
                </a:lnTo>
                <a:lnTo>
                  <a:pt x="1451872" y="1048624"/>
                </a:lnTo>
                <a:lnTo>
                  <a:pt x="1453914" y="1049305"/>
                </a:lnTo>
                <a:lnTo>
                  <a:pt x="1455728" y="1050439"/>
                </a:lnTo>
                <a:lnTo>
                  <a:pt x="1457770" y="1051800"/>
                </a:lnTo>
                <a:lnTo>
                  <a:pt x="1459358" y="1053389"/>
                </a:lnTo>
                <a:lnTo>
                  <a:pt x="1460946" y="1055430"/>
                </a:lnTo>
                <a:lnTo>
                  <a:pt x="1462307" y="1058153"/>
                </a:lnTo>
                <a:lnTo>
                  <a:pt x="1463895" y="1060649"/>
                </a:lnTo>
                <a:lnTo>
                  <a:pt x="1465030" y="1063825"/>
                </a:lnTo>
                <a:lnTo>
                  <a:pt x="1466164" y="1067001"/>
                </a:lnTo>
                <a:lnTo>
                  <a:pt x="1467071" y="1070858"/>
                </a:lnTo>
                <a:lnTo>
                  <a:pt x="1467979" y="1074488"/>
                </a:lnTo>
                <a:lnTo>
                  <a:pt x="1468659" y="1078799"/>
                </a:lnTo>
                <a:lnTo>
                  <a:pt x="1469340" y="1083109"/>
                </a:lnTo>
                <a:lnTo>
                  <a:pt x="1469794" y="1087874"/>
                </a:lnTo>
                <a:lnTo>
                  <a:pt x="1470474" y="1097630"/>
                </a:lnTo>
                <a:lnTo>
                  <a:pt x="1470701" y="1108747"/>
                </a:lnTo>
                <a:lnTo>
                  <a:pt x="1470247" y="1120317"/>
                </a:lnTo>
                <a:lnTo>
                  <a:pt x="1469567" y="1132569"/>
                </a:lnTo>
                <a:lnTo>
                  <a:pt x="1468206" y="1145728"/>
                </a:lnTo>
                <a:lnTo>
                  <a:pt x="1466391" y="1159114"/>
                </a:lnTo>
                <a:lnTo>
                  <a:pt x="1464122" y="1173180"/>
                </a:lnTo>
                <a:lnTo>
                  <a:pt x="1461173" y="1187700"/>
                </a:lnTo>
                <a:lnTo>
                  <a:pt x="1457997" y="1202447"/>
                </a:lnTo>
                <a:lnTo>
                  <a:pt x="1454141" y="1216967"/>
                </a:lnTo>
                <a:lnTo>
                  <a:pt x="1450057" y="1231261"/>
                </a:lnTo>
                <a:lnTo>
                  <a:pt x="1445747" y="1244647"/>
                </a:lnTo>
                <a:lnTo>
                  <a:pt x="1440983" y="1257805"/>
                </a:lnTo>
                <a:lnTo>
                  <a:pt x="1436446" y="1269603"/>
                </a:lnTo>
                <a:lnTo>
                  <a:pt x="1431228" y="1281174"/>
                </a:lnTo>
                <a:lnTo>
                  <a:pt x="1426237" y="1291610"/>
                </a:lnTo>
                <a:lnTo>
                  <a:pt x="1421247" y="1301366"/>
                </a:lnTo>
                <a:lnTo>
                  <a:pt x="1416029" y="1309760"/>
                </a:lnTo>
                <a:lnTo>
                  <a:pt x="1413533" y="1313617"/>
                </a:lnTo>
                <a:lnTo>
                  <a:pt x="1410811" y="1317474"/>
                </a:lnTo>
                <a:lnTo>
                  <a:pt x="1408316" y="1320651"/>
                </a:lnTo>
                <a:lnTo>
                  <a:pt x="1405820" y="1323827"/>
                </a:lnTo>
                <a:lnTo>
                  <a:pt x="1403098" y="1326549"/>
                </a:lnTo>
                <a:lnTo>
                  <a:pt x="1400603" y="1328818"/>
                </a:lnTo>
                <a:lnTo>
                  <a:pt x="1398107" y="1331087"/>
                </a:lnTo>
                <a:lnTo>
                  <a:pt x="1395612" y="1332902"/>
                </a:lnTo>
                <a:lnTo>
                  <a:pt x="1393343" y="1334263"/>
                </a:lnTo>
                <a:lnTo>
                  <a:pt x="1390848" y="1335398"/>
                </a:lnTo>
                <a:lnTo>
                  <a:pt x="1388353" y="1336078"/>
                </a:lnTo>
                <a:lnTo>
                  <a:pt x="1386311" y="1336532"/>
                </a:lnTo>
                <a:lnTo>
                  <a:pt x="1384042" y="1336532"/>
                </a:lnTo>
                <a:lnTo>
                  <a:pt x="1381774" y="1336305"/>
                </a:lnTo>
                <a:lnTo>
                  <a:pt x="1331412" y="1324054"/>
                </a:lnTo>
                <a:lnTo>
                  <a:pt x="1323245" y="1334490"/>
                </a:lnTo>
                <a:lnTo>
                  <a:pt x="1314398" y="1344926"/>
                </a:lnTo>
                <a:lnTo>
                  <a:pt x="1305324" y="1355136"/>
                </a:lnTo>
                <a:lnTo>
                  <a:pt x="1296023" y="1364892"/>
                </a:lnTo>
                <a:lnTo>
                  <a:pt x="1286495" y="1374874"/>
                </a:lnTo>
                <a:lnTo>
                  <a:pt x="1276513" y="1384403"/>
                </a:lnTo>
                <a:lnTo>
                  <a:pt x="1266305" y="1393705"/>
                </a:lnTo>
                <a:lnTo>
                  <a:pt x="1255416" y="1403007"/>
                </a:lnTo>
                <a:lnTo>
                  <a:pt x="1244753" y="1412082"/>
                </a:lnTo>
                <a:lnTo>
                  <a:pt x="1233411" y="1420931"/>
                </a:lnTo>
                <a:lnTo>
                  <a:pt x="1222068" y="1429552"/>
                </a:lnTo>
                <a:lnTo>
                  <a:pt x="1210271" y="1437946"/>
                </a:lnTo>
                <a:lnTo>
                  <a:pt x="1198248" y="1446114"/>
                </a:lnTo>
                <a:lnTo>
                  <a:pt x="1185998" y="1454055"/>
                </a:lnTo>
                <a:lnTo>
                  <a:pt x="1173294" y="1461769"/>
                </a:lnTo>
                <a:lnTo>
                  <a:pt x="1160590" y="1469482"/>
                </a:lnTo>
                <a:lnTo>
                  <a:pt x="1160590" y="1646674"/>
                </a:lnTo>
                <a:lnTo>
                  <a:pt x="1160363" y="1648943"/>
                </a:lnTo>
                <a:lnTo>
                  <a:pt x="1159910" y="1651211"/>
                </a:lnTo>
                <a:lnTo>
                  <a:pt x="1158775" y="1653253"/>
                </a:lnTo>
                <a:lnTo>
                  <a:pt x="1157414" y="1655295"/>
                </a:lnTo>
                <a:lnTo>
                  <a:pt x="1155826" y="1657337"/>
                </a:lnTo>
                <a:lnTo>
                  <a:pt x="1154011" y="1659379"/>
                </a:lnTo>
                <a:lnTo>
                  <a:pt x="1151516" y="1661194"/>
                </a:lnTo>
                <a:lnTo>
                  <a:pt x="1149021" y="1663463"/>
                </a:lnTo>
                <a:lnTo>
                  <a:pt x="1146071" y="1665278"/>
                </a:lnTo>
                <a:lnTo>
                  <a:pt x="1142669" y="1666866"/>
                </a:lnTo>
                <a:lnTo>
                  <a:pt x="1139266" y="1668681"/>
                </a:lnTo>
                <a:lnTo>
                  <a:pt x="1135182" y="1670269"/>
                </a:lnTo>
                <a:lnTo>
                  <a:pt x="1131326" y="1672084"/>
                </a:lnTo>
                <a:lnTo>
                  <a:pt x="1126789" y="1673672"/>
                </a:lnTo>
                <a:lnTo>
                  <a:pt x="1117261" y="1676622"/>
                </a:lnTo>
                <a:lnTo>
                  <a:pt x="1106599" y="1679571"/>
                </a:lnTo>
                <a:lnTo>
                  <a:pt x="1095256" y="1681840"/>
                </a:lnTo>
                <a:lnTo>
                  <a:pt x="1083006" y="1683882"/>
                </a:lnTo>
                <a:lnTo>
                  <a:pt x="1070075" y="1685924"/>
                </a:lnTo>
                <a:lnTo>
                  <a:pt x="1056691" y="1687285"/>
                </a:lnTo>
                <a:lnTo>
                  <a:pt x="1042399" y="1688193"/>
                </a:lnTo>
                <a:lnTo>
                  <a:pt x="1027653" y="1688873"/>
                </a:lnTo>
                <a:lnTo>
                  <a:pt x="1012681" y="1689100"/>
                </a:lnTo>
                <a:lnTo>
                  <a:pt x="997481" y="1688873"/>
                </a:lnTo>
                <a:lnTo>
                  <a:pt x="982736" y="1688193"/>
                </a:lnTo>
                <a:lnTo>
                  <a:pt x="968671" y="1687285"/>
                </a:lnTo>
                <a:lnTo>
                  <a:pt x="954833" y="1685924"/>
                </a:lnTo>
                <a:lnTo>
                  <a:pt x="941902" y="1683882"/>
                </a:lnTo>
                <a:lnTo>
                  <a:pt x="929879" y="1681840"/>
                </a:lnTo>
                <a:lnTo>
                  <a:pt x="918309" y="1679571"/>
                </a:lnTo>
                <a:lnTo>
                  <a:pt x="907874" y="1676622"/>
                </a:lnTo>
                <a:lnTo>
                  <a:pt x="898119" y="1673672"/>
                </a:lnTo>
                <a:lnTo>
                  <a:pt x="894036" y="1672084"/>
                </a:lnTo>
                <a:lnTo>
                  <a:pt x="889725" y="1670269"/>
                </a:lnTo>
                <a:lnTo>
                  <a:pt x="886096" y="1668681"/>
                </a:lnTo>
                <a:lnTo>
                  <a:pt x="882239" y="1666866"/>
                </a:lnTo>
                <a:lnTo>
                  <a:pt x="879063" y="1665278"/>
                </a:lnTo>
                <a:lnTo>
                  <a:pt x="876114" y="1663463"/>
                </a:lnTo>
                <a:lnTo>
                  <a:pt x="873392" y="1661194"/>
                </a:lnTo>
                <a:lnTo>
                  <a:pt x="871123" y="1659379"/>
                </a:lnTo>
                <a:lnTo>
                  <a:pt x="869082" y="1657337"/>
                </a:lnTo>
                <a:lnTo>
                  <a:pt x="867494" y="1655295"/>
                </a:lnTo>
                <a:lnTo>
                  <a:pt x="866132" y="1653253"/>
                </a:lnTo>
                <a:lnTo>
                  <a:pt x="865225" y="1651211"/>
                </a:lnTo>
                <a:lnTo>
                  <a:pt x="864771" y="1648943"/>
                </a:lnTo>
                <a:lnTo>
                  <a:pt x="864544" y="1646674"/>
                </a:lnTo>
                <a:lnTo>
                  <a:pt x="864544" y="1565452"/>
                </a:lnTo>
                <a:lnTo>
                  <a:pt x="850706" y="1567267"/>
                </a:lnTo>
                <a:lnTo>
                  <a:pt x="836868" y="1568855"/>
                </a:lnTo>
                <a:lnTo>
                  <a:pt x="822803" y="1569989"/>
                </a:lnTo>
                <a:lnTo>
                  <a:pt x="808738" y="1570897"/>
                </a:lnTo>
                <a:lnTo>
                  <a:pt x="794446" y="1571577"/>
                </a:lnTo>
                <a:lnTo>
                  <a:pt x="780381" y="1572258"/>
                </a:lnTo>
                <a:lnTo>
                  <a:pt x="765863" y="1572485"/>
                </a:lnTo>
                <a:lnTo>
                  <a:pt x="751798" y="1572712"/>
                </a:lnTo>
                <a:lnTo>
                  <a:pt x="740001" y="1572712"/>
                </a:lnTo>
                <a:lnTo>
                  <a:pt x="728205" y="1572485"/>
                </a:lnTo>
                <a:lnTo>
                  <a:pt x="716862" y="1572031"/>
                </a:lnTo>
                <a:lnTo>
                  <a:pt x="705292" y="1571577"/>
                </a:lnTo>
                <a:lnTo>
                  <a:pt x="693949" y="1570897"/>
                </a:lnTo>
                <a:lnTo>
                  <a:pt x="682380" y="1569989"/>
                </a:lnTo>
                <a:lnTo>
                  <a:pt x="671264" y="1569082"/>
                </a:lnTo>
                <a:lnTo>
                  <a:pt x="659921" y="1567947"/>
                </a:lnTo>
                <a:lnTo>
                  <a:pt x="648805" y="1566586"/>
                </a:lnTo>
                <a:lnTo>
                  <a:pt x="637463" y="1565225"/>
                </a:lnTo>
                <a:lnTo>
                  <a:pt x="615231" y="1562275"/>
                </a:lnTo>
                <a:lnTo>
                  <a:pt x="593453" y="1558418"/>
                </a:lnTo>
                <a:lnTo>
                  <a:pt x="571902" y="1554335"/>
                </a:lnTo>
                <a:lnTo>
                  <a:pt x="571902" y="1646674"/>
                </a:lnTo>
                <a:lnTo>
                  <a:pt x="571675" y="1648943"/>
                </a:lnTo>
                <a:lnTo>
                  <a:pt x="570994" y="1651211"/>
                </a:lnTo>
                <a:lnTo>
                  <a:pt x="570087" y="1653253"/>
                </a:lnTo>
                <a:lnTo>
                  <a:pt x="568952" y="1655295"/>
                </a:lnTo>
                <a:lnTo>
                  <a:pt x="567364" y="1657337"/>
                </a:lnTo>
                <a:lnTo>
                  <a:pt x="565096" y="1659379"/>
                </a:lnTo>
                <a:lnTo>
                  <a:pt x="562827" y="1661194"/>
                </a:lnTo>
                <a:lnTo>
                  <a:pt x="560332" y="1663463"/>
                </a:lnTo>
                <a:lnTo>
                  <a:pt x="557156" y="1665278"/>
                </a:lnTo>
                <a:lnTo>
                  <a:pt x="553980" y="1666866"/>
                </a:lnTo>
                <a:lnTo>
                  <a:pt x="550350" y="1668681"/>
                </a:lnTo>
                <a:lnTo>
                  <a:pt x="546721" y="1670269"/>
                </a:lnTo>
                <a:lnTo>
                  <a:pt x="542410" y="1672084"/>
                </a:lnTo>
                <a:lnTo>
                  <a:pt x="538100" y="1673672"/>
                </a:lnTo>
                <a:lnTo>
                  <a:pt x="528345" y="1676622"/>
                </a:lnTo>
                <a:lnTo>
                  <a:pt x="517910" y="1679571"/>
                </a:lnTo>
                <a:lnTo>
                  <a:pt x="506567" y="1681840"/>
                </a:lnTo>
                <a:lnTo>
                  <a:pt x="494544" y="1683882"/>
                </a:lnTo>
                <a:lnTo>
                  <a:pt x="481386" y="1685924"/>
                </a:lnTo>
                <a:lnTo>
                  <a:pt x="467775" y="1687285"/>
                </a:lnTo>
                <a:lnTo>
                  <a:pt x="453483" y="1688193"/>
                </a:lnTo>
                <a:lnTo>
                  <a:pt x="438964" y="1688873"/>
                </a:lnTo>
                <a:lnTo>
                  <a:pt x="423765" y="1689100"/>
                </a:lnTo>
                <a:lnTo>
                  <a:pt x="408566" y="1688873"/>
                </a:lnTo>
                <a:lnTo>
                  <a:pt x="393820" y="1688193"/>
                </a:lnTo>
                <a:lnTo>
                  <a:pt x="379755" y="1687285"/>
                </a:lnTo>
                <a:lnTo>
                  <a:pt x="366371" y="1685924"/>
                </a:lnTo>
                <a:lnTo>
                  <a:pt x="353213" y="1683882"/>
                </a:lnTo>
                <a:lnTo>
                  <a:pt x="340963" y="1681840"/>
                </a:lnTo>
                <a:lnTo>
                  <a:pt x="329847" y="1679571"/>
                </a:lnTo>
                <a:lnTo>
                  <a:pt x="319185" y="1676622"/>
                </a:lnTo>
                <a:lnTo>
                  <a:pt x="309657" y="1673672"/>
                </a:lnTo>
                <a:lnTo>
                  <a:pt x="305120" y="1672084"/>
                </a:lnTo>
                <a:lnTo>
                  <a:pt x="301037" y="1670269"/>
                </a:lnTo>
                <a:lnTo>
                  <a:pt x="297180" y="1668681"/>
                </a:lnTo>
                <a:lnTo>
                  <a:pt x="293777" y="1666866"/>
                </a:lnTo>
                <a:lnTo>
                  <a:pt x="290374" y="1665278"/>
                </a:lnTo>
                <a:lnTo>
                  <a:pt x="287425" y="1663463"/>
                </a:lnTo>
                <a:lnTo>
                  <a:pt x="284930" y="1661194"/>
                </a:lnTo>
                <a:lnTo>
                  <a:pt x="282435" y="1659379"/>
                </a:lnTo>
                <a:lnTo>
                  <a:pt x="280393" y="1657337"/>
                </a:lnTo>
                <a:lnTo>
                  <a:pt x="278805" y="1655295"/>
                </a:lnTo>
                <a:lnTo>
                  <a:pt x="277671" y="1653253"/>
                </a:lnTo>
                <a:lnTo>
                  <a:pt x="276536" y="1651211"/>
                </a:lnTo>
                <a:lnTo>
                  <a:pt x="275856" y="1648943"/>
                </a:lnTo>
                <a:lnTo>
                  <a:pt x="275629" y="1646674"/>
                </a:lnTo>
                <a:lnTo>
                  <a:pt x="275629" y="1425468"/>
                </a:lnTo>
                <a:lnTo>
                  <a:pt x="262471" y="1415259"/>
                </a:lnTo>
                <a:lnTo>
                  <a:pt x="249541" y="1404822"/>
                </a:lnTo>
                <a:lnTo>
                  <a:pt x="237064" y="1393932"/>
                </a:lnTo>
                <a:lnTo>
                  <a:pt x="224813" y="1382815"/>
                </a:lnTo>
                <a:lnTo>
                  <a:pt x="213471" y="1371471"/>
                </a:lnTo>
                <a:lnTo>
                  <a:pt x="202128" y="1359900"/>
                </a:lnTo>
                <a:lnTo>
                  <a:pt x="191466" y="1347876"/>
                </a:lnTo>
                <a:lnTo>
                  <a:pt x="181257" y="1335851"/>
                </a:lnTo>
                <a:lnTo>
                  <a:pt x="171276" y="1323600"/>
                </a:lnTo>
                <a:lnTo>
                  <a:pt x="161975" y="1310895"/>
                </a:lnTo>
                <a:lnTo>
                  <a:pt x="153127" y="1298190"/>
                </a:lnTo>
                <a:lnTo>
                  <a:pt x="144960" y="1285031"/>
                </a:lnTo>
                <a:lnTo>
                  <a:pt x="137021" y="1272099"/>
                </a:lnTo>
                <a:lnTo>
                  <a:pt x="129761" y="1258486"/>
                </a:lnTo>
                <a:lnTo>
                  <a:pt x="122956" y="1244873"/>
                </a:lnTo>
                <a:lnTo>
                  <a:pt x="119553" y="1238067"/>
                </a:lnTo>
                <a:lnTo>
                  <a:pt x="116604" y="1231034"/>
                </a:lnTo>
                <a:lnTo>
                  <a:pt x="111840" y="1234664"/>
                </a:lnTo>
                <a:lnTo>
                  <a:pt x="107076" y="1237840"/>
                </a:lnTo>
                <a:lnTo>
                  <a:pt x="102085" y="1240790"/>
                </a:lnTo>
                <a:lnTo>
                  <a:pt x="97094" y="1243966"/>
                </a:lnTo>
                <a:lnTo>
                  <a:pt x="92330" y="1246462"/>
                </a:lnTo>
                <a:lnTo>
                  <a:pt x="87339" y="1248957"/>
                </a:lnTo>
                <a:lnTo>
                  <a:pt x="82122" y="1250772"/>
                </a:lnTo>
                <a:lnTo>
                  <a:pt x="77131" y="1252360"/>
                </a:lnTo>
                <a:lnTo>
                  <a:pt x="71686" y="1253495"/>
                </a:lnTo>
                <a:lnTo>
                  <a:pt x="66469" y="1254402"/>
                </a:lnTo>
                <a:lnTo>
                  <a:pt x="60797" y="1254629"/>
                </a:lnTo>
                <a:lnTo>
                  <a:pt x="55580" y="1254402"/>
                </a:lnTo>
                <a:lnTo>
                  <a:pt x="49908" y="1253495"/>
                </a:lnTo>
                <a:lnTo>
                  <a:pt x="47186" y="1253041"/>
                </a:lnTo>
                <a:lnTo>
                  <a:pt x="44010" y="1252360"/>
                </a:lnTo>
                <a:lnTo>
                  <a:pt x="41288" y="1251453"/>
                </a:lnTo>
                <a:lnTo>
                  <a:pt x="38112" y="1250318"/>
                </a:lnTo>
                <a:lnTo>
                  <a:pt x="35390" y="1249184"/>
                </a:lnTo>
                <a:lnTo>
                  <a:pt x="32440" y="1247596"/>
                </a:lnTo>
                <a:lnTo>
                  <a:pt x="28357" y="1245554"/>
                </a:lnTo>
                <a:lnTo>
                  <a:pt x="24954" y="1243512"/>
                </a:lnTo>
                <a:lnTo>
                  <a:pt x="21551" y="1241243"/>
                </a:lnTo>
                <a:lnTo>
                  <a:pt x="18602" y="1238748"/>
                </a:lnTo>
                <a:lnTo>
                  <a:pt x="15880" y="1236479"/>
                </a:lnTo>
                <a:lnTo>
                  <a:pt x="13385" y="1233983"/>
                </a:lnTo>
                <a:lnTo>
                  <a:pt x="11116" y="1231261"/>
                </a:lnTo>
                <a:lnTo>
                  <a:pt x="8847" y="1228538"/>
                </a:lnTo>
                <a:lnTo>
                  <a:pt x="7259" y="1225816"/>
                </a:lnTo>
                <a:lnTo>
                  <a:pt x="5671" y="1223093"/>
                </a:lnTo>
                <a:lnTo>
                  <a:pt x="4310" y="1220371"/>
                </a:lnTo>
                <a:lnTo>
                  <a:pt x="3176" y="1217194"/>
                </a:lnTo>
                <a:lnTo>
                  <a:pt x="2042" y="1214472"/>
                </a:lnTo>
                <a:lnTo>
                  <a:pt x="1361" y="1211749"/>
                </a:lnTo>
                <a:lnTo>
                  <a:pt x="681" y="1208573"/>
                </a:lnTo>
                <a:lnTo>
                  <a:pt x="454" y="1205624"/>
                </a:lnTo>
                <a:lnTo>
                  <a:pt x="227" y="1202674"/>
                </a:lnTo>
                <a:lnTo>
                  <a:pt x="0" y="1199725"/>
                </a:lnTo>
                <a:lnTo>
                  <a:pt x="227" y="1196775"/>
                </a:lnTo>
                <a:lnTo>
                  <a:pt x="454" y="1193826"/>
                </a:lnTo>
                <a:lnTo>
                  <a:pt x="908" y="1190876"/>
                </a:lnTo>
                <a:lnTo>
                  <a:pt x="1588" y="1187927"/>
                </a:lnTo>
                <a:lnTo>
                  <a:pt x="2269" y="1185205"/>
                </a:lnTo>
                <a:lnTo>
                  <a:pt x="3176" y="1182482"/>
                </a:lnTo>
                <a:lnTo>
                  <a:pt x="5218" y="1176810"/>
                </a:lnTo>
                <a:lnTo>
                  <a:pt x="7713" y="1171592"/>
                </a:lnTo>
                <a:lnTo>
                  <a:pt x="10662" y="1166601"/>
                </a:lnTo>
                <a:lnTo>
                  <a:pt x="13838" y="1162290"/>
                </a:lnTo>
                <a:lnTo>
                  <a:pt x="17695" y="1157979"/>
                </a:lnTo>
                <a:lnTo>
                  <a:pt x="21324" y="1154576"/>
                </a:lnTo>
                <a:lnTo>
                  <a:pt x="25408" y="1151400"/>
                </a:lnTo>
                <a:lnTo>
                  <a:pt x="27450" y="1150038"/>
                </a:lnTo>
                <a:lnTo>
                  <a:pt x="29491" y="1148904"/>
                </a:lnTo>
                <a:lnTo>
                  <a:pt x="31533" y="1147997"/>
                </a:lnTo>
                <a:lnTo>
                  <a:pt x="33802" y="1147089"/>
                </a:lnTo>
                <a:lnTo>
                  <a:pt x="35843" y="1146408"/>
                </a:lnTo>
                <a:lnTo>
                  <a:pt x="37885" y="1145955"/>
                </a:lnTo>
                <a:lnTo>
                  <a:pt x="40153" y="1145728"/>
                </a:lnTo>
                <a:lnTo>
                  <a:pt x="42195" y="1145728"/>
                </a:lnTo>
                <a:lnTo>
                  <a:pt x="44237" y="1145728"/>
                </a:lnTo>
                <a:lnTo>
                  <a:pt x="46279" y="1145955"/>
                </a:lnTo>
                <a:lnTo>
                  <a:pt x="48547" y="1146635"/>
                </a:lnTo>
                <a:lnTo>
                  <a:pt x="50589" y="1147316"/>
                </a:lnTo>
                <a:lnTo>
                  <a:pt x="52404" y="1148223"/>
                </a:lnTo>
                <a:lnTo>
                  <a:pt x="54218" y="1149585"/>
                </a:lnTo>
                <a:lnTo>
                  <a:pt x="56260" y="1150946"/>
                </a:lnTo>
                <a:lnTo>
                  <a:pt x="58075" y="1152761"/>
                </a:lnTo>
                <a:lnTo>
                  <a:pt x="59890" y="1154803"/>
                </a:lnTo>
                <a:lnTo>
                  <a:pt x="61478" y="1156845"/>
                </a:lnTo>
                <a:lnTo>
                  <a:pt x="63293" y="1159340"/>
                </a:lnTo>
                <a:lnTo>
                  <a:pt x="64654" y="1162290"/>
                </a:lnTo>
                <a:lnTo>
                  <a:pt x="66015" y="1165239"/>
                </a:lnTo>
                <a:lnTo>
                  <a:pt x="67376" y="1168869"/>
                </a:lnTo>
                <a:lnTo>
                  <a:pt x="68510" y="1172499"/>
                </a:lnTo>
                <a:lnTo>
                  <a:pt x="69645" y="1176583"/>
                </a:lnTo>
                <a:lnTo>
                  <a:pt x="70779" y="1180667"/>
                </a:lnTo>
                <a:lnTo>
                  <a:pt x="71459" y="1185431"/>
                </a:lnTo>
                <a:lnTo>
                  <a:pt x="68737" y="1181348"/>
                </a:lnTo>
                <a:lnTo>
                  <a:pt x="66015" y="1177718"/>
                </a:lnTo>
                <a:lnTo>
                  <a:pt x="63520" y="1174088"/>
                </a:lnTo>
                <a:lnTo>
                  <a:pt x="60570" y="1170911"/>
                </a:lnTo>
                <a:lnTo>
                  <a:pt x="58075" y="1168416"/>
                </a:lnTo>
                <a:lnTo>
                  <a:pt x="55353" y="1165693"/>
                </a:lnTo>
                <a:lnTo>
                  <a:pt x="52404" y="1163878"/>
                </a:lnTo>
                <a:lnTo>
                  <a:pt x="49908" y="1162290"/>
                </a:lnTo>
                <a:lnTo>
                  <a:pt x="47413" y="1161382"/>
                </a:lnTo>
                <a:lnTo>
                  <a:pt x="44464" y="1160702"/>
                </a:lnTo>
                <a:lnTo>
                  <a:pt x="42195" y="1160702"/>
                </a:lnTo>
                <a:lnTo>
                  <a:pt x="39700" y="1160929"/>
                </a:lnTo>
                <a:lnTo>
                  <a:pt x="37204" y="1161836"/>
                </a:lnTo>
                <a:lnTo>
                  <a:pt x="34936" y="1163424"/>
                </a:lnTo>
                <a:lnTo>
                  <a:pt x="32667" y="1165466"/>
                </a:lnTo>
                <a:lnTo>
                  <a:pt x="30399" y="1168416"/>
                </a:lnTo>
                <a:lnTo>
                  <a:pt x="28584" y="1171138"/>
                </a:lnTo>
                <a:lnTo>
                  <a:pt x="26996" y="1173861"/>
                </a:lnTo>
                <a:lnTo>
                  <a:pt x="25635" y="1177037"/>
                </a:lnTo>
                <a:lnTo>
                  <a:pt x="24047" y="1179759"/>
                </a:lnTo>
                <a:lnTo>
                  <a:pt x="22912" y="1182936"/>
                </a:lnTo>
                <a:lnTo>
                  <a:pt x="22005" y="1185885"/>
                </a:lnTo>
                <a:lnTo>
                  <a:pt x="21324" y="1188608"/>
                </a:lnTo>
                <a:lnTo>
                  <a:pt x="20871" y="1191784"/>
                </a:lnTo>
                <a:lnTo>
                  <a:pt x="20417" y="1194733"/>
                </a:lnTo>
                <a:lnTo>
                  <a:pt x="20417" y="1197683"/>
                </a:lnTo>
                <a:lnTo>
                  <a:pt x="20417" y="1200405"/>
                </a:lnTo>
                <a:lnTo>
                  <a:pt x="20644" y="1203128"/>
                </a:lnTo>
                <a:lnTo>
                  <a:pt x="21098" y="1206077"/>
                </a:lnTo>
                <a:lnTo>
                  <a:pt x="21778" y="1208573"/>
                </a:lnTo>
                <a:lnTo>
                  <a:pt x="22686" y="1211069"/>
                </a:lnTo>
                <a:lnTo>
                  <a:pt x="23593" y="1213564"/>
                </a:lnTo>
                <a:lnTo>
                  <a:pt x="25181" y="1215833"/>
                </a:lnTo>
                <a:lnTo>
                  <a:pt x="26542" y="1217875"/>
                </a:lnTo>
                <a:lnTo>
                  <a:pt x="28357" y="1219917"/>
                </a:lnTo>
                <a:lnTo>
                  <a:pt x="30172" y="1221732"/>
                </a:lnTo>
                <a:lnTo>
                  <a:pt x="32667" y="1223320"/>
                </a:lnTo>
                <a:lnTo>
                  <a:pt x="34936" y="1224681"/>
                </a:lnTo>
                <a:lnTo>
                  <a:pt x="37658" y="1226043"/>
                </a:lnTo>
                <a:lnTo>
                  <a:pt x="40607" y="1227177"/>
                </a:lnTo>
                <a:lnTo>
                  <a:pt x="43783" y="1228084"/>
                </a:lnTo>
                <a:lnTo>
                  <a:pt x="47186" y="1228538"/>
                </a:lnTo>
                <a:lnTo>
                  <a:pt x="50816" y="1228992"/>
                </a:lnTo>
                <a:lnTo>
                  <a:pt x="54672" y="1228992"/>
                </a:lnTo>
                <a:lnTo>
                  <a:pt x="58756" y="1228765"/>
                </a:lnTo>
                <a:lnTo>
                  <a:pt x="63293" y="1228311"/>
                </a:lnTo>
                <a:lnTo>
                  <a:pt x="67830" y="1227631"/>
                </a:lnTo>
                <a:lnTo>
                  <a:pt x="72821" y="1226496"/>
                </a:lnTo>
                <a:lnTo>
                  <a:pt x="74635" y="1225816"/>
                </a:lnTo>
                <a:lnTo>
                  <a:pt x="76450" y="1225135"/>
                </a:lnTo>
                <a:lnTo>
                  <a:pt x="80534" y="1223093"/>
                </a:lnTo>
                <a:lnTo>
                  <a:pt x="84390" y="1220597"/>
                </a:lnTo>
                <a:lnTo>
                  <a:pt x="88247" y="1217421"/>
                </a:lnTo>
                <a:lnTo>
                  <a:pt x="96640" y="1210388"/>
                </a:lnTo>
                <a:lnTo>
                  <a:pt x="105488" y="1202674"/>
                </a:lnTo>
                <a:lnTo>
                  <a:pt x="103219" y="1195414"/>
                </a:lnTo>
                <a:lnTo>
                  <a:pt x="100951" y="1188154"/>
                </a:lnTo>
                <a:lnTo>
                  <a:pt x="98682" y="1180894"/>
                </a:lnTo>
                <a:lnTo>
                  <a:pt x="96867" y="1173634"/>
                </a:lnTo>
                <a:lnTo>
                  <a:pt x="95052" y="1166147"/>
                </a:lnTo>
                <a:lnTo>
                  <a:pt x="93464" y="1158660"/>
                </a:lnTo>
                <a:lnTo>
                  <a:pt x="92103" y="1151173"/>
                </a:lnTo>
                <a:lnTo>
                  <a:pt x="90515" y="1143686"/>
                </a:lnTo>
                <a:lnTo>
                  <a:pt x="89381" y="1136199"/>
                </a:lnTo>
                <a:lnTo>
                  <a:pt x="88247" y="1128712"/>
                </a:lnTo>
                <a:lnTo>
                  <a:pt x="87566" y="1120998"/>
                </a:lnTo>
                <a:lnTo>
                  <a:pt x="86659" y="1113511"/>
                </a:lnTo>
                <a:lnTo>
                  <a:pt x="86205" y="1105797"/>
                </a:lnTo>
                <a:lnTo>
                  <a:pt x="85751" y="1098083"/>
                </a:lnTo>
                <a:lnTo>
                  <a:pt x="85524" y="1090370"/>
                </a:lnTo>
                <a:lnTo>
                  <a:pt x="85524" y="1082656"/>
                </a:lnTo>
                <a:lnTo>
                  <a:pt x="85524" y="1074034"/>
                </a:lnTo>
                <a:lnTo>
                  <a:pt x="85751" y="1065640"/>
                </a:lnTo>
                <a:lnTo>
                  <a:pt x="86432" y="1057019"/>
                </a:lnTo>
                <a:lnTo>
                  <a:pt x="87112" y="1048624"/>
                </a:lnTo>
                <a:lnTo>
                  <a:pt x="87793" y="1040003"/>
                </a:lnTo>
                <a:lnTo>
                  <a:pt x="88927" y="1031608"/>
                </a:lnTo>
                <a:lnTo>
                  <a:pt x="90062" y="1023441"/>
                </a:lnTo>
                <a:lnTo>
                  <a:pt x="91876" y="1015046"/>
                </a:lnTo>
                <a:lnTo>
                  <a:pt x="93464" y="1006879"/>
                </a:lnTo>
                <a:lnTo>
                  <a:pt x="95279" y="998711"/>
                </a:lnTo>
                <a:lnTo>
                  <a:pt x="97094" y="990543"/>
                </a:lnTo>
                <a:lnTo>
                  <a:pt x="99589" y="982376"/>
                </a:lnTo>
                <a:lnTo>
                  <a:pt x="101858" y="974435"/>
                </a:lnTo>
                <a:lnTo>
                  <a:pt x="104353" y="966267"/>
                </a:lnTo>
                <a:lnTo>
                  <a:pt x="107076" y="958100"/>
                </a:lnTo>
                <a:lnTo>
                  <a:pt x="110025" y="950386"/>
                </a:lnTo>
                <a:lnTo>
                  <a:pt x="112974" y="942445"/>
                </a:lnTo>
                <a:lnTo>
                  <a:pt x="116377" y="934731"/>
                </a:lnTo>
                <a:lnTo>
                  <a:pt x="119780" y="927018"/>
                </a:lnTo>
                <a:lnTo>
                  <a:pt x="123409" y="919304"/>
                </a:lnTo>
                <a:lnTo>
                  <a:pt x="127039" y="911590"/>
                </a:lnTo>
                <a:lnTo>
                  <a:pt x="131122" y="904103"/>
                </a:lnTo>
                <a:lnTo>
                  <a:pt x="135206" y="896616"/>
                </a:lnTo>
                <a:lnTo>
                  <a:pt x="139516" y="889129"/>
                </a:lnTo>
                <a:lnTo>
                  <a:pt x="144053" y="881642"/>
                </a:lnTo>
                <a:lnTo>
                  <a:pt x="148363" y="874382"/>
                </a:lnTo>
                <a:lnTo>
                  <a:pt x="153354" y="867122"/>
                </a:lnTo>
                <a:lnTo>
                  <a:pt x="158345" y="859862"/>
                </a:lnTo>
                <a:lnTo>
                  <a:pt x="163109" y="852829"/>
                </a:lnTo>
                <a:lnTo>
                  <a:pt x="168553" y="845568"/>
                </a:lnTo>
                <a:lnTo>
                  <a:pt x="173771" y="838762"/>
                </a:lnTo>
                <a:lnTo>
                  <a:pt x="179216" y="831729"/>
                </a:lnTo>
                <a:lnTo>
                  <a:pt x="184887" y="824923"/>
                </a:lnTo>
                <a:lnTo>
                  <a:pt x="190785" y="818116"/>
                </a:lnTo>
                <a:lnTo>
                  <a:pt x="196910" y="811537"/>
                </a:lnTo>
                <a:lnTo>
                  <a:pt x="203035" y="804957"/>
                </a:lnTo>
                <a:lnTo>
                  <a:pt x="208934" y="798378"/>
                </a:lnTo>
                <a:lnTo>
                  <a:pt x="215512" y="792025"/>
                </a:lnTo>
                <a:lnTo>
                  <a:pt x="221864" y="785446"/>
                </a:lnTo>
                <a:lnTo>
                  <a:pt x="228670" y="779093"/>
                </a:lnTo>
                <a:lnTo>
                  <a:pt x="235476" y="772968"/>
                </a:lnTo>
                <a:lnTo>
                  <a:pt x="242281" y="767069"/>
                </a:lnTo>
                <a:lnTo>
                  <a:pt x="249541" y="760943"/>
                </a:lnTo>
                <a:lnTo>
                  <a:pt x="256573" y="754817"/>
                </a:lnTo>
                <a:lnTo>
                  <a:pt x="264059" y="748918"/>
                </a:lnTo>
                <a:lnTo>
                  <a:pt x="271319" y="743020"/>
                </a:lnTo>
                <a:lnTo>
                  <a:pt x="279032" y="737575"/>
                </a:lnTo>
                <a:lnTo>
                  <a:pt x="286745" y="731903"/>
                </a:lnTo>
                <a:lnTo>
                  <a:pt x="294458" y="726458"/>
                </a:lnTo>
                <a:lnTo>
                  <a:pt x="302398" y="720786"/>
                </a:lnTo>
                <a:lnTo>
                  <a:pt x="310565" y="715794"/>
                </a:lnTo>
                <a:lnTo>
                  <a:pt x="318505" y="710349"/>
                </a:lnTo>
                <a:lnTo>
                  <a:pt x="326898" y="705131"/>
                </a:lnTo>
                <a:lnTo>
                  <a:pt x="335292" y="700367"/>
                </a:lnTo>
                <a:lnTo>
                  <a:pt x="343912" y="695375"/>
                </a:lnTo>
                <a:lnTo>
                  <a:pt x="352533" y="690384"/>
                </a:lnTo>
                <a:lnTo>
                  <a:pt x="361153" y="685846"/>
                </a:lnTo>
                <a:lnTo>
                  <a:pt x="370001" y="681082"/>
                </a:lnTo>
                <a:lnTo>
                  <a:pt x="379075" y="676544"/>
                </a:lnTo>
                <a:lnTo>
                  <a:pt x="387922" y="672234"/>
                </a:lnTo>
                <a:lnTo>
                  <a:pt x="406524" y="663612"/>
                </a:lnTo>
                <a:lnTo>
                  <a:pt x="425353" y="655445"/>
                </a:lnTo>
                <a:lnTo>
                  <a:pt x="442140" y="695829"/>
                </a:lnTo>
                <a:lnTo>
                  <a:pt x="456886" y="688569"/>
                </a:lnTo>
                <a:lnTo>
                  <a:pt x="471405" y="681536"/>
                </a:lnTo>
                <a:lnTo>
                  <a:pt x="486377" y="674729"/>
                </a:lnTo>
                <a:lnTo>
                  <a:pt x="501350" y="668604"/>
                </a:lnTo>
                <a:lnTo>
                  <a:pt x="516322" y="662705"/>
                </a:lnTo>
                <a:lnTo>
                  <a:pt x="531521" y="657260"/>
                </a:lnTo>
                <a:lnTo>
                  <a:pt x="546721" y="652269"/>
                </a:lnTo>
                <a:lnTo>
                  <a:pt x="562147" y="647504"/>
                </a:lnTo>
                <a:lnTo>
                  <a:pt x="577573" y="643420"/>
                </a:lnTo>
                <a:lnTo>
                  <a:pt x="593226" y="639563"/>
                </a:lnTo>
                <a:lnTo>
                  <a:pt x="608652" y="636160"/>
                </a:lnTo>
                <a:lnTo>
                  <a:pt x="624305" y="632984"/>
                </a:lnTo>
                <a:lnTo>
                  <a:pt x="640185" y="630488"/>
                </a:lnTo>
                <a:lnTo>
                  <a:pt x="656065" y="628219"/>
                </a:lnTo>
                <a:lnTo>
                  <a:pt x="671945" y="626404"/>
                </a:lnTo>
                <a:lnTo>
                  <a:pt x="687824" y="624816"/>
                </a:lnTo>
                <a:lnTo>
                  <a:pt x="703704" y="623909"/>
                </a:lnTo>
                <a:lnTo>
                  <a:pt x="719584" y="623228"/>
                </a:lnTo>
                <a:lnTo>
                  <a:pt x="735464" y="623001"/>
                </a:lnTo>
                <a:lnTo>
                  <a:pt x="751344" y="623228"/>
                </a:lnTo>
                <a:lnTo>
                  <a:pt x="767677" y="623909"/>
                </a:lnTo>
                <a:lnTo>
                  <a:pt x="783557" y="624816"/>
                </a:lnTo>
                <a:lnTo>
                  <a:pt x="799437" y="626404"/>
                </a:lnTo>
                <a:lnTo>
                  <a:pt x="815317" y="628219"/>
                </a:lnTo>
                <a:lnTo>
                  <a:pt x="831197" y="630488"/>
                </a:lnTo>
                <a:lnTo>
                  <a:pt x="847077" y="632984"/>
                </a:lnTo>
                <a:lnTo>
                  <a:pt x="863183" y="636160"/>
                </a:lnTo>
                <a:lnTo>
                  <a:pt x="878836" y="639563"/>
                </a:lnTo>
                <a:lnTo>
                  <a:pt x="894489" y="643420"/>
                </a:lnTo>
                <a:lnTo>
                  <a:pt x="910142" y="647731"/>
                </a:lnTo>
                <a:lnTo>
                  <a:pt x="925795" y="652495"/>
                </a:lnTo>
                <a:lnTo>
                  <a:pt x="941221" y="657714"/>
                </a:lnTo>
                <a:lnTo>
                  <a:pt x="951657" y="615514"/>
                </a:lnTo>
                <a:lnTo>
                  <a:pt x="970032" y="620052"/>
                </a:lnTo>
                <a:lnTo>
                  <a:pt x="987954" y="624589"/>
                </a:lnTo>
                <a:lnTo>
                  <a:pt x="1005875" y="629808"/>
                </a:lnTo>
                <a:lnTo>
                  <a:pt x="1023343" y="635480"/>
                </a:lnTo>
                <a:lnTo>
                  <a:pt x="1040584" y="641378"/>
                </a:lnTo>
                <a:lnTo>
                  <a:pt x="1057825" y="647504"/>
                </a:lnTo>
                <a:lnTo>
                  <a:pt x="1074612" y="654084"/>
                </a:lnTo>
                <a:lnTo>
                  <a:pt x="1090946" y="660890"/>
                </a:lnTo>
                <a:lnTo>
                  <a:pt x="1096163" y="655445"/>
                </a:lnTo>
                <a:lnTo>
                  <a:pt x="1101608" y="650000"/>
                </a:lnTo>
                <a:lnTo>
                  <a:pt x="1107052" y="644555"/>
                </a:lnTo>
                <a:lnTo>
                  <a:pt x="1112951" y="639110"/>
                </a:lnTo>
                <a:lnTo>
                  <a:pt x="1118849" y="634118"/>
                </a:lnTo>
                <a:lnTo>
                  <a:pt x="1124974" y="628900"/>
                </a:lnTo>
                <a:lnTo>
                  <a:pt x="1131326" y="623909"/>
                </a:lnTo>
                <a:lnTo>
                  <a:pt x="1137905" y="619371"/>
                </a:lnTo>
                <a:lnTo>
                  <a:pt x="1144483" y="614607"/>
                </a:lnTo>
                <a:lnTo>
                  <a:pt x="1151289" y="610069"/>
                </a:lnTo>
                <a:lnTo>
                  <a:pt x="1158548" y="605759"/>
                </a:lnTo>
                <a:lnTo>
                  <a:pt x="1165808" y="601675"/>
                </a:lnTo>
                <a:lnTo>
                  <a:pt x="1173294" y="597818"/>
                </a:lnTo>
                <a:lnTo>
                  <a:pt x="1181007" y="593961"/>
                </a:lnTo>
                <a:lnTo>
                  <a:pt x="1188947" y="590558"/>
                </a:lnTo>
                <a:lnTo>
                  <a:pt x="1197114" y="587381"/>
                </a:lnTo>
                <a:lnTo>
                  <a:pt x="1205507" y="584432"/>
                </a:lnTo>
                <a:lnTo>
                  <a:pt x="1213901" y="581936"/>
                </a:lnTo>
                <a:lnTo>
                  <a:pt x="1222748" y="579214"/>
                </a:lnTo>
                <a:lnTo>
                  <a:pt x="1231596" y="577172"/>
                </a:lnTo>
                <a:lnTo>
                  <a:pt x="1240670" y="575584"/>
                </a:lnTo>
                <a:lnTo>
                  <a:pt x="1250198" y="573769"/>
                </a:lnTo>
                <a:lnTo>
                  <a:pt x="1259726" y="572634"/>
                </a:lnTo>
                <a:lnTo>
                  <a:pt x="1269481" y="571954"/>
                </a:lnTo>
                <a:lnTo>
                  <a:pt x="1279689" y="571500"/>
                </a:lnTo>
                <a:close/>
                <a:moveTo>
                  <a:pt x="682962" y="303627"/>
                </a:moveTo>
                <a:lnTo>
                  <a:pt x="658263" y="356616"/>
                </a:lnTo>
                <a:lnTo>
                  <a:pt x="664835" y="357975"/>
                </a:lnTo>
                <a:lnTo>
                  <a:pt x="671179" y="358655"/>
                </a:lnTo>
                <a:lnTo>
                  <a:pt x="674125" y="358881"/>
                </a:lnTo>
                <a:lnTo>
                  <a:pt x="676844" y="358881"/>
                </a:lnTo>
                <a:lnTo>
                  <a:pt x="679790" y="358881"/>
                </a:lnTo>
                <a:lnTo>
                  <a:pt x="682509" y="358655"/>
                </a:lnTo>
                <a:lnTo>
                  <a:pt x="685228" y="357975"/>
                </a:lnTo>
                <a:lnTo>
                  <a:pt x="687721" y="357296"/>
                </a:lnTo>
                <a:lnTo>
                  <a:pt x="689987" y="356164"/>
                </a:lnTo>
                <a:lnTo>
                  <a:pt x="692026" y="354578"/>
                </a:lnTo>
                <a:lnTo>
                  <a:pt x="694292" y="352767"/>
                </a:lnTo>
                <a:lnTo>
                  <a:pt x="696105" y="350502"/>
                </a:lnTo>
                <a:lnTo>
                  <a:pt x="697691" y="348011"/>
                </a:lnTo>
                <a:lnTo>
                  <a:pt x="699051" y="345294"/>
                </a:lnTo>
                <a:lnTo>
                  <a:pt x="699957" y="342803"/>
                </a:lnTo>
                <a:lnTo>
                  <a:pt x="700864" y="340538"/>
                </a:lnTo>
                <a:lnTo>
                  <a:pt x="701317" y="338274"/>
                </a:lnTo>
                <a:lnTo>
                  <a:pt x="701543" y="335783"/>
                </a:lnTo>
                <a:lnTo>
                  <a:pt x="701543" y="333518"/>
                </a:lnTo>
                <a:lnTo>
                  <a:pt x="701317" y="331254"/>
                </a:lnTo>
                <a:lnTo>
                  <a:pt x="700410" y="328763"/>
                </a:lnTo>
                <a:lnTo>
                  <a:pt x="699731" y="326498"/>
                </a:lnTo>
                <a:lnTo>
                  <a:pt x="698598" y="324008"/>
                </a:lnTo>
                <a:lnTo>
                  <a:pt x="697238" y="321517"/>
                </a:lnTo>
                <a:lnTo>
                  <a:pt x="695652" y="318799"/>
                </a:lnTo>
                <a:lnTo>
                  <a:pt x="693839" y="316082"/>
                </a:lnTo>
                <a:lnTo>
                  <a:pt x="688854" y="310194"/>
                </a:lnTo>
                <a:lnTo>
                  <a:pt x="682962" y="303627"/>
                </a:lnTo>
                <a:close/>
                <a:moveTo>
                  <a:pt x="685682" y="177494"/>
                </a:moveTo>
                <a:lnTo>
                  <a:pt x="683189" y="177720"/>
                </a:lnTo>
                <a:lnTo>
                  <a:pt x="680696" y="178400"/>
                </a:lnTo>
                <a:lnTo>
                  <a:pt x="678204" y="179079"/>
                </a:lnTo>
                <a:lnTo>
                  <a:pt x="676164" y="179985"/>
                </a:lnTo>
                <a:lnTo>
                  <a:pt x="674125" y="181343"/>
                </a:lnTo>
                <a:lnTo>
                  <a:pt x="672312" y="182929"/>
                </a:lnTo>
                <a:lnTo>
                  <a:pt x="670726" y="184514"/>
                </a:lnTo>
                <a:lnTo>
                  <a:pt x="669367" y="186552"/>
                </a:lnTo>
                <a:lnTo>
                  <a:pt x="668007" y="188590"/>
                </a:lnTo>
                <a:lnTo>
                  <a:pt x="667554" y="190402"/>
                </a:lnTo>
                <a:lnTo>
                  <a:pt x="667101" y="192213"/>
                </a:lnTo>
                <a:lnTo>
                  <a:pt x="666647" y="194025"/>
                </a:lnTo>
                <a:lnTo>
                  <a:pt x="666647" y="195836"/>
                </a:lnTo>
                <a:lnTo>
                  <a:pt x="666647" y="198101"/>
                </a:lnTo>
                <a:lnTo>
                  <a:pt x="666874" y="200139"/>
                </a:lnTo>
                <a:lnTo>
                  <a:pt x="667327" y="202403"/>
                </a:lnTo>
                <a:lnTo>
                  <a:pt x="667780" y="204894"/>
                </a:lnTo>
                <a:lnTo>
                  <a:pt x="668687" y="207159"/>
                </a:lnTo>
                <a:lnTo>
                  <a:pt x="669820" y="209650"/>
                </a:lnTo>
                <a:lnTo>
                  <a:pt x="671633" y="212367"/>
                </a:lnTo>
                <a:lnTo>
                  <a:pt x="673445" y="214858"/>
                </a:lnTo>
                <a:lnTo>
                  <a:pt x="675711" y="217349"/>
                </a:lnTo>
                <a:lnTo>
                  <a:pt x="678204" y="220067"/>
                </a:lnTo>
                <a:lnTo>
                  <a:pt x="681376" y="222784"/>
                </a:lnTo>
                <a:lnTo>
                  <a:pt x="684549" y="225501"/>
                </a:lnTo>
                <a:lnTo>
                  <a:pt x="705622" y="181117"/>
                </a:lnTo>
                <a:lnTo>
                  <a:pt x="702676" y="179985"/>
                </a:lnTo>
                <a:lnTo>
                  <a:pt x="699731" y="179079"/>
                </a:lnTo>
                <a:lnTo>
                  <a:pt x="697011" y="178400"/>
                </a:lnTo>
                <a:lnTo>
                  <a:pt x="694292" y="177947"/>
                </a:lnTo>
                <a:lnTo>
                  <a:pt x="691346" y="177494"/>
                </a:lnTo>
                <a:lnTo>
                  <a:pt x="688627" y="177494"/>
                </a:lnTo>
                <a:lnTo>
                  <a:pt x="685682" y="177494"/>
                </a:lnTo>
                <a:close/>
                <a:moveTo>
                  <a:pt x="732587" y="123825"/>
                </a:moveTo>
                <a:lnTo>
                  <a:pt x="761139" y="136959"/>
                </a:lnTo>
                <a:lnTo>
                  <a:pt x="753887" y="152811"/>
                </a:lnTo>
                <a:lnTo>
                  <a:pt x="758419" y="155755"/>
                </a:lnTo>
                <a:lnTo>
                  <a:pt x="762951" y="158925"/>
                </a:lnTo>
                <a:lnTo>
                  <a:pt x="767483" y="162095"/>
                </a:lnTo>
                <a:lnTo>
                  <a:pt x="771562" y="165265"/>
                </a:lnTo>
                <a:lnTo>
                  <a:pt x="775867" y="168889"/>
                </a:lnTo>
                <a:lnTo>
                  <a:pt x="779720" y="172059"/>
                </a:lnTo>
                <a:lnTo>
                  <a:pt x="783572" y="175682"/>
                </a:lnTo>
                <a:lnTo>
                  <a:pt x="786971" y="179079"/>
                </a:lnTo>
                <a:lnTo>
                  <a:pt x="790823" y="182929"/>
                </a:lnTo>
                <a:lnTo>
                  <a:pt x="794222" y="186778"/>
                </a:lnTo>
                <a:lnTo>
                  <a:pt x="801473" y="195383"/>
                </a:lnTo>
                <a:lnTo>
                  <a:pt x="808724" y="204894"/>
                </a:lnTo>
                <a:lnTo>
                  <a:pt x="815975" y="215085"/>
                </a:lnTo>
                <a:lnTo>
                  <a:pt x="791276" y="267848"/>
                </a:lnTo>
                <a:lnTo>
                  <a:pt x="786517" y="259695"/>
                </a:lnTo>
                <a:lnTo>
                  <a:pt x="781306" y="250864"/>
                </a:lnTo>
                <a:lnTo>
                  <a:pt x="775188" y="241806"/>
                </a:lnTo>
                <a:lnTo>
                  <a:pt x="768163" y="232068"/>
                </a:lnTo>
                <a:lnTo>
                  <a:pt x="764084" y="227313"/>
                </a:lnTo>
                <a:lnTo>
                  <a:pt x="760232" y="222558"/>
                </a:lnTo>
                <a:lnTo>
                  <a:pt x="756153" y="217802"/>
                </a:lnTo>
                <a:lnTo>
                  <a:pt x="751621" y="213500"/>
                </a:lnTo>
                <a:lnTo>
                  <a:pt x="747316" y="208971"/>
                </a:lnTo>
                <a:lnTo>
                  <a:pt x="742784" y="205121"/>
                </a:lnTo>
                <a:lnTo>
                  <a:pt x="738026" y="200818"/>
                </a:lnTo>
                <a:lnTo>
                  <a:pt x="733040" y="197195"/>
                </a:lnTo>
                <a:lnTo>
                  <a:pt x="710154" y="245882"/>
                </a:lnTo>
                <a:lnTo>
                  <a:pt x="718085" y="253581"/>
                </a:lnTo>
                <a:lnTo>
                  <a:pt x="725563" y="261054"/>
                </a:lnTo>
                <a:lnTo>
                  <a:pt x="732361" y="268754"/>
                </a:lnTo>
                <a:lnTo>
                  <a:pt x="738705" y="276226"/>
                </a:lnTo>
                <a:lnTo>
                  <a:pt x="744144" y="283473"/>
                </a:lnTo>
                <a:lnTo>
                  <a:pt x="749129" y="290946"/>
                </a:lnTo>
                <a:lnTo>
                  <a:pt x="753887" y="298192"/>
                </a:lnTo>
                <a:lnTo>
                  <a:pt x="757513" y="305439"/>
                </a:lnTo>
                <a:lnTo>
                  <a:pt x="759099" y="309288"/>
                </a:lnTo>
                <a:lnTo>
                  <a:pt x="760912" y="312911"/>
                </a:lnTo>
                <a:lnTo>
                  <a:pt x="762045" y="316535"/>
                </a:lnTo>
                <a:lnTo>
                  <a:pt x="762951" y="320158"/>
                </a:lnTo>
                <a:lnTo>
                  <a:pt x="763858" y="324008"/>
                </a:lnTo>
                <a:lnTo>
                  <a:pt x="764311" y="327631"/>
                </a:lnTo>
                <a:lnTo>
                  <a:pt x="764537" y="331480"/>
                </a:lnTo>
                <a:lnTo>
                  <a:pt x="764537" y="335330"/>
                </a:lnTo>
                <a:lnTo>
                  <a:pt x="764537" y="339180"/>
                </a:lnTo>
                <a:lnTo>
                  <a:pt x="764084" y="342803"/>
                </a:lnTo>
                <a:lnTo>
                  <a:pt x="763631" y="346879"/>
                </a:lnTo>
                <a:lnTo>
                  <a:pt x="762725" y="350502"/>
                </a:lnTo>
                <a:lnTo>
                  <a:pt x="761592" y="354578"/>
                </a:lnTo>
                <a:lnTo>
                  <a:pt x="760459" y="358428"/>
                </a:lnTo>
                <a:lnTo>
                  <a:pt x="758646" y="362504"/>
                </a:lnTo>
                <a:lnTo>
                  <a:pt x="757060" y="366354"/>
                </a:lnTo>
                <a:lnTo>
                  <a:pt x="755020" y="370430"/>
                </a:lnTo>
                <a:lnTo>
                  <a:pt x="752981" y="374280"/>
                </a:lnTo>
                <a:lnTo>
                  <a:pt x="750262" y="377676"/>
                </a:lnTo>
                <a:lnTo>
                  <a:pt x="747543" y="381073"/>
                </a:lnTo>
                <a:lnTo>
                  <a:pt x="744370" y="384696"/>
                </a:lnTo>
                <a:lnTo>
                  <a:pt x="741198" y="387640"/>
                </a:lnTo>
                <a:lnTo>
                  <a:pt x="737572" y="390811"/>
                </a:lnTo>
                <a:lnTo>
                  <a:pt x="733947" y="393754"/>
                </a:lnTo>
                <a:lnTo>
                  <a:pt x="729641" y="396698"/>
                </a:lnTo>
                <a:lnTo>
                  <a:pt x="725336" y="398963"/>
                </a:lnTo>
                <a:lnTo>
                  <a:pt x="720804" y="401001"/>
                </a:lnTo>
                <a:lnTo>
                  <a:pt x="716046" y="402812"/>
                </a:lnTo>
                <a:lnTo>
                  <a:pt x="710834" y="404624"/>
                </a:lnTo>
                <a:lnTo>
                  <a:pt x="705396" y="405983"/>
                </a:lnTo>
                <a:lnTo>
                  <a:pt x="699504" y="406889"/>
                </a:lnTo>
                <a:lnTo>
                  <a:pt x="693839" y="407794"/>
                </a:lnTo>
                <a:lnTo>
                  <a:pt x="687494" y="408021"/>
                </a:lnTo>
                <a:lnTo>
                  <a:pt x="681150" y="408021"/>
                </a:lnTo>
                <a:lnTo>
                  <a:pt x="674578" y="407568"/>
                </a:lnTo>
                <a:lnTo>
                  <a:pt x="667554" y="406889"/>
                </a:lnTo>
                <a:lnTo>
                  <a:pt x="660529" y="405530"/>
                </a:lnTo>
                <a:lnTo>
                  <a:pt x="653278" y="403945"/>
                </a:lnTo>
                <a:lnTo>
                  <a:pt x="646027" y="401454"/>
                </a:lnTo>
                <a:lnTo>
                  <a:pt x="638323" y="398963"/>
                </a:lnTo>
                <a:lnTo>
                  <a:pt x="623594" y="430213"/>
                </a:lnTo>
                <a:lnTo>
                  <a:pt x="595043" y="416626"/>
                </a:lnTo>
                <a:lnTo>
                  <a:pt x="609545" y="385602"/>
                </a:lnTo>
                <a:lnTo>
                  <a:pt x="605466" y="382885"/>
                </a:lnTo>
                <a:lnTo>
                  <a:pt x="600934" y="379714"/>
                </a:lnTo>
                <a:lnTo>
                  <a:pt x="596402" y="376544"/>
                </a:lnTo>
                <a:lnTo>
                  <a:pt x="592323" y="373147"/>
                </a:lnTo>
                <a:lnTo>
                  <a:pt x="583259" y="365674"/>
                </a:lnTo>
                <a:lnTo>
                  <a:pt x="573969" y="357522"/>
                </a:lnTo>
                <a:lnTo>
                  <a:pt x="569664" y="353446"/>
                </a:lnTo>
                <a:lnTo>
                  <a:pt x="565358" y="348917"/>
                </a:lnTo>
                <a:lnTo>
                  <a:pt x="561280" y="344615"/>
                </a:lnTo>
                <a:lnTo>
                  <a:pt x="557201" y="340086"/>
                </a:lnTo>
                <a:lnTo>
                  <a:pt x="553349" y="335330"/>
                </a:lnTo>
                <a:lnTo>
                  <a:pt x="549723" y="330801"/>
                </a:lnTo>
                <a:lnTo>
                  <a:pt x="546324" y="326046"/>
                </a:lnTo>
                <a:lnTo>
                  <a:pt x="542925" y="321290"/>
                </a:lnTo>
                <a:lnTo>
                  <a:pt x="566718" y="270565"/>
                </a:lnTo>
                <a:lnTo>
                  <a:pt x="570570" y="277359"/>
                </a:lnTo>
                <a:lnTo>
                  <a:pt x="574875" y="284379"/>
                </a:lnTo>
                <a:lnTo>
                  <a:pt x="578954" y="291399"/>
                </a:lnTo>
                <a:lnTo>
                  <a:pt x="583713" y="298192"/>
                </a:lnTo>
                <a:lnTo>
                  <a:pt x="588471" y="304759"/>
                </a:lnTo>
                <a:lnTo>
                  <a:pt x="593683" y="311100"/>
                </a:lnTo>
                <a:lnTo>
                  <a:pt x="599121" y="317214"/>
                </a:lnTo>
                <a:lnTo>
                  <a:pt x="604786" y="323102"/>
                </a:lnTo>
                <a:lnTo>
                  <a:pt x="610451" y="328310"/>
                </a:lnTo>
                <a:lnTo>
                  <a:pt x="616569" y="333518"/>
                </a:lnTo>
                <a:lnTo>
                  <a:pt x="622914" y="338500"/>
                </a:lnTo>
                <a:lnTo>
                  <a:pt x="629712" y="342803"/>
                </a:lnTo>
                <a:lnTo>
                  <a:pt x="657583" y="283246"/>
                </a:lnTo>
                <a:lnTo>
                  <a:pt x="650332" y="277132"/>
                </a:lnTo>
                <a:lnTo>
                  <a:pt x="643534" y="271471"/>
                </a:lnTo>
                <a:lnTo>
                  <a:pt x="637190" y="265583"/>
                </a:lnTo>
                <a:lnTo>
                  <a:pt x="631525" y="259695"/>
                </a:lnTo>
                <a:lnTo>
                  <a:pt x="626313" y="254034"/>
                </a:lnTo>
                <a:lnTo>
                  <a:pt x="622008" y="248826"/>
                </a:lnTo>
                <a:lnTo>
                  <a:pt x="617929" y="243391"/>
                </a:lnTo>
                <a:lnTo>
                  <a:pt x="614530" y="238183"/>
                </a:lnTo>
                <a:lnTo>
                  <a:pt x="611584" y="232974"/>
                </a:lnTo>
                <a:lnTo>
                  <a:pt x="609092" y="228219"/>
                </a:lnTo>
                <a:lnTo>
                  <a:pt x="607052" y="223463"/>
                </a:lnTo>
                <a:lnTo>
                  <a:pt x="605239" y="218934"/>
                </a:lnTo>
                <a:lnTo>
                  <a:pt x="603653" y="214405"/>
                </a:lnTo>
                <a:lnTo>
                  <a:pt x="602747" y="209876"/>
                </a:lnTo>
                <a:lnTo>
                  <a:pt x="602294" y="205800"/>
                </a:lnTo>
                <a:lnTo>
                  <a:pt x="602067" y="201498"/>
                </a:lnTo>
                <a:lnTo>
                  <a:pt x="602294" y="197648"/>
                </a:lnTo>
                <a:lnTo>
                  <a:pt x="602520" y="193572"/>
                </a:lnTo>
                <a:lnTo>
                  <a:pt x="602973" y="189949"/>
                </a:lnTo>
                <a:lnTo>
                  <a:pt x="603880" y="186099"/>
                </a:lnTo>
                <a:lnTo>
                  <a:pt x="605013" y="182249"/>
                </a:lnTo>
                <a:lnTo>
                  <a:pt x="606146" y="178626"/>
                </a:lnTo>
                <a:lnTo>
                  <a:pt x="607505" y="175003"/>
                </a:lnTo>
                <a:lnTo>
                  <a:pt x="608865" y="171380"/>
                </a:lnTo>
                <a:lnTo>
                  <a:pt x="610451" y="168209"/>
                </a:lnTo>
                <a:lnTo>
                  <a:pt x="612491" y="164813"/>
                </a:lnTo>
                <a:lnTo>
                  <a:pt x="614530" y="161869"/>
                </a:lnTo>
                <a:lnTo>
                  <a:pt x="616796" y="158472"/>
                </a:lnTo>
                <a:lnTo>
                  <a:pt x="619515" y="155528"/>
                </a:lnTo>
                <a:lnTo>
                  <a:pt x="622461" y="152584"/>
                </a:lnTo>
                <a:lnTo>
                  <a:pt x="625407" y="149640"/>
                </a:lnTo>
                <a:lnTo>
                  <a:pt x="628806" y="146697"/>
                </a:lnTo>
                <a:lnTo>
                  <a:pt x="632205" y="143979"/>
                </a:lnTo>
                <a:lnTo>
                  <a:pt x="636283" y="141488"/>
                </a:lnTo>
                <a:lnTo>
                  <a:pt x="640362" y="139224"/>
                </a:lnTo>
                <a:lnTo>
                  <a:pt x="645121" y="136959"/>
                </a:lnTo>
                <a:lnTo>
                  <a:pt x="650106" y="135374"/>
                </a:lnTo>
                <a:lnTo>
                  <a:pt x="655091" y="133789"/>
                </a:lnTo>
                <a:lnTo>
                  <a:pt x="660756" y="132657"/>
                </a:lnTo>
                <a:lnTo>
                  <a:pt x="666647" y="131524"/>
                </a:lnTo>
                <a:lnTo>
                  <a:pt x="672992" y="131071"/>
                </a:lnTo>
                <a:lnTo>
                  <a:pt x="679563" y="130845"/>
                </a:lnTo>
                <a:lnTo>
                  <a:pt x="686361" y="131071"/>
                </a:lnTo>
                <a:lnTo>
                  <a:pt x="693612" y="131751"/>
                </a:lnTo>
                <a:lnTo>
                  <a:pt x="701090" y="132883"/>
                </a:lnTo>
                <a:lnTo>
                  <a:pt x="708795" y="134468"/>
                </a:lnTo>
                <a:lnTo>
                  <a:pt x="716725" y="136733"/>
                </a:lnTo>
                <a:lnTo>
                  <a:pt x="725110" y="139450"/>
                </a:lnTo>
                <a:lnTo>
                  <a:pt x="732587" y="123825"/>
                </a:lnTo>
                <a:close/>
                <a:moveTo>
                  <a:pt x="677977" y="64233"/>
                </a:moveTo>
                <a:lnTo>
                  <a:pt x="666860" y="64460"/>
                </a:lnTo>
                <a:lnTo>
                  <a:pt x="656196" y="65141"/>
                </a:lnTo>
                <a:lnTo>
                  <a:pt x="645533" y="66503"/>
                </a:lnTo>
                <a:lnTo>
                  <a:pt x="635096" y="68319"/>
                </a:lnTo>
                <a:lnTo>
                  <a:pt x="624887" y="70815"/>
                </a:lnTo>
                <a:lnTo>
                  <a:pt x="614904" y="73766"/>
                </a:lnTo>
                <a:lnTo>
                  <a:pt x="605148" y="76943"/>
                </a:lnTo>
                <a:lnTo>
                  <a:pt x="595166" y="80802"/>
                </a:lnTo>
                <a:lnTo>
                  <a:pt x="585864" y="84888"/>
                </a:lnTo>
                <a:lnTo>
                  <a:pt x="576789" y="89654"/>
                </a:lnTo>
                <a:lnTo>
                  <a:pt x="567940" y="94874"/>
                </a:lnTo>
                <a:lnTo>
                  <a:pt x="559546" y="100322"/>
                </a:lnTo>
                <a:lnTo>
                  <a:pt x="550924" y="106223"/>
                </a:lnTo>
                <a:lnTo>
                  <a:pt x="542984" y="112578"/>
                </a:lnTo>
                <a:lnTo>
                  <a:pt x="535270" y="119160"/>
                </a:lnTo>
                <a:lnTo>
                  <a:pt x="528010" y="126196"/>
                </a:lnTo>
                <a:lnTo>
                  <a:pt x="520976" y="133687"/>
                </a:lnTo>
                <a:lnTo>
                  <a:pt x="514170" y="141177"/>
                </a:lnTo>
                <a:lnTo>
                  <a:pt x="508044" y="149348"/>
                </a:lnTo>
                <a:lnTo>
                  <a:pt x="502145" y="157519"/>
                </a:lnTo>
                <a:lnTo>
                  <a:pt x="496473" y="166144"/>
                </a:lnTo>
                <a:lnTo>
                  <a:pt x="491482" y="175222"/>
                </a:lnTo>
                <a:lnTo>
                  <a:pt x="486945" y="184301"/>
                </a:lnTo>
                <a:lnTo>
                  <a:pt x="482407" y="193607"/>
                </a:lnTo>
                <a:lnTo>
                  <a:pt x="478777" y="203140"/>
                </a:lnTo>
                <a:lnTo>
                  <a:pt x="475374" y="213127"/>
                </a:lnTo>
                <a:lnTo>
                  <a:pt x="472651" y="223114"/>
                </a:lnTo>
                <a:lnTo>
                  <a:pt x="470382" y="233327"/>
                </a:lnTo>
                <a:lnTo>
                  <a:pt x="468341" y="243995"/>
                </a:lnTo>
                <a:lnTo>
                  <a:pt x="466979" y="254436"/>
                </a:lnTo>
                <a:lnTo>
                  <a:pt x="466072" y="265330"/>
                </a:lnTo>
                <a:lnTo>
                  <a:pt x="465845" y="276225"/>
                </a:lnTo>
                <a:lnTo>
                  <a:pt x="466072" y="287120"/>
                </a:lnTo>
                <a:lnTo>
                  <a:pt x="466979" y="297787"/>
                </a:lnTo>
                <a:lnTo>
                  <a:pt x="468341" y="308455"/>
                </a:lnTo>
                <a:lnTo>
                  <a:pt x="470382" y="318896"/>
                </a:lnTo>
                <a:lnTo>
                  <a:pt x="472651" y="329109"/>
                </a:lnTo>
                <a:lnTo>
                  <a:pt x="475374" y="339323"/>
                </a:lnTo>
                <a:lnTo>
                  <a:pt x="478777" y="349083"/>
                </a:lnTo>
                <a:lnTo>
                  <a:pt x="482407" y="358616"/>
                </a:lnTo>
                <a:lnTo>
                  <a:pt x="486945" y="368149"/>
                </a:lnTo>
                <a:lnTo>
                  <a:pt x="491482" y="377228"/>
                </a:lnTo>
                <a:lnTo>
                  <a:pt x="496473" y="386079"/>
                </a:lnTo>
                <a:lnTo>
                  <a:pt x="502145" y="394704"/>
                </a:lnTo>
                <a:lnTo>
                  <a:pt x="508044" y="402875"/>
                </a:lnTo>
                <a:lnTo>
                  <a:pt x="514170" y="411046"/>
                </a:lnTo>
                <a:lnTo>
                  <a:pt x="520976" y="418990"/>
                </a:lnTo>
                <a:lnTo>
                  <a:pt x="528010" y="426027"/>
                </a:lnTo>
                <a:lnTo>
                  <a:pt x="535270" y="433063"/>
                </a:lnTo>
                <a:lnTo>
                  <a:pt x="542984" y="439645"/>
                </a:lnTo>
                <a:lnTo>
                  <a:pt x="550924" y="446000"/>
                </a:lnTo>
                <a:lnTo>
                  <a:pt x="559546" y="452128"/>
                </a:lnTo>
                <a:lnTo>
                  <a:pt x="567940" y="457576"/>
                </a:lnTo>
                <a:lnTo>
                  <a:pt x="576789" y="462569"/>
                </a:lnTo>
                <a:lnTo>
                  <a:pt x="585864" y="467335"/>
                </a:lnTo>
                <a:lnTo>
                  <a:pt x="595166" y="471648"/>
                </a:lnTo>
                <a:lnTo>
                  <a:pt x="605148" y="475279"/>
                </a:lnTo>
                <a:lnTo>
                  <a:pt x="614904" y="478911"/>
                </a:lnTo>
                <a:lnTo>
                  <a:pt x="624887" y="481635"/>
                </a:lnTo>
                <a:lnTo>
                  <a:pt x="635096" y="483904"/>
                </a:lnTo>
                <a:lnTo>
                  <a:pt x="645533" y="485947"/>
                </a:lnTo>
                <a:lnTo>
                  <a:pt x="656196" y="487309"/>
                </a:lnTo>
                <a:lnTo>
                  <a:pt x="666860" y="487990"/>
                </a:lnTo>
                <a:lnTo>
                  <a:pt x="677977" y="488217"/>
                </a:lnTo>
                <a:lnTo>
                  <a:pt x="688867" y="487990"/>
                </a:lnTo>
                <a:lnTo>
                  <a:pt x="699530" y="487309"/>
                </a:lnTo>
                <a:lnTo>
                  <a:pt x="710193" y="485947"/>
                </a:lnTo>
                <a:lnTo>
                  <a:pt x="720630" y="483904"/>
                </a:lnTo>
                <a:lnTo>
                  <a:pt x="730839" y="481635"/>
                </a:lnTo>
                <a:lnTo>
                  <a:pt x="740822" y="478911"/>
                </a:lnTo>
                <a:lnTo>
                  <a:pt x="750578" y="475279"/>
                </a:lnTo>
                <a:lnTo>
                  <a:pt x="760560" y="471648"/>
                </a:lnTo>
                <a:lnTo>
                  <a:pt x="769863" y="467335"/>
                </a:lnTo>
                <a:lnTo>
                  <a:pt x="778938" y="462569"/>
                </a:lnTo>
                <a:lnTo>
                  <a:pt x="787786" y="457576"/>
                </a:lnTo>
                <a:lnTo>
                  <a:pt x="796180" y="452128"/>
                </a:lnTo>
                <a:lnTo>
                  <a:pt x="804802" y="446000"/>
                </a:lnTo>
                <a:lnTo>
                  <a:pt x="812743" y="439645"/>
                </a:lnTo>
                <a:lnTo>
                  <a:pt x="820456" y="433063"/>
                </a:lnTo>
                <a:lnTo>
                  <a:pt x="827717" y="426027"/>
                </a:lnTo>
                <a:lnTo>
                  <a:pt x="834750" y="418990"/>
                </a:lnTo>
                <a:lnTo>
                  <a:pt x="841556" y="411046"/>
                </a:lnTo>
                <a:lnTo>
                  <a:pt x="847682" y="402875"/>
                </a:lnTo>
                <a:lnTo>
                  <a:pt x="853581" y="394704"/>
                </a:lnTo>
                <a:lnTo>
                  <a:pt x="859253" y="386079"/>
                </a:lnTo>
                <a:lnTo>
                  <a:pt x="864244" y="377228"/>
                </a:lnTo>
                <a:lnTo>
                  <a:pt x="868782" y="368149"/>
                </a:lnTo>
                <a:lnTo>
                  <a:pt x="873319" y="358616"/>
                </a:lnTo>
                <a:lnTo>
                  <a:pt x="876949" y="349083"/>
                </a:lnTo>
                <a:lnTo>
                  <a:pt x="880353" y="339323"/>
                </a:lnTo>
                <a:lnTo>
                  <a:pt x="883075" y="329109"/>
                </a:lnTo>
                <a:lnTo>
                  <a:pt x="885344" y="318896"/>
                </a:lnTo>
                <a:lnTo>
                  <a:pt x="887386" y="308455"/>
                </a:lnTo>
                <a:lnTo>
                  <a:pt x="888747" y="297787"/>
                </a:lnTo>
                <a:lnTo>
                  <a:pt x="889655" y="287120"/>
                </a:lnTo>
                <a:lnTo>
                  <a:pt x="889881" y="276225"/>
                </a:lnTo>
                <a:lnTo>
                  <a:pt x="889655" y="265330"/>
                </a:lnTo>
                <a:lnTo>
                  <a:pt x="888747" y="254436"/>
                </a:lnTo>
                <a:lnTo>
                  <a:pt x="887386" y="243995"/>
                </a:lnTo>
                <a:lnTo>
                  <a:pt x="885344" y="233327"/>
                </a:lnTo>
                <a:lnTo>
                  <a:pt x="883075" y="223114"/>
                </a:lnTo>
                <a:lnTo>
                  <a:pt x="880353" y="213127"/>
                </a:lnTo>
                <a:lnTo>
                  <a:pt x="876949" y="203140"/>
                </a:lnTo>
                <a:lnTo>
                  <a:pt x="873319" y="193607"/>
                </a:lnTo>
                <a:lnTo>
                  <a:pt x="868782" y="184301"/>
                </a:lnTo>
                <a:lnTo>
                  <a:pt x="864244" y="175222"/>
                </a:lnTo>
                <a:lnTo>
                  <a:pt x="859253" y="166144"/>
                </a:lnTo>
                <a:lnTo>
                  <a:pt x="853581" y="157519"/>
                </a:lnTo>
                <a:lnTo>
                  <a:pt x="847682" y="149348"/>
                </a:lnTo>
                <a:lnTo>
                  <a:pt x="841556" y="141177"/>
                </a:lnTo>
                <a:lnTo>
                  <a:pt x="834750" y="133687"/>
                </a:lnTo>
                <a:lnTo>
                  <a:pt x="827717" y="126196"/>
                </a:lnTo>
                <a:lnTo>
                  <a:pt x="820456" y="119160"/>
                </a:lnTo>
                <a:lnTo>
                  <a:pt x="812743" y="112578"/>
                </a:lnTo>
                <a:lnTo>
                  <a:pt x="804802" y="106223"/>
                </a:lnTo>
                <a:lnTo>
                  <a:pt x="796180" y="100322"/>
                </a:lnTo>
                <a:lnTo>
                  <a:pt x="787786" y="94874"/>
                </a:lnTo>
                <a:lnTo>
                  <a:pt x="778938" y="89654"/>
                </a:lnTo>
                <a:lnTo>
                  <a:pt x="769863" y="84888"/>
                </a:lnTo>
                <a:lnTo>
                  <a:pt x="760560" y="80802"/>
                </a:lnTo>
                <a:lnTo>
                  <a:pt x="750578" y="76943"/>
                </a:lnTo>
                <a:lnTo>
                  <a:pt x="740822" y="73766"/>
                </a:lnTo>
                <a:lnTo>
                  <a:pt x="730839" y="70815"/>
                </a:lnTo>
                <a:lnTo>
                  <a:pt x="720630" y="68319"/>
                </a:lnTo>
                <a:lnTo>
                  <a:pt x="710193" y="66503"/>
                </a:lnTo>
                <a:lnTo>
                  <a:pt x="699530" y="65141"/>
                </a:lnTo>
                <a:lnTo>
                  <a:pt x="688867" y="64460"/>
                </a:lnTo>
                <a:lnTo>
                  <a:pt x="677977" y="64233"/>
                </a:lnTo>
                <a:close/>
                <a:moveTo>
                  <a:pt x="670943" y="0"/>
                </a:moveTo>
                <a:lnTo>
                  <a:pt x="677977" y="0"/>
                </a:lnTo>
                <a:lnTo>
                  <a:pt x="684783" y="0"/>
                </a:lnTo>
                <a:lnTo>
                  <a:pt x="692043" y="454"/>
                </a:lnTo>
                <a:lnTo>
                  <a:pt x="699076" y="681"/>
                </a:lnTo>
                <a:lnTo>
                  <a:pt x="706110" y="1362"/>
                </a:lnTo>
                <a:lnTo>
                  <a:pt x="712916" y="2270"/>
                </a:lnTo>
                <a:lnTo>
                  <a:pt x="719949" y="3178"/>
                </a:lnTo>
                <a:lnTo>
                  <a:pt x="726756" y="4312"/>
                </a:lnTo>
                <a:lnTo>
                  <a:pt x="733562" y="5674"/>
                </a:lnTo>
                <a:lnTo>
                  <a:pt x="740141" y="7036"/>
                </a:lnTo>
                <a:lnTo>
                  <a:pt x="746948" y="8625"/>
                </a:lnTo>
                <a:lnTo>
                  <a:pt x="753527" y="10441"/>
                </a:lnTo>
                <a:lnTo>
                  <a:pt x="760107" y="12483"/>
                </a:lnTo>
                <a:lnTo>
                  <a:pt x="766232" y="14526"/>
                </a:lnTo>
                <a:lnTo>
                  <a:pt x="772812" y="16796"/>
                </a:lnTo>
                <a:lnTo>
                  <a:pt x="779165" y="19293"/>
                </a:lnTo>
                <a:lnTo>
                  <a:pt x="785290" y="21789"/>
                </a:lnTo>
                <a:lnTo>
                  <a:pt x="791416" y="24286"/>
                </a:lnTo>
                <a:lnTo>
                  <a:pt x="797542" y="27237"/>
                </a:lnTo>
                <a:lnTo>
                  <a:pt x="803441" y="30187"/>
                </a:lnTo>
                <a:lnTo>
                  <a:pt x="809339" y="33138"/>
                </a:lnTo>
                <a:lnTo>
                  <a:pt x="815238" y="36542"/>
                </a:lnTo>
                <a:lnTo>
                  <a:pt x="821137" y="39947"/>
                </a:lnTo>
                <a:lnTo>
                  <a:pt x="826809" y="43579"/>
                </a:lnTo>
                <a:lnTo>
                  <a:pt x="832254" y="46983"/>
                </a:lnTo>
                <a:lnTo>
                  <a:pt x="837699" y="51069"/>
                </a:lnTo>
                <a:lnTo>
                  <a:pt x="843144" y="54700"/>
                </a:lnTo>
                <a:lnTo>
                  <a:pt x="848136" y="59013"/>
                </a:lnTo>
                <a:lnTo>
                  <a:pt x="853354" y="62871"/>
                </a:lnTo>
                <a:lnTo>
                  <a:pt x="858572" y="67411"/>
                </a:lnTo>
                <a:lnTo>
                  <a:pt x="863563" y="71723"/>
                </a:lnTo>
                <a:lnTo>
                  <a:pt x="868328" y="76263"/>
                </a:lnTo>
                <a:lnTo>
                  <a:pt x="873092" y="81029"/>
                </a:lnTo>
                <a:lnTo>
                  <a:pt x="877630" y="85795"/>
                </a:lnTo>
                <a:lnTo>
                  <a:pt x="882168" y="90335"/>
                </a:lnTo>
                <a:lnTo>
                  <a:pt x="886705" y="95555"/>
                </a:lnTo>
                <a:lnTo>
                  <a:pt x="890789" y="100549"/>
                </a:lnTo>
                <a:lnTo>
                  <a:pt x="895100" y="105542"/>
                </a:lnTo>
                <a:lnTo>
                  <a:pt x="898957" y="110989"/>
                </a:lnTo>
                <a:lnTo>
                  <a:pt x="903040" y="116437"/>
                </a:lnTo>
                <a:lnTo>
                  <a:pt x="906670" y="121657"/>
                </a:lnTo>
                <a:lnTo>
                  <a:pt x="910527" y="127331"/>
                </a:lnTo>
                <a:lnTo>
                  <a:pt x="913931" y="133006"/>
                </a:lnTo>
                <a:lnTo>
                  <a:pt x="917334" y="138680"/>
                </a:lnTo>
                <a:lnTo>
                  <a:pt x="920510" y="144354"/>
                </a:lnTo>
                <a:lnTo>
                  <a:pt x="923913" y="150482"/>
                </a:lnTo>
                <a:lnTo>
                  <a:pt x="926636" y="156384"/>
                </a:lnTo>
                <a:lnTo>
                  <a:pt x="929358" y="162512"/>
                </a:lnTo>
                <a:lnTo>
                  <a:pt x="932308" y="168640"/>
                </a:lnTo>
                <a:lnTo>
                  <a:pt x="934803" y="174995"/>
                </a:lnTo>
                <a:lnTo>
                  <a:pt x="937072" y="181124"/>
                </a:lnTo>
                <a:lnTo>
                  <a:pt x="939568" y="187479"/>
                </a:lnTo>
                <a:lnTo>
                  <a:pt x="941610" y="194061"/>
                </a:lnTo>
                <a:lnTo>
                  <a:pt x="943425" y="200643"/>
                </a:lnTo>
                <a:lnTo>
                  <a:pt x="945240" y="207225"/>
                </a:lnTo>
                <a:lnTo>
                  <a:pt x="946828" y="213808"/>
                </a:lnTo>
                <a:lnTo>
                  <a:pt x="948416" y="220617"/>
                </a:lnTo>
                <a:lnTo>
                  <a:pt x="949551" y="227426"/>
                </a:lnTo>
                <a:lnTo>
                  <a:pt x="950685" y="234235"/>
                </a:lnTo>
                <a:lnTo>
                  <a:pt x="951592" y="241044"/>
                </a:lnTo>
                <a:lnTo>
                  <a:pt x="952500" y="247853"/>
                </a:lnTo>
                <a:lnTo>
                  <a:pt x="953181" y="254890"/>
                </a:lnTo>
                <a:lnTo>
                  <a:pt x="953634" y="261926"/>
                </a:lnTo>
                <a:lnTo>
                  <a:pt x="953861" y="268962"/>
                </a:lnTo>
                <a:lnTo>
                  <a:pt x="954088" y="276225"/>
                </a:lnTo>
                <a:lnTo>
                  <a:pt x="953861" y="283261"/>
                </a:lnTo>
                <a:lnTo>
                  <a:pt x="953634" y="290297"/>
                </a:lnTo>
                <a:lnTo>
                  <a:pt x="953181" y="297333"/>
                </a:lnTo>
                <a:lnTo>
                  <a:pt x="952500" y="304370"/>
                </a:lnTo>
                <a:lnTo>
                  <a:pt x="951592" y="311406"/>
                </a:lnTo>
                <a:lnTo>
                  <a:pt x="950685" y="318215"/>
                </a:lnTo>
                <a:lnTo>
                  <a:pt x="949551" y="325024"/>
                </a:lnTo>
                <a:lnTo>
                  <a:pt x="948416" y="331833"/>
                </a:lnTo>
                <a:lnTo>
                  <a:pt x="946828" y="338642"/>
                </a:lnTo>
                <a:lnTo>
                  <a:pt x="945240" y="345224"/>
                </a:lnTo>
                <a:lnTo>
                  <a:pt x="943425" y="351580"/>
                </a:lnTo>
                <a:lnTo>
                  <a:pt x="941610" y="358162"/>
                </a:lnTo>
                <a:lnTo>
                  <a:pt x="939568" y="364744"/>
                </a:lnTo>
                <a:lnTo>
                  <a:pt x="937072" y="371099"/>
                </a:lnTo>
                <a:lnTo>
                  <a:pt x="934803" y="377455"/>
                </a:lnTo>
                <a:lnTo>
                  <a:pt x="932308" y="383810"/>
                </a:lnTo>
                <a:lnTo>
                  <a:pt x="929358" y="389938"/>
                </a:lnTo>
                <a:lnTo>
                  <a:pt x="926636" y="395839"/>
                </a:lnTo>
                <a:lnTo>
                  <a:pt x="923913" y="401968"/>
                </a:lnTo>
                <a:lnTo>
                  <a:pt x="920510" y="407869"/>
                </a:lnTo>
                <a:lnTo>
                  <a:pt x="917334" y="413770"/>
                </a:lnTo>
                <a:lnTo>
                  <a:pt x="913931" y="419444"/>
                </a:lnTo>
                <a:lnTo>
                  <a:pt x="910527" y="424892"/>
                </a:lnTo>
                <a:lnTo>
                  <a:pt x="906670" y="430566"/>
                </a:lnTo>
                <a:lnTo>
                  <a:pt x="903040" y="436013"/>
                </a:lnTo>
                <a:lnTo>
                  <a:pt x="898957" y="441461"/>
                </a:lnTo>
                <a:lnTo>
                  <a:pt x="895100" y="446681"/>
                </a:lnTo>
                <a:lnTo>
                  <a:pt x="890789" y="451901"/>
                </a:lnTo>
                <a:lnTo>
                  <a:pt x="886705" y="456895"/>
                </a:lnTo>
                <a:lnTo>
                  <a:pt x="882168" y="461888"/>
                </a:lnTo>
                <a:lnTo>
                  <a:pt x="877630" y="466655"/>
                </a:lnTo>
                <a:lnTo>
                  <a:pt x="873092" y="471648"/>
                </a:lnTo>
                <a:lnTo>
                  <a:pt x="868328" y="475960"/>
                </a:lnTo>
                <a:lnTo>
                  <a:pt x="863563" y="480727"/>
                </a:lnTo>
                <a:lnTo>
                  <a:pt x="858572" y="484812"/>
                </a:lnTo>
                <a:lnTo>
                  <a:pt x="853354" y="489352"/>
                </a:lnTo>
                <a:lnTo>
                  <a:pt x="848136" y="493437"/>
                </a:lnTo>
                <a:lnTo>
                  <a:pt x="843144" y="497523"/>
                </a:lnTo>
                <a:lnTo>
                  <a:pt x="837699" y="501381"/>
                </a:lnTo>
                <a:lnTo>
                  <a:pt x="832254" y="505240"/>
                </a:lnTo>
                <a:lnTo>
                  <a:pt x="826809" y="508871"/>
                </a:lnTo>
                <a:lnTo>
                  <a:pt x="821137" y="512276"/>
                </a:lnTo>
                <a:lnTo>
                  <a:pt x="815238" y="515907"/>
                </a:lnTo>
                <a:lnTo>
                  <a:pt x="809339" y="519085"/>
                </a:lnTo>
                <a:lnTo>
                  <a:pt x="803441" y="522036"/>
                </a:lnTo>
                <a:lnTo>
                  <a:pt x="797542" y="525213"/>
                </a:lnTo>
                <a:lnTo>
                  <a:pt x="791416" y="527937"/>
                </a:lnTo>
                <a:lnTo>
                  <a:pt x="785290" y="530661"/>
                </a:lnTo>
                <a:lnTo>
                  <a:pt x="779165" y="533157"/>
                </a:lnTo>
                <a:lnTo>
                  <a:pt x="772812" y="535654"/>
                </a:lnTo>
                <a:lnTo>
                  <a:pt x="766232" y="537924"/>
                </a:lnTo>
                <a:lnTo>
                  <a:pt x="760107" y="539967"/>
                </a:lnTo>
                <a:lnTo>
                  <a:pt x="753527" y="541782"/>
                </a:lnTo>
                <a:lnTo>
                  <a:pt x="746948" y="543598"/>
                </a:lnTo>
                <a:lnTo>
                  <a:pt x="740141" y="545414"/>
                </a:lnTo>
                <a:lnTo>
                  <a:pt x="733562" y="546776"/>
                </a:lnTo>
                <a:lnTo>
                  <a:pt x="726756" y="548137"/>
                </a:lnTo>
                <a:lnTo>
                  <a:pt x="719949" y="549045"/>
                </a:lnTo>
                <a:lnTo>
                  <a:pt x="712916" y="550180"/>
                </a:lnTo>
                <a:lnTo>
                  <a:pt x="706110" y="550861"/>
                </a:lnTo>
                <a:lnTo>
                  <a:pt x="699076" y="551542"/>
                </a:lnTo>
                <a:lnTo>
                  <a:pt x="692043" y="551996"/>
                </a:lnTo>
                <a:lnTo>
                  <a:pt x="684783" y="552450"/>
                </a:lnTo>
                <a:lnTo>
                  <a:pt x="677977" y="552450"/>
                </a:lnTo>
                <a:lnTo>
                  <a:pt x="670943" y="552450"/>
                </a:lnTo>
                <a:lnTo>
                  <a:pt x="663683" y="551996"/>
                </a:lnTo>
                <a:lnTo>
                  <a:pt x="656650" y="551542"/>
                </a:lnTo>
                <a:lnTo>
                  <a:pt x="649617" y="550861"/>
                </a:lnTo>
                <a:lnTo>
                  <a:pt x="642810" y="550180"/>
                </a:lnTo>
                <a:lnTo>
                  <a:pt x="635777" y="549045"/>
                </a:lnTo>
                <a:lnTo>
                  <a:pt x="628971" y="548137"/>
                </a:lnTo>
                <a:lnTo>
                  <a:pt x="622164" y="546776"/>
                </a:lnTo>
                <a:lnTo>
                  <a:pt x="615585" y="545414"/>
                </a:lnTo>
                <a:lnTo>
                  <a:pt x="608779" y="543598"/>
                </a:lnTo>
                <a:lnTo>
                  <a:pt x="602199" y="541782"/>
                </a:lnTo>
                <a:lnTo>
                  <a:pt x="595620" y="539967"/>
                </a:lnTo>
                <a:lnTo>
                  <a:pt x="589494" y="537924"/>
                </a:lnTo>
                <a:lnTo>
                  <a:pt x="582914" y="535654"/>
                </a:lnTo>
                <a:lnTo>
                  <a:pt x="576789" y="533157"/>
                </a:lnTo>
                <a:lnTo>
                  <a:pt x="570436" y="530661"/>
                </a:lnTo>
                <a:lnTo>
                  <a:pt x="564310" y="527937"/>
                </a:lnTo>
                <a:lnTo>
                  <a:pt x="558185" y="525213"/>
                </a:lnTo>
                <a:lnTo>
                  <a:pt x="552286" y="522036"/>
                </a:lnTo>
                <a:lnTo>
                  <a:pt x="546387" y="519085"/>
                </a:lnTo>
                <a:lnTo>
                  <a:pt x="540488" y="515907"/>
                </a:lnTo>
                <a:lnTo>
                  <a:pt x="534589" y="512276"/>
                </a:lnTo>
                <a:lnTo>
                  <a:pt x="528917" y="508871"/>
                </a:lnTo>
                <a:lnTo>
                  <a:pt x="523699" y="505240"/>
                </a:lnTo>
                <a:lnTo>
                  <a:pt x="518027" y="501381"/>
                </a:lnTo>
                <a:lnTo>
                  <a:pt x="512582" y="497523"/>
                </a:lnTo>
                <a:lnTo>
                  <a:pt x="507591" y="493437"/>
                </a:lnTo>
                <a:lnTo>
                  <a:pt x="502372" y="489352"/>
                </a:lnTo>
                <a:lnTo>
                  <a:pt x="497154" y="484812"/>
                </a:lnTo>
                <a:lnTo>
                  <a:pt x="492163" y="480727"/>
                </a:lnTo>
                <a:lnTo>
                  <a:pt x="487398" y="475960"/>
                </a:lnTo>
                <a:lnTo>
                  <a:pt x="482634" y="471648"/>
                </a:lnTo>
                <a:lnTo>
                  <a:pt x="478096" y="466655"/>
                </a:lnTo>
                <a:lnTo>
                  <a:pt x="473559" y="461888"/>
                </a:lnTo>
                <a:lnTo>
                  <a:pt x="469021" y="456895"/>
                </a:lnTo>
                <a:lnTo>
                  <a:pt x="464937" y="451901"/>
                </a:lnTo>
                <a:lnTo>
                  <a:pt x="460627" y="446681"/>
                </a:lnTo>
                <a:lnTo>
                  <a:pt x="456770" y="441461"/>
                </a:lnTo>
                <a:lnTo>
                  <a:pt x="452686" y="436013"/>
                </a:lnTo>
                <a:lnTo>
                  <a:pt x="449056" y="430566"/>
                </a:lnTo>
                <a:lnTo>
                  <a:pt x="445199" y="424892"/>
                </a:lnTo>
                <a:lnTo>
                  <a:pt x="441796" y="419444"/>
                </a:lnTo>
                <a:lnTo>
                  <a:pt x="438392" y="413770"/>
                </a:lnTo>
                <a:lnTo>
                  <a:pt x="435216" y="407869"/>
                </a:lnTo>
                <a:lnTo>
                  <a:pt x="432040" y="401968"/>
                </a:lnTo>
                <a:lnTo>
                  <a:pt x="429090" y="395839"/>
                </a:lnTo>
                <a:lnTo>
                  <a:pt x="426368" y="389938"/>
                </a:lnTo>
                <a:lnTo>
                  <a:pt x="423418" y="383810"/>
                </a:lnTo>
                <a:lnTo>
                  <a:pt x="420923" y="377455"/>
                </a:lnTo>
                <a:lnTo>
                  <a:pt x="418654" y="371099"/>
                </a:lnTo>
                <a:lnTo>
                  <a:pt x="416158" y="364744"/>
                </a:lnTo>
                <a:lnTo>
                  <a:pt x="414116" y="358162"/>
                </a:lnTo>
                <a:lnTo>
                  <a:pt x="412301" y="351580"/>
                </a:lnTo>
                <a:lnTo>
                  <a:pt x="410486" y="345224"/>
                </a:lnTo>
                <a:lnTo>
                  <a:pt x="408898" y="338642"/>
                </a:lnTo>
                <a:lnTo>
                  <a:pt x="407310" y="331833"/>
                </a:lnTo>
                <a:lnTo>
                  <a:pt x="406176" y="325024"/>
                </a:lnTo>
                <a:lnTo>
                  <a:pt x="405041" y="318215"/>
                </a:lnTo>
                <a:lnTo>
                  <a:pt x="404134" y="311406"/>
                </a:lnTo>
                <a:lnTo>
                  <a:pt x="403453" y="304370"/>
                </a:lnTo>
                <a:lnTo>
                  <a:pt x="402546" y="297333"/>
                </a:lnTo>
                <a:lnTo>
                  <a:pt x="402092" y="290297"/>
                </a:lnTo>
                <a:lnTo>
                  <a:pt x="401865" y="283261"/>
                </a:lnTo>
                <a:lnTo>
                  <a:pt x="401638" y="276225"/>
                </a:lnTo>
                <a:lnTo>
                  <a:pt x="401865" y="268962"/>
                </a:lnTo>
                <a:lnTo>
                  <a:pt x="402092" y="261926"/>
                </a:lnTo>
                <a:lnTo>
                  <a:pt x="402546" y="254890"/>
                </a:lnTo>
                <a:lnTo>
                  <a:pt x="403453" y="247853"/>
                </a:lnTo>
                <a:lnTo>
                  <a:pt x="404134" y="241044"/>
                </a:lnTo>
                <a:lnTo>
                  <a:pt x="405041" y="234235"/>
                </a:lnTo>
                <a:lnTo>
                  <a:pt x="406176" y="227426"/>
                </a:lnTo>
                <a:lnTo>
                  <a:pt x="407310" y="220617"/>
                </a:lnTo>
                <a:lnTo>
                  <a:pt x="408898" y="213808"/>
                </a:lnTo>
                <a:lnTo>
                  <a:pt x="410486" y="207225"/>
                </a:lnTo>
                <a:lnTo>
                  <a:pt x="412301" y="200643"/>
                </a:lnTo>
                <a:lnTo>
                  <a:pt x="414116" y="194061"/>
                </a:lnTo>
                <a:lnTo>
                  <a:pt x="416158" y="187479"/>
                </a:lnTo>
                <a:lnTo>
                  <a:pt x="418654" y="181124"/>
                </a:lnTo>
                <a:lnTo>
                  <a:pt x="420923" y="174995"/>
                </a:lnTo>
                <a:lnTo>
                  <a:pt x="423418" y="168640"/>
                </a:lnTo>
                <a:lnTo>
                  <a:pt x="426368" y="162512"/>
                </a:lnTo>
                <a:lnTo>
                  <a:pt x="429090" y="156384"/>
                </a:lnTo>
                <a:lnTo>
                  <a:pt x="432040" y="150482"/>
                </a:lnTo>
                <a:lnTo>
                  <a:pt x="435216" y="144354"/>
                </a:lnTo>
                <a:lnTo>
                  <a:pt x="438392" y="138680"/>
                </a:lnTo>
                <a:lnTo>
                  <a:pt x="441796" y="133006"/>
                </a:lnTo>
                <a:lnTo>
                  <a:pt x="445199" y="127331"/>
                </a:lnTo>
                <a:lnTo>
                  <a:pt x="449056" y="121657"/>
                </a:lnTo>
                <a:lnTo>
                  <a:pt x="452686" y="116437"/>
                </a:lnTo>
                <a:lnTo>
                  <a:pt x="456770" y="110989"/>
                </a:lnTo>
                <a:lnTo>
                  <a:pt x="460627" y="105542"/>
                </a:lnTo>
                <a:lnTo>
                  <a:pt x="464937" y="100549"/>
                </a:lnTo>
                <a:lnTo>
                  <a:pt x="469021" y="95555"/>
                </a:lnTo>
                <a:lnTo>
                  <a:pt x="473559" y="90335"/>
                </a:lnTo>
                <a:lnTo>
                  <a:pt x="478096" y="85795"/>
                </a:lnTo>
                <a:lnTo>
                  <a:pt x="482634" y="81029"/>
                </a:lnTo>
                <a:lnTo>
                  <a:pt x="487398" y="76263"/>
                </a:lnTo>
                <a:lnTo>
                  <a:pt x="492163" y="71723"/>
                </a:lnTo>
                <a:lnTo>
                  <a:pt x="497154" y="67411"/>
                </a:lnTo>
                <a:lnTo>
                  <a:pt x="502372" y="62871"/>
                </a:lnTo>
                <a:lnTo>
                  <a:pt x="507591" y="59013"/>
                </a:lnTo>
                <a:lnTo>
                  <a:pt x="512582" y="54700"/>
                </a:lnTo>
                <a:lnTo>
                  <a:pt x="518027" y="51069"/>
                </a:lnTo>
                <a:lnTo>
                  <a:pt x="523699" y="46983"/>
                </a:lnTo>
                <a:lnTo>
                  <a:pt x="528917" y="43579"/>
                </a:lnTo>
                <a:lnTo>
                  <a:pt x="534589" y="39947"/>
                </a:lnTo>
                <a:lnTo>
                  <a:pt x="540488" y="36542"/>
                </a:lnTo>
                <a:lnTo>
                  <a:pt x="546387" y="33138"/>
                </a:lnTo>
                <a:lnTo>
                  <a:pt x="552286" y="30187"/>
                </a:lnTo>
                <a:lnTo>
                  <a:pt x="558185" y="27237"/>
                </a:lnTo>
                <a:lnTo>
                  <a:pt x="564310" y="24286"/>
                </a:lnTo>
                <a:lnTo>
                  <a:pt x="570436" y="21789"/>
                </a:lnTo>
                <a:lnTo>
                  <a:pt x="576789" y="19293"/>
                </a:lnTo>
                <a:lnTo>
                  <a:pt x="582914" y="16796"/>
                </a:lnTo>
                <a:lnTo>
                  <a:pt x="589494" y="14526"/>
                </a:lnTo>
                <a:lnTo>
                  <a:pt x="595620" y="12483"/>
                </a:lnTo>
                <a:lnTo>
                  <a:pt x="602199" y="10441"/>
                </a:lnTo>
                <a:lnTo>
                  <a:pt x="608779" y="8625"/>
                </a:lnTo>
                <a:lnTo>
                  <a:pt x="615585" y="7036"/>
                </a:lnTo>
                <a:lnTo>
                  <a:pt x="622164" y="5674"/>
                </a:lnTo>
                <a:lnTo>
                  <a:pt x="628971" y="4312"/>
                </a:lnTo>
                <a:lnTo>
                  <a:pt x="635777" y="3178"/>
                </a:lnTo>
                <a:lnTo>
                  <a:pt x="642810" y="2270"/>
                </a:lnTo>
                <a:lnTo>
                  <a:pt x="649617" y="1362"/>
                </a:lnTo>
                <a:lnTo>
                  <a:pt x="656650" y="681"/>
                </a:lnTo>
                <a:lnTo>
                  <a:pt x="663683" y="454"/>
                </a:lnTo>
                <a:lnTo>
                  <a:pt x="670943"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32" name="KSO_Shape"/>
          <p:cNvSpPr/>
          <p:nvPr/>
        </p:nvSpPr>
        <p:spPr bwMode="auto">
          <a:xfrm>
            <a:off x="3803435" y="2788040"/>
            <a:ext cx="182058" cy="182058"/>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33" name="KSO_Shape"/>
          <p:cNvSpPr/>
          <p:nvPr/>
        </p:nvSpPr>
        <p:spPr bwMode="auto">
          <a:xfrm>
            <a:off x="1148866" y="3796339"/>
            <a:ext cx="163852" cy="248260"/>
          </a:xfrm>
          <a:custGeom>
            <a:avLst/>
            <a:gdLst>
              <a:gd name="T0" fmla="*/ 523549 w 1017588"/>
              <a:gd name="T1" fmla="*/ 1727615 h 1541463"/>
              <a:gd name="T2" fmla="*/ 500286 w 1017588"/>
              <a:gd name="T3" fmla="*/ 1754797 h 1541463"/>
              <a:gd name="T4" fmla="*/ 514299 w 1017588"/>
              <a:gd name="T5" fmla="*/ 1785062 h 1541463"/>
              <a:gd name="T6" fmla="*/ 565870 w 1017588"/>
              <a:gd name="T7" fmla="*/ 1799914 h 1541463"/>
              <a:gd name="T8" fmla="*/ 727866 w 1017588"/>
              <a:gd name="T9" fmla="*/ 1792908 h 1541463"/>
              <a:gd name="T10" fmla="*/ 755894 w 1017588"/>
              <a:gd name="T11" fmla="*/ 1767127 h 1541463"/>
              <a:gd name="T12" fmla="*/ 746644 w 1017588"/>
              <a:gd name="T13" fmla="*/ 1736302 h 1541463"/>
              <a:gd name="T14" fmla="*/ 699840 w 1017588"/>
              <a:gd name="T15" fmla="*/ 1718928 h 1541463"/>
              <a:gd name="T16" fmla="*/ 676426 w 1017588"/>
              <a:gd name="T17" fmla="*/ 1022988 h 1541463"/>
              <a:gd name="T18" fmla="*/ 599649 w 1017588"/>
              <a:gd name="T19" fmla="*/ 995802 h 1541463"/>
              <a:gd name="T20" fmla="*/ 553373 w 1017588"/>
              <a:gd name="T21" fmla="*/ 800995 h 1541463"/>
              <a:gd name="T22" fmla="*/ 485472 w 1017588"/>
              <a:gd name="T23" fmla="*/ 832354 h 1541463"/>
              <a:gd name="T24" fmla="*/ 596776 w 1017588"/>
              <a:gd name="T25" fmla="*/ 784482 h 1541463"/>
              <a:gd name="T26" fmla="*/ 728604 w 1017588"/>
              <a:gd name="T27" fmla="*/ 580721 h 1541463"/>
              <a:gd name="T28" fmla="*/ 843030 w 1017588"/>
              <a:gd name="T29" fmla="*/ 784482 h 1541463"/>
              <a:gd name="T30" fmla="*/ 843030 w 1017588"/>
              <a:gd name="T31" fmla="*/ 918269 h 1541463"/>
              <a:gd name="T32" fmla="*/ 843030 w 1017588"/>
              <a:gd name="T33" fmla="*/ 1045900 h 1541463"/>
              <a:gd name="T34" fmla="*/ 482521 w 1017588"/>
              <a:gd name="T35" fmla="*/ 1074558 h 1541463"/>
              <a:gd name="T36" fmla="*/ 311872 w 1017588"/>
              <a:gd name="T37" fmla="*/ 1174370 h 1541463"/>
              <a:gd name="T38" fmla="*/ 239632 w 1017588"/>
              <a:gd name="T39" fmla="*/ 174303 h 1541463"/>
              <a:gd name="T40" fmla="*/ 199554 w 1017588"/>
              <a:gd name="T41" fmla="*/ 196161 h 1541463"/>
              <a:gd name="T42" fmla="*/ 170686 w 1017588"/>
              <a:gd name="T43" fmla="*/ 231190 h 1541463"/>
              <a:gd name="T44" fmla="*/ 157232 w 1017588"/>
              <a:gd name="T45" fmla="*/ 275185 h 1541463"/>
              <a:gd name="T46" fmla="*/ 160036 w 1017588"/>
              <a:gd name="T47" fmla="*/ 1511278 h 1541463"/>
              <a:gd name="T48" fmla="*/ 179935 w 1017588"/>
              <a:gd name="T49" fmla="*/ 1552472 h 1541463"/>
              <a:gd name="T50" fmla="*/ 213568 w 1017588"/>
              <a:gd name="T51" fmla="*/ 1582736 h 1541463"/>
              <a:gd name="T52" fmla="*/ 257009 w 1017588"/>
              <a:gd name="T53" fmla="*/ 1598710 h 1541463"/>
              <a:gd name="T54" fmla="*/ 1006177 w 1017588"/>
              <a:gd name="T55" fmla="*/ 1597589 h 1541463"/>
              <a:gd name="T56" fmla="*/ 1048498 w 1017588"/>
              <a:gd name="T57" fmla="*/ 1579934 h 1541463"/>
              <a:gd name="T58" fmla="*/ 1080729 w 1017588"/>
              <a:gd name="T59" fmla="*/ 1547708 h 1541463"/>
              <a:gd name="T60" fmla="*/ 1098106 w 1017588"/>
              <a:gd name="T61" fmla="*/ 1505673 h 1541463"/>
              <a:gd name="T62" fmla="*/ 1099507 w 1017588"/>
              <a:gd name="T63" fmla="*/ 269581 h 1541463"/>
              <a:gd name="T64" fmla="*/ 1083532 w 1017588"/>
              <a:gd name="T65" fmla="*/ 226145 h 1541463"/>
              <a:gd name="T66" fmla="*/ 1053262 w 1017588"/>
              <a:gd name="T67" fmla="*/ 192518 h 1541463"/>
              <a:gd name="T68" fmla="*/ 1011783 w 1017588"/>
              <a:gd name="T69" fmla="*/ 172622 h 1541463"/>
              <a:gd name="T70" fmla="*/ 624727 w 1017588"/>
              <a:gd name="T71" fmla="*/ 43436 h 1541463"/>
              <a:gd name="T72" fmla="*/ 598662 w 1017588"/>
              <a:gd name="T73" fmla="*/ 57447 h 1541463"/>
              <a:gd name="T74" fmla="*/ 589973 w 1017588"/>
              <a:gd name="T75" fmla="*/ 86311 h 1541463"/>
              <a:gd name="T76" fmla="*/ 603706 w 1017588"/>
              <a:gd name="T77" fmla="*/ 112372 h 1541463"/>
              <a:gd name="T78" fmla="*/ 632574 w 1017588"/>
              <a:gd name="T79" fmla="*/ 120780 h 1541463"/>
              <a:gd name="T80" fmla="*/ 658359 w 1017588"/>
              <a:gd name="T81" fmla="*/ 107048 h 1541463"/>
              <a:gd name="T82" fmla="*/ 667048 w 1017588"/>
              <a:gd name="T83" fmla="*/ 78184 h 1541463"/>
              <a:gd name="T84" fmla="*/ 653314 w 1017588"/>
              <a:gd name="T85" fmla="*/ 52123 h 1541463"/>
              <a:gd name="T86" fmla="*/ 144340 w 1017588"/>
              <a:gd name="T87" fmla="*/ 0 h 1541463"/>
              <a:gd name="T88" fmla="*/ 1150237 w 1017588"/>
              <a:gd name="T89" fmla="*/ 6725 h 1541463"/>
              <a:gd name="T90" fmla="*/ 1202086 w 1017588"/>
              <a:gd name="T91" fmla="*/ 34749 h 1541463"/>
              <a:gd name="T92" fmla="*/ 1239083 w 1017588"/>
              <a:gd name="T93" fmla="*/ 79586 h 1541463"/>
              <a:gd name="T94" fmla="*/ 1256740 w 1017588"/>
              <a:gd name="T95" fmla="*/ 136752 h 1541463"/>
              <a:gd name="T96" fmla="*/ 1252536 w 1017588"/>
              <a:gd name="T97" fmla="*/ 1790947 h 1541463"/>
              <a:gd name="T98" fmla="*/ 1227312 w 1017588"/>
              <a:gd name="T99" fmla="*/ 1843910 h 1541463"/>
              <a:gd name="T100" fmla="*/ 1184149 w 1017588"/>
              <a:gd name="T101" fmla="*/ 1883142 h 1541463"/>
              <a:gd name="T102" fmla="*/ 1128095 w 1017588"/>
              <a:gd name="T103" fmla="*/ 1903319 h 1541463"/>
              <a:gd name="T104" fmla="*/ 121638 w 1017588"/>
              <a:gd name="T105" fmla="*/ 1901918 h 1541463"/>
              <a:gd name="T106" fmla="*/ 66985 w 1017588"/>
              <a:gd name="T107" fmla="*/ 1879219 h 1541463"/>
              <a:gd name="T108" fmla="*/ 25785 w 1017588"/>
              <a:gd name="T109" fmla="*/ 1838025 h 1541463"/>
              <a:gd name="T110" fmla="*/ 2802 w 1017588"/>
              <a:gd name="T111" fmla="*/ 1783381 h 1541463"/>
              <a:gd name="T112" fmla="*/ 1682 w 1017588"/>
              <a:gd name="T113" fmla="*/ 128905 h 1541463"/>
              <a:gd name="T114" fmla="*/ 21861 w 1017588"/>
              <a:gd name="T115" fmla="*/ 73141 h 1541463"/>
              <a:gd name="T116" fmla="*/ 60820 w 1017588"/>
              <a:gd name="T117" fmla="*/ 30266 h 1541463"/>
              <a:gd name="T118" fmla="*/ 114071 w 1017588"/>
              <a:gd name="T119" fmla="*/ 4764 h 15414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17588" h="1541463">
                <a:moveTo>
                  <a:pt x="465468" y="1390219"/>
                </a:moveTo>
                <a:lnTo>
                  <a:pt x="457983" y="1390446"/>
                </a:lnTo>
                <a:lnTo>
                  <a:pt x="450951" y="1390900"/>
                </a:lnTo>
                <a:lnTo>
                  <a:pt x="444826" y="1391807"/>
                </a:lnTo>
                <a:lnTo>
                  <a:pt x="438702" y="1392940"/>
                </a:lnTo>
                <a:lnTo>
                  <a:pt x="433258" y="1394528"/>
                </a:lnTo>
                <a:lnTo>
                  <a:pt x="428267" y="1396115"/>
                </a:lnTo>
                <a:lnTo>
                  <a:pt x="423731" y="1397929"/>
                </a:lnTo>
                <a:lnTo>
                  <a:pt x="419648" y="1399970"/>
                </a:lnTo>
                <a:lnTo>
                  <a:pt x="416245" y="1402464"/>
                </a:lnTo>
                <a:lnTo>
                  <a:pt x="413069" y="1404958"/>
                </a:lnTo>
                <a:lnTo>
                  <a:pt x="410574" y="1407452"/>
                </a:lnTo>
                <a:lnTo>
                  <a:pt x="408533" y="1410627"/>
                </a:lnTo>
                <a:lnTo>
                  <a:pt x="406718" y="1413575"/>
                </a:lnTo>
                <a:lnTo>
                  <a:pt x="405584" y="1416749"/>
                </a:lnTo>
                <a:lnTo>
                  <a:pt x="404903" y="1419924"/>
                </a:lnTo>
                <a:lnTo>
                  <a:pt x="404676" y="1423325"/>
                </a:lnTo>
                <a:lnTo>
                  <a:pt x="404903" y="1426726"/>
                </a:lnTo>
                <a:lnTo>
                  <a:pt x="405584" y="1429901"/>
                </a:lnTo>
                <a:lnTo>
                  <a:pt x="406718" y="1433302"/>
                </a:lnTo>
                <a:lnTo>
                  <a:pt x="408533" y="1436250"/>
                </a:lnTo>
                <a:lnTo>
                  <a:pt x="410574" y="1439198"/>
                </a:lnTo>
                <a:lnTo>
                  <a:pt x="413069" y="1441919"/>
                </a:lnTo>
                <a:lnTo>
                  <a:pt x="416245" y="1444413"/>
                </a:lnTo>
                <a:lnTo>
                  <a:pt x="419648" y="1446907"/>
                </a:lnTo>
                <a:lnTo>
                  <a:pt x="423731" y="1448948"/>
                </a:lnTo>
                <a:lnTo>
                  <a:pt x="428267" y="1450762"/>
                </a:lnTo>
                <a:lnTo>
                  <a:pt x="433258" y="1452349"/>
                </a:lnTo>
                <a:lnTo>
                  <a:pt x="438702" y="1453937"/>
                </a:lnTo>
                <a:lnTo>
                  <a:pt x="444826" y="1455071"/>
                </a:lnTo>
                <a:lnTo>
                  <a:pt x="450951" y="1455751"/>
                </a:lnTo>
                <a:lnTo>
                  <a:pt x="457983" y="1456431"/>
                </a:lnTo>
                <a:lnTo>
                  <a:pt x="465468" y="1456431"/>
                </a:lnTo>
                <a:lnTo>
                  <a:pt x="551893" y="1456431"/>
                </a:lnTo>
                <a:lnTo>
                  <a:pt x="559379" y="1456431"/>
                </a:lnTo>
                <a:lnTo>
                  <a:pt x="566411" y="1455751"/>
                </a:lnTo>
                <a:lnTo>
                  <a:pt x="572762" y="1455071"/>
                </a:lnTo>
                <a:lnTo>
                  <a:pt x="578887" y="1453937"/>
                </a:lnTo>
                <a:lnTo>
                  <a:pt x="584104" y="1452349"/>
                </a:lnTo>
                <a:lnTo>
                  <a:pt x="589094" y="1450762"/>
                </a:lnTo>
                <a:lnTo>
                  <a:pt x="593858" y="1448948"/>
                </a:lnTo>
                <a:lnTo>
                  <a:pt x="597714" y="1446907"/>
                </a:lnTo>
                <a:lnTo>
                  <a:pt x="601343" y="1444413"/>
                </a:lnTo>
                <a:lnTo>
                  <a:pt x="604292" y="1441919"/>
                </a:lnTo>
                <a:lnTo>
                  <a:pt x="606788" y="1439198"/>
                </a:lnTo>
                <a:lnTo>
                  <a:pt x="609056" y="1436250"/>
                </a:lnTo>
                <a:lnTo>
                  <a:pt x="610644" y="1433302"/>
                </a:lnTo>
                <a:lnTo>
                  <a:pt x="611778" y="1429901"/>
                </a:lnTo>
                <a:lnTo>
                  <a:pt x="612458" y="1426726"/>
                </a:lnTo>
                <a:lnTo>
                  <a:pt x="612685" y="1423325"/>
                </a:lnTo>
                <a:lnTo>
                  <a:pt x="612458" y="1419924"/>
                </a:lnTo>
                <a:lnTo>
                  <a:pt x="611778" y="1416749"/>
                </a:lnTo>
                <a:lnTo>
                  <a:pt x="610644" y="1413575"/>
                </a:lnTo>
                <a:lnTo>
                  <a:pt x="609056" y="1410627"/>
                </a:lnTo>
                <a:lnTo>
                  <a:pt x="606788" y="1407452"/>
                </a:lnTo>
                <a:lnTo>
                  <a:pt x="604292" y="1404958"/>
                </a:lnTo>
                <a:lnTo>
                  <a:pt x="601343" y="1402464"/>
                </a:lnTo>
                <a:lnTo>
                  <a:pt x="597714" y="1399970"/>
                </a:lnTo>
                <a:lnTo>
                  <a:pt x="593858" y="1397929"/>
                </a:lnTo>
                <a:lnTo>
                  <a:pt x="589094" y="1396115"/>
                </a:lnTo>
                <a:lnTo>
                  <a:pt x="584104" y="1394528"/>
                </a:lnTo>
                <a:lnTo>
                  <a:pt x="578887" y="1392940"/>
                </a:lnTo>
                <a:lnTo>
                  <a:pt x="572762" y="1391807"/>
                </a:lnTo>
                <a:lnTo>
                  <a:pt x="566411" y="1390900"/>
                </a:lnTo>
                <a:lnTo>
                  <a:pt x="559379" y="1390446"/>
                </a:lnTo>
                <a:lnTo>
                  <a:pt x="551893" y="1390219"/>
                </a:lnTo>
                <a:lnTo>
                  <a:pt x="465468" y="1390219"/>
                </a:lnTo>
                <a:close/>
                <a:moveTo>
                  <a:pt x="547461" y="827768"/>
                </a:moveTo>
                <a:lnTo>
                  <a:pt x="519798" y="846308"/>
                </a:lnTo>
                <a:lnTo>
                  <a:pt x="559944" y="846308"/>
                </a:lnTo>
                <a:lnTo>
                  <a:pt x="551997" y="834345"/>
                </a:lnTo>
                <a:lnTo>
                  <a:pt x="547461" y="827768"/>
                </a:lnTo>
                <a:close/>
                <a:moveTo>
                  <a:pt x="564727" y="755943"/>
                </a:moveTo>
                <a:lnTo>
                  <a:pt x="598942" y="808038"/>
                </a:lnTo>
                <a:lnTo>
                  <a:pt x="679127" y="755943"/>
                </a:lnTo>
                <a:lnTo>
                  <a:pt x="564727" y="755943"/>
                </a:lnTo>
                <a:close/>
                <a:moveTo>
                  <a:pt x="273918" y="755943"/>
                </a:moveTo>
                <a:lnTo>
                  <a:pt x="273918" y="846308"/>
                </a:lnTo>
                <a:lnTo>
                  <a:pt x="425020" y="846308"/>
                </a:lnTo>
                <a:lnTo>
                  <a:pt x="485322" y="805770"/>
                </a:lnTo>
                <a:lnTo>
                  <a:pt x="524556" y="779916"/>
                </a:lnTo>
                <a:lnTo>
                  <a:pt x="561586" y="755943"/>
                </a:lnTo>
                <a:lnTo>
                  <a:pt x="411666" y="755943"/>
                </a:lnTo>
                <a:lnTo>
                  <a:pt x="370497" y="842963"/>
                </a:lnTo>
                <a:lnTo>
                  <a:pt x="323850" y="818756"/>
                </a:lnTo>
                <a:lnTo>
                  <a:pt x="353355" y="755943"/>
                </a:lnTo>
                <a:lnTo>
                  <a:pt x="273918" y="755943"/>
                </a:lnTo>
                <a:close/>
                <a:moveTo>
                  <a:pt x="447869" y="648139"/>
                </a:moveTo>
                <a:lnTo>
                  <a:pt x="471036" y="659260"/>
                </a:lnTo>
                <a:lnTo>
                  <a:pt x="476469" y="648139"/>
                </a:lnTo>
                <a:lnTo>
                  <a:pt x="447869" y="648139"/>
                </a:lnTo>
                <a:close/>
                <a:moveTo>
                  <a:pt x="273918" y="648139"/>
                </a:moveTo>
                <a:lnTo>
                  <a:pt x="273918" y="743033"/>
                </a:lnTo>
                <a:lnTo>
                  <a:pt x="359419" y="743033"/>
                </a:lnTo>
                <a:lnTo>
                  <a:pt x="372308" y="715592"/>
                </a:lnTo>
                <a:lnTo>
                  <a:pt x="392914" y="673513"/>
                </a:lnTo>
                <a:lnTo>
                  <a:pt x="405067" y="648139"/>
                </a:lnTo>
                <a:lnTo>
                  <a:pt x="273918" y="648139"/>
                </a:lnTo>
                <a:close/>
                <a:moveTo>
                  <a:pt x="273918" y="548715"/>
                </a:moveTo>
                <a:lnTo>
                  <a:pt x="273918" y="634777"/>
                </a:lnTo>
                <a:lnTo>
                  <a:pt x="411466" y="634777"/>
                </a:lnTo>
                <a:lnTo>
                  <a:pt x="413068" y="631433"/>
                </a:lnTo>
                <a:lnTo>
                  <a:pt x="420034" y="634777"/>
                </a:lnTo>
                <a:lnTo>
                  <a:pt x="482997" y="634777"/>
                </a:lnTo>
                <a:lnTo>
                  <a:pt x="525042" y="548715"/>
                </a:lnTo>
                <a:lnTo>
                  <a:pt x="273918" y="548715"/>
                </a:lnTo>
                <a:close/>
                <a:moveTo>
                  <a:pt x="252412" y="469900"/>
                </a:moveTo>
                <a:lnTo>
                  <a:pt x="273918" y="469900"/>
                </a:lnTo>
                <a:lnTo>
                  <a:pt x="273918" y="535353"/>
                </a:lnTo>
                <a:lnTo>
                  <a:pt x="507374" y="535353"/>
                </a:lnTo>
                <a:lnTo>
                  <a:pt x="474433" y="518541"/>
                </a:lnTo>
                <a:lnTo>
                  <a:pt x="589691" y="469900"/>
                </a:lnTo>
                <a:lnTo>
                  <a:pt x="606435" y="535353"/>
                </a:lnTo>
                <a:lnTo>
                  <a:pt x="682527" y="535353"/>
                </a:lnTo>
                <a:lnTo>
                  <a:pt x="682527" y="548715"/>
                </a:lnTo>
                <a:lnTo>
                  <a:pt x="609854" y="548715"/>
                </a:lnTo>
                <a:lnTo>
                  <a:pt x="620713" y="591163"/>
                </a:lnTo>
                <a:lnTo>
                  <a:pt x="568406" y="564693"/>
                </a:lnTo>
                <a:lnTo>
                  <a:pt x="534887" y="634777"/>
                </a:lnTo>
                <a:lnTo>
                  <a:pt x="682301" y="634777"/>
                </a:lnTo>
                <a:lnTo>
                  <a:pt x="682301" y="648139"/>
                </a:lnTo>
                <a:lnTo>
                  <a:pt x="528496" y="648139"/>
                </a:lnTo>
                <a:lnTo>
                  <a:pt x="490284" y="728035"/>
                </a:lnTo>
                <a:lnTo>
                  <a:pt x="478282" y="722380"/>
                </a:lnTo>
                <a:lnTo>
                  <a:pt x="444316" y="705864"/>
                </a:lnTo>
                <a:lnTo>
                  <a:pt x="437070" y="702245"/>
                </a:lnTo>
                <a:lnTo>
                  <a:pt x="417773" y="743033"/>
                </a:lnTo>
                <a:lnTo>
                  <a:pt x="682301" y="743033"/>
                </a:lnTo>
                <a:lnTo>
                  <a:pt x="682301" y="753881"/>
                </a:lnTo>
                <a:lnTo>
                  <a:pt x="705758" y="738641"/>
                </a:lnTo>
                <a:lnTo>
                  <a:pt x="674461" y="688975"/>
                </a:lnTo>
                <a:lnTo>
                  <a:pt x="798513" y="706438"/>
                </a:lnTo>
                <a:lnTo>
                  <a:pt x="762681" y="826634"/>
                </a:lnTo>
                <a:lnTo>
                  <a:pt x="731385" y="776968"/>
                </a:lnTo>
                <a:lnTo>
                  <a:pt x="626904" y="846308"/>
                </a:lnTo>
                <a:lnTo>
                  <a:pt x="682301" y="846308"/>
                </a:lnTo>
                <a:lnTo>
                  <a:pt x="682301" y="859670"/>
                </a:lnTo>
                <a:lnTo>
                  <a:pt x="606771" y="859670"/>
                </a:lnTo>
                <a:lnTo>
                  <a:pt x="580345" y="877207"/>
                </a:lnTo>
                <a:lnTo>
                  <a:pt x="573088" y="866095"/>
                </a:lnTo>
                <a:lnTo>
                  <a:pt x="568820" y="859670"/>
                </a:lnTo>
                <a:lnTo>
                  <a:pt x="499859" y="859670"/>
                </a:lnTo>
                <a:lnTo>
                  <a:pt x="418193" y="914400"/>
                </a:lnTo>
                <a:lnTo>
                  <a:pt x="390525" y="869497"/>
                </a:lnTo>
                <a:lnTo>
                  <a:pt x="405143" y="859670"/>
                </a:lnTo>
                <a:lnTo>
                  <a:pt x="273918" y="859670"/>
                </a:lnTo>
                <a:lnTo>
                  <a:pt x="273918" y="950261"/>
                </a:lnTo>
                <a:lnTo>
                  <a:pt x="754062" y="950261"/>
                </a:lnTo>
                <a:lnTo>
                  <a:pt x="754062" y="971550"/>
                </a:lnTo>
                <a:lnTo>
                  <a:pt x="273918" y="971550"/>
                </a:lnTo>
                <a:lnTo>
                  <a:pt x="252412" y="971550"/>
                </a:lnTo>
                <a:lnTo>
                  <a:pt x="252412" y="950261"/>
                </a:lnTo>
                <a:lnTo>
                  <a:pt x="252412" y="469900"/>
                </a:lnTo>
                <a:close/>
                <a:moveTo>
                  <a:pt x="222527" y="136732"/>
                </a:moveTo>
                <a:lnTo>
                  <a:pt x="217536" y="136959"/>
                </a:lnTo>
                <a:lnTo>
                  <a:pt x="212546" y="137185"/>
                </a:lnTo>
                <a:lnTo>
                  <a:pt x="208009" y="137866"/>
                </a:lnTo>
                <a:lnTo>
                  <a:pt x="203246" y="138773"/>
                </a:lnTo>
                <a:lnTo>
                  <a:pt x="198482" y="139680"/>
                </a:lnTo>
                <a:lnTo>
                  <a:pt x="193945" y="141040"/>
                </a:lnTo>
                <a:lnTo>
                  <a:pt x="189409" y="142628"/>
                </a:lnTo>
                <a:lnTo>
                  <a:pt x="185326" y="144442"/>
                </a:lnTo>
                <a:lnTo>
                  <a:pt x="181016" y="146256"/>
                </a:lnTo>
                <a:lnTo>
                  <a:pt x="176706" y="148296"/>
                </a:lnTo>
                <a:lnTo>
                  <a:pt x="172850" y="150791"/>
                </a:lnTo>
                <a:lnTo>
                  <a:pt x="168767" y="153058"/>
                </a:lnTo>
                <a:lnTo>
                  <a:pt x="165137" y="155779"/>
                </a:lnTo>
                <a:lnTo>
                  <a:pt x="161508" y="158727"/>
                </a:lnTo>
                <a:lnTo>
                  <a:pt x="158105" y="161675"/>
                </a:lnTo>
                <a:lnTo>
                  <a:pt x="154703" y="164849"/>
                </a:lnTo>
                <a:lnTo>
                  <a:pt x="151527" y="168251"/>
                </a:lnTo>
                <a:lnTo>
                  <a:pt x="148578" y="171425"/>
                </a:lnTo>
                <a:lnTo>
                  <a:pt x="145629" y="175280"/>
                </a:lnTo>
                <a:lnTo>
                  <a:pt x="143134" y="178908"/>
                </a:lnTo>
                <a:lnTo>
                  <a:pt x="140639" y="182989"/>
                </a:lnTo>
                <a:lnTo>
                  <a:pt x="138144" y="187071"/>
                </a:lnTo>
                <a:lnTo>
                  <a:pt x="136102" y="190926"/>
                </a:lnTo>
                <a:lnTo>
                  <a:pt x="134287" y="195461"/>
                </a:lnTo>
                <a:lnTo>
                  <a:pt x="132246" y="199542"/>
                </a:lnTo>
                <a:lnTo>
                  <a:pt x="130885" y="204077"/>
                </a:lnTo>
                <a:lnTo>
                  <a:pt x="129524" y="208612"/>
                </a:lnTo>
                <a:lnTo>
                  <a:pt x="128616" y="213148"/>
                </a:lnTo>
                <a:lnTo>
                  <a:pt x="127709" y="218136"/>
                </a:lnTo>
                <a:lnTo>
                  <a:pt x="127255" y="222671"/>
                </a:lnTo>
                <a:lnTo>
                  <a:pt x="126802" y="227660"/>
                </a:lnTo>
                <a:lnTo>
                  <a:pt x="126802" y="232648"/>
                </a:lnTo>
                <a:lnTo>
                  <a:pt x="126802" y="1198840"/>
                </a:lnTo>
                <a:lnTo>
                  <a:pt x="126802" y="1203829"/>
                </a:lnTo>
                <a:lnTo>
                  <a:pt x="127255" y="1208591"/>
                </a:lnTo>
                <a:lnTo>
                  <a:pt x="127709" y="1213579"/>
                </a:lnTo>
                <a:lnTo>
                  <a:pt x="128616" y="1218341"/>
                </a:lnTo>
                <a:lnTo>
                  <a:pt x="129524" y="1222876"/>
                </a:lnTo>
                <a:lnTo>
                  <a:pt x="130885" y="1227411"/>
                </a:lnTo>
                <a:lnTo>
                  <a:pt x="132246" y="1231946"/>
                </a:lnTo>
                <a:lnTo>
                  <a:pt x="134287" y="1236254"/>
                </a:lnTo>
                <a:lnTo>
                  <a:pt x="136102" y="1240563"/>
                </a:lnTo>
                <a:lnTo>
                  <a:pt x="138144" y="1244418"/>
                </a:lnTo>
                <a:lnTo>
                  <a:pt x="140639" y="1248726"/>
                </a:lnTo>
                <a:lnTo>
                  <a:pt x="143134" y="1252354"/>
                </a:lnTo>
                <a:lnTo>
                  <a:pt x="145629" y="1256209"/>
                </a:lnTo>
                <a:lnTo>
                  <a:pt x="148578" y="1259837"/>
                </a:lnTo>
                <a:lnTo>
                  <a:pt x="151527" y="1263465"/>
                </a:lnTo>
                <a:lnTo>
                  <a:pt x="154703" y="1266639"/>
                </a:lnTo>
                <a:lnTo>
                  <a:pt x="158105" y="1269814"/>
                </a:lnTo>
                <a:lnTo>
                  <a:pt x="161508" y="1272762"/>
                </a:lnTo>
                <a:lnTo>
                  <a:pt x="165137" y="1275709"/>
                </a:lnTo>
                <a:lnTo>
                  <a:pt x="168767" y="1278430"/>
                </a:lnTo>
                <a:lnTo>
                  <a:pt x="172850" y="1280698"/>
                </a:lnTo>
                <a:lnTo>
                  <a:pt x="176706" y="1283192"/>
                </a:lnTo>
                <a:lnTo>
                  <a:pt x="181016" y="1285233"/>
                </a:lnTo>
                <a:lnTo>
                  <a:pt x="185326" y="1287274"/>
                </a:lnTo>
                <a:lnTo>
                  <a:pt x="189409" y="1288861"/>
                </a:lnTo>
                <a:lnTo>
                  <a:pt x="193945" y="1290448"/>
                </a:lnTo>
                <a:lnTo>
                  <a:pt x="198482" y="1291809"/>
                </a:lnTo>
                <a:lnTo>
                  <a:pt x="203246" y="1292716"/>
                </a:lnTo>
                <a:lnTo>
                  <a:pt x="208009" y="1293623"/>
                </a:lnTo>
                <a:lnTo>
                  <a:pt x="212546" y="1294303"/>
                </a:lnTo>
                <a:lnTo>
                  <a:pt x="217536" y="1294530"/>
                </a:lnTo>
                <a:lnTo>
                  <a:pt x="222527" y="1294757"/>
                </a:lnTo>
                <a:lnTo>
                  <a:pt x="795062" y="1294757"/>
                </a:lnTo>
                <a:lnTo>
                  <a:pt x="799825" y="1294530"/>
                </a:lnTo>
                <a:lnTo>
                  <a:pt x="804816" y="1294303"/>
                </a:lnTo>
                <a:lnTo>
                  <a:pt x="809579" y="1293623"/>
                </a:lnTo>
                <a:lnTo>
                  <a:pt x="814343" y="1292716"/>
                </a:lnTo>
                <a:lnTo>
                  <a:pt x="818880" y="1291809"/>
                </a:lnTo>
                <a:lnTo>
                  <a:pt x="823643" y="1290448"/>
                </a:lnTo>
                <a:lnTo>
                  <a:pt x="827953" y="1288861"/>
                </a:lnTo>
                <a:lnTo>
                  <a:pt x="832263" y="1287274"/>
                </a:lnTo>
                <a:lnTo>
                  <a:pt x="836573" y="1285233"/>
                </a:lnTo>
                <a:lnTo>
                  <a:pt x="840656" y="1283192"/>
                </a:lnTo>
                <a:lnTo>
                  <a:pt x="844512" y="1280698"/>
                </a:lnTo>
                <a:lnTo>
                  <a:pt x="848595" y="1278430"/>
                </a:lnTo>
                <a:lnTo>
                  <a:pt x="852451" y="1275709"/>
                </a:lnTo>
                <a:lnTo>
                  <a:pt x="856081" y="1272762"/>
                </a:lnTo>
                <a:lnTo>
                  <a:pt x="859256" y="1269814"/>
                </a:lnTo>
                <a:lnTo>
                  <a:pt x="862886" y="1266639"/>
                </a:lnTo>
                <a:lnTo>
                  <a:pt x="865835" y="1263465"/>
                </a:lnTo>
                <a:lnTo>
                  <a:pt x="869010" y="1259837"/>
                </a:lnTo>
                <a:lnTo>
                  <a:pt x="871732" y="1256209"/>
                </a:lnTo>
                <a:lnTo>
                  <a:pt x="874681" y="1252354"/>
                </a:lnTo>
                <a:lnTo>
                  <a:pt x="876950" y="1248726"/>
                </a:lnTo>
                <a:lnTo>
                  <a:pt x="879218" y="1244418"/>
                </a:lnTo>
                <a:lnTo>
                  <a:pt x="881260" y="1240563"/>
                </a:lnTo>
                <a:lnTo>
                  <a:pt x="883301" y="1236254"/>
                </a:lnTo>
                <a:lnTo>
                  <a:pt x="885116" y="1231946"/>
                </a:lnTo>
                <a:lnTo>
                  <a:pt x="886477" y="1227411"/>
                </a:lnTo>
                <a:lnTo>
                  <a:pt x="887838" y="1222876"/>
                </a:lnTo>
                <a:lnTo>
                  <a:pt x="888745" y="1218341"/>
                </a:lnTo>
                <a:lnTo>
                  <a:pt x="889879" y="1213579"/>
                </a:lnTo>
                <a:lnTo>
                  <a:pt x="890560" y="1208591"/>
                </a:lnTo>
                <a:lnTo>
                  <a:pt x="890787" y="1203829"/>
                </a:lnTo>
                <a:lnTo>
                  <a:pt x="891014" y="1198840"/>
                </a:lnTo>
                <a:lnTo>
                  <a:pt x="891014" y="232648"/>
                </a:lnTo>
                <a:lnTo>
                  <a:pt x="890787" y="227660"/>
                </a:lnTo>
                <a:lnTo>
                  <a:pt x="890560" y="222671"/>
                </a:lnTo>
                <a:lnTo>
                  <a:pt x="889879" y="218136"/>
                </a:lnTo>
                <a:lnTo>
                  <a:pt x="888745" y="213148"/>
                </a:lnTo>
                <a:lnTo>
                  <a:pt x="887838" y="208612"/>
                </a:lnTo>
                <a:lnTo>
                  <a:pt x="886477" y="204077"/>
                </a:lnTo>
                <a:lnTo>
                  <a:pt x="885116" y="199542"/>
                </a:lnTo>
                <a:lnTo>
                  <a:pt x="883301" y="195461"/>
                </a:lnTo>
                <a:lnTo>
                  <a:pt x="881260" y="190926"/>
                </a:lnTo>
                <a:lnTo>
                  <a:pt x="879218" y="187071"/>
                </a:lnTo>
                <a:lnTo>
                  <a:pt x="876950" y="182989"/>
                </a:lnTo>
                <a:lnTo>
                  <a:pt x="874681" y="178908"/>
                </a:lnTo>
                <a:lnTo>
                  <a:pt x="871732" y="175280"/>
                </a:lnTo>
                <a:lnTo>
                  <a:pt x="869010" y="171425"/>
                </a:lnTo>
                <a:lnTo>
                  <a:pt x="865835" y="168251"/>
                </a:lnTo>
                <a:lnTo>
                  <a:pt x="862886" y="164849"/>
                </a:lnTo>
                <a:lnTo>
                  <a:pt x="859256" y="161675"/>
                </a:lnTo>
                <a:lnTo>
                  <a:pt x="856081" y="158727"/>
                </a:lnTo>
                <a:lnTo>
                  <a:pt x="852451" y="155779"/>
                </a:lnTo>
                <a:lnTo>
                  <a:pt x="848595" y="153058"/>
                </a:lnTo>
                <a:lnTo>
                  <a:pt x="844512" y="150791"/>
                </a:lnTo>
                <a:lnTo>
                  <a:pt x="840656" y="148296"/>
                </a:lnTo>
                <a:lnTo>
                  <a:pt x="836573" y="146256"/>
                </a:lnTo>
                <a:lnTo>
                  <a:pt x="832263" y="144442"/>
                </a:lnTo>
                <a:lnTo>
                  <a:pt x="827953" y="142628"/>
                </a:lnTo>
                <a:lnTo>
                  <a:pt x="823643" y="141040"/>
                </a:lnTo>
                <a:lnTo>
                  <a:pt x="818880" y="139680"/>
                </a:lnTo>
                <a:lnTo>
                  <a:pt x="814343" y="138773"/>
                </a:lnTo>
                <a:lnTo>
                  <a:pt x="809579" y="137866"/>
                </a:lnTo>
                <a:lnTo>
                  <a:pt x="804816" y="137185"/>
                </a:lnTo>
                <a:lnTo>
                  <a:pt x="799825" y="136959"/>
                </a:lnTo>
                <a:lnTo>
                  <a:pt x="795062" y="136732"/>
                </a:lnTo>
                <a:lnTo>
                  <a:pt x="222527" y="136732"/>
                </a:lnTo>
                <a:close/>
                <a:moveTo>
                  <a:pt x="508567" y="34920"/>
                </a:moveTo>
                <a:lnTo>
                  <a:pt x="505619" y="35147"/>
                </a:lnTo>
                <a:lnTo>
                  <a:pt x="502216" y="35600"/>
                </a:lnTo>
                <a:lnTo>
                  <a:pt x="499494" y="36507"/>
                </a:lnTo>
                <a:lnTo>
                  <a:pt x="496545" y="37414"/>
                </a:lnTo>
                <a:lnTo>
                  <a:pt x="493596" y="39002"/>
                </a:lnTo>
                <a:lnTo>
                  <a:pt x="491101" y="40362"/>
                </a:lnTo>
                <a:lnTo>
                  <a:pt x="488606" y="42176"/>
                </a:lnTo>
                <a:lnTo>
                  <a:pt x="486337" y="44217"/>
                </a:lnTo>
                <a:lnTo>
                  <a:pt x="484523" y="46484"/>
                </a:lnTo>
                <a:lnTo>
                  <a:pt x="482708" y="48979"/>
                </a:lnTo>
                <a:lnTo>
                  <a:pt x="480893" y="51473"/>
                </a:lnTo>
                <a:lnTo>
                  <a:pt x="479759" y="54421"/>
                </a:lnTo>
                <a:lnTo>
                  <a:pt x="478625" y="57142"/>
                </a:lnTo>
                <a:lnTo>
                  <a:pt x="477944" y="60090"/>
                </a:lnTo>
                <a:lnTo>
                  <a:pt x="477491" y="63264"/>
                </a:lnTo>
                <a:lnTo>
                  <a:pt x="477264" y="66439"/>
                </a:lnTo>
                <a:lnTo>
                  <a:pt x="477491" y="69840"/>
                </a:lnTo>
                <a:lnTo>
                  <a:pt x="477944" y="72788"/>
                </a:lnTo>
                <a:lnTo>
                  <a:pt x="478625" y="75962"/>
                </a:lnTo>
                <a:lnTo>
                  <a:pt x="479759" y="78683"/>
                </a:lnTo>
                <a:lnTo>
                  <a:pt x="480893" y="81404"/>
                </a:lnTo>
                <a:lnTo>
                  <a:pt x="482708" y="84125"/>
                </a:lnTo>
                <a:lnTo>
                  <a:pt x="484523" y="86620"/>
                </a:lnTo>
                <a:lnTo>
                  <a:pt x="486337" y="88660"/>
                </a:lnTo>
                <a:lnTo>
                  <a:pt x="488606" y="90928"/>
                </a:lnTo>
                <a:lnTo>
                  <a:pt x="491101" y="92742"/>
                </a:lnTo>
                <a:lnTo>
                  <a:pt x="493596" y="94103"/>
                </a:lnTo>
                <a:lnTo>
                  <a:pt x="496545" y="95463"/>
                </a:lnTo>
                <a:lnTo>
                  <a:pt x="499494" y="96370"/>
                </a:lnTo>
                <a:lnTo>
                  <a:pt x="502216" y="97277"/>
                </a:lnTo>
                <a:lnTo>
                  <a:pt x="505619" y="97731"/>
                </a:lnTo>
                <a:lnTo>
                  <a:pt x="508567" y="97731"/>
                </a:lnTo>
                <a:lnTo>
                  <a:pt x="511970" y="97731"/>
                </a:lnTo>
                <a:lnTo>
                  <a:pt x="515146" y="97277"/>
                </a:lnTo>
                <a:lnTo>
                  <a:pt x="517868" y="96370"/>
                </a:lnTo>
                <a:lnTo>
                  <a:pt x="521043" y="95463"/>
                </a:lnTo>
                <a:lnTo>
                  <a:pt x="523765" y="94103"/>
                </a:lnTo>
                <a:lnTo>
                  <a:pt x="526487" y="92742"/>
                </a:lnTo>
                <a:lnTo>
                  <a:pt x="528756" y="90928"/>
                </a:lnTo>
                <a:lnTo>
                  <a:pt x="531024" y="88660"/>
                </a:lnTo>
                <a:lnTo>
                  <a:pt x="532839" y="86620"/>
                </a:lnTo>
                <a:lnTo>
                  <a:pt x="534880" y="84125"/>
                </a:lnTo>
                <a:lnTo>
                  <a:pt x="536468" y="81404"/>
                </a:lnTo>
                <a:lnTo>
                  <a:pt x="537602" y="78683"/>
                </a:lnTo>
                <a:lnTo>
                  <a:pt x="538737" y="75962"/>
                </a:lnTo>
                <a:lnTo>
                  <a:pt x="539417" y="72788"/>
                </a:lnTo>
                <a:lnTo>
                  <a:pt x="539871" y="69840"/>
                </a:lnTo>
                <a:lnTo>
                  <a:pt x="540098" y="66439"/>
                </a:lnTo>
                <a:lnTo>
                  <a:pt x="539871" y="63264"/>
                </a:lnTo>
                <a:lnTo>
                  <a:pt x="539417" y="60090"/>
                </a:lnTo>
                <a:lnTo>
                  <a:pt x="538737" y="57142"/>
                </a:lnTo>
                <a:lnTo>
                  <a:pt x="537602" y="54421"/>
                </a:lnTo>
                <a:lnTo>
                  <a:pt x="536468" y="51473"/>
                </a:lnTo>
                <a:lnTo>
                  <a:pt x="534880" y="48979"/>
                </a:lnTo>
                <a:lnTo>
                  <a:pt x="532839" y="46484"/>
                </a:lnTo>
                <a:lnTo>
                  <a:pt x="531024" y="44217"/>
                </a:lnTo>
                <a:lnTo>
                  <a:pt x="528756" y="42176"/>
                </a:lnTo>
                <a:lnTo>
                  <a:pt x="526487" y="40362"/>
                </a:lnTo>
                <a:lnTo>
                  <a:pt x="523765" y="39002"/>
                </a:lnTo>
                <a:lnTo>
                  <a:pt x="521043" y="37414"/>
                </a:lnTo>
                <a:lnTo>
                  <a:pt x="517868" y="36507"/>
                </a:lnTo>
                <a:lnTo>
                  <a:pt x="515146" y="35600"/>
                </a:lnTo>
                <a:lnTo>
                  <a:pt x="511970" y="35147"/>
                </a:lnTo>
                <a:lnTo>
                  <a:pt x="508567" y="34920"/>
                </a:lnTo>
                <a:close/>
                <a:moveTo>
                  <a:pt x="116821" y="0"/>
                </a:moveTo>
                <a:lnTo>
                  <a:pt x="123172" y="0"/>
                </a:lnTo>
                <a:lnTo>
                  <a:pt x="894189" y="0"/>
                </a:lnTo>
                <a:lnTo>
                  <a:pt x="900541" y="0"/>
                </a:lnTo>
                <a:lnTo>
                  <a:pt x="906892" y="454"/>
                </a:lnTo>
                <a:lnTo>
                  <a:pt x="913017" y="1361"/>
                </a:lnTo>
                <a:lnTo>
                  <a:pt x="919141" y="2495"/>
                </a:lnTo>
                <a:lnTo>
                  <a:pt x="925039" y="3855"/>
                </a:lnTo>
                <a:lnTo>
                  <a:pt x="930937" y="5442"/>
                </a:lnTo>
                <a:lnTo>
                  <a:pt x="936608" y="7483"/>
                </a:lnTo>
                <a:lnTo>
                  <a:pt x="942279" y="9751"/>
                </a:lnTo>
                <a:lnTo>
                  <a:pt x="947723" y="12245"/>
                </a:lnTo>
                <a:lnTo>
                  <a:pt x="952940" y="14739"/>
                </a:lnTo>
                <a:lnTo>
                  <a:pt x="958384" y="17914"/>
                </a:lnTo>
                <a:lnTo>
                  <a:pt x="963147" y="21088"/>
                </a:lnTo>
                <a:lnTo>
                  <a:pt x="968138" y="24490"/>
                </a:lnTo>
                <a:lnTo>
                  <a:pt x="972901" y="28118"/>
                </a:lnTo>
                <a:lnTo>
                  <a:pt x="977211" y="32199"/>
                </a:lnTo>
                <a:lnTo>
                  <a:pt x="981521" y="36054"/>
                </a:lnTo>
                <a:lnTo>
                  <a:pt x="985377" y="40362"/>
                </a:lnTo>
                <a:lnTo>
                  <a:pt x="989461" y="44670"/>
                </a:lnTo>
                <a:lnTo>
                  <a:pt x="993317" y="49432"/>
                </a:lnTo>
                <a:lnTo>
                  <a:pt x="996492" y="54421"/>
                </a:lnTo>
                <a:lnTo>
                  <a:pt x="999668" y="59183"/>
                </a:lnTo>
                <a:lnTo>
                  <a:pt x="1002844" y="64398"/>
                </a:lnTo>
                <a:lnTo>
                  <a:pt x="1005339" y="69840"/>
                </a:lnTo>
                <a:lnTo>
                  <a:pt x="1008061" y="75282"/>
                </a:lnTo>
                <a:lnTo>
                  <a:pt x="1010103" y="80724"/>
                </a:lnTo>
                <a:lnTo>
                  <a:pt x="1012144" y="86620"/>
                </a:lnTo>
                <a:lnTo>
                  <a:pt x="1013732" y="92515"/>
                </a:lnTo>
                <a:lnTo>
                  <a:pt x="1015093" y="98638"/>
                </a:lnTo>
                <a:lnTo>
                  <a:pt x="1016227" y="104306"/>
                </a:lnTo>
                <a:lnTo>
                  <a:pt x="1017135" y="110655"/>
                </a:lnTo>
                <a:lnTo>
                  <a:pt x="1017588" y="117004"/>
                </a:lnTo>
                <a:lnTo>
                  <a:pt x="1017588" y="123354"/>
                </a:lnTo>
                <a:lnTo>
                  <a:pt x="1017588" y="1418337"/>
                </a:lnTo>
                <a:lnTo>
                  <a:pt x="1017588" y="1424686"/>
                </a:lnTo>
                <a:lnTo>
                  <a:pt x="1017135" y="1431035"/>
                </a:lnTo>
                <a:lnTo>
                  <a:pt x="1016227" y="1436930"/>
                </a:lnTo>
                <a:lnTo>
                  <a:pt x="1015093" y="1443053"/>
                </a:lnTo>
                <a:lnTo>
                  <a:pt x="1013732" y="1449175"/>
                </a:lnTo>
                <a:lnTo>
                  <a:pt x="1012144" y="1455071"/>
                </a:lnTo>
                <a:lnTo>
                  <a:pt x="1010103" y="1460739"/>
                </a:lnTo>
                <a:lnTo>
                  <a:pt x="1008061" y="1466181"/>
                </a:lnTo>
                <a:lnTo>
                  <a:pt x="1005339" y="1471850"/>
                </a:lnTo>
                <a:lnTo>
                  <a:pt x="1002844" y="1477065"/>
                </a:lnTo>
                <a:lnTo>
                  <a:pt x="999668" y="1482054"/>
                </a:lnTo>
                <a:lnTo>
                  <a:pt x="996492" y="1487269"/>
                </a:lnTo>
                <a:lnTo>
                  <a:pt x="993317" y="1492031"/>
                </a:lnTo>
                <a:lnTo>
                  <a:pt x="989461" y="1496566"/>
                </a:lnTo>
                <a:lnTo>
                  <a:pt x="985377" y="1501101"/>
                </a:lnTo>
                <a:lnTo>
                  <a:pt x="981521" y="1505636"/>
                </a:lnTo>
                <a:lnTo>
                  <a:pt x="977211" y="1509491"/>
                </a:lnTo>
                <a:lnTo>
                  <a:pt x="972901" y="1513573"/>
                </a:lnTo>
                <a:lnTo>
                  <a:pt x="968138" y="1516974"/>
                </a:lnTo>
                <a:lnTo>
                  <a:pt x="963147" y="1520602"/>
                </a:lnTo>
                <a:lnTo>
                  <a:pt x="958384" y="1523776"/>
                </a:lnTo>
                <a:lnTo>
                  <a:pt x="952940" y="1526724"/>
                </a:lnTo>
                <a:lnTo>
                  <a:pt x="947723" y="1529445"/>
                </a:lnTo>
                <a:lnTo>
                  <a:pt x="942279" y="1531940"/>
                </a:lnTo>
                <a:lnTo>
                  <a:pt x="936608" y="1533980"/>
                </a:lnTo>
                <a:lnTo>
                  <a:pt x="930937" y="1536021"/>
                </a:lnTo>
                <a:lnTo>
                  <a:pt x="925039" y="1537835"/>
                </a:lnTo>
                <a:lnTo>
                  <a:pt x="919141" y="1538969"/>
                </a:lnTo>
                <a:lnTo>
                  <a:pt x="913017" y="1540103"/>
                </a:lnTo>
                <a:lnTo>
                  <a:pt x="906892" y="1540783"/>
                </a:lnTo>
                <a:lnTo>
                  <a:pt x="900541" y="1541236"/>
                </a:lnTo>
                <a:lnTo>
                  <a:pt x="894189" y="1541463"/>
                </a:lnTo>
                <a:lnTo>
                  <a:pt x="123172" y="1541463"/>
                </a:lnTo>
                <a:lnTo>
                  <a:pt x="116821" y="1541236"/>
                </a:lnTo>
                <a:lnTo>
                  <a:pt x="110696" y="1540783"/>
                </a:lnTo>
                <a:lnTo>
                  <a:pt x="104572" y="1540103"/>
                </a:lnTo>
                <a:lnTo>
                  <a:pt x="98447" y="1538969"/>
                </a:lnTo>
                <a:lnTo>
                  <a:pt x="92323" y="1537835"/>
                </a:lnTo>
                <a:lnTo>
                  <a:pt x="86425" y="1536021"/>
                </a:lnTo>
                <a:lnTo>
                  <a:pt x="80981" y="1533980"/>
                </a:lnTo>
                <a:lnTo>
                  <a:pt x="75310" y="1531940"/>
                </a:lnTo>
                <a:lnTo>
                  <a:pt x="69639" y="1529445"/>
                </a:lnTo>
                <a:lnTo>
                  <a:pt x="64422" y="1526724"/>
                </a:lnTo>
                <a:lnTo>
                  <a:pt x="59204" y="1523776"/>
                </a:lnTo>
                <a:lnTo>
                  <a:pt x="54214" y="1520602"/>
                </a:lnTo>
                <a:lnTo>
                  <a:pt x="49224" y="1516974"/>
                </a:lnTo>
                <a:lnTo>
                  <a:pt x="44687" y="1513573"/>
                </a:lnTo>
                <a:lnTo>
                  <a:pt x="40150" y="1509491"/>
                </a:lnTo>
                <a:lnTo>
                  <a:pt x="35840" y="1505636"/>
                </a:lnTo>
                <a:lnTo>
                  <a:pt x="31984" y="1501101"/>
                </a:lnTo>
                <a:lnTo>
                  <a:pt x="27901" y="1496566"/>
                </a:lnTo>
                <a:lnTo>
                  <a:pt x="24272" y="1492031"/>
                </a:lnTo>
                <a:lnTo>
                  <a:pt x="20869" y="1487269"/>
                </a:lnTo>
                <a:lnTo>
                  <a:pt x="17693" y="1482054"/>
                </a:lnTo>
                <a:lnTo>
                  <a:pt x="14744" y="1477065"/>
                </a:lnTo>
                <a:lnTo>
                  <a:pt x="12022" y="1471850"/>
                </a:lnTo>
                <a:lnTo>
                  <a:pt x="9527" y="1466181"/>
                </a:lnTo>
                <a:lnTo>
                  <a:pt x="7486" y="1460739"/>
                </a:lnTo>
                <a:lnTo>
                  <a:pt x="5217" y="1455071"/>
                </a:lnTo>
                <a:lnTo>
                  <a:pt x="3630" y="1449175"/>
                </a:lnTo>
                <a:lnTo>
                  <a:pt x="2268" y="1443053"/>
                </a:lnTo>
                <a:lnTo>
                  <a:pt x="1361" y="1436930"/>
                </a:lnTo>
                <a:lnTo>
                  <a:pt x="454" y="1431035"/>
                </a:lnTo>
                <a:lnTo>
                  <a:pt x="0" y="1424686"/>
                </a:lnTo>
                <a:lnTo>
                  <a:pt x="0" y="1418337"/>
                </a:lnTo>
                <a:lnTo>
                  <a:pt x="0" y="123354"/>
                </a:lnTo>
                <a:lnTo>
                  <a:pt x="0" y="117004"/>
                </a:lnTo>
                <a:lnTo>
                  <a:pt x="454" y="110655"/>
                </a:lnTo>
                <a:lnTo>
                  <a:pt x="1361" y="104306"/>
                </a:lnTo>
                <a:lnTo>
                  <a:pt x="2268" y="98638"/>
                </a:lnTo>
                <a:lnTo>
                  <a:pt x="3630" y="92515"/>
                </a:lnTo>
                <a:lnTo>
                  <a:pt x="5217" y="86620"/>
                </a:lnTo>
                <a:lnTo>
                  <a:pt x="7486" y="80724"/>
                </a:lnTo>
                <a:lnTo>
                  <a:pt x="9527" y="75282"/>
                </a:lnTo>
                <a:lnTo>
                  <a:pt x="12022" y="69840"/>
                </a:lnTo>
                <a:lnTo>
                  <a:pt x="14744" y="64398"/>
                </a:lnTo>
                <a:lnTo>
                  <a:pt x="17693" y="59183"/>
                </a:lnTo>
                <a:lnTo>
                  <a:pt x="20869" y="54421"/>
                </a:lnTo>
                <a:lnTo>
                  <a:pt x="24272" y="49432"/>
                </a:lnTo>
                <a:lnTo>
                  <a:pt x="27901" y="44670"/>
                </a:lnTo>
                <a:lnTo>
                  <a:pt x="31984" y="40362"/>
                </a:lnTo>
                <a:lnTo>
                  <a:pt x="35840" y="36054"/>
                </a:lnTo>
                <a:lnTo>
                  <a:pt x="40150" y="32199"/>
                </a:lnTo>
                <a:lnTo>
                  <a:pt x="44687" y="28118"/>
                </a:lnTo>
                <a:lnTo>
                  <a:pt x="49224" y="24490"/>
                </a:lnTo>
                <a:lnTo>
                  <a:pt x="54214" y="21088"/>
                </a:lnTo>
                <a:lnTo>
                  <a:pt x="59204" y="17914"/>
                </a:lnTo>
                <a:lnTo>
                  <a:pt x="64422" y="14739"/>
                </a:lnTo>
                <a:lnTo>
                  <a:pt x="69639" y="12245"/>
                </a:lnTo>
                <a:lnTo>
                  <a:pt x="75310" y="9751"/>
                </a:lnTo>
                <a:lnTo>
                  <a:pt x="80981" y="7483"/>
                </a:lnTo>
                <a:lnTo>
                  <a:pt x="86425" y="5442"/>
                </a:lnTo>
                <a:lnTo>
                  <a:pt x="92323" y="3855"/>
                </a:lnTo>
                <a:lnTo>
                  <a:pt x="98447" y="2495"/>
                </a:lnTo>
                <a:lnTo>
                  <a:pt x="104572" y="1361"/>
                </a:lnTo>
                <a:lnTo>
                  <a:pt x="110696" y="454"/>
                </a:lnTo>
                <a:lnTo>
                  <a:pt x="116821"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请点击这里添加相关标题</a:t>
            </a:r>
          </a:p>
        </p:txBody>
      </p:sp>
      <p:sp>
        <p:nvSpPr>
          <p:cNvPr id="2" name="菱形 1"/>
          <p:cNvSpPr/>
          <p:nvPr/>
        </p:nvSpPr>
        <p:spPr>
          <a:xfrm>
            <a:off x="653142" y="1596571"/>
            <a:ext cx="1422400" cy="14224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标题</a:t>
            </a:r>
          </a:p>
        </p:txBody>
      </p:sp>
      <p:cxnSp>
        <p:nvCxnSpPr>
          <p:cNvPr id="4" name="直接连接符 3"/>
          <p:cNvCxnSpPr/>
          <p:nvPr/>
        </p:nvCxnSpPr>
        <p:spPr>
          <a:xfrm flipH="1">
            <a:off x="827314" y="2307771"/>
            <a:ext cx="1611085" cy="159657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KSO_Shape"/>
          <p:cNvSpPr/>
          <p:nvPr/>
        </p:nvSpPr>
        <p:spPr bwMode="auto">
          <a:xfrm>
            <a:off x="1224642" y="1826986"/>
            <a:ext cx="279400" cy="279400"/>
          </a:xfrm>
          <a:custGeom>
            <a:avLst/>
            <a:gdLst>
              <a:gd name="T0" fmla="*/ 1183381 w 1462088"/>
              <a:gd name="T1" fmla="*/ 486587 h 1462088"/>
              <a:gd name="T2" fmla="*/ 1100605 w 1462088"/>
              <a:gd name="T3" fmla="*/ 646371 h 1462088"/>
              <a:gd name="T4" fmla="*/ 953090 w 1462088"/>
              <a:gd name="T5" fmla="*/ 632195 h 1462088"/>
              <a:gd name="T6" fmla="*/ 881846 w 1462088"/>
              <a:gd name="T7" fmla="*/ 664978 h 1462088"/>
              <a:gd name="T8" fmla="*/ 861743 w 1462088"/>
              <a:gd name="T9" fmla="*/ 719028 h 1462088"/>
              <a:gd name="T10" fmla="*/ 892488 w 1462088"/>
              <a:gd name="T11" fmla="*/ 777802 h 1462088"/>
              <a:gd name="T12" fmla="*/ 1066609 w 1462088"/>
              <a:gd name="T13" fmla="*/ 863748 h 1462088"/>
              <a:gd name="T14" fmla="*/ 1219150 w 1462088"/>
              <a:gd name="T15" fmla="*/ 968892 h 1462088"/>
              <a:gd name="T16" fmla="*/ 1273249 w 1462088"/>
              <a:gd name="T17" fmla="*/ 1118044 h 1462088"/>
              <a:gd name="T18" fmla="*/ 1237184 w 1462088"/>
              <a:gd name="T19" fmla="*/ 1287279 h 1462088"/>
              <a:gd name="T20" fmla="*/ 1104745 w 1462088"/>
              <a:gd name="T21" fmla="*/ 1404532 h 1462088"/>
              <a:gd name="T22" fmla="*/ 789020 w 1462088"/>
              <a:gd name="T23" fmla="*/ 1431409 h 1462088"/>
              <a:gd name="T24" fmla="*/ 700038 w 1462088"/>
              <a:gd name="T25" fmla="*/ 1206944 h 1462088"/>
              <a:gd name="T26" fmla="*/ 906087 w 1462088"/>
              <a:gd name="T27" fmla="*/ 1261878 h 1462088"/>
              <a:gd name="T28" fmla="*/ 1000981 w 1462088"/>
              <a:gd name="T29" fmla="*/ 1245043 h 1462088"/>
              <a:gd name="T30" fmla="*/ 1050054 w 1462088"/>
              <a:gd name="T31" fmla="*/ 1192177 h 1462088"/>
              <a:gd name="T32" fmla="*/ 1042960 w 1462088"/>
              <a:gd name="T33" fmla="*/ 1120406 h 1462088"/>
              <a:gd name="T34" fmla="*/ 977331 w 1462088"/>
              <a:gd name="T35" fmla="*/ 1063108 h 1462088"/>
              <a:gd name="T36" fmla="*/ 783699 w 1462088"/>
              <a:gd name="T37" fmla="*/ 976572 h 1462088"/>
              <a:gd name="T38" fmla="*/ 665154 w 1462088"/>
              <a:gd name="T39" fmla="*/ 856365 h 1462088"/>
              <a:gd name="T40" fmla="*/ 648303 w 1462088"/>
              <a:gd name="T41" fmla="*/ 682699 h 1462088"/>
              <a:gd name="T42" fmla="*/ 730783 w 1462088"/>
              <a:gd name="T43" fmla="*/ 541227 h 1462088"/>
              <a:gd name="T44" fmla="*/ 884507 w 1462088"/>
              <a:gd name="T45" fmla="*/ 320602 h 1462088"/>
              <a:gd name="T46" fmla="*/ 698392 w 1462088"/>
              <a:gd name="T47" fmla="*/ 201132 h 1462088"/>
              <a:gd name="T48" fmla="*/ 463036 w 1462088"/>
              <a:gd name="T49" fmla="*/ 328723 h 1462088"/>
              <a:gd name="T50" fmla="*/ 284672 w 1462088"/>
              <a:gd name="T51" fmla="*/ 525131 h 1462088"/>
              <a:gd name="T52" fmla="*/ 179840 w 1462088"/>
              <a:gd name="T53" fmla="*/ 773519 h 1462088"/>
              <a:gd name="T54" fmla="*/ 166255 w 1462088"/>
              <a:gd name="T55" fmla="*/ 1053510 h 1462088"/>
              <a:gd name="T56" fmla="*/ 246283 w 1462088"/>
              <a:gd name="T57" fmla="*/ 1313417 h 1462088"/>
              <a:gd name="T58" fmla="*/ 405451 w 1462088"/>
              <a:gd name="T59" fmla="*/ 1526659 h 1462088"/>
              <a:gd name="T60" fmla="*/ 626043 w 1462088"/>
              <a:gd name="T61" fmla="*/ 1675219 h 1462088"/>
              <a:gd name="T62" fmla="*/ 891520 w 1462088"/>
              <a:gd name="T63" fmla="*/ 1743149 h 1462088"/>
              <a:gd name="T64" fmla="*/ 1169695 w 1462088"/>
              <a:gd name="T65" fmla="*/ 1715386 h 1462088"/>
              <a:gd name="T66" fmla="*/ 1411549 w 1462088"/>
              <a:gd name="T67" fmla="*/ 1599018 h 1462088"/>
              <a:gd name="T68" fmla="*/ 1599067 w 1462088"/>
              <a:gd name="T69" fmla="*/ 1411472 h 1462088"/>
              <a:gd name="T70" fmla="*/ 1715120 w 1462088"/>
              <a:gd name="T71" fmla="*/ 1169581 h 1462088"/>
              <a:gd name="T72" fmla="*/ 1742879 w 1462088"/>
              <a:gd name="T73" fmla="*/ 891363 h 1462088"/>
              <a:gd name="T74" fmla="*/ 1675254 w 1462088"/>
              <a:gd name="T75" fmla="*/ 626139 h 1462088"/>
              <a:gd name="T76" fmla="*/ 1526126 w 1462088"/>
              <a:gd name="T77" fmla="*/ 405514 h 1462088"/>
              <a:gd name="T78" fmla="*/ 1313213 w 1462088"/>
              <a:gd name="T79" fmla="*/ 246322 h 1462088"/>
              <a:gd name="T80" fmla="*/ 1053641 w 1462088"/>
              <a:gd name="T81" fmla="*/ 165986 h 1462088"/>
              <a:gd name="T82" fmla="*/ 1144299 w 1462088"/>
              <a:gd name="T83" fmla="*/ 19493 h 1462088"/>
              <a:gd name="T84" fmla="*/ 1446394 w 1462088"/>
              <a:gd name="T85" fmla="*/ 137928 h 1462088"/>
              <a:gd name="T86" fmla="*/ 1687362 w 1462088"/>
              <a:gd name="T87" fmla="*/ 346444 h 1462088"/>
              <a:gd name="T88" fmla="*/ 1847120 w 1462088"/>
              <a:gd name="T89" fmla="*/ 624959 h 1462088"/>
              <a:gd name="T90" fmla="*/ 1905000 w 1462088"/>
              <a:gd name="T91" fmla="*/ 952500 h 1462088"/>
              <a:gd name="T92" fmla="*/ 1847120 w 1462088"/>
              <a:gd name="T93" fmla="*/ 1280043 h 1462088"/>
              <a:gd name="T94" fmla="*/ 1687362 w 1462088"/>
              <a:gd name="T95" fmla="*/ 1558261 h 1462088"/>
              <a:gd name="T96" fmla="*/ 1446394 w 1462088"/>
              <a:gd name="T97" fmla="*/ 1767073 h 1462088"/>
              <a:gd name="T98" fmla="*/ 1144299 w 1462088"/>
              <a:gd name="T99" fmla="*/ 1885507 h 1462088"/>
              <a:gd name="T100" fmla="*/ 807359 w 1462088"/>
              <a:gd name="T101" fmla="*/ 1894072 h 1462088"/>
              <a:gd name="T102" fmla="*/ 498471 w 1462088"/>
              <a:gd name="T103" fmla="*/ 1790110 h 1462088"/>
              <a:gd name="T104" fmla="*/ 247464 w 1462088"/>
              <a:gd name="T105" fmla="*/ 1593112 h 1462088"/>
              <a:gd name="T106" fmla="*/ 75007 w 1462088"/>
              <a:gd name="T107" fmla="*/ 1323163 h 1462088"/>
              <a:gd name="T108" fmla="*/ 1476 w 1462088"/>
              <a:gd name="T109" fmla="*/ 1001232 h 1462088"/>
              <a:gd name="T110" fmla="*/ 43114 w 1462088"/>
              <a:gd name="T111" fmla="*/ 669261 h 1462088"/>
              <a:gd name="T112" fmla="*/ 189290 w 1462088"/>
              <a:gd name="T113" fmla="*/ 382477 h 1462088"/>
              <a:gd name="T114" fmla="*/ 419920 w 1462088"/>
              <a:gd name="T115" fmla="*/ 162442 h 1462088"/>
              <a:gd name="T116" fmla="*/ 714339 w 1462088"/>
              <a:gd name="T117" fmla="*/ 30126 h 1462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62088" h="1462088">
                <a:moveTo>
                  <a:pt x="678859" y="246062"/>
                </a:moveTo>
                <a:lnTo>
                  <a:pt x="787085" y="246062"/>
                </a:lnTo>
                <a:lnTo>
                  <a:pt x="787085" y="351242"/>
                </a:lnTo>
                <a:lnTo>
                  <a:pt x="800472" y="351695"/>
                </a:lnTo>
                <a:lnTo>
                  <a:pt x="813178" y="352602"/>
                </a:lnTo>
                <a:lnTo>
                  <a:pt x="825657" y="353962"/>
                </a:lnTo>
                <a:lnTo>
                  <a:pt x="837455" y="355775"/>
                </a:lnTo>
                <a:lnTo>
                  <a:pt x="849026" y="357589"/>
                </a:lnTo>
                <a:lnTo>
                  <a:pt x="859690" y="359629"/>
                </a:lnTo>
                <a:lnTo>
                  <a:pt x="870354" y="362122"/>
                </a:lnTo>
                <a:lnTo>
                  <a:pt x="880337" y="364616"/>
                </a:lnTo>
                <a:lnTo>
                  <a:pt x="890093" y="367336"/>
                </a:lnTo>
                <a:lnTo>
                  <a:pt x="899396" y="370510"/>
                </a:lnTo>
                <a:lnTo>
                  <a:pt x="908245" y="373456"/>
                </a:lnTo>
                <a:lnTo>
                  <a:pt x="916867" y="376857"/>
                </a:lnTo>
                <a:lnTo>
                  <a:pt x="925035" y="380030"/>
                </a:lnTo>
                <a:lnTo>
                  <a:pt x="932976" y="383430"/>
                </a:lnTo>
                <a:lnTo>
                  <a:pt x="940690" y="387057"/>
                </a:lnTo>
                <a:lnTo>
                  <a:pt x="947951" y="390457"/>
                </a:lnTo>
                <a:lnTo>
                  <a:pt x="915051" y="525559"/>
                </a:lnTo>
                <a:lnTo>
                  <a:pt x="903480" y="519665"/>
                </a:lnTo>
                <a:lnTo>
                  <a:pt x="896900" y="516265"/>
                </a:lnTo>
                <a:lnTo>
                  <a:pt x="889640" y="512865"/>
                </a:lnTo>
                <a:lnTo>
                  <a:pt x="881925" y="509465"/>
                </a:lnTo>
                <a:lnTo>
                  <a:pt x="873530" y="506064"/>
                </a:lnTo>
                <a:lnTo>
                  <a:pt x="864682" y="502664"/>
                </a:lnTo>
                <a:lnTo>
                  <a:pt x="855152" y="499264"/>
                </a:lnTo>
                <a:lnTo>
                  <a:pt x="844715" y="496090"/>
                </a:lnTo>
                <a:lnTo>
                  <a:pt x="834052" y="493144"/>
                </a:lnTo>
                <a:lnTo>
                  <a:pt x="822480" y="490650"/>
                </a:lnTo>
                <a:lnTo>
                  <a:pt x="810682" y="488383"/>
                </a:lnTo>
                <a:lnTo>
                  <a:pt x="797976" y="486343"/>
                </a:lnTo>
                <a:lnTo>
                  <a:pt x="791396" y="485436"/>
                </a:lnTo>
                <a:lnTo>
                  <a:pt x="784589" y="484983"/>
                </a:lnTo>
                <a:lnTo>
                  <a:pt x="777783" y="484303"/>
                </a:lnTo>
                <a:lnTo>
                  <a:pt x="770749" y="484076"/>
                </a:lnTo>
                <a:lnTo>
                  <a:pt x="763489" y="483850"/>
                </a:lnTo>
                <a:lnTo>
                  <a:pt x="756001" y="483623"/>
                </a:lnTo>
                <a:lnTo>
                  <a:pt x="749421" y="483850"/>
                </a:lnTo>
                <a:lnTo>
                  <a:pt x="743295" y="484076"/>
                </a:lnTo>
                <a:lnTo>
                  <a:pt x="737396" y="484530"/>
                </a:lnTo>
                <a:lnTo>
                  <a:pt x="731497" y="485210"/>
                </a:lnTo>
                <a:lnTo>
                  <a:pt x="726052" y="486117"/>
                </a:lnTo>
                <a:lnTo>
                  <a:pt x="720833" y="487023"/>
                </a:lnTo>
                <a:lnTo>
                  <a:pt x="715842" y="488383"/>
                </a:lnTo>
                <a:lnTo>
                  <a:pt x="711077" y="489743"/>
                </a:lnTo>
                <a:lnTo>
                  <a:pt x="706766" y="491103"/>
                </a:lnTo>
                <a:lnTo>
                  <a:pt x="702455" y="492690"/>
                </a:lnTo>
                <a:lnTo>
                  <a:pt x="698598" y="494504"/>
                </a:lnTo>
                <a:lnTo>
                  <a:pt x="694514" y="496544"/>
                </a:lnTo>
                <a:lnTo>
                  <a:pt x="691111" y="498584"/>
                </a:lnTo>
                <a:lnTo>
                  <a:pt x="687707" y="500624"/>
                </a:lnTo>
                <a:lnTo>
                  <a:pt x="684758" y="502891"/>
                </a:lnTo>
                <a:lnTo>
                  <a:pt x="681808" y="505158"/>
                </a:lnTo>
                <a:lnTo>
                  <a:pt x="679086" y="507651"/>
                </a:lnTo>
                <a:lnTo>
                  <a:pt x="676817" y="510371"/>
                </a:lnTo>
                <a:lnTo>
                  <a:pt x="674321" y="512865"/>
                </a:lnTo>
                <a:lnTo>
                  <a:pt x="672279" y="515585"/>
                </a:lnTo>
                <a:lnTo>
                  <a:pt x="670464" y="518305"/>
                </a:lnTo>
                <a:lnTo>
                  <a:pt x="668875" y="521252"/>
                </a:lnTo>
                <a:lnTo>
                  <a:pt x="667287" y="523972"/>
                </a:lnTo>
                <a:lnTo>
                  <a:pt x="665926" y="527146"/>
                </a:lnTo>
                <a:lnTo>
                  <a:pt x="664791" y="530092"/>
                </a:lnTo>
                <a:lnTo>
                  <a:pt x="663884" y="533266"/>
                </a:lnTo>
                <a:lnTo>
                  <a:pt x="663203" y="536213"/>
                </a:lnTo>
                <a:lnTo>
                  <a:pt x="662523" y="539160"/>
                </a:lnTo>
                <a:lnTo>
                  <a:pt x="662069" y="542333"/>
                </a:lnTo>
                <a:lnTo>
                  <a:pt x="661615" y="545507"/>
                </a:lnTo>
                <a:lnTo>
                  <a:pt x="661388" y="548680"/>
                </a:lnTo>
                <a:lnTo>
                  <a:pt x="661388" y="551854"/>
                </a:lnTo>
                <a:lnTo>
                  <a:pt x="661388" y="555481"/>
                </a:lnTo>
                <a:lnTo>
                  <a:pt x="661842" y="558881"/>
                </a:lnTo>
                <a:lnTo>
                  <a:pt x="662296" y="562281"/>
                </a:lnTo>
                <a:lnTo>
                  <a:pt x="663203" y="565681"/>
                </a:lnTo>
                <a:lnTo>
                  <a:pt x="664111" y="568855"/>
                </a:lnTo>
                <a:lnTo>
                  <a:pt x="665472" y="572255"/>
                </a:lnTo>
                <a:lnTo>
                  <a:pt x="666833" y="575429"/>
                </a:lnTo>
                <a:lnTo>
                  <a:pt x="668875" y="578602"/>
                </a:lnTo>
                <a:lnTo>
                  <a:pt x="670917" y="581776"/>
                </a:lnTo>
                <a:lnTo>
                  <a:pt x="673186" y="584949"/>
                </a:lnTo>
                <a:lnTo>
                  <a:pt x="675682" y="587896"/>
                </a:lnTo>
                <a:lnTo>
                  <a:pt x="678632" y="590843"/>
                </a:lnTo>
                <a:lnTo>
                  <a:pt x="681581" y="594016"/>
                </a:lnTo>
                <a:lnTo>
                  <a:pt x="684985" y="596963"/>
                </a:lnTo>
                <a:lnTo>
                  <a:pt x="688388" y="600137"/>
                </a:lnTo>
                <a:lnTo>
                  <a:pt x="692472" y="603084"/>
                </a:lnTo>
                <a:lnTo>
                  <a:pt x="696556" y="605804"/>
                </a:lnTo>
                <a:lnTo>
                  <a:pt x="701094" y="608977"/>
                </a:lnTo>
                <a:lnTo>
                  <a:pt x="705859" y="611924"/>
                </a:lnTo>
                <a:lnTo>
                  <a:pt x="710850" y="615098"/>
                </a:lnTo>
                <a:lnTo>
                  <a:pt x="721741" y="621218"/>
                </a:lnTo>
                <a:lnTo>
                  <a:pt x="733766" y="627112"/>
                </a:lnTo>
                <a:lnTo>
                  <a:pt x="747153" y="633459"/>
                </a:lnTo>
                <a:lnTo>
                  <a:pt x="761674" y="639806"/>
                </a:lnTo>
                <a:lnTo>
                  <a:pt x="777556" y="646606"/>
                </a:lnTo>
                <a:lnTo>
                  <a:pt x="794800" y="653407"/>
                </a:lnTo>
                <a:lnTo>
                  <a:pt x="806825" y="658167"/>
                </a:lnTo>
                <a:lnTo>
                  <a:pt x="818623" y="662927"/>
                </a:lnTo>
                <a:lnTo>
                  <a:pt x="829514" y="667914"/>
                </a:lnTo>
                <a:lnTo>
                  <a:pt x="840405" y="672901"/>
                </a:lnTo>
                <a:lnTo>
                  <a:pt x="850615" y="678115"/>
                </a:lnTo>
                <a:lnTo>
                  <a:pt x="860371" y="683328"/>
                </a:lnTo>
                <a:lnTo>
                  <a:pt x="869900" y="688769"/>
                </a:lnTo>
                <a:lnTo>
                  <a:pt x="878749" y="694209"/>
                </a:lnTo>
                <a:lnTo>
                  <a:pt x="887371" y="699876"/>
                </a:lnTo>
                <a:lnTo>
                  <a:pt x="895312" y="705770"/>
                </a:lnTo>
                <a:lnTo>
                  <a:pt x="903026" y="711663"/>
                </a:lnTo>
                <a:lnTo>
                  <a:pt x="910287" y="717784"/>
                </a:lnTo>
                <a:lnTo>
                  <a:pt x="917320" y="723904"/>
                </a:lnTo>
                <a:lnTo>
                  <a:pt x="923900" y="730251"/>
                </a:lnTo>
                <a:lnTo>
                  <a:pt x="930026" y="736825"/>
                </a:lnTo>
                <a:lnTo>
                  <a:pt x="935698" y="743625"/>
                </a:lnTo>
                <a:lnTo>
                  <a:pt x="940917" y="750426"/>
                </a:lnTo>
                <a:lnTo>
                  <a:pt x="945908" y="757680"/>
                </a:lnTo>
                <a:lnTo>
                  <a:pt x="950446" y="764933"/>
                </a:lnTo>
                <a:lnTo>
                  <a:pt x="954530" y="772187"/>
                </a:lnTo>
                <a:lnTo>
                  <a:pt x="958387" y="779894"/>
                </a:lnTo>
                <a:lnTo>
                  <a:pt x="961791" y="787601"/>
                </a:lnTo>
                <a:lnTo>
                  <a:pt x="965194" y="795762"/>
                </a:lnTo>
                <a:lnTo>
                  <a:pt x="967690" y="803922"/>
                </a:lnTo>
                <a:lnTo>
                  <a:pt x="970186" y="812309"/>
                </a:lnTo>
                <a:lnTo>
                  <a:pt x="972455" y="821150"/>
                </a:lnTo>
                <a:lnTo>
                  <a:pt x="974043" y="829991"/>
                </a:lnTo>
                <a:lnTo>
                  <a:pt x="975404" y="839058"/>
                </a:lnTo>
                <a:lnTo>
                  <a:pt x="976539" y="848352"/>
                </a:lnTo>
                <a:lnTo>
                  <a:pt x="977219" y="858099"/>
                </a:lnTo>
                <a:lnTo>
                  <a:pt x="977673" y="867846"/>
                </a:lnTo>
                <a:lnTo>
                  <a:pt x="977900" y="877820"/>
                </a:lnTo>
                <a:lnTo>
                  <a:pt x="977673" y="887794"/>
                </a:lnTo>
                <a:lnTo>
                  <a:pt x="976992" y="897541"/>
                </a:lnTo>
                <a:lnTo>
                  <a:pt x="976085" y="907288"/>
                </a:lnTo>
                <a:lnTo>
                  <a:pt x="974724" y="917036"/>
                </a:lnTo>
                <a:lnTo>
                  <a:pt x="973135" y="926330"/>
                </a:lnTo>
                <a:lnTo>
                  <a:pt x="970640" y="935623"/>
                </a:lnTo>
                <a:lnTo>
                  <a:pt x="968144" y="944691"/>
                </a:lnTo>
                <a:lnTo>
                  <a:pt x="965421" y="953758"/>
                </a:lnTo>
                <a:lnTo>
                  <a:pt x="961791" y="962825"/>
                </a:lnTo>
                <a:lnTo>
                  <a:pt x="958161" y="971439"/>
                </a:lnTo>
                <a:lnTo>
                  <a:pt x="954077" y="979826"/>
                </a:lnTo>
                <a:lnTo>
                  <a:pt x="949539" y="987987"/>
                </a:lnTo>
                <a:lnTo>
                  <a:pt x="944774" y="996147"/>
                </a:lnTo>
                <a:lnTo>
                  <a:pt x="939556" y="1004081"/>
                </a:lnTo>
                <a:lnTo>
                  <a:pt x="933883" y="1011561"/>
                </a:lnTo>
                <a:lnTo>
                  <a:pt x="927984" y="1019042"/>
                </a:lnTo>
                <a:lnTo>
                  <a:pt x="921631" y="1026069"/>
                </a:lnTo>
                <a:lnTo>
                  <a:pt x="914825" y="1033096"/>
                </a:lnTo>
                <a:lnTo>
                  <a:pt x="907791" y="1039670"/>
                </a:lnTo>
                <a:lnTo>
                  <a:pt x="900304" y="1046017"/>
                </a:lnTo>
                <a:lnTo>
                  <a:pt x="892362" y="1052137"/>
                </a:lnTo>
                <a:lnTo>
                  <a:pt x="884194" y="1058031"/>
                </a:lnTo>
                <a:lnTo>
                  <a:pt x="875573" y="1063471"/>
                </a:lnTo>
                <a:lnTo>
                  <a:pt x="866724" y="1068685"/>
                </a:lnTo>
                <a:lnTo>
                  <a:pt x="857421" y="1073445"/>
                </a:lnTo>
                <a:lnTo>
                  <a:pt x="847892" y="1077979"/>
                </a:lnTo>
                <a:lnTo>
                  <a:pt x="837682" y="1082286"/>
                </a:lnTo>
                <a:lnTo>
                  <a:pt x="827472" y="1085912"/>
                </a:lnTo>
                <a:lnTo>
                  <a:pt x="816808" y="1089539"/>
                </a:lnTo>
                <a:lnTo>
                  <a:pt x="805690" y="1092486"/>
                </a:lnTo>
                <a:lnTo>
                  <a:pt x="794573" y="1095433"/>
                </a:lnTo>
                <a:lnTo>
                  <a:pt x="782774" y="1097700"/>
                </a:lnTo>
                <a:lnTo>
                  <a:pt x="782774" y="1220787"/>
                </a:lnTo>
                <a:lnTo>
                  <a:pt x="673413" y="1220787"/>
                </a:lnTo>
                <a:lnTo>
                  <a:pt x="673413" y="1106994"/>
                </a:lnTo>
                <a:lnTo>
                  <a:pt x="659573" y="1106314"/>
                </a:lnTo>
                <a:lnTo>
                  <a:pt x="645960" y="1104954"/>
                </a:lnTo>
                <a:lnTo>
                  <a:pt x="632346" y="1103367"/>
                </a:lnTo>
                <a:lnTo>
                  <a:pt x="618960" y="1101100"/>
                </a:lnTo>
                <a:lnTo>
                  <a:pt x="605573" y="1098607"/>
                </a:lnTo>
                <a:lnTo>
                  <a:pt x="592640" y="1096113"/>
                </a:lnTo>
                <a:lnTo>
                  <a:pt x="580161" y="1092713"/>
                </a:lnTo>
                <a:lnTo>
                  <a:pt x="567682" y="1089539"/>
                </a:lnTo>
                <a:lnTo>
                  <a:pt x="555657" y="1085912"/>
                </a:lnTo>
                <a:lnTo>
                  <a:pt x="544086" y="1082059"/>
                </a:lnTo>
                <a:lnTo>
                  <a:pt x="532968" y="1077979"/>
                </a:lnTo>
                <a:lnTo>
                  <a:pt x="522531" y="1073898"/>
                </a:lnTo>
                <a:lnTo>
                  <a:pt x="512548" y="1069592"/>
                </a:lnTo>
                <a:lnTo>
                  <a:pt x="502792" y="1064831"/>
                </a:lnTo>
                <a:lnTo>
                  <a:pt x="494170" y="1060524"/>
                </a:lnTo>
                <a:lnTo>
                  <a:pt x="485775" y="1055764"/>
                </a:lnTo>
                <a:lnTo>
                  <a:pt x="518901" y="915902"/>
                </a:lnTo>
                <a:lnTo>
                  <a:pt x="527977" y="921116"/>
                </a:lnTo>
                <a:lnTo>
                  <a:pt x="537279" y="926330"/>
                </a:lnTo>
                <a:lnTo>
                  <a:pt x="546808" y="931090"/>
                </a:lnTo>
                <a:lnTo>
                  <a:pt x="557245" y="935850"/>
                </a:lnTo>
                <a:lnTo>
                  <a:pt x="567455" y="940384"/>
                </a:lnTo>
                <a:lnTo>
                  <a:pt x="578346" y="944691"/>
                </a:lnTo>
                <a:lnTo>
                  <a:pt x="589464" y="948771"/>
                </a:lnTo>
                <a:lnTo>
                  <a:pt x="600808" y="952625"/>
                </a:lnTo>
                <a:lnTo>
                  <a:pt x="612834" y="956251"/>
                </a:lnTo>
                <a:lnTo>
                  <a:pt x="624859" y="959198"/>
                </a:lnTo>
                <a:lnTo>
                  <a:pt x="637111" y="962145"/>
                </a:lnTo>
                <a:lnTo>
                  <a:pt x="649817" y="964185"/>
                </a:lnTo>
                <a:lnTo>
                  <a:pt x="662523" y="965999"/>
                </a:lnTo>
                <a:lnTo>
                  <a:pt x="675682" y="967359"/>
                </a:lnTo>
                <a:lnTo>
                  <a:pt x="688615" y="968265"/>
                </a:lnTo>
                <a:lnTo>
                  <a:pt x="695422" y="968492"/>
                </a:lnTo>
                <a:lnTo>
                  <a:pt x="702001" y="968492"/>
                </a:lnTo>
                <a:lnTo>
                  <a:pt x="708127" y="968492"/>
                </a:lnTo>
                <a:lnTo>
                  <a:pt x="714027" y="968265"/>
                </a:lnTo>
                <a:lnTo>
                  <a:pt x="719472" y="967812"/>
                </a:lnTo>
                <a:lnTo>
                  <a:pt x="724917" y="967359"/>
                </a:lnTo>
                <a:lnTo>
                  <a:pt x="730590" y="966679"/>
                </a:lnTo>
                <a:lnTo>
                  <a:pt x="735808" y="965772"/>
                </a:lnTo>
                <a:lnTo>
                  <a:pt x="740800" y="964865"/>
                </a:lnTo>
                <a:lnTo>
                  <a:pt x="745791" y="963732"/>
                </a:lnTo>
                <a:lnTo>
                  <a:pt x="750783" y="962372"/>
                </a:lnTo>
                <a:lnTo>
                  <a:pt x="755321" y="960785"/>
                </a:lnTo>
                <a:lnTo>
                  <a:pt x="759858" y="959198"/>
                </a:lnTo>
                <a:lnTo>
                  <a:pt x="763942" y="957385"/>
                </a:lnTo>
                <a:lnTo>
                  <a:pt x="768253" y="955571"/>
                </a:lnTo>
                <a:lnTo>
                  <a:pt x="772337" y="953531"/>
                </a:lnTo>
                <a:lnTo>
                  <a:pt x="775968" y="951264"/>
                </a:lnTo>
                <a:lnTo>
                  <a:pt x="779598" y="948998"/>
                </a:lnTo>
                <a:lnTo>
                  <a:pt x="783001" y="946731"/>
                </a:lnTo>
                <a:lnTo>
                  <a:pt x="786178" y="944011"/>
                </a:lnTo>
                <a:lnTo>
                  <a:pt x="789354" y="941291"/>
                </a:lnTo>
                <a:lnTo>
                  <a:pt x="792077" y="938344"/>
                </a:lnTo>
                <a:lnTo>
                  <a:pt x="794800" y="935397"/>
                </a:lnTo>
                <a:lnTo>
                  <a:pt x="797295" y="932450"/>
                </a:lnTo>
                <a:lnTo>
                  <a:pt x="799337" y="929050"/>
                </a:lnTo>
                <a:lnTo>
                  <a:pt x="801379" y="925876"/>
                </a:lnTo>
                <a:lnTo>
                  <a:pt x="803195" y="922249"/>
                </a:lnTo>
                <a:lnTo>
                  <a:pt x="804783" y="918849"/>
                </a:lnTo>
                <a:lnTo>
                  <a:pt x="805917" y="914996"/>
                </a:lnTo>
                <a:lnTo>
                  <a:pt x="807052" y="911142"/>
                </a:lnTo>
                <a:lnTo>
                  <a:pt x="807959" y="907062"/>
                </a:lnTo>
                <a:lnTo>
                  <a:pt x="808413" y="903208"/>
                </a:lnTo>
                <a:lnTo>
                  <a:pt x="809094" y="898901"/>
                </a:lnTo>
                <a:lnTo>
                  <a:pt x="809321" y="894368"/>
                </a:lnTo>
                <a:lnTo>
                  <a:pt x="809094" y="890287"/>
                </a:lnTo>
                <a:lnTo>
                  <a:pt x="808640" y="886207"/>
                </a:lnTo>
                <a:lnTo>
                  <a:pt x="808186" y="882354"/>
                </a:lnTo>
                <a:lnTo>
                  <a:pt x="807279" y="878273"/>
                </a:lnTo>
                <a:lnTo>
                  <a:pt x="806371" y="874420"/>
                </a:lnTo>
                <a:lnTo>
                  <a:pt x="805237" y="870566"/>
                </a:lnTo>
                <a:lnTo>
                  <a:pt x="803875" y="866939"/>
                </a:lnTo>
                <a:lnTo>
                  <a:pt x="802287" y="863313"/>
                </a:lnTo>
                <a:lnTo>
                  <a:pt x="800472" y="859912"/>
                </a:lnTo>
                <a:lnTo>
                  <a:pt x="798430" y="856285"/>
                </a:lnTo>
                <a:lnTo>
                  <a:pt x="796161" y="852885"/>
                </a:lnTo>
                <a:lnTo>
                  <a:pt x="793438" y="849485"/>
                </a:lnTo>
                <a:lnTo>
                  <a:pt x="790716" y="846311"/>
                </a:lnTo>
                <a:lnTo>
                  <a:pt x="787993" y="843138"/>
                </a:lnTo>
                <a:lnTo>
                  <a:pt x="784589" y="839964"/>
                </a:lnTo>
                <a:lnTo>
                  <a:pt x="781186" y="836791"/>
                </a:lnTo>
                <a:lnTo>
                  <a:pt x="777329" y="833617"/>
                </a:lnTo>
                <a:lnTo>
                  <a:pt x="773472" y="830671"/>
                </a:lnTo>
                <a:lnTo>
                  <a:pt x="769161" y="827497"/>
                </a:lnTo>
                <a:lnTo>
                  <a:pt x="764850" y="824777"/>
                </a:lnTo>
                <a:lnTo>
                  <a:pt x="760085" y="821830"/>
                </a:lnTo>
                <a:lnTo>
                  <a:pt x="755094" y="818883"/>
                </a:lnTo>
                <a:lnTo>
                  <a:pt x="750102" y="815936"/>
                </a:lnTo>
                <a:lnTo>
                  <a:pt x="744430" y="812989"/>
                </a:lnTo>
                <a:lnTo>
                  <a:pt x="732632" y="807549"/>
                </a:lnTo>
                <a:lnTo>
                  <a:pt x="719699" y="801882"/>
                </a:lnTo>
                <a:lnTo>
                  <a:pt x="706085" y="796215"/>
                </a:lnTo>
                <a:lnTo>
                  <a:pt x="691111" y="790548"/>
                </a:lnTo>
                <a:lnTo>
                  <a:pt x="679993" y="786695"/>
                </a:lnTo>
                <a:lnTo>
                  <a:pt x="669556" y="782388"/>
                </a:lnTo>
                <a:lnTo>
                  <a:pt x="658892" y="778081"/>
                </a:lnTo>
                <a:lnTo>
                  <a:pt x="648682" y="773547"/>
                </a:lnTo>
                <a:lnTo>
                  <a:pt x="638699" y="769240"/>
                </a:lnTo>
                <a:lnTo>
                  <a:pt x="628943" y="764480"/>
                </a:lnTo>
                <a:lnTo>
                  <a:pt x="619413" y="759493"/>
                </a:lnTo>
                <a:lnTo>
                  <a:pt x="610338" y="754733"/>
                </a:lnTo>
                <a:lnTo>
                  <a:pt x="601489" y="749519"/>
                </a:lnTo>
                <a:lnTo>
                  <a:pt x="592640" y="744305"/>
                </a:lnTo>
                <a:lnTo>
                  <a:pt x="584245" y="738638"/>
                </a:lnTo>
                <a:lnTo>
                  <a:pt x="576304" y="733198"/>
                </a:lnTo>
                <a:lnTo>
                  <a:pt x="568590" y="727304"/>
                </a:lnTo>
                <a:lnTo>
                  <a:pt x="561329" y="721411"/>
                </a:lnTo>
                <a:lnTo>
                  <a:pt x="554296" y="715064"/>
                </a:lnTo>
                <a:lnTo>
                  <a:pt x="547489" y="708717"/>
                </a:lnTo>
                <a:lnTo>
                  <a:pt x="541136" y="701916"/>
                </a:lnTo>
                <a:lnTo>
                  <a:pt x="535237" y="695342"/>
                </a:lnTo>
                <a:lnTo>
                  <a:pt x="529565" y="688315"/>
                </a:lnTo>
                <a:lnTo>
                  <a:pt x="524119" y="680835"/>
                </a:lnTo>
                <a:lnTo>
                  <a:pt x="519128" y="673354"/>
                </a:lnTo>
                <a:lnTo>
                  <a:pt x="514817" y="665647"/>
                </a:lnTo>
                <a:lnTo>
                  <a:pt x="510506" y="657260"/>
                </a:lnTo>
                <a:lnTo>
                  <a:pt x="506876" y="649100"/>
                </a:lnTo>
                <a:lnTo>
                  <a:pt x="503472" y="640486"/>
                </a:lnTo>
                <a:lnTo>
                  <a:pt x="500750" y="631645"/>
                </a:lnTo>
                <a:lnTo>
                  <a:pt x="498254" y="622578"/>
                </a:lnTo>
                <a:lnTo>
                  <a:pt x="496212" y="612831"/>
                </a:lnTo>
                <a:lnTo>
                  <a:pt x="494624" y="603310"/>
                </a:lnTo>
                <a:lnTo>
                  <a:pt x="493489" y="593336"/>
                </a:lnTo>
                <a:lnTo>
                  <a:pt x="492809" y="582682"/>
                </a:lnTo>
                <a:lnTo>
                  <a:pt x="492582" y="572028"/>
                </a:lnTo>
                <a:lnTo>
                  <a:pt x="492809" y="562281"/>
                </a:lnTo>
                <a:lnTo>
                  <a:pt x="493262" y="552307"/>
                </a:lnTo>
                <a:lnTo>
                  <a:pt x="494170" y="542787"/>
                </a:lnTo>
                <a:lnTo>
                  <a:pt x="495531" y="533493"/>
                </a:lnTo>
                <a:lnTo>
                  <a:pt x="497573" y="523972"/>
                </a:lnTo>
                <a:lnTo>
                  <a:pt x="499615" y="514905"/>
                </a:lnTo>
                <a:lnTo>
                  <a:pt x="502111" y="506064"/>
                </a:lnTo>
                <a:lnTo>
                  <a:pt x="505061" y="497451"/>
                </a:lnTo>
                <a:lnTo>
                  <a:pt x="508237" y="488837"/>
                </a:lnTo>
                <a:lnTo>
                  <a:pt x="511867" y="480676"/>
                </a:lnTo>
                <a:lnTo>
                  <a:pt x="515951" y="472289"/>
                </a:lnTo>
                <a:lnTo>
                  <a:pt x="520489" y="464355"/>
                </a:lnTo>
                <a:lnTo>
                  <a:pt x="525027" y="456648"/>
                </a:lnTo>
                <a:lnTo>
                  <a:pt x="530245" y="449168"/>
                </a:lnTo>
                <a:lnTo>
                  <a:pt x="535691" y="441914"/>
                </a:lnTo>
                <a:lnTo>
                  <a:pt x="541363" y="434887"/>
                </a:lnTo>
                <a:lnTo>
                  <a:pt x="547489" y="428086"/>
                </a:lnTo>
                <a:lnTo>
                  <a:pt x="554069" y="421739"/>
                </a:lnTo>
                <a:lnTo>
                  <a:pt x="560876" y="415392"/>
                </a:lnTo>
                <a:lnTo>
                  <a:pt x="568136" y="409272"/>
                </a:lnTo>
                <a:lnTo>
                  <a:pt x="575624" y="403378"/>
                </a:lnTo>
                <a:lnTo>
                  <a:pt x="583338" y="397938"/>
                </a:lnTo>
                <a:lnTo>
                  <a:pt x="591506" y="392951"/>
                </a:lnTo>
                <a:lnTo>
                  <a:pt x="599901" y="387964"/>
                </a:lnTo>
                <a:lnTo>
                  <a:pt x="608976" y="383204"/>
                </a:lnTo>
                <a:lnTo>
                  <a:pt x="618052" y="378897"/>
                </a:lnTo>
                <a:lnTo>
                  <a:pt x="627355" y="374817"/>
                </a:lnTo>
                <a:lnTo>
                  <a:pt x="636884" y="371190"/>
                </a:lnTo>
                <a:lnTo>
                  <a:pt x="647094" y="367789"/>
                </a:lnTo>
                <a:lnTo>
                  <a:pt x="657304" y="364616"/>
                </a:lnTo>
                <a:lnTo>
                  <a:pt x="668195" y="362122"/>
                </a:lnTo>
                <a:lnTo>
                  <a:pt x="678859" y="359402"/>
                </a:lnTo>
                <a:lnTo>
                  <a:pt x="678859" y="246062"/>
                </a:lnTo>
                <a:close/>
                <a:moveTo>
                  <a:pt x="730931" y="122407"/>
                </a:moveTo>
                <a:lnTo>
                  <a:pt x="715292" y="122634"/>
                </a:lnTo>
                <a:lnTo>
                  <a:pt x="699654" y="123088"/>
                </a:lnTo>
                <a:lnTo>
                  <a:pt x="684242" y="124221"/>
                </a:lnTo>
                <a:lnTo>
                  <a:pt x="668830" y="125581"/>
                </a:lnTo>
                <a:lnTo>
                  <a:pt x="653645" y="127394"/>
                </a:lnTo>
                <a:lnTo>
                  <a:pt x="638459" y="129435"/>
                </a:lnTo>
                <a:lnTo>
                  <a:pt x="623501" y="131928"/>
                </a:lnTo>
                <a:lnTo>
                  <a:pt x="608316" y="134875"/>
                </a:lnTo>
                <a:lnTo>
                  <a:pt x="593810" y="138048"/>
                </a:lnTo>
                <a:lnTo>
                  <a:pt x="579078" y="141675"/>
                </a:lnTo>
                <a:lnTo>
                  <a:pt x="564573" y="145529"/>
                </a:lnTo>
                <a:lnTo>
                  <a:pt x="550068" y="149836"/>
                </a:lnTo>
                <a:lnTo>
                  <a:pt x="536016" y="154369"/>
                </a:lnTo>
                <a:lnTo>
                  <a:pt x="521737" y="159356"/>
                </a:lnTo>
                <a:lnTo>
                  <a:pt x="507912" y="164570"/>
                </a:lnTo>
                <a:lnTo>
                  <a:pt x="494086" y="170237"/>
                </a:lnTo>
                <a:lnTo>
                  <a:pt x="480488" y="176131"/>
                </a:lnTo>
                <a:lnTo>
                  <a:pt x="467116" y="182478"/>
                </a:lnTo>
                <a:lnTo>
                  <a:pt x="453970" y="189052"/>
                </a:lnTo>
                <a:lnTo>
                  <a:pt x="441051" y="195852"/>
                </a:lnTo>
                <a:lnTo>
                  <a:pt x="428133" y="203106"/>
                </a:lnTo>
                <a:lnTo>
                  <a:pt x="415441" y="210586"/>
                </a:lnTo>
                <a:lnTo>
                  <a:pt x="403202" y="218293"/>
                </a:lnTo>
                <a:lnTo>
                  <a:pt x="390736" y="226227"/>
                </a:lnTo>
                <a:lnTo>
                  <a:pt x="378951" y="234614"/>
                </a:lnTo>
                <a:lnTo>
                  <a:pt x="366939" y="243228"/>
                </a:lnTo>
                <a:lnTo>
                  <a:pt x="355380" y="252295"/>
                </a:lnTo>
                <a:lnTo>
                  <a:pt x="344047" y="261363"/>
                </a:lnTo>
                <a:lnTo>
                  <a:pt x="332715" y="270883"/>
                </a:lnTo>
                <a:lnTo>
                  <a:pt x="321836" y="280404"/>
                </a:lnTo>
                <a:lnTo>
                  <a:pt x="311184" y="290604"/>
                </a:lnTo>
                <a:lnTo>
                  <a:pt x="300758" y="300578"/>
                </a:lnTo>
                <a:lnTo>
                  <a:pt x="290559" y="311232"/>
                </a:lnTo>
                <a:lnTo>
                  <a:pt x="280587" y="321886"/>
                </a:lnTo>
                <a:lnTo>
                  <a:pt x="270841" y="332540"/>
                </a:lnTo>
                <a:lnTo>
                  <a:pt x="261549" y="343874"/>
                </a:lnTo>
                <a:lnTo>
                  <a:pt x="252256" y="355435"/>
                </a:lnTo>
                <a:lnTo>
                  <a:pt x="243417" y="366769"/>
                </a:lnTo>
                <a:lnTo>
                  <a:pt x="234804" y="378783"/>
                </a:lnTo>
                <a:lnTo>
                  <a:pt x="226419" y="390570"/>
                </a:lnTo>
                <a:lnTo>
                  <a:pt x="218486" y="403038"/>
                </a:lnTo>
                <a:lnTo>
                  <a:pt x="210780" y="415505"/>
                </a:lnTo>
                <a:lnTo>
                  <a:pt x="203301" y="427973"/>
                </a:lnTo>
                <a:lnTo>
                  <a:pt x="196048" y="440893"/>
                </a:lnTo>
                <a:lnTo>
                  <a:pt x="189022" y="454041"/>
                </a:lnTo>
                <a:lnTo>
                  <a:pt x="182449" y="467188"/>
                </a:lnTo>
                <a:lnTo>
                  <a:pt x="176330" y="480562"/>
                </a:lnTo>
                <a:lnTo>
                  <a:pt x="170211" y="494163"/>
                </a:lnTo>
                <a:lnTo>
                  <a:pt x="164771" y="507764"/>
                </a:lnTo>
                <a:lnTo>
                  <a:pt x="159558" y="521818"/>
                </a:lnTo>
                <a:lnTo>
                  <a:pt x="154345" y="535872"/>
                </a:lnTo>
                <a:lnTo>
                  <a:pt x="150039" y="550153"/>
                </a:lnTo>
                <a:lnTo>
                  <a:pt x="145506" y="564434"/>
                </a:lnTo>
                <a:lnTo>
                  <a:pt x="141880" y="578942"/>
                </a:lnTo>
                <a:lnTo>
                  <a:pt x="138027" y="593676"/>
                </a:lnTo>
                <a:lnTo>
                  <a:pt x="135081" y="608410"/>
                </a:lnTo>
                <a:lnTo>
                  <a:pt x="131907" y="623371"/>
                </a:lnTo>
                <a:lnTo>
                  <a:pt x="129641" y="638332"/>
                </a:lnTo>
                <a:lnTo>
                  <a:pt x="127601" y="653520"/>
                </a:lnTo>
                <a:lnTo>
                  <a:pt x="125561" y="668707"/>
                </a:lnTo>
                <a:lnTo>
                  <a:pt x="124202" y="684121"/>
                </a:lnTo>
                <a:lnTo>
                  <a:pt x="123295" y="699762"/>
                </a:lnTo>
                <a:lnTo>
                  <a:pt x="122842" y="715177"/>
                </a:lnTo>
                <a:lnTo>
                  <a:pt x="122615" y="731044"/>
                </a:lnTo>
                <a:lnTo>
                  <a:pt x="122842" y="746685"/>
                </a:lnTo>
                <a:lnTo>
                  <a:pt x="123295" y="762553"/>
                </a:lnTo>
                <a:lnTo>
                  <a:pt x="124202" y="777967"/>
                </a:lnTo>
                <a:lnTo>
                  <a:pt x="125561" y="793381"/>
                </a:lnTo>
                <a:lnTo>
                  <a:pt x="127601" y="808569"/>
                </a:lnTo>
                <a:lnTo>
                  <a:pt x="129641" y="823756"/>
                </a:lnTo>
                <a:lnTo>
                  <a:pt x="131907" y="838717"/>
                </a:lnTo>
                <a:lnTo>
                  <a:pt x="135081" y="853678"/>
                </a:lnTo>
                <a:lnTo>
                  <a:pt x="138027" y="868412"/>
                </a:lnTo>
                <a:lnTo>
                  <a:pt x="141880" y="883147"/>
                </a:lnTo>
                <a:lnTo>
                  <a:pt x="145506" y="897654"/>
                </a:lnTo>
                <a:lnTo>
                  <a:pt x="150039" y="912162"/>
                </a:lnTo>
                <a:lnTo>
                  <a:pt x="154345" y="926216"/>
                </a:lnTo>
                <a:lnTo>
                  <a:pt x="159558" y="940270"/>
                </a:lnTo>
                <a:lnTo>
                  <a:pt x="164771" y="954098"/>
                </a:lnTo>
                <a:lnTo>
                  <a:pt x="170211" y="967925"/>
                </a:lnTo>
                <a:lnTo>
                  <a:pt x="176330" y="981526"/>
                </a:lnTo>
                <a:lnTo>
                  <a:pt x="182449" y="994900"/>
                </a:lnTo>
                <a:lnTo>
                  <a:pt x="189022" y="1008048"/>
                </a:lnTo>
                <a:lnTo>
                  <a:pt x="196048" y="1020968"/>
                </a:lnTo>
                <a:lnTo>
                  <a:pt x="203301" y="1033889"/>
                </a:lnTo>
                <a:lnTo>
                  <a:pt x="210780" y="1046583"/>
                </a:lnTo>
                <a:lnTo>
                  <a:pt x="218486" y="1059051"/>
                </a:lnTo>
                <a:lnTo>
                  <a:pt x="226419" y="1071291"/>
                </a:lnTo>
                <a:lnTo>
                  <a:pt x="234804" y="1083305"/>
                </a:lnTo>
                <a:lnTo>
                  <a:pt x="243417" y="1095319"/>
                </a:lnTo>
                <a:lnTo>
                  <a:pt x="252256" y="1106653"/>
                </a:lnTo>
                <a:lnTo>
                  <a:pt x="261549" y="1118214"/>
                </a:lnTo>
                <a:lnTo>
                  <a:pt x="270841" y="1129322"/>
                </a:lnTo>
                <a:lnTo>
                  <a:pt x="280587" y="1140429"/>
                </a:lnTo>
                <a:lnTo>
                  <a:pt x="290559" y="1150856"/>
                </a:lnTo>
                <a:lnTo>
                  <a:pt x="300758" y="1161283"/>
                </a:lnTo>
                <a:lnTo>
                  <a:pt x="311184" y="1171711"/>
                </a:lnTo>
                <a:lnTo>
                  <a:pt x="321836" y="1181458"/>
                </a:lnTo>
                <a:lnTo>
                  <a:pt x="332715" y="1191205"/>
                </a:lnTo>
                <a:lnTo>
                  <a:pt x="344047" y="1200726"/>
                </a:lnTo>
                <a:lnTo>
                  <a:pt x="355380" y="1209793"/>
                </a:lnTo>
                <a:lnTo>
                  <a:pt x="366939" y="1218634"/>
                </a:lnTo>
                <a:lnTo>
                  <a:pt x="378951" y="1227247"/>
                </a:lnTo>
                <a:lnTo>
                  <a:pt x="390736" y="1235635"/>
                </a:lnTo>
                <a:lnTo>
                  <a:pt x="403202" y="1243795"/>
                </a:lnTo>
                <a:lnTo>
                  <a:pt x="415441" y="1251502"/>
                </a:lnTo>
                <a:lnTo>
                  <a:pt x="428133" y="1258983"/>
                </a:lnTo>
                <a:lnTo>
                  <a:pt x="441051" y="1266236"/>
                </a:lnTo>
                <a:lnTo>
                  <a:pt x="453970" y="1273264"/>
                </a:lnTo>
                <a:lnTo>
                  <a:pt x="467116" y="1279611"/>
                </a:lnTo>
                <a:lnTo>
                  <a:pt x="480488" y="1285731"/>
                </a:lnTo>
                <a:lnTo>
                  <a:pt x="494086" y="1291851"/>
                </a:lnTo>
                <a:lnTo>
                  <a:pt x="507912" y="1297518"/>
                </a:lnTo>
                <a:lnTo>
                  <a:pt x="521737" y="1302732"/>
                </a:lnTo>
                <a:lnTo>
                  <a:pt x="536016" y="1307719"/>
                </a:lnTo>
                <a:lnTo>
                  <a:pt x="550068" y="1312253"/>
                </a:lnTo>
                <a:lnTo>
                  <a:pt x="564573" y="1316559"/>
                </a:lnTo>
                <a:lnTo>
                  <a:pt x="579078" y="1320413"/>
                </a:lnTo>
                <a:lnTo>
                  <a:pt x="593810" y="1324040"/>
                </a:lnTo>
                <a:lnTo>
                  <a:pt x="608316" y="1327213"/>
                </a:lnTo>
                <a:lnTo>
                  <a:pt x="623501" y="1330160"/>
                </a:lnTo>
                <a:lnTo>
                  <a:pt x="638459" y="1332654"/>
                </a:lnTo>
                <a:lnTo>
                  <a:pt x="653645" y="1334694"/>
                </a:lnTo>
                <a:lnTo>
                  <a:pt x="668830" y="1336507"/>
                </a:lnTo>
                <a:lnTo>
                  <a:pt x="684242" y="1337867"/>
                </a:lnTo>
                <a:lnTo>
                  <a:pt x="699654" y="1338774"/>
                </a:lnTo>
                <a:lnTo>
                  <a:pt x="715292" y="1339227"/>
                </a:lnTo>
                <a:lnTo>
                  <a:pt x="730931" y="1339681"/>
                </a:lnTo>
                <a:lnTo>
                  <a:pt x="746796" y="1339227"/>
                </a:lnTo>
                <a:lnTo>
                  <a:pt x="762208" y="1338774"/>
                </a:lnTo>
                <a:lnTo>
                  <a:pt x="777846" y="1337867"/>
                </a:lnTo>
                <a:lnTo>
                  <a:pt x="793031" y="1336507"/>
                </a:lnTo>
                <a:lnTo>
                  <a:pt x="808670" y="1334694"/>
                </a:lnTo>
                <a:lnTo>
                  <a:pt x="823855" y="1332654"/>
                </a:lnTo>
                <a:lnTo>
                  <a:pt x="838814" y="1330160"/>
                </a:lnTo>
                <a:lnTo>
                  <a:pt x="853772" y="1327213"/>
                </a:lnTo>
                <a:lnTo>
                  <a:pt x="868504" y="1324040"/>
                </a:lnTo>
                <a:lnTo>
                  <a:pt x="883236" y="1320413"/>
                </a:lnTo>
                <a:lnTo>
                  <a:pt x="897741" y="1316559"/>
                </a:lnTo>
                <a:lnTo>
                  <a:pt x="911793" y="1312253"/>
                </a:lnTo>
                <a:lnTo>
                  <a:pt x="926072" y="1307719"/>
                </a:lnTo>
                <a:lnTo>
                  <a:pt x="940124" y="1302732"/>
                </a:lnTo>
                <a:lnTo>
                  <a:pt x="954176" y="1297518"/>
                </a:lnTo>
                <a:lnTo>
                  <a:pt x="967775" y="1291851"/>
                </a:lnTo>
                <a:lnTo>
                  <a:pt x="981374" y="1285731"/>
                </a:lnTo>
                <a:lnTo>
                  <a:pt x="994972" y="1279611"/>
                </a:lnTo>
                <a:lnTo>
                  <a:pt x="1007891" y="1273264"/>
                </a:lnTo>
                <a:lnTo>
                  <a:pt x="1021037" y="1266236"/>
                </a:lnTo>
                <a:lnTo>
                  <a:pt x="1033955" y="1258983"/>
                </a:lnTo>
                <a:lnTo>
                  <a:pt x="1046647" y="1251502"/>
                </a:lnTo>
                <a:lnTo>
                  <a:pt x="1058886" y="1243795"/>
                </a:lnTo>
                <a:lnTo>
                  <a:pt x="1071352" y="1235635"/>
                </a:lnTo>
                <a:lnTo>
                  <a:pt x="1083364" y="1227247"/>
                </a:lnTo>
                <a:lnTo>
                  <a:pt x="1095149" y="1218634"/>
                </a:lnTo>
                <a:lnTo>
                  <a:pt x="1106708" y="1209793"/>
                </a:lnTo>
                <a:lnTo>
                  <a:pt x="1118041" y="1200726"/>
                </a:lnTo>
                <a:lnTo>
                  <a:pt x="1129373" y="1191205"/>
                </a:lnTo>
                <a:lnTo>
                  <a:pt x="1140025" y="1181458"/>
                </a:lnTo>
                <a:lnTo>
                  <a:pt x="1150904" y="1171711"/>
                </a:lnTo>
                <a:lnTo>
                  <a:pt x="1161330" y="1161283"/>
                </a:lnTo>
                <a:lnTo>
                  <a:pt x="1171302" y="1150856"/>
                </a:lnTo>
                <a:lnTo>
                  <a:pt x="1181501" y="1140429"/>
                </a:lnTo>
                <a:lnTo>
                  <a:pt x="1191020" y="1129322"/>
                </a:lnTo>
                <a:lnTo>
                  <a:pt x="1200539" y="1118214"/>
                </a:lnTo>
                <a:lnTo>
                  <a:pt x="1209832" y="1106653"/>
                </a:lnTo>
                <a:lnTo>
                  <a:pt x="1218671" y="1095319"/>
                </a:lnTo>
                <a:lnTo>
                  <a:pt x="1227284" y="1083305"/>
                </a:lnTo>
                <a:lnTo>
                  <a:pt x="1235669" y="1071291"/>
                </a:lnTo>
                <a:lnTo>
                  <a:pt x="1243602" y="1059051"/>
                </a:lnTo>
                <a:lnTo>
                  <a:pt x="1251308" y="1046583"/>
                </a:lnTo>
                <a:lnTo>
                  <a:pt x="1258787" y="1033889"/>
                </a:lnTo>
                <a:lnTo>
                  <a:pt x="1266040" y="1020968"/>
                </a:lnTo>
                <a:lnTo>
                  <a:pt x="1272839" y="1008048"/>
                </a:lnTo>
                <a:lnTo>
                  <a:pt x="1279412" y="994900"/>
                </a:lnTo>
                <a:lnTo>
                  <a:pt x="1285758" y="981526"/>
                </a:lnTo>
                <a:lnTo>
                  <a:pt x="1291877" y="967925"/>
                </a:lnTo>
                <a:lnTo>
                  <a:pt x="1297317" y="954098"/>
                </a:lnTo>
                <a:lnTo>
                  <a:pt x="1302530" y="940270"/>
                </a:lnTo>
                <a:lnTo>
                  <a:pt x="1307516" y="926216"/>
                </a:lnTo>
                <a:lnTo>
                  <a:pt x="1312049" y="912162"/>
                </a:lnTo>
                <a:lnTo>
                  <a:pt x="1316355" y="897654"/>
                </a:lnTo>
                <a:lnTo>
                  <a:pt x="1320435" y="883147"/>
                </a:lnTo>
                <a:lnTo>
                  <a:pt x="1323835" y="868412"/>
                </a:lnTo>
                <a:lnTo>
                  <a:pt x="1327007" y="853678"/>
                </a:lnTo>
                <a:lnTo>
                  <a:pt x="1329954" y="838717"/>
                </a:lnTo>
                <a:lnTo>
                  <a:pt x="1332447" y="823756"/>
                </a:lnTo>
                <a:lnTo>
                  <a:pt x="1334487" y="808569"/>
                </a:lnTo>
                <a:lnTo>
                  <a:pt x="1336527" y="793381"/>
                </a:lnTo>
                <a:lnTo>
                  <a:pt x="1337660" y="777967"/>
                </a:lnTo>
                <a:lnTo>
                  <a:pt x="1338793" y="762553"/>
                </a:lnTo>
                <a:lnTo>
                  <a:pt x="1339246" y="746685"/>
                </a:lnTo>
                <a:lnTo>
                  <a:pt x="1339473" y="731044"/>
                </a:lnTo>
                <a:lnTo>
                  <a:pt x="1339246" y="715177"/>
                </a:lnTo>
                <a:lnTo>
                  <a:pt x="1338793" y="699762"/>
                </a:lnTo>
                <a:lnTo>
                  <a:pt x="1337660" y="684121"/>
                </a:lnTo>
                <a:lnTo>
                  <a:pt x="1336527" y="668707"/>
                </a:lnTo>
                <a:lnTo>
                  <a:pt x="1334487" y="653520"/>
                </a:lnTo>
                <a:lnTo>
                  <a:pt x="1332447" y="638332"/>
                </a:lnTo>
                <a:lnTo>
                  <a:pt x="1329954" y="623371"/>
                </a:lnTo>
                <a:lnTo>
                  <a:pt x="1327007" y="608410"/>
                </a:lnTo>
                <a:lnTo>
                  <a:pt x="1323835" y="593676"/>
                </a:lnTo>
                <a:lnTo>
                  <a:pt x="1320435" y="578942"/>
                </a:lnTo>
                <a:lnTo>
                  <a:pt x="1316355" y="564434"/>
                </a:lnTo>
                <a:lnTo>
                  <a:pt x="1312049" y="550153"/>
                </a:lnTo>
                <a:lnTo>
                  <a:pt x="1307516" y="535872"/>
                </a:lnTo>
                <a:lnTo>
                  <a:pt x="1302530" y="521818"/>
                </a:lnTo>
                <a:lnTo>
                  <a:pt x="1297317" y="507764"/>
                </a:lnTo>
                <a:lnTo>
                  <a:pt x="1291877" y="494163"/>
                </a:lnTo>
                <a:lnTo>
                  <a:pt x="1285758" y="480562"/>
                </a:lnTo>
                <a:lnTo>
                  <a:pt x="1279412" y="467188"/>
                </a:lnTo>
                <a:lnTo>
                  <a:pt x="1272839" y="454041"/>
                </a:lnTo>
                <a:lnTo>
                  <a:pt x="1266040" y="440893"/>
                </a:lnTo>
                <a:lnTo>
                  <a:pt x="1258787" y="427973"/>
                </a:lnTo>
                <a:lnTo>
                  <a:pt x="1251308" y="415505"/>
                </a:lnTo>
                <a:lnTo>
                  <a:pt x="1243602" y="403038"/>
                </a:lnTo>
                <a:lnTo>
                  <a:pt x="1235669" y="390570"/>
                </a:lnTo>
                <a:lnTo>
                  <a:pt x="1227284" y="378783"/>
                </a:lnTo>
                <a:lnTo>
                  <a:pt x="1218671" y="366769"/>
                </a:lnTo>
                <a:lnTo>
                  <a:pt x="1209832" y="355435"/>
                </a:lnTo>
                <a:lnTo>
                  <a:pt x="1200539" y="343874"/>
                </a:lnTo>
                <a:lnTo>
                  <a:pt x="1191020" y="332540"/>
                </a:lnTo>
                <a:lnTo>
                  <a:pt x="1181501" y="321886"/>
                </a:lnTo>
                <a:lnTo>
                  <a:pt x="1171302" y="311232"/>
                </a:lnTo>
                <a:lnTo>
                  <a:pt x="1161330" y="300578"/>
                </a:lnTo>
                <a:lnTo>
                  <a:pt x="1150904" y="290604"/>
                </a:lnTo>
                <a:lnTo>
                  <a:pt x="1140025" y="280404"/>
                </a:lnTo>
                <a:lnTo>
                  <a:pt x="1129373" y="270883"/>
                </a:lnTo>
                <a:lnTo>
                  <a:pt x="1118041" y="261363"/>
                </a:lnTo>
                <a:lnTo>
                  <a:pt x="1106708" y="252295"/>
                </a:lnTo>
                <a:lnTo>
                  <a:pt x="1095149" y="243228"/>
                </a:lnTo>
                <a:lnTo>
                  <a:pt x="1083364" y="234614"/>
                </a:lnTo>
                <a:lnTo>
                  <a:pt x="1071352" y="226227"/>
                </a:lnTo>
                <a:lnTo>
                  <a:pt x="1058886" y="218293"/>
                </a:lnTo>
                <a:lnTo>
                  <a:pt x="1046647" y="210586"/>
                </a:lnTo>
                <a:lnTo>
                  <a:pt x="1033955" y="203106"/>
                </a:lnTo>
                <a:lnTo>
                  <a:pt x="1021037" y="195852"/>
                </a:lnTo>
                <a:lnTo>
                  <a:pt x="1007891" y="189052"/>
                </a:lnTo>
                <a:lnTo>
                  <a:pt x="994972" y="182478"/>
                </a:lnTo>
                <a:lnTo>
                  <a:pt x="981374" y="176131"/>
                </a:lnTo>
                <a:lnTo>
                  <a:pt x="967775" y="170237"/>
                </a:lnTo>
                <a:lnTo>
                  <a:pt x="954176" y="164570"/>
                </a:lnTo>
                <a:lnTo>
                  <a:pt x="940124" y="159356"/>
                </a:lnTo>
                <a:lnTo>
                  <a:pt x="926072" y="154369"/>
                </a:lnTo>
                <a:lnTo>
                  <a:pt x="911793" y="149836"/>
                </a:lnTo>
                <a:lnTo>
                  <a:pt x="897741" y="145529"/>
                </a:lnTo>
                <a:lnTo>
                  <a:pt x="883236" y="141675"/>
                </a:lnTo>
                <a:lnTo>
                  <a:pt x="868504" y="138048"/>
                </a:lnTo>
                <a:lnTo>
                  <a:pt x="853772" y="134875"/>
                </a:lnTo>
                <a:lnTo>
                  <a:pt x="838814" y="131928"/>
                </a:lnTo>
                <a:lnTo>
                  <a:pt x="823855" y="129435"/>
                </a:lnTo>
                <a:lnTo>
                  <a:pt x="808670" y="127394"/>
                </a:lnTo>
                <a:lnTo>
                  <a:pt x="793031" y="125581"/>
                </a:lnTo>
                <a:lnTo>
                  <a:pt x="777846" y="124221"/>
                </a:lnTo>
                <a:lnTo>
                  <a:pt x="762208" y="123088"/>
                </a:lnTo>
                <a:lnTo>
                  <a:pt x="746796" y="122634"/>
                </a:lnTo>
                <a:lnTo>
                  <a:pt x="730931" y="122407"/>
                </a:lnTo>
                <a:close/>
                <a:moveTo>
                  <a:pt x="730931" y="0"/>
                </a:moveTo>
                <a:lnTo>
                  <a:pt x="749969" y="227"/>
                </a:lnTo>
                <a:lnTo>
                  <a:pt x="768554" y="907"/>
                </a:lnTo>
                <a:lnTo>
                  <a:pt x="787365" y="2040"/>
                </a:lnTo>
                <a:lnTo>
                  <a:pt x="805724" y="3627"/>
                </a:lnTo>
                <a:lnTo>
                  <a:pt x="824309" y="5667"/>
                </a:lnTo>
                <a:lnTo>
                  <a:pt x="842213" y="8387"/>
                </a:lnTo>
                <a:lnTo>
                  <a:pt x="860572" y="11334"/>
                </a:lnTo>
                <a:lnTo>
                  <a:pt x="878250" y="14961"/>
                </a:lnTo>
                <a:lnTo>
                  <a:pt x="895928" y="18588"/>
                </a:lnTo>
                <a:lnTo>
                  <a:pt x="913833" y="23122"/>
                </a:lnTo>
                <a:lnTo>
                  <a:pt x="931058" y="27655"/>
                </a:lnTo>
                <a:lnTo>
                  <a:pt x="948283" y="32869"/>
                </a:lnTo>
                <a:lnTo>
                  <a:pt x="965508" y="38309"/>
                </a:lnTo>
                <a:lnTo>
                  <a:pt x="982280" y="44429"/>
                </a:lnTo>
                <a:lnTo>
                  <a:pt x="999052" y="50550"/>
                </a:lnTo>
                <a:lnTo>
                  <a:pt x="1015370" y="57350"/>
                </a:lnTo>
                <a:lnTo>
                  <a:pt x="1031915" y="64377"/>
                </a:lnTo>
                <a:lnTo>
                  <a:pt x="1048007" y="71858"/>
                </a:lnTo>
                <a:lnTo>
                  <a:pt x="1063873" y="79792"/>
                </a:lnTo>
                <a:lnTo>
                  <a:pt x="1079511" y="88179"/>
                </a:lnTo>
                <a:lnTo>
                  <a:pt x="1094923" y="96793"/>
                </a:lnTo>
                <a:lnTo>
                  <a:pt x="1110108" y="105860"/>
                </a:lnTo>
                <a:lnTo>
                  <a:pt x="1124840" y="115154"/>
                </a:lnTo>
                <a:lnTo>
                  <a:pt x="1139572" y="124674"/>
                </a:lnTo>
                <a:lnTo>
                  <a:pt x="1154077" y="134875"/>
                </a:lnTo>
                <a:lnTo>
                  <a:pt x="1168356" y="145076"/>
                </a:lnTo>
                <a:lnTo>
                  <a:pt x="1182408" y="155956"/>
                </a:lnTo>
                <a:lnTo>
                  <a:pt x="1196007" y="166837"/>
                </a:lnTo>
                <a:lnTo>
                  <a:pt x="1209379" y="178398"/>
                </a:lnTo>
                <a:lnTo>
                  <a:pt x="1222524" y="189732"/>
                </a:lnTo>
                <a:lnTo>
                  <a:pt x="1235216" y="201746"/>
                </a:lnTo>
                <a:lnTo>
                  <a:pt x="1247908" y="213986"/>
                </a:lnTo>
                <a:lnTo>
                  <a:pt x="1260147" y="226680"/>
                </a:lnTo>
                <a:lnTo>
                  <a:pt x="1272159" y="239375"/>
                </a:lnTo>
                <a:lnTo>
                  <a:pt x="1283718" y="252749"/>
                </a:lnTo>
                <a:lnTo>
                  <a:pt x="1295051" y="265896"/>
                </a:lnTo>
                <a:lnTo>
                  <a:pt x="1306156" y="279497"/>
                </a:lnTo>
                <a:lnTo>
                  <a:pt x="1316809" y="293551"/>
                </a:lnTo>
                <a:lnTo>
                  <a:pt x="1327007" y="307832"/>
                </a:lnTo>
                <a:lnTo>
                  <a:pt x="1337207" y="322340"/>
                </a:lnTo>
                <a:lnTo>
                  <a:pt x="1346726" y="337074"/>
                </a:lnTo>
                <a:lnTo>
                  <a:pt x="1356018" y="351808"/>
                </a:lnTo>
                <a:lnTo>
                  <a:pt x="1365311" y="366996"/>
                </a:lnTo>
                <a:lnTo>
                  <a:pt x="1373696" y="382410"/>
                </a:lnTo>
                <a:lnTo>
                  <a:pt x="1382082" y="398051"/>
                </a:lnTo>
                <a:lnTo>
                  <a:pt x="1390015" y="413918"/>
                </a:lnTo>
                <a:lnTo>
                  <a:pt x="1397494" y="430239"/>
                </a:lnTo>
                <a:lnTo>
                  <a:pt x="1404520" y="446560"/>
                </a:lnTo>
                <a:lnTo>
                  <a:pt x="1411319" y="462881"/>
                </a:lnTo>
                <a:lnTo>
                  <a:pt x="1417665" y="479656"/>
                </a:lnTo>
                <a:lnTo>
                  <a:pt x="1423785" y="496657"/>
                </a:lnTo>
                <a:lnTo>
                  <a:pt x="1428998" y="513658"/>
                </a:lnTo>
                <a:lnTo>
                  <a:pt x="1434211" y="530885"/>
                </a:lnTo>
                <a:lnTo>
                  <a:pt x="1438970" y="548340"/>
                </a:lnTo>
                <a:lnTo>
                  <a:pt x="1443277" y="566021"/>
                </a:lnTo>
                <a:lnTo>
                  <a:pt x="1447129" y="583702"/>
                </a:lnTo>
                <a:lnTo>
                  <a:pt x="1450529" y="601610"/>
                </a:lnTo>
                <a:lnTo>
                  <a:pt x="1453702" y="619518"/>
                </a:lnTo>
                <a:lnTo>
                  <a:pt x="1456195" y="637879"/>
                </a:lnTo>
                <a:lnTo>
                  <a:pt x="1458235" y="656240"/>
                </a:lnTo>
                <a:lnTo>
                  <a:pt x="1459821" y="674828"/>
                </a:lnTo>
                <a:lnTo>
                  <a:pt x="1461181" y="693415"/>
                </a:lnTo>
                <a:lnTo>
                  <a:pt x="1461861" y="712230"/>
                </a:lnTo>
                <a:lnTo>
                  <a:pt x="1462088" y="731044"/>
                </a:lnTo>
                <a:lnTo>
                  <a:pt x="1461861" y="749859"/>
                </a:lnTo>
                <a:lnTo>
                  <a:pt x="1461181" y="768446"/>
                </a:lnTo>
                <a:lnTo>
                  <a:pt x="1459821" y="787261"/>
                </a:lnTo>
                <a:lnTo>
                  <a:pt x="1458235" y="805622"/>
                </a:lnTo>
                <a:lnTo>
                  <a:pt x="1456195" y="824210"/>
                </a:lnTo>
                <a:lnTo>
                  <a:pt x="1453702" y="842344"/>
                </a:lnTo>
                <a:lnTo>
                  <a:pt x="1450529" y="860479"/>
                </a:lnTo>
                <a:lnTo>
                  <a:pt x="1447129" y="878386"/>
                </a:lnTo>
                <a:lnTo>
                  <a:pt x="1443277" y="896294"/>
                </a:lnTo>
                <a:lnTo>
                  <a:pt x="1438970" y="913749"/>
                </a:lnTo>
                <a:lnTo>
                  <a:pt x="1434211" y="930976"/>
                </a:lnTo>
                <a:lnTo>
                  <a:pt x="1428998" y="948431"/>
                </a:lnTo>
                <a:lnTo>
                  <a:pt x="1423785" y="965432"/>
                </a:lnTo>
                <a:lnTo>
                  <a:pt x="1417665" y="982433"/>
                </a:lnTo>
                <a:lnTo>
                  <a:pt x="1411319" y="999207"/>
                </a:lnTo>
                <a:lnTo>
                  <a:pt x="1404520" y="1015528"/>
                </a:lnTo>
                <a:lnTo>
                  <a:pt x="1397494" y="1031849"/>
                </a:lnTo>
                <a:lnTo>
                  <a:pt x="1390015" y="1047943"/>
                </a:lnTo>
                <a:lnTo>
                  <a:pt x="1382082" y="1063811"/>
                </a:lnTo>
                <a:lnTo>
                  <a:pt x="1373696" y="1079452"/>
                </a:lnTo>
                <a:lnTo>
                  <a:pt x="1365311" y="1094866"/>
                </a:lnTo>
                <a:lnTo>
                  <a:pt x="1356018" y="1110280"/>
                </a:lnTo>
                <a:lnTo>
                  <a:pt x="1346726" y="1125241"/>
                </a:lnTo>
                <a:lnTo>
                  <a:pt x="1337207" y="1139975"/>
                </a:lnTo>
                <a:lnTo>
                  <a:pt x="1327007" y="1154030"/>
                </a:lnTo>
                <a:lnTo>
                  <a:pt x="1316809" y="1168311"/>
                </a:lnTo>
                <a:lnTo>
                  <a:pt x="1306156" y="1182365"/>
                </a:lnTo>
                <a:lnTo>
                  <a:pt x="1295051" y="1195966"/>
                </a:lnTo>
                <a:lnTo>
                  <a:pt x="1283718" y="1209566"/>
                </a:lnTo>
                <a:lnTo>
                  <a:pt x="1272159" y="1222714"/>
                </a:lnTo>
                <a:lnTo>
                  <a:pt x="1260147" y="1235408"/>
                </a:lnTo>
                <a:lnTo>
                  <a:pt x="1247908" y="1247875"/>
                </a:lnTo>
                <a:lnTo>
                  <a:pt x="1235216" y="1260343"/>
                </a:lnTo>
                <a:lnTo>
                  <a:pt x="1222524" y="1272130"/>
                </a:lnTo>
                <a:lnTo>
                  <a:pt x="1209379" y="1283917"/>
                </a:lnTo>
                <a:lnTo>
                  <a:pt x="1196007" y="1295251"/>
                </a:lnTo>
                <a:lnTo>
                  <a:pt x="1182408" y="1306132"/>
                </a:lnTo>
                <a:lnTo>
                  <a:pt x="1168356" y="1316786"/>
                </a:lnTo>
                <a:lnTo>
                  <a:pt x="1154077" y="1327213"/>
                </a:lnTo>
                <a:lnTo>
                  <a:pt x="1139572" y="1337187"/>
                </a:lnTo>
                <a:lnTo>
                  <a:pt x="1124840" y="1346935"/>
                </a:lnTo>
                <a:lnTo>
                  <a:pt x="1110108" y="1356229"/>
                </a:lnTo>
                <a:lnTo>
                  <a:pt x="1094923" y="1365296"/>
                </a:lnTo>
                <a:lnTo>
                  <a:pt x="1079511" y="1373910"/>
                </a:lnTo>
                <a:lnTo>
                  <a:pt x="1063873" y="1382070"/>
                </a:lnTo>
                <a:lnTo>
                  <a:pt x="1048007" y="1390004"/>
                </a:lnTo>
                <a:lnTo>
                  <a:pt x="1031915" y="1397484"/>
                </a:lnTo>
                <a:lnTo>
                  <a:pt x="1015370" y="1404511"/>
                </a:lnTo>
                <a:lnTo>
                  <a:pt x="999052" y="1411312"/>
                </a:lnTo>
                <a:lnTo>
                  <a:pt x="982280" y="1417659"/>
                </a:lnTo>
                <a:lnTo>
                  <a:pt x="965508" y="1423779"/>
                </a:lnTo>
                <a:lnTo>
                  <a:pt x="948283" y="1429220"/>
                </a:lnTo>
                <a:lnTo>
                  <a:pt x="931058" y="1434207"/>
                </a:lnTo>
                <a:lnTo>
                  <a:pt x="913833" y="1439193"/>
                </a:lnTo>
                <a:lnTo>
                  <a:pt x="895928" y="1443500"/>
                </a:lnTo>
                <a:lnTo>
                  <a:pt x="878250" y="1447127"/>
                </a:lnTo>
                <a:lnTo>
                  <a:pt x="860572" y="1450754"/>
                </a:lnTo>
                <a:lnTo>
                  <a:pt x="842213" y="1453701"/>
                </a:lnTo>
                <a:lnTo>
                  <a:pt x="824309" y="1456195"/>
                </a:lnTo>
                <a:lnTo>
                  <a:pt x="805724" y="1458461"/>
                </a:lnTo>
                <a:lnTo>
                  <a:pt x="787365" y="1460048"/>
                </a:lnTo>
                <a:lnTo>
                  <a:pt x="768554" y="1461181"/>
                </a:lnTo>
                <a:lnTo>
                  <a:pt x="749969" y="1461862"/>
                </a:lnTo>
                <a:lnTo>
                  <a:pt x="730931" y="1462088"/>
                </a:lnTo>
                <a:lnTo>
                  <a:pt x="712346" y="1461862"/>
                </a:lnTo>
                <a:lnTo>
                  <a:pt x="693308" y="1461181"/>
                </a:lnTo>
                <a:lnTo>
                  <a:pt x="674723" y="1460048"/>
                </a:lnTo>
                <a:lnTo>
                  <a:pt x="656364" y="1458461"/>
                </a:lnTo>
                <a:lnTo>
                  <a:pt x="637779" y="1456195"/>
                </a:lnTo>
                <a:lnTo>
                  <a:pt x="619648" y="1453701"/>
                </a:lnTo>
                <a:lnTo>
                  <a:pt x="601743" y="1450754"/>
                </a:lnTo>
                <a:lnTo>
                  <a:pt x="583611" y="1447127"/>
                </a:lnTo>
                <a:lnTo>
                  <a:pt x="565933" y="1443500"/>
                </a:lnTo>
                <a:lnTo>
                  <a:pt x="548255" y="1439193"/>
                </a:lnTo>
                <a:lnTo>
                  <a:pt x="530803" y="1434207"/>
                </a:lnTo>
                <a:lnTo>
                  <a:pt x="513805" y="1429220"/>
                </a:lnTo>
                <a:lnTo>
                  <a:pt x="496580" y="1423779"/>
                </a:lnTo>
                <a:lnTo>
                  <a:pt x="479581" y="1417659"/>
                </a:lnTo>
                <a:lnTo>
                  <a:pt x="463036" y="1411312"/>
                </a:lnTo>
                <a:lnTo>
                  <a:pt x="446491" y="1404511"/>
                </a:lnTo>
                <a:lnTo>
                  <a:pt x="430173" y="1397484"/>
                </a:lnTo>
                <a:lnTo>
                  <a:pt x="414081" y="1390004"/>
                </a:lnTo>
                <a:lnTo>
                  <a:pt x="398216" y="1382070"/>
                </a:lnTo>
                <a:lnTo>
                  <a:pt x="382577" y="1373910"/>
                </a:lnTo>
                <a:lnTo>
                  <a:pt x="367165" y="1365296"/>
                </a:lnTo>
                <a:lnTo>
                  <a:pt x="351980" y="1356229"/>
                </a:lnTo>
                <a:lnTo>
                  <a:pt x="337021" y="1346935"/>
                </a:lnTo>
                <a:lnTo>
                  <a:pt x="322289" y="1337187"/>
                </a:lnTo>
                <a:lnTo>
                  <a:pt x="308011" y="1327213"/>
                </a:lnTo>
                <a:lnTo>
                  <a:pt x="293732" y="1316786"/>
                </a:lnTo>
                <a:lnTo>
                  <a:pt x="279680" y="1306132"/>
                </a:lnTo>
                <a:lnTo>
                  <a:pt x="266081" y="1295251"/>
                </a:lnTo>
                <a:lnTo>
                  <a:pt x="252483" y="1283917"/>
                </a:lnTo>
                <a:lnTo>
                  <a:pt x="239564" y="1272130"/>
                </a:lnTo>
                <a:lnTo>
                  <a:pt x="226645" y="1260343"/>
                </a:lnTo>
                <a:lnTo>
                  <a:pt x="214180" y="1247875"/>
                </a:lnTo>
                <a:lnTo>
                  <a:pt x="201941" y="1235408"/>
                </a:lnTo>
                <a:lnTo>
                  <a:pt x="189929" y="1222714"/>
                </a:lnTo>
                <a:lnTo>
                  <a:pt x="178143" y="1209566"/>
                </a:lnTo>
                <a:lnTo>
                  <a:pt x="167037" y="1195966"/>
                </a:lnTo>
                <a:lnTo>
                  <a:pt x="155932" y="1182365"/>
                </a:lnTo>
                <a:lnTo>
                  <a:pt x="145280" y="1168311"/>
                </a:lnTo>
                <a:lnTo>
                  <a:pt x="135081" y="1154030"/>
                </a:lnTo>
                <a:lnTo>
                  <a:pt x="124881" y="1139975"/>
                </a:lnTo>
                <a:lnTo>
                  <a:pt x="115136" y="1125241"/>
                </a:lnTo>
                <a:lnTo>
                  <a:pt x="106070" y="1110280"/>
                </a:lnTo>
                <a:lnTo>
                  <a:pt x="96777" y="1094866"/>
                </a:lnTo>
                <a:lnTo>
                  <a:pt x="88165" y="1079452"/>
                </a:lnTo>
                <a:lnTo>
                  <a:pt x="80006" y="1063811"/>
                </a:lnTo>
                <a:lnTo>
                  <a:pt x="72073" y="1047943"/>
                </a:lnTo>
                <a:lnTo>
                  <a:pt x="64594" y="1031849"/>
                </a:lnTo>
                <a:lnTo>
                  <a:pt x="57568" y="1015528"/>
                </a:lnTo>
                <a:lnTo>
                  <a:pt x="50769" y="999207"/>
                </a:lnTo>
                <a:lnTo>
                  <a:pt x="44422" y="982433"/>
                </a:lnTo>
                <a:lnTo>
                  <a:pt x="38530" y="965432"/>
                </a:lnTo>
                <a:lnTo>
                  <a:pt x="33090" y="948431"/>
                </a:lnTo>
                <a:lnTo>
                  <a:pt x="27877" y="930976"/>
                </a:lnTo>
                <a:lnTo>
                  <a:pt x="22891" y="913749"/>
                </a:lnTo>
                <a:lnTo>
                  <a:pt x="18812" y="896294"/>
                </a:lnTo>
                <a:lnTo>
                  <a:pt x="14732" y="878386"/>
                </a:lnTo>
                <a:lnTo>
                  <a:pt x="11559" y="860479"/>
                </a:lnTo>
                <a:lnTo>
                  <a:pt x="8613" y="842344"/>
                </a:lnTo>
                <a:lnTo>
                  <a:pt x="5893" y="824210"/>
                </a:lnTo>
                <a:lnTo>
                  <a:pt x="3853" y="805622"/>
                </a:lnTo>
                <a:lnTo>
                  <a:pt x="2266" y="787261"/>
                </a:lnTo>
                <a:lnTo>
                  <a:pt x="1133" y="768446"/>
                </a:lnTo>
                <a:lnTo>
                  <a:pt x="227" y="749859"/>
                </a:lnTo>
                <a:lnTo>
                  <a:pt x="0" y="731044"/>
                </a:lnTo>
                <a:lnTo>
                  <a:pt x="227" y="712230"/>
                </a:lnTo>
                <a:lnTo>
                  <a:pt x="1133" y="693415"/>
                </a:lnTo>
                <a:lnTo>
                  <a:pt x="2266" y="674828"/>
                </a:lnTo>
                <a:lnTo>
                  <a:pt x="3853" y="656240"/>
                </a:lnTo>
                <a:lnTo>
                  <a:pt x="5893" y="637879"/>
                </a:lnTo>
                <a:lnTo>
                  <a:pt x="8613" y="619518"/>
                </a:lnTo>
                <a:lnTo>
                  <a:pt x="11559" y="601610"/>
                </a:lnTo>
                <a:lnTo>
                  <a:pt x="14732" y="583702"/>
                </a:lnTo>
                <a:lnTo>
                  <a:pt x="18812" y="566021"/>
                </a:lnTo>
                <a:lnTo>
                  <a:pt x="22891" y="548340"/>
                </a:lnTo>
                <a:lnTo>
                  <a:pt x="27877" y="530885"/>
                </a:lnTo>
                <a:lnTo>
                  <a:pt x="33090" y="513658"/>
                </a:lnTo>
                <a:lnTo>
                  <a:pt x="38530" y="496657"/>
                </a:lnTo>
                <a:lnTo>
                  <a:pt x="44422" y="479656"/>
                </a:lnTo>
                <a:lnTo>
                  <a:pt x="50769" y="462881"/>
                </a:lnTo>
                <a:lnTo>
                  <a:pt x="57568" y="446560"/>
                </a:lnTo>
                <a:lnTo>
                  <a:pt x="64594" y="430239"/>
                </a:lnTo>
                <a:lnTo>
                  <a:pt x="72073" y="413918"/>
                </a:lnTo>
                <a:lnTo>
                  <a:pt x="80006" y="398051"/>
                </a:lnTo>
                <a:lnTo>
                  <a:pt x="88165" y="382410"/>
                </a:lnTo>
                <a:lnTo>
                  <a:pt x="96777" y="366996"/>
                </a:lnTo>
                <a:lnTo>
                  <a:pt x="106070" y="351808"/>
                </a:lnTo>
                <a:lnTo>
                  <a:pt x="115136" y="337074"/>
                </a:lnTo>
                <a:lnTo>
                  <a:pt x="124881" y="322340"/>
                </a:lnTo>
                <a:lnTo>
                  <a:pt x="135081" y="307832"/>
                </a:lnTo>
                <a:lnTo>
                  <a:pt x="145280" y="293551"/>
                </a:lnTo>
                <a:lnTo>
                  <a:pt x="155932" y="279497"/>
                </a:lnTo>
                <a:lnTo>
                  <a:pt x="167037" y="265896"/>
                </a:lnTo>
                <a:lnTo>
                  <a:pt x="178143" y="252749"/>
                </a:lnTo>
                <a:lnTo>
                  <a:pt x="189929" y="239375"/>
                </a:lnTo>
                <a:lnTo>
                  <a:pt x="201941" y="226680"/>
                </a:lnTo>
                <a:lnTo>
                  <a:pt x="214180" y="213986"/>
                </a:lnTo>
                <a:lnTo>
                  <a:pt x="226645" y="201746"/>
                </a:lnTo>
                <a:lnTo>
                  <a:pt x="239564" y="189732"/>
                </a:lnTo>
                <a:lnTo>
                  <a:pt x="252483" y="178398"/>
                </a:lnTo>
                <a:lnTo>
                  <a:pt x="266081" y="166837"/>
                </a:lnTo>
                <a:lnTo>
                  <a:pt x="279680" y="155956"/>
                </a:lnTo>
                <a:lnTo>
                  <a:pt x="293732" y="145076"/>
                </a:lnTo>
                <a:lnTo>
                  <a:pt x="308011" y="134875"/>
                </a:lnTo>
                <a:lnTo>
                  <a:pt x="322289" y="124674"/>
                </a:lnTo>
                <a:lnTo>
                  <a:pt x="337021" y="115154"/>
                </a:lnTo>
                <a:lnTo>
                  <a:pt x="351980" y="105860"/>
                </a:lnTo>
                <a:lnTo>
                  <a:pt x="367165" y="96793"/>
                </a:lnTo>
                <a:lnTo>
                  <a:pt x="382577" y="88179"/>
                </a:lnTo>
                <a:lnTo>
                  <a:pt x="398216" y="79792"/>
                </a:lnTo>
                <a:lnTo>
                  <a:pt x="414081" y="71858"/>
                </a:lnTo>
                <a:lnTo>
                  <a:pt x="430173" y="64377"/>
                </a:lnTo>
                <a:lnTo>
                  <a:pt x="446491" y="57350"/>
                </a:lnTo>
                <a:lnTo>
                  <a:pt x="463036" y="50550"/>
                </a:lnTo>
                <a:lnTo>
                  <a:pt x="479581" y="44429"/>
                </a:lnTo>
                <a:lnTo>
                  <a:pt x="496580" y="38309"/>
                </a:lnTo>
                <a:lnTo>
                  <a:pt x="513805" y="32869"/>
                </a:lnTo>
                <a:lnTo>
                  <a:pt x="530803" y="27655"/>
                </a:lnTo>
                <a:lnTo>
                  <a:pt x="548255" y="23122"/>
                </a:lnTo>
                <a:lnTo>
                  <a:pt x="565933" y="18588"/>
                </a:lnTo>
                <a:lnTo>
                  <a:pt x="583611" y="14961"/>
                </a:lnTo>
                <a:lnTo>
                  <a:pt x="601743" y="11334"/>
                </a:lnTo>
                <a:lnTo>
                  <a:pt x="619648" y="8387"/>
                </a:lnTo>
                <a:lnTo>
                  <a:pt x="637779" y="5667"/>
                </a:lnTo>
                <a:lnTo>
                  <a:pt x="656364" y="3627"/>
                </a:lnTo>
                <a:lnTo>
                  <a:pt x="674723" y="2040"/>
                </a:lnTo>
                <a:lnTo>
                  <a:pt x="693308" y="907"/>
                </a:lnTo>
                <a:lnTo>
                  <a:pt x="712346" y="227"/>
                </a:lnTo>
                <a:lnTo>
                  <a:pt x="730931" y="0"/>
                </a:lnTo>
                <a:close/>
              </a:path>
            </a:pathLst>
          </a:custGeom>
          <a:solidFill>
            <a:schemeClr val="accent1">
              <a:lumMod val="20000"/>
              <a:lumOff val="8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 name="菱形 6"/>
          <p:cNvSpPr/>
          <p:nvPr/>
        </p:nvSpPr>
        <p:spPr>
          <a:xfrm>
            <a:off x="2647042" y="1596571"/>
            <a:ext cx="1422400" cy="14224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标题</a:t>
            </a:r>
          </a:p>
        </p:txBody>
      </p:sp>
      <p:cxnSp>
        <p:nvCxnSpPr>
          <p:cNvPr id="8" name="直接连接符 7"/>
          <p:cNvCxnSpPr/>
          <p:nvPr/>
        </p:nvCxnSpPr>
        <p:spPr>
          <a:xfrm flipH="1">
            <a:off x="2821214" y="2307771"/>
            <a:ext cx="1611085" cy="159657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菱形 9"/>
          <p:cNvSpPr/>
          <p:nvPr/>
        </p:nvSpPr>
        <p:spPr>
          <a:xfrm>
            <a:off x="4640942" y="1596571"/>
            <a:ext cx="1422400" cy="14224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标题</a:t>
            </a:r>
          </a:p>
        </p:txBody>
      </p:sp>
      <p:cxnSp>
        <p:nvCxnSpPr>
          <p:cNvPr id="11" name="直接连接符 10"/>
          <p:cNvCxnSpPr/>
          <p:nvPr/>
        </p:nvCxnSpPr>
        <p:spPr>
          <a:xfrm flipH="1">
            <a:off x="4815114" y="2307771"/>
            <a:ext cx="1611085" cy="159657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菱形 12"/>
          <p:cNvSpPr/>
          <p:nvPr/>
        </p:nvSpPr>
        <p:spPr>
          <a:xfrm>
            <a:off x="6634842" y="1596571"/>
            <a:ext cx="1422400" cy="14224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标题</a:t>
            </a:r>
          </a:p>
        </p:txBody>
      </p:sp>
      <p:cxnSp>
        <p:nvCxnSpPr>
          <p:cNvPr id="14" name="直接连接符 13"/>
          <p:cNvCxnSpPr/>
          <p:nvPr/>
        </p:nvCxnSpPr>
        <p:spPr>
          <a:xfrm flipH="1">
            <a:off x="6809014" y="2307771"/>
            <a:ext cx="1611085" cy="159657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KSO_Shape"/>
          <p:cNvSpPr/>
          <p:nvPr/>
        </p:nvSpPr>
        <p:spPr bwMode="auto">
          <a:xfrm>
            <a:off x="3218542" y="1826986"/>
            <a:ext cx="279400" cy="279400"/>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17" name="KSO_Shape"/>
          <p:cNvSpPr/>
          <p:nvPr/>
        </p:nvSpPr>
        <p:spPr bwMode="auto">
          <a:xfrm>
            <a:off x="5259940" y="1826986"/>
            <a:ext cx="184404" cy="279400"/>
          </a:xfrm>
          <a:custGeom>
            <a:avLst/>
            <a:gdLst>
              <a:gd name="T0" fmla="*/ 523549 w 1017588"/>
              <a:gd name="T1" fmla="*/ 1727615 h 1541463"/>
              <a:gd name="T2" fmla="*/ 500286 w 1017588"/>
              <a:gd name="T3" fmla="*/ 1754797 h 1541463"/>
              <a:gd name="T4" fmla="*/ 514299 w 1017588"/>
              <a:gd name="T5" fmla="*/ 1785062 h 1541463"/>
              <a:gd name="T6" fmla="*/ 565870 w 1017588"/>
              <a:gd name="T7" fmla="*/ 1799914 h 1541463"/>
              <a:gd name="T8" fmla="*/ 727866 w 1017588"/>
              <a:gd name="T9" fmla="*/ 1792908 h 1541463"/>
              <a:gd name="T10" fmla="*/ 755894 w 1017588"/>
              <a:gd name="T11" fmla="*/ 1767127 h 1541463"/>
              <a:gd name="T12" fmla="*/ 746644 w 1017588"/>
              <a:gd name="T13" fmla="*/ 1736302 h 1541463"/>
              <a:gd name="T14" fmla="*/ 699840 w 1017588"/>
              <a:gd name="T15" fmla="*/ 1718928 h 1541463"/>
              <a:gd name="T16" fmla="*/ 676426 w 1017588"/>
              <a:gd name="T17" fmla="*/ 1022988 h 1541463"/>
              <a:gd name="T18" fmla="*/ 599649 w 1017588"/>
              <a:gd name="T19" fmla="*/ 995802 h 1541463"/>
              <a:gd name="T20" fmla="*/ 553373 w 1017588"/>
              <a:gd name="T21" fmla="*/ 800995 h 1541463"/>
              <a:gd name="T22" fmla="*/ 485472 w 1017588"/>
              <a:gd name="T23" fmla="*/ 832354 h 1541463"/>
              <a:gd name="T24" fmla="*/ 596776 w 1017588"/>
              <a:gd name="T25" fmla="*/ 784482 h 1541463"/>
              <a:gd name="T26" fmla="*/ 728604 w 1017588"/>
              <a:gd name="T27" fmla="*/ 580721 h 1541463"/>
              <a:gd name="T28" fmla="*/ 843030 w 1017588"/>
              <a:gd name="T29" fmla="*/ 784482 h 1541463"/>
              <a:gd name="T30" fmla="*/ 843030 w 1017588"/>
              <a:gd name="T31" fmla="*/ 918269 h 1541463"/>
              <a:gd name="T32" fmla="*/ 843030 w 1017588"/>
              <a:gd name="T33" fmla="*/ 1045900 h 1541463"/>
              <a:gd name="T34" fmla="*/ 482521 w 1017588"/>
              <a:gd name="T35" fmla="*/ 1074558 h 1541463"/>
              <a:gd name="T36" fmla="*/ 311872 w 1017588"/>
              <a:gd name="T37" fmla="*/ 1174370 h 1541463"/>
              <a:gd name="T38" fmla="*/ 239632 w 1017588"/>
              <a:gd name="T39" fmla="*/ 174303 h 1541463"/>
              <a:gd name="T40" fmla="*/ 199554 w 1017588"/>
              <a:gd name="T41" fmla="*/ 196161 h 1541463"/>
              <a:gd name="T42" fmla="*/ 170686 w 1017588"/>
              <a:gd name="T43" fmla="*/ 231190 h 1541463"/>
              <a:gd name="T44" fmla="*/ 157232 w 1017588"/>
              <a:gd name="T45" fmla="*/ 275185 h 1541463"/>
              <a:gd name="T46" fmla="*/ 160036 w 1017588"/>
              <a:gd name="T47" fmla="*/ 1511278 h 1541463"/>
              <a:gd name="T48" fmla="*/ 179935 w 1017588"/>
              <a:gd name="T49" fmla="*/ 1552472 h 1541463"/>
              <a:gd name="T50" fmla="*/ 213568 w 1017588"/>
              <a:gd name="T51" fmla="*/ 1582736 h 1541463"/>
              <a:gd name="T52" fmla="*/ 257009 w 1017588"/>
              <a:gd name="T53" fmla="*/ 1598710 h 1541463"/>
              <a:gd name="T54" fmla="*/ 1006177 w 1017588"/>
              <a:gd name="T55" fmla="*/ 1597589 h 1541463"/>
              <a:gd name="T56" fmla="*/ 1048498 w 1017588"/>
              <a:gd name="T57" fmla="*/ 1579934 h 1541463"/>
              <a:gd name="T58" fmla="*/ 1080729 w 1017588"/>
              <a:gd name="T59" fmla="*/ 1547708 h 1541463"/>
              <a:gd name="T60" fmla="*/ 1098106 w 1017588"/>
              <a:gd name="T61" fmla="*/ 1505673 h 1541463"/>
              <a:gd name="T62" fmla="*/ 1099507 w 1017588"/>
              <a:gd name="T63" fmla="*/ 269581 h 1541463"/>
              <a:gd name="T64" fmla="*/ 1083532 w 1017588"/>
              <a:gd name="T65" fmla="*/ 226145 h 1541463"/>
              <a:gd name="T66" fmla="*/ 1053262 w 1017588"/>
              <a:gd name="T67" fmla="*/ 192518 h 1541463"/>
              <a:gd name="T68" fmla="*/ 1011783 w 1017588"/>
              <a:gd name="T69" fmla="*/ 172622 h 1541463"/>
              <a:gd name="T70" fmla="*/ 624727 w 1017588"/>
              <a:gd name="T71" fmla="*/ 43436 h 1541463"/>
              <a:gd name="T72" fmla="*/ 598662 w 1017588"/>
              <a:gd name="T73" fmla="*/ 57447 h 1541463"/>
              <a:gd name="T74" fmla="*/ 589973 w 1017588"/>
              <a:gd name="T75" fmla="*/ 86311 h 1541463"/>
              <a:gd name="T76" fmla="*/ 603706 w 1017588"/>
              <a:gd name="T77" fmla="*/ 112372 h 1541463"/>
              <a:gd name="T78" fmla="*/ 632574 w 1017588"/>
              <a:gd name="T79" fmla="*/ 120780 h 1541463"/>
              <a:gd name="T80" fmla="*/ 658359 w 1017588"/>
              <a:gd name="T81" fmla="*/ 107048 h 1541463"/>
              <a:gd name="T82" fmla="*/ 667048 w 1017588"/>
              <a:gd name="T83" fmla="*/ 78184 h 1541463"/>
              <a:gd name="T84" fmla="*/ 653314 w 1017588"/>
              <a:gd name="T85" fmla="*/ 52123 h 1541463"/>
              <a:gd name="T86" fmla="*/ 144340 w 1017588"/>
              <a:gd name="T87" fmla="*/ 0 h 1541463"/>
              <a:gd name="T88" fmla="*/ 1150237 w 1017588"/>
              <a:gd name="T89" fmla="*/ 6725 h 1541463"/>
              <a:gd name="T90" fmla="*/ 1202086 w 1017588"/>
              <a:gd name="T91" fmla="*/ 34749 h 1541463"/>
              <a:gd name="T92" fmla="*/ 1239083 w 1017588"/>
              <a:gd name="T93" fmla="*/ 79586 h 1541463"/>
              <a:gd name="T94" fmla="*/ 1256740 w 1017588"/>
              <a:gd name="T95" fmla="*/ 136752 h 1541463"/>
              <a:gd name="T96" fmla="*/ 1252536 w 1017588"/>
              <a:gd name="T97" fmla="*/ 1790947 h 1541463"/>
              <a:gd name="T98" fmla="*/ 1227312 w 1017588"/>
              <a:gd name="T99" fmla="*/ 1843910 h 1541463"/>
              <a:gd name="T100" fmla="*/ 1184149 w 1017588"/>
              <a:gd name="T101" fmla="*/ 1883142 h 1541463"/>
              <a:gd name="T102" fmla="*/ 1128095 w 1017588"/>
              <a:gd name="T103" fmla="*/ 1903319 h 1541463"/>
              <a:gd name="T104" fmla="*/ 121638 w 1017588"/>
              <a:gd name="T105" fmla="*/ 1901918 h 1541463"/>
              <a:gd name="T106" fmla="*/ 66985 w 1017588"/>
              <a:gd name="T107" fmla="*/ 1879219 h 1541463"/>
              <a:gd name="T108" fmla="*/ 25785 w 1017588"/>
              <a:gd name="T109" fmla="*/ 1838025 h 1541463"/>
              <a:gd name="T110" fmla="*/ 2802 w 1017588"/>
              <a:gd name="T111" fmla="*/ 1783381 h 1541463"/>
              <a:gd name="T112" fmla="*/ 1682 w 1017588"/>
              <a:gd name="T113" fmla="*/ 128905 h 1541463"/>
              <a:gd name="T114" fmla="*/ 21861 w 1017588"/>
              <a:gd name="T115" fmla="*/ 73141 h 1541463"/>
              <a:gd name="T116" fmla="*/ 60820 w 1017588"/>
              <a:gd name="T117" fmla="*/ 30266 h 1541463"/>
              <a:gd name="T118" fmla="*/ 114071 w 1017588"/>
              <a:gd name="T119" fmla="*/ 4764 h 15414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17588" h="1541463">
                <a:moveTo>
                  <a:pt x="465468" y="1390219"/>
                </a:moveTo>
                <a:lnTo>
                  <a:pt x="457983" y="1390446"/>
                </a:lnTo>
                <a:lnTo>
                  <a:pt x="450951" y="1390900"/>
                </a:lnTo>
                <a:lnTo>
                  <a:pt x="444826" y="1391807"/>
                </a:lnTo>
                <a:lnTo>
                  <a:pt x="438702" y="1392940"/>
                </a:lnTo>
                <a:lnTo>
                  <a:pt x="433258" y="1394528"/>
                </a:lnTo>
                <a:lnTo>
                  <a:pt x="428267" y="1396115"/>
                </a:lnTo>
                <a:lnTo>
                  <a:pt x="423731" y="1397929"/>
                </a:lnTo>
                <a:lnTo>
                  <a:pt x="419648" y="1399970"/>
                </a:lnTo>
                <a:lnTo>
                  <a:pt x="416245" y="1402464"/>
                </a:lnTo>
                <a:lnTo>
                  <a:pt x="413069" y="1404958"/>
                </a:lnTo>
                <a:lnTo>
                  <a:pt x="410574" y="1407452"/>
                </a:lnTo>
                <a:lnTo>
                  <a:pt x="408533" y="1410627"/>
                </a:lnTo>
                <a:lnTo>
                  <a:pt x="406718" y="1413575"/>
                </a:lnTo>
                <a:lnTo>
                  <a:pt x="405584" y="1416749"/>
                </a:lnTo>
                <a:lnTo>
                  <a:pt x="404903" y="1419924"/>
                </a:lnTo>
                <a:lnTo>
                  <a:pt x="404676" y="1423325"/>
                </a:lnTo>
                <a:lnTo>
                  <a:pt x="404903" y="1426726"/>
                </a:lnTo>
                <a:lnTo>
                  <a:pt x="405584" y="1429901"/>
                </a:lnTo>
                <a:lnTo>
                  <a:pt x="406718" y="1433302"/>
                </a:lnTo>
                <a:lnTo>
                  <a:pt x="408533" y="1436250"/>
                </a:lnTo>
                <a:lnTo>
                  <a:pt x="410574" y="1439198"/>
                </a:lnTo>
                <a:lnTo>
                  <a:pt x="413069" y="1441919"/>
                </a:lnTo>
                <a:lnTo>
                  <a:pt x="416245" y="1444413"/>
                </a:lnTo>
                <a:lnTo>
                  <a:pt x="419648" y="1446907"/>
                </a:lnTo>
                <a:lnTo>
                  <a:pt x="423731" y="1448948"/>
                </a:lnTo>
                <a:lnTo>
                  <a:pt x="428267" y="1450762"/>
                </a:lnTo>
                <a:lnTo>
                  <a:pt x="433258" y="1452349"/>
                </a:lnTo>
                <a:lnTo>
                  <a:pt x="438702" y="1453937"/>
                </a:lnTo>
                <a:lnTo>
                  <a:pt x="444826" y="1455071"/>
                </a:lnTo>
                <a:lnTo>
                  <a:pt x="450951" y="1455751"/>
                </a:lnTo>
                <a:lnTo>
                  <a:pt x="457983" y="1456431"/>
                </a:lnTo>
                <a:lnTo>
                  <a:pt x="465468" y="1456431"/>
                </a:lnTo>
                <a:lnTo>
                  <a:pt x="551893" y="1456431"/>
                </a:lnTo>
                <a:lnTo>
                  <a:pt x="559379" y="1456431"/>
                </a:lnTo>
                <a:lnTo>
                  <a:pt x="566411" y="1455751"/>
                </a:lnTo>
                <a:lnTo>
                  <a:pt x="572762" y="1455071"/>
                </a:lnTo>
                <a:lnTo>
                  <a:pt x="578887" y="1453937"/>
                </a:lnTo>
                <a:lnTo>
                  <a:pt x="584104" y="1452349"/>
                </a:lnTo>
                <a:lnTo>
                  <a:pt x="589094" y="1450762"/>
                </a:lnTo>
                <a:lnTo>
                  <a:pt x="593858" y="1448948"/>
                </a:lnTo>
                <a:lnTo>
                  <a:pt x="597714" y="1446907"/>
                </a:lnTo>
                <a:lnTo>
                  <a:pt x="601343" y="1444413"/>
                </a:lnTo>
                <a:lnTo>
                  <a:pt x="604292" y="1441919"/>
                </a:lnTo>
                <a:lnTo>
                  <a:pt x="606788" y="1439198"/>
                </a:lnTo>
                <a:lnTo>
                  <a:pt x="609056" y="1436250"/>
                </a:lnTo>
                <a:lnTo>
                  <a:pt x="610644" y="1433302"/>
                </a:lnTo>
                <a:lnTo>
                  <a:pt x="611778" y="1429901"/>
                </a:lnTo>
                <a:lnTo>
                  <a:pt x="612458" y="1426726"/>
                </a:lnTo>
                <a:lnTo>
                  <a:pt x="612685" y="1423325"/>
                </a:lnTo>
                <a:lnTo>
                  <a:pt x="612458" y="1419924"/>
                </a:lnTo>
                <a:lnTo>
                  <a:pt x="611778" y="1416749"/>
                </a:lnTo>
                <a:lnTo>
                  <a:pt x="610644" y="1413575"/>
                </a:lnTo>
                <a:lnTo>
                  <a:pt x="609056" y="1410627"/>
                </a:lnTo>
                <a:lnTo>
                  <a:pt x="606788" y="1407452"/>
                </a:lnTo>
                <a:lnTo>
                  <a:pt x="604292" y="1404958"/>
                </a:lnTo>
                <a:lnTo>
                  <a:pt x="601343" y="1402464"/>
                </a:lnTo>
                <a:lnTo>
                  <a:pt x="597714" y="1399970"/>
                </a:lnTo>
                <a:lnTo>
                  <a:pt x="593858" y="1397929"/>
                </a:lnTo>
                <a:lnTo>
                  <a:pt x="589094" y="1396115"/>
                </a:lnTo>
                <a:lnTo>
                  <a:pt x="584104" y="1394528"/>
                </a:lnTo>
                <a:lnTo>
                  <a:pt x="578887" y="1392940"/>
                </a:lnTo>
                <a:lnTo>
                  <a:pt x="572762" y="1391807"/>
                </a:lnTo>
                <a:lnTo>
                  <a:pt x="566411" y="1390900"/>
                </a:lnTo>
                <a:lnTo>
                  <a:pt x="559379" y="1390446"/>
                </a:lnTo>
                <a:lnTo>
                  <a:pt x="551893" y="1390219"/>
                </a:lnTo>
                <a:lnTo>
                  <a:pt x="465468" y="1390219"/>
                </a:lnTo>
                <a:close/>
                <a:moveTo>
                  <a:pt x="547461" y="827768"/>
                </a:moveTo>
                <a:lnTo>
                  <a:pt x="519798" y="846308"/>
                </a:lnTo>
                <a:lnTo>
                  <a:pt x="559944" y="846308"/>
                </a:lnTo>
                <a:lnTo>
                  <a:pt x="551997" y="834345"/>
                </a:lnTo>
                <a:lnTo>
                  <a:pt x="547461" y="827768"/>
                </a:lnTo>
                <a:close/>
                <a:moveTo>
                  <a:pt x="564727" y="755943"/>
                </a:moveTo>
                <a:lnTo>
                  <a:pt x="598942" y="808038"/>
                </a:lnTo>
                <a:lnTo>
                  <a:pt x="679127" y="755943"/>
                </a:lnTo>
                <a:lnTo>
                  <a:pt x="564727" y="755943"/>
                </a:lnTo>
                <a:close/>
                <a:moveTo>
                  <a:pt x="273918" y="755943"/>
                </a:moveTo>
                <a:lnTo>
                  <a:pt x="273918" y="846308"/>
                </a:lnTo>
                <a:lnTo>
                  <a:pt x="425020" y="846308"/>
                </a:lnTo>
                <a:lnTo>
                  <a:pt x="485322" y="805770"/>
                </a:lnTo>
                <a:lnTo>
                  <a:pt x="524556" y="779916"/>
                </a:lnTo>
                <a:lnTo>
                  <a:pt x="561586" y="755943"/>
                </a:lnTo>
                <a:lnTo>
                  <a:pt x="411666" y="755943"/>
                </a:lnTo>
                <a:lnTo>
                  <a:pt x="370497" y="842963"/>
                </a:lnTo>
                <a:lnTo>
                  <a:pt x="323850" y="818756"/>
                </a:lnTo>
                <a:lnTo>
                  <a:pt x="353355" y="755943"/>
                </a:lnTo>
                <a:lnTo>
                  <a:pt x="273918" y="755943"/>
                </a:lnTo>
                <a:close/>
                <a:moveTo>
                  <a:pt x="447869" y="648139"/>
                </a:moveTo>
                <a:lnTo>
                  <a:pt x="471036" y="659260"/>
                </a:lnTo>
                <a:lnTo>
                  <a:pt x="476469" y="648139"/>
                </a:lnTo>
                <a:lnTo>
                  <a:pt x="447869" y="648139"/>
                </a:lnTo>
                <a:close/>
                <a:moveTo>
                  <a:pt x="273918" y="648139"/>
                </a:moveTo>
                <a:lnTo>
                  <a:pt x="273918" y="743033"/>
                </a:lnTo>
                <a:lnTo>
                  <a:pt x="359419" y="743033"/>
                </a:lnTo>
                <a:lnTo>
                  <a:pt x="372308" y="715592"/>
                </a:lnTo>
                <a:lnTo>
                  <a:pt x="392914" y="673513"/>
                </a:lnTo>
                <a:lnTo>
                  <a:pt x="405067" y="648139"/>
                </a:lnTo>
                <a:lnTo>
                  <a:pt x="273918" y="648139"/>
                </a:lnTo>
                <a:close/>
                <a:moveTo>
                  <a:pt x="273918" y="548715"/>
                </a:moveTo>
                <a:lnTo>
                  <a:pt x="273918" y="634777"/>
                </a:lnTo>
                <a:lnTo>
                  <a:pt x="411466" y="634777"/>
                </a:lnTo>
                <a:lnTo>
                  <a:pt x="413068" y="631433"/>
                </a:lnTo>
                <a:lnTo>
                  <a:pt x="420034" y="634777"/>
                </a:lnTo>
                <a:lnTo>
                  <a:pt x="482997" y="634777"/>
                </a:lnTo>
                <a:lnTo>
                  <a:pt x="525042" y="548715"/>
                </a:lnTo>
                <a:lnTo>
                  <a:pt x="273918" y="548715"/>
                </a:lnTo>
                <a:close/>
                <a:moveTo>
                  <a:pt x="252412" y="469900"/>
                </a:moveTo>
                <a:lnTo>
                  <a:pt x="273918" y="469900"/>
                </a:lnTo>
                <a:lnTo>
                  <a:pt x="273918" y="535353"/>
                </a:lnTo>
                <a:lnTo>
                  <a:pt x="507374" y="535353"/>
                </a:lnTo>
                <a:lnTo>
                  <a:pt x="474433" y="518541"/>
                </a:lnTo>
                <a:lnTo>
                  <a:pt x="589691" y="469900"/>
                </a:lnTo>
                <a:lnTo>
                  <a:pt x="606435" y="535353"/>
                </a:lnTo>
                <a:lnTo>
                  <a:pt x="682527" y="535353"/>
                </a:lnTo>
                <a:lnTo>
                  <a:pt x="682527" y="548715"/>
                </a:lnTo>
                <a:lnTo>
                  <a:pt x="609854" y="548715"/>
                </a:lnTo>
                <a:lnTo>
                  <a:pt x="620713" y="591163"/>
                </a:lnTo>
                <a:lnTo>
                  <a:pt x="568406" y="564693"/>
                </a:lnTo>
                <a:lnTo>
                  <a:pt x="534887" y="634777"/>
                </a:lnTo>
                <a:lnTo>
                  <a:pt x="682301" y="634777"/>
                </a:lnTo>
                <a:lnTo>
                  <a:pt x="682301" y="648139"/>
                </a:lnTo>
                <a:lnTo>
                  <a:pt x="528496" y="648139"/>
                </a:lnTo>
                <a:lnTo>
                  <a:pt x="490284" y="728035"/>
                </a:lnTo>
                <a:lnTo>
                  <a:pt x="478282" y="722380"/>
                </a:lnTo>
                <a:lnTo>
                  <a:pt x="444316" y="705864"/>
                </a:lnTo>
                <a:lnTo>
                  <a:pt x="437070" y="702245"/>
                </a:lnTo>
                <a:lnTo>
                  <a:pt x="417773" y="743033"/>
                </a:lnTo>
                <a:lnTo>
                  <a:pt x="682301" y="743033"/>
                </a:lnTo>
                <a:lnTo>
                  <a:pt x="682301" y="753881"/>
                </a:lnTo>
                <a:lnTo>
                  <a:pt x="705758" y="738641"/>
                </a:lnTo>
                <a:lnTo>
                  <a:pt x="674461" y="688975"/>
                </a:lnTo>
                <a:lnTo>
                  <a:pt x="798513" y="706438"/>
                </a:lnTo>
                <a:lnTo>
                  <a:pt x="762681" y="826634"/>
                </a:lnTo>
                <a:lnTo>
                  <a:pt x="731385" y="776968"/>
                </a:lnTo>
                <a:lnTo>
                  <a:pt x="626904" y="846308"/>
                </a:lnTo>
                <a:lnTo>
                  <a:pt x="682301" y="846308"/>
                </a:lnTo>
                <a:lnTo>
                  <a:pt x="682301" y="859670"/>
                </a:lnTo>
                <a:lnTo>
                  <a:pt x="606771" y="859670"/>
                </a:lnTo>
                <a:lnTo>
                  <a:pt x="580345" y="877207"/>
                </a:lnTo>
                <a:lnTo>
                  <a:pt x="573088" y="866095"/>
                </a:lnTo>
                <a:lnTo>
                  <a:pt x="568820" y="859670"/>
                </a:lnTo>
                <a:lnTo>
                  <a:pt x="499859" y="859670"/>
                </a:lnTo>
                <a:lnTo>
                  <a:pt x="418193" y="914400"/>
                </a:lnTo>
                <a:lnTo>
                  <a:pt x="390525" y="869497"/>
                </a:lnTo>
                <a:lnTo>
                  <a:pt x="405143" y="859670"/>
                </a:lnTo>
                <a:lnTo>
                  <a:pt x="273918" y="859670"/>
                </a:lnTo>
                <a:lnTo>
                  <a:pt x="273918" y="950261"/>
                </a:lnTo>
                <a:lnTo>
                  <a:pt x="754062" y="950261"/>
                </a:lnTo>
                <a:lnTo>
                  <a:pt x="754062" y="971550"/>
                </a:lnTo>
                <a:lnTo>
                  <a:pt x="273918" y="971550"/>
                </a:lnTo>
                <a:lnTo>
                  <a:pt x="252412" y="971550"/>
                </a:lnTo>
                <a:lnTo>
                  <a:pt x="252412" y="950261"/>
                </a:lnTo>
                <a:lnTo>
                  <a:pt x="252412" y="469900"/>
                </a:lnTo>
                <a:close/>
                <a:moveTo>
                  <a:pt x="222527" y="136732"/>
                </a:moveTo>
                <a:lnTo>
                  <a:pt x="217536" y="136959"/>
                </a:lnTo>
                <a:lnTo>
                  <a:pt x="212546" y="137185"/>
                </a:lnTo>
                <a:lnTo>
                  <a:pt x="208009" y="137866"/>
                </a:lnTo>
                <a:lnTo>
                  <a:pt x="203246" y="138773"/>
                </a:lnTo>
                <a:lnTo>
                  <a:pt x="198482" y="139680"/>
                </a:lnTo>
                <a:lnTo>
                  <a:pt x="193945" y="141040"/>
                </a:lnTo>
                <a:lnTo>
                  <a:pt x="189409" y="142628"/>
                </a:lnTo>
                <a:lnTo>
                  <a:pt x="185326" y="144442"/>
                </a:lnTo>
                <a:lnTo>
                  <a:pt x="181016" y="146256"/>
                </a:lnTo>
                <a:lnTo>
                  <a:pt x="176706" y="148296"/>
                </a:lnTo>
                <a:lnTo>
                  <a:pt x="172850" y="150791"/>
                </a:lnTo>
                <a:lnTo>
                  <a:pt x="168767" y="153058"/>
                </a:lnTo>
                <a:lnTo>
                  <a:pt x="165137" y="155779"/>
                </a:lnTo>
                <a:lnTo>
                  <a:pt x="161508" y="158727"/>
                </a:lnTo>
                <a:lnTo>
                  <a:pt x="158105" y="161675"/>
                </a:lnTo>
                <a:lnTo>
                  <a:pt x="154703" y="164849"/>
                </a:lnTo>
                <a:lnTo>
                  <a:pt x="151527" y="168251"/>
                </a:lnTo>
                <a:lnTo>
                  <a:pt x="148578" y="171425"/>
                </a:lnTo>
                <a:lnTo>
                  <a:pt x="145629" y="175280"/>
                </a:lnTo>
                <a:lnTo>
                  <a:pt x="143134" y="178908"/>
                </a:lnTo>
                <a:lnTo>
                  <a:pt x="140639" y="182989"/>
                </a:lnTo>
                <a:lnTo>
                  <a:pt x="138144" y="187071"/>
                </a:lnTo>
                <a:lnTo>
                  <a:pt x="136102" y="190926"/>
                </a:lnTo>
                <a:lnTo>
                  <a:pt x="134287" y="195461"/>
                </a:lnTo>
                <a:lnTo>
                  <a:pt x="132246" y="199542"/>
                </a:lnTo>
                <a:lnTo>
                  <a:pt x="130885" y="204077"/>
                </a:lnTo>
                <a:lnTo>
                  <a:pt x="129524" y="208612"/>
                </a:lnTo>
                <a:lnTo>
                  <a:pt x="128616" y="213148"/>
                </a:lnTo>
                <a:lnTo>
                  <a:pt x="127709" y="218136"/>
                </a:lnTo>
                <a:lnTo>
                  <a:pt x="127255" y="222671"/>
                </a:lnTo>
                <a:lnTo>
                  <a:pt x="126802" y="227660"/>
                </a:lnTo>
                <a:lnTo>
                  <a:pt x="126802" y="232648"/>
                </a:lnTo>
                <a:lnTo>
                  <a:pt x="126802" y="1198840"/>
                </a:lnTo>
                <a:lnTo>
                  <a:pt x="126802" y="1203829"/>
                </a:lnTo>
                <a:lnTo>
                  <a:pt x="127255" y="1208591"/>
                </a:lnTo>
                <a:lnTo>
                  <a:pt x="127709" y="1213579"/>
                </a:lnTo>
                <a:lnTo>
                  <a:pt x="128616" y="1218341"/>
                </a:lnTo>
                <a:lnTo>
                  <a:pt x="129524" y="1222876"/>
                </a:lnTo>
                <a:lnTo>
                  <a:pt x="130885" y="1227411"/>
                </a:lnTo>
                <a:lnTo>
                  <a:pt x="132246" y="1231946"/>
                </a:lnTo>
                <a:lnTo>
                  <a:pt x="134287" y="1236254"/>
                </a:lnTo>
                <a:lnTo>
                  <a:pt x="136102" y="1240563"/>
                </a:lnTo>
                <a:lnTo>
                  <a:pt x="138144" y="1244418"/>
                </a:lnTo>
                <a:lnTo>
                  <a:pt x="140639" y="1248726"/>
                </a:lnTo>
                <a:lnTo>
                  <a:pt x="143134" y="1252354"/>
                </a:lnTo>
                <a:lnTo>
                  <a:pt x="145629" y="1256209"/>
                </a:lnTo>
                <a:lnTo>
                  <a:pt x="148578" y="1259837"/>
                </a:lnTo>
                <a:lnTo>
                  <a:pt x="151527" y="1263465"/>
                </a:lnTo>
                <a:lnTo>
                  <a:pt x="154703" y="1266639"/>
                </a:lnTo>
                <a:lnTo>
                  <a:pt x="158105" y="1269814"/>
                </a:lnTo>
                <a:lnTo>
                  <a:pt x="161508" y="1272762"/>
                </a:lnTo>
                <a:lnTo>
                  <a:pt x="165137" y="1275709"/>
                </a:lnTo>
                <a:lnTo>
                  <a:pt x="168767" y="1278430"/>
                </a:lnTo>
                <a:lnTo>
                  <a:pt x="172850" y="1280698"/>
                </a:lnTo>
                <a:lnTo>
                  <a:pt x="176706" y="1283192"/>
                </a:lnTo>
                <a:lnTo>
                  <a:pt x="181016" y="1285233"/>
                </a:lnTo>
                <a:lnTo>
                  <a:pt x="185326" y="1287274"/>
                </a:lnTo>
                <a:lnTo>
                  <a:pt x="189409" y="1288861"/>
                </a:lnTo>
                <a:lnTo>
                  <a:pt x="193945" y="1290448"/>
                </a:lnTo>
                <a:lnTo>
                  <a:pt x="198482" y="1291809"/>
                </a:lnTo>
                <a:lnTo>
                  <a:pt x="203246" y="1292716"/>
                </a:lnTo>
                <a:lnTo>
                  <a:pt x="208009" y="1293623"/>
                </a:lnTo>
                <a:lnTo>
                  <a:pt x="212546" y="1294303"/>
                </a:lnTo>
                <a:lnTo>
                  <a:pt x="217536" y="1294530"/>
                </a:lnTo>
                <a:lnTo>
                  <a:pt x="222527" y="1294757"/>
                </a:lnTo>
                <a:lnTo>
                  <a:pt x="795062" y="1294757"/>
                </a:lnTo>
                <a:lnTo>
                  <a:pt x="799825" y="1294530"/>
                </a:lnTo>
                <a:lnTo>
                  <a:pt x="804816" y="1294303"/>
                </a:lnTo>
                <a:lnTo>
                  <a:pt x="809579" y="1293623"/>
                </a:lnTo>
                <a:lnTo>
                  <a:pt x="814343" y="1292716"/>
                </a:lnTo>
                <a:lnTo>
                  <a:pt x="818880" y="1291809"/>
                </a:lnTo>
                <a:lnTo>
                  <a:pt x="823643" y="1290448"/>
                </a:lnTo>
                <a:lnTo>
                  <a:pt x="827953" y="1288861"/>
                </a:lnTo>
                <a:lnTo>
                  <a:pt x="832263" y="1287274"/>
                </a:lnTo>
                <a:lnTo>
                  <a:pt x="836573" y="1285233"/>
                </a:lnTo>
                <a:lnTo>
                  <a:pt x="840656" y="1283192"/>
                </a:lnTo>
                <a:lnTo>
                  <a:pt x="844512" y="1280698"/>
                </a:lnTo>
                <a:lnTo>
                  <a:pt x="848595" y="1278430"/>
                </a:lnTo>
                <a:lnTo>
                  <a:pt x="852451" y="1275709"/>
                </a:lnTo>
                <a:lnTo>
                  <a:pt x="856081" y="1272762"/>
                </a:lnTo>
                <a:lnTo>
                  <a:pt x="859256" y="1269814"/>
                </a:lnTo>
                <a:lnTo>
                  <a:pt x="862886" y="1266639"/>
                </a:lnTo>
                <a:lnTo>
                  <a:pt x="865835" y="1263465"/>
                </a:lnTo>
                <a:lnTo>
                  <a:pt x="869010" y="1259837"/>
                </a:lnTo>
                <a:lnTo>
                  <a:pt x="871732" y="1256209"/>
                </a:lnTo>
                <a:lnTo>
                  <a:pt x="874681" y="1252354"/>
                </a:lnTo>
                <a:lnTo>
                  <a:pt x="876950" y="1248726"/>
                </a:lnTo>
                <a:lnTo>
                  <a:pt x="879218" y="1244418"/>
                </a:lnTo>
                <a:lnTo>
                  <a:pt x="881260" y="1240563"/>
                </a:lnTo>
                <a:lnTo>
                  <a:pt x="883301" y="1236254"/>
                </a:lnTo>
                <a:lnTo>
                  <a:pt x="885116" y="1231946"/>
                </a:lnTo>
                <a:lnTo>
                  <a:pt x="886477" y="1227411"/>
                </a:lnTo>
                <a:lnTo>
                  <a:pt x="887838" y="1222876"/>
                </a:lnTo>
                <a:lnTo>
                  <a:pt x="888745" y="1218341"/>
                </a:lnTo>
                <a:lnTo>
                  <a:pt x="889879" y="1213579"/>
                </a:lnTo>
                <a:lnTo>
                  <a:pt x="890560" y="1208591"/>
                </a:lnTo>
                <a:lnTo>
                  <a:pt x="890787" y="1203829"/>
                </a:lnTo>
                <a:lnTo>
                  <a:pt x="891014" y="1198840"/>
                </a:lnTo>
                <a:lnTo>
                  <a:pt x="891014" y="232648"/>
                </a:lnTo>
                <a:lnTo>
                  <a:pt x="890787" y="227660"/>
                </a:lnTo>
                <a:lnTo>
                  <a:pt x="890560" y="222671"/>
                </a:lnTo>
                <a:lnTo>
                  <a:pt x="889879" y="218136"/>
                </a:lnTo>
                <a:lnTo>
                  <a:pt x="888745" y="213148"/>
                </a:lnTo>
                <a:lnTo>
                  <a:pt x="887838" y="208612"/>
                </a:lnTo>
                <a:lnTo>
                  <a:pt x="886477" y="204077"/>
                </a:lnTo>
                <a:lnTo>
                  <a:pt x="885116" y="199542"/>
                </a:lnTo>
                <a:lnTo>
                  <a:pt x="883301" y="195461"/>
                </a:lnTo>
                <a:lnTo>
                  <a:pt x="881260" y="190926"/>
                </a:lnTo>
                <a:lnTo>
                  <a:pt x="879218" y="187071"/>
                </a:lnTo>
                <a:lnTo>
                  <a:pt x="876950" y="182989"/>
                </a:lnTo>
                <a:lnTo>
                  <a:pt x="874681" y="178908"/>
                </a:lnTo>
                <a:lnTo>
                  <a:pt x="871732" y="175280"/>
                </a:lnTo>
                <a:lnTo>
                  <a:pt x="869010" y="171425"/>
                </a:lnTo>
                <a:lnTo>
                  <a:pt x="865835" y="168251"/>
                </a:lnTo>
                <a:lnTo>
                  <a:pt x="862886" y="164849"/>
                </a:lnTo>
                <a:lnTo>
                  <a:pt x="859256" y="161675"/>
                </a:lnTo>
                <a:lnTo>
                  <a:pt x="856081" y="158727"/>
                </a:lnTo>
                <a:lnTo>
                  <a:pt x="852451" y="155779"/>
                </a:lnTo>
                <a:lnTo>
                  <a:pt x="848595" y="153058"/>
                </a:lnTo>
                <a:lnTo>
                  <a:pt x="844512" y="150791"/>
                </a:lnTo>
                <a:lnTo>
                  <a:pt x="840656" y="148296"/>
                </a:lnTo>
                <a:lnTo>
                  <a:pt x="836573" y="146256"/>
                </a:lnTo>
                <a:lnTo>
                  <a:pt x="832263" y="144442"/>
                </a:lnTo>
                <a:lnTo>
                  <a:pt x="827953" y="142628"/>
                </a:lnTo>
                <a:lnTo>
                  <a:pt x="823643" y="141040"/>
                </a:lnTo>
                <a:lnTo>
                  <a:pt x="818880" y="139680"/>
                </a:lnTo>
                <a:lnTo>
                  <a:pt x="814343" y="138773"/>
                </a:lnTo>
                <a:lnTo>
                  <a:pt x="809579" y="137866"/>
                </a:lnTo>
                <a:lnTo>
                  <a:pt x="804816" y="137185"/>
                </a:lnTo>
                <a:lnTo>
                  <a:pt x="799825" y="136959"/>
                </a:lnTo>
                <a:lnTo>
                  <a:pt x="795062" y="136732"/>
                </a:lnTo>
                <a:lnTo>
                  <a:pt x="222527" y="136732"/>
                </a:lnTo>
                <a:close/>
                <a:moveTo>
                  <a:pt x="508567" y="34920"/>
                </a:moveTo>
                <a:lnTo>
                  <a:pt x="505619" y="35147"/>
                </a:lnTo>
                <a:lnTo>
                  <a:pt x="502216" y="35600"/>
                </a:lnTo>
                <a:lnTo>
                  <a:pt x="499494" y="36507"/>
                </a:lnTo>
                <a:lnTo>
                  <a:pt x="496545" y="37414"/>
                </a:lnTo>
                <a:lnTo>
                  <a:pt x="493596" y="39002"/>
                </a:lnTo>
                <a:lnTo>
                  <a:pt x="491101" y="40362"/>
                </a:lnTo>
                <a:lnTo>
                  <a:pt x="488606" y="42176"/>
                </a:lnTo>
                <a:lnTo>
                  <a:pt x="486337" y="44217"/>
                </a:lnTo>
                <a:lnTo>
                  <a:pt x="484523" y="46484"/>
                </a:lnTo>
                <a:lnTo>
                  <a:pt x="482708" y="48979"/>
                </a:lnTo>
                <a:lnTo>
                  <a:pt x="480893" y="51473"/>
                </a:lnTo>
                <a:lnTo>
                  <a:pt x="479759" y="54421"/>
                </a:lnTo>
                <a:lnTo>
                  <a:pt x="478625" y="57142"/>
                </a:lnTo>
                <a:lnTo>
                  <a:pt x="477944" y="60090"/>
                </a:lnTo>
                <a:lnTo>
                  <a:pt x="477491" y="63264"/>
                </a:lnTo>
                <a:lnTo>
                  <a:pt x="477264" y="66439"/>
                </a:lnTo>
                <a:lnTo>
                  <a:pt x="477491" y="69840"/>
                </a:lnTo>
                <a:lnTo>
                  <a:pt x="477944" y="72788"/>
                </a:lnTo>
                <a:lnTo>
                  <a:pt x="478625" y="75962"/>
                </a:lnTo>
                <a:lnTo>
                  <a:pt x="479759" y="78683"/>
                </a:lnTo>
                <a:lnTo>
                  <a:pt x="480893" y="81404"/>
                </a:lnTo>
                <a:lnTo>
                  <a:pt x="482708" y="84125"/>
                </a:lnTo>
                <a:lnTo>
                  <a:pt x="484523" y="86620"/>
                </a:lnTo>
                <a:lnTo>
                  <a:pt x="486337" y="88660"/>
                </a:lnTo>
                <a:lnTo>
                  <a:pt x="488606" y="90928"/>
                </a:lnTo>
                <a:lnTo>
                  <a:pt x="491101" y="92742"/>
                </a:lnTo>
                <a:lnTo>
                  <a:pt x="493596" y="94103"/>
                </a:lnTo>
                <a:lnTo>
                  <a:pt x="496545" y="95463"/>
                </a:lnTo>
                <a:lnTo>
                  <a:pt x="499494" y="96370"/>
                </a:lnTo>
                <a:lnTo>
                  <a:pt x="502216" y="97277"/>
                </a:lnTo>
                <a:lnTo>
                  <a:pt x="505619" y="97731"/>
                </a:lnTo>
                <a:lnTo>
                  <a:pt x="508567" y="97731"/>
                </a:lnTo>
                <a:lnTo>
                  <a:pt x="511970" y="97731"/>
                </a:lnTo>
                <a:lnTo>
                  <a:pt x="515146" y="97277"/>
                </a:lnTo>
                <a:lnTo>
                  <a:pt x="517868" y="96370"/>
                </a:lnTo>
                <a:lnTo>
                  <a:pt x="521043" y="95463"/>
                </a:lnTo>
                <a:lnTo>
                  <a:pt x="523765" y="94103"/>
                </a:lnTo>
                <a:lnTo>
                  <a:pt x="526487" y="92742"/>
                </a:lnTo>
                <a:lnTo>
                  <a:pt x="528756" y="90928"/>
                </a:lnTo>
                <a:lnTo>
                  <a:pt x="531024" y="88660"/>
                </a:lnTo>
                <a:lnTo>
                  <a:pt x="532839" y="86620"/>
                </a:lnTo>
                <a:lnTo>
                  <a:pt x="534880" y="84125"/>
                </a:lnTo>
                <a:lnTo>
                  <a:pt x="536468" y="81404"/>
                </a:lnTo>
                <a:lnTo>
                  <a:pt x="537602" y="78683"/>
                </a:lnTo>
                <a:lnTo>
                  <a:pt x="538737" y="75962"/>
                </a:lnTo>
                <a:lnTo>
                  <a:pt x="539417" y="72788"/>
                </a:lnTo>
                <a:lnTo>
                  <a:pt x="539871" y="69840"/>
                </a:lnTo>
                <a:lnTo>
                  <a:pt x="540098" y="66439"/>
                </a:lnTo>
                <a:lnTo>
                  <a:pt x="539871" y="63264"/>
                </a:lnTo>
                <a:lnTo>
                  <a:pt x="539417" y="60090"/>
                </a:lnTo>
                <a:lnTo>
                  <a:pt x="538737" y="57142"/>
                </a:lnTo>
                <a:lnTo>
                  <a:pt x="537602" y="54421"/>
                </a:lnTo>
                <a:lnTo>
                  <a:pt x="536468" y="51473"/>
                </a:lnTo>
                <a:lnTo>
                  <a:pt x="534880" y="48979"/>
                </a:lnTo>
                <a:lnTo>
                  <a:pt x="532839" y="46484"/>
                </a:lnTo>
                <a:lnTo>
                  <a:pt x="531024" y="44217"/>
                </a:lnTo>
                <a:lnTo>
                  <a:pt x="528756" y="42176"/>
                </a:lnTo>
                <a:lnTo>
                  <a:pt x="526487" y="40362"/>
                </a:lnTo>
                <a:lnTo>
                  <a:pt x="523765" y="39002"/>
                </a:lnTo>
                <a:lnTo>
                  <a:pt x="521043" y="37414"/>
                </a:lnTo>
                <a:lnTo>
                  <a:pt x="517868" y="36507"/>
                </a:lnTo>
                <a:lnTo>
                  <a:pt x="515146" y="35600"/>
                </a:lnTo>
                <a:lnTo>
                  <a:pt x="511970" y="35147"/>
                </a:lnTo>
                <a:lnTo>
                  <a:pt x="508567" y="34920"/>
                </a:lnTo>
                <a:close/>
                <a:moveTo>
                  <a:pt x="116821" y="0"/>
                </a:moveTo>
                <a:lnTo>
                  <a:pt x="123172" y="0"/>
                </a:lnTo>
                <a:lnTo>
                  <a:pt x="894189" y="0"/>
                </a:lnTo>
                <a:lnTo>
                  <a:pt x="900541" y="0"/>
                </a:lnTo>
                <a:lnTo>
                  <a:pt x="906892" y="454"/>
                </a:lnTo>
                <a:lnTo>
                  <a:pt x="913017" y="1361"/>
                </a:lnTo>
                <a:lnTo>
                  <a:pt x="919141" y="2495"/>
                </a:lnTo>
                <a:lnTo>
                  <a:pt x="925039" y="3855"/>
                </a:lnTo>
                <a:lnTo>
                  <a:pt x="930937" y="5442"/>
                </a:lnTo>
                <a:lnTo>
                  <a:pt x="936608" y="7483"/>
                </a:lnTo>
                <a:lnTo>
                  <a:pt x="942279" y="9751"/>
                </a:lnTo>
                <a:lnTo>
                  <a:pt x="947723" y="12245"/>
                </a:lnTo>
                <a:lnTo>
                  <a:pt x="952940" y="14739"/>
                </a:lnTo>
                <a:lnTo>
                  <a:pt x="958384" y="17914"/>
                </a:lnTo>
                <a:lnTo>
                  <a:pt x="963147" y="21088"/>
                </a:lnTo>
                <a:lnTo>
                  <a:pt x="968138" y="24490"/>
                </a:lnTo>
                <a:lnTo>
                  <a:pt x="972901" y="28118"/>
                </a:lnTo>
                <a:lnTo>
                  <a:pt x="977211" y="32199"/>
                </a:lnTo>
                <a:lnTo>
                  <a:pt x="981521" y="36054"/>
                </a:lnTo>
                <a:lnTo>
                  <a:pt x="985377" y="40362"/>
                </a:lnTo>
                <a:lnTo>
                  <a:pt x="989461" y="44670"/>
                </a:lnTo>
                <a:lnTo>
                  <a:pt x="993317" y="49432"/>
                </a:lnTo>
                <a:lnTo>
                  <a:pt x="996492" y="54421"/>
                </a:lnTo>
                <a:lnTo>
                  <a:pt x="999668" y="59183"/>
                </a:lnTo>
                <a:lnTo>
                  <a:pt x="1002844" y="64398"/>
                </a:lnTo>
                <a:lnTo>
                  <a:pt x="1005339" y="69840"/>
                </a:lnTo>
                <a:lnTo>
                  <a:pt x="1008061" y="75282"/>
                </a:lnTo>
                <a:lnTo>
                  <a:pt x="1010103" y="80724"/>
                </a:lnTo>
                <a:lnTo>
                  <a:pt x="1012144" y="86620"/>
                </a:lnTo>
                <a:lnTo>
                  <a:pt x="1013732" y="92515"/>
                </a:lnTo>
                <a:lnTo>
                  <a:pt x="1015093" y="98638"/>
                </a:lnTo>
                <a:lnTo>
                  <a:pt x="1016227" y="104306"/>
                </a:lnTo>
                <a:lnTo>
                  <a:pt x="1017135" y="110655"/>
                </a:lnTo>
                <a:lnTo>
                  <a:pt x="1017588" y="117004"/>
                </a:lnTo>
                <a:lnTo>
                  <a:pt x="1017588" y="123354"/>
                </a:lnTo>
                <a:lnTo>
                  <a:pt x="1017588" y="1418337"/>
                </a:lnTo>
                <a:lnTo>
                  <a:pt x="1017588" y="1424686"/>
                </a:lnTo>
                <a:lnTo>
                  <a:pt x="1017135" y="1431035"/>
                </a:lnTo>
                <a:lnTo>
                  <a:pt x="1016227" y="1436930"/>
                </a:lnTo>
                <a:lnTo>
                  <a:pt x="1015093" y="1443053"/>
                </a:lnTo>
                <a:lnTo>
                  <a:pt x="1013732" y="1449175"/>
                </a:lnTo>
                <a:lnTo>
                  <a:pt x="1012144" y="1455071"/>
                </a:lnTo>
                <a:lnTo>
                  <a:pt x="1010103" y="1460739"/>
                </a:lnTo>
                <a:lnTo>
                  <a:pt x="1008061" y="1466181"/>
                </a:lnTo>
                <a:lnTo>
                  <a:pt x="1005339" y="1471850"/>
                </a:lnTo>
                <a:lnTo>
                  <a:pt x="1002844" y="1477065"/>
                </a:lnTo>
                <a:lnTo>
                  <a:pt x="999668" y="1482054"/>
                </a:lnTo>
                <a:lnTo>
                  <a:pt x="996492" y="1487269"/>
                </a:lnTo>
                <a:lnTo>
                  <a:pt x="993317" y="1492031"/>
                </a:lnTo>
                <a:lnTo>
                  <a:pt x="989461" y="1496566"/>
                </a:lnTo>
                <a:lnTo>
                  <a:pt x="985377" y="1501101"/>
                </a:lnTo>
                <a:lnTo>
                  <a:pt x="981521" y="1505636"/>
                </a:lnTo>
                <a:lnTo>
                  <a:pt x="977211" y="1509491"/>
                </a:lnTo>
                <a:lnTo>
                  <a:pt x="972901" y="1513573"/>
                </a:lnTo>
                <a:lnTo>
                  <a:pt x="968138" y="1516974"/>
                </a:lnTo>
                <a:lnTo>
                  <a:pt x="963147" y="1520602"/>
                </a:lnTo>
                <a:lnTo>
                  <a:pt x="958384" y="1523776"/>
                </a:lnTo>
                <a:lnTo>
                  <a:pt x="952940" y="1526724"/>
                </a:lnTo>
                <a:lnTo>
                  <a:pt x="947723" y="1529445"/>
                </a:lnTo>
                <a:lnTo>
                  <a:pt x="942279" y="1531940"/>
                </a:lnTo>
                <a:lnTo>
                  <a:pt x="936608" y="1533980"/>
                </a:lnTo>
                <a:lnTo>
                  <a:pt x="930937" y="1536021"/>
                </a:lnTo>
                <a:lnTo>
                  <a:pt x="925039" y="1537835"/>
                </a:lnTo>
                <a:lnTo>
                  <a:pt x="919141" y="1538969"/>
                </a:lnTo>
                <a:lnTo>
                  <a:pt x="913017" y="1540103"/>
                </a:lnTo>
                <a:lnTo>
                  <a:pt x="906892" y="1540783"/>
                </a:lnTo>
                <a:lnTo>
                  <a:pt x="900541" y="1541236"/>
                </a:lnTo>
                <a:lnTo>
                  <a:pt x="894189" y="1541463"/>
                </a:lnTo>
                <a:lnTo>
                  <a:pt x="123172" y="1541463"/>
                </a:lnTo>
                <a:lnTo>
                  <a:pt x="116821" y="1541236"/>
                </a:lnTo>
                <a:lnTo>
                  <a:pt x="110696" y="1540783"/>
                </a:lnTo>
                <a:lnTo>
                  <a:pt x="104572" y="1540103"/>
                </a:lnTo>
                <a:lnTo>
                  <a:pt x="98447" y="1538969"/>
                </a:lnTo>
                <a:lnTo>
                  <a:pt x="92323" y="1537835"/>
                </a:lnTo>
                <a:lnTo>
                  <a:pt x="86425" y="1536021"/>
                </a:lnTo>
                <a:lnTo>
                  <a:pt x="80981" y="1533980"/>
                </a:lnTo>
                <a:lnTo>
                  <a:pt x="75310" y="1531940"/>
                </a:lnTo>
                <a:lnTo>
                  <a:pt x="69639" y="1529445"/>
                </a:lnTo>
                <a:lnTo>
                  <a:pt x="64422" y="1526724"/>
                </a:lnTo>
                <a:lnTo>
                  <a:pt x="59204" y="1523776"/>
                </a:lnTo>
                <a:lnTo>
                  <a:pt x="54214" y="1520602"/>
                </a:lnTo>
                <a:lnTo>
                  <a:pt x="49224" y="1516974"/>
                </a:lnTo>
                <a:lnTo>
                  <a:pt x="44687" y="1513573"/>
                </a:lnTo>
                <a:lnTo>
                  <a:pt x="40150" y="1509491"/>
                </a:lnTo>
                <a:lnTo>
                  <a:pt x="35840" y="1505636"/>
                </a:lnTo>
                <a:lnTo>
                  <a:pt x="31984" y="1501101"/>
                </a:lnTo>
                <a:lnTo>
                  <a:pt x="27901" y="1496566"/>
                </a:lnTo>
                <a:lnTo>
                  <a:pt x="24272" y="1492031"/>
                </a:lnTo>
                <a:lnTo>
                  <a:pt x="20869" y="1487269"/>
                </a:lnTo>
                <a:lnTo>
                  <a:pt x="17693" y="1482054"/>
                </a:lnTo>
                <a:lnTo>
                  <a:pt x="14744" y="1477065"/>
                </a:lnTo>
                <a:lnTo>
                  <a:pt x="12022" y="1471850"/>
                </a:lnTo>
                <a:lnTo>
                  <a:pt x="9527" y="1466181"/>
                </a:lnTo>
                <a:lnTo>
                  <a:pt x="7486" y="1460739"/>
                </a:lnTo>
                <a:lnTo>
                  <a:pt x="5217" y="1455071"/>
                </a:lnTo>
                <a:lnTo>
                  <a:pt x="3630" y="1449175"/>
                </a:lnTo>
                <a:lnTo>
                  <a:pt x="2268" y="1443053"/>
                </a:lnTo>
                <a:lnTo>
                  <a:pt x="1361" y="1436930"/>
                </a:lnTo>
                <a:lnTo>
                  <a:pt x="454" y="1431035"/>
                </a:lnTo>
                <a:lnTo>
                  <a:pt x="0" y="1424686"/>
                </a:lnTo>
                <a:lnTo>
                  <a:pt x="0" y="1418337"/>
                </a:lnTo>
                <a:lnTo>
                  <a:pt x="0" y="123354"/>
                </a:lnTo>
                <a:lnTo>
                  <a:pt x="0" y="117004"/>
                </a:lnTo>
                <a:lnTo>
                  <a:pt x="454" y="110655"/>
                </a:lnTo>
                <a:lnTo>
                  <a:pt x="1361" y="104306"/>
                </a:lnTo>
                <a:lnTo>
                  <a:pt x="2268" y="98638"/>
                </a:lnTo>
                <a:lnTo>
                  <a:pt x="3630" y="92515"/>
                </a:lnTo>
                <a:lnTo>
                  <a:pt x="5217" y="86620"/>
                </a:lnTo>
                <a:lnTo>
                  <a:pt x="7486" y="80724"/>
                </a:lnTo>
                <a:lnTo>
                  <a:pt x="9527" y="75282"/>
                </a:lnTo>
                <a:lnTo>
                  <a:pt x="12022" y="69840"/>
                </a:lnTo>
                <a:lnTo>
                  <a:pt x="14744" y="64398"/>
                </a:lnTo>
                <a:lnTo>
                  <a:pt x="17693" y="59183"/>
                </a:lnTo>
                <a:lnTo>
                  <a:pt x="20869" y="54421"/>
                </a:lnTo>
                <a:lnTo>
                  <a:pt x="24272" y="49432"/>
                </a:lnTo>
                <a:lnTo>
                  <a:pt x="27901" y="44670"/>
                </a:lnTo>
                <a:lnTo>
                  <a:pt x="31984" y="40362"/>
                </a:lnTo>
                <a:lnTo>
                  <a:pt x="35840" y="36054"/>
                </a:lnTo>
                <a:lnTo>
                  <a:pt x="40150" y="32199"/>
                </a:lnTo>
                <a:lnTo>
                  <a:pt x="44687" y="28118"/>
                </a:lnTo>
                <a:lnTo>
                  <a:pt x="49224" y="24490"/>
                </a:lnTo>
                <a:lnTo>
                  <a:pt x="54214" y="21088"/>
                </a:lnTo>
                <a:lnTo>
                  <a:pt x="59204" y="17914"/>
                </a:lnTo>
                <a:lnTo>
                  <a:pt x="64422" y="14739"/>
                </a:lnTo>
                <a:lnTo>
                  <a:pt x="69639" y="12245"/>
                </a:lnTo>
                <a:lnTo>
                  <a:pt x="75310" y="9751"/>
                </a:lnTo>
                <a:lnTo>
                  <a:pt x="80981" y="7483"/>
                </a:lnTo>
                <a:lnTo>
                  <a:pt x="86425" y="5442"/>
                </a:lnTo>
                <a:lnTo>
                  <a:pt x="92323" y="3855"/>
                </a:lnTo>
                <a:lnTo>
                  <a:pt x="98447" y="2495"/>
                </a:lnTo>
                <a:lnTo>
                  <a:pt x="104572" y="1361"/>
                </a:lnTo>
                <a:lnTo>
                  <a:pt x="110696" y="454"/>
                </a:lnTo>
                <a:lnTo>
                  <a:pt x="116821"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18" name="KSO_Shape"/>
          <p:cNvSpPr/>
          <p:nvPr/>
        </p:nvSpPr>
        <p:spPr bwMode="auto">
          <a:xfrm>
            <a:off x="7206808" y="1826986"/>
            <a:ext cx="278469" cy="279400"/>
          </a:xfrm>
          <a:custGeom>
            <a:avLst/>
            <a:gdLst>
              <a:gd name="T0" fmla="*/ 29924 w 3851276"/>
              <a:gd name="T1" fmla="*/ 1836816 h 3867150"/>
              <a:gd name="T2" fmla="*/ 1133881 w 3851276"/>
              <a:gd name="T3" fmla="*/ 1627701 h 3867150"/>
              <a:gd name="T4" fmla="*/ 1266953 w 3851276"/>
              <a:gd name="T5" fmla="*/ 1549037 h 3867150"/>
              <a:gd name="T6" fmla="*/ 1451061 w 3851276"/>
              <a:gd name="T7" fmla="*/ 1469122 h 3867150"/>
              <a:gd name="T8" fmla="*/ 1477049 w 3851276"/>
              <a:gd name="T9" fmla="*/ 1373568 h 3867150"/>
              <a:gd name="T10" fmla="*/ 1663505 w 3851276"/>
              <a:gd name="T11" fmla="*/ 1293653 h 3867150"/>
              <a:gd name="T12" fmla="*/ 1436814 w 3851276"/>
              <a:gd name="T13" fmla="*/ 1552947 h 3867150"/>
              <a:gd name="T14" fmla="*/ 1777790 w 3851276"/>
              <a:gd name="T15" fmla="*/ 1204199 h 3867150"/>
              <a:gd name="T16" fmla="*/ 659695 w 3851276"/>
              <a:gd name="T17" fmla="*/ 1139353 h 3867150"/>
              <a:gd name="T18" fmla="*/ 1690119 w 3851276"/>
              <a:gd name="T19" fmla="*/ 1091755 h 3867150"/>
              <a:gd name="T20" fmla="*/ 556723 w 3851276"/>
              <a:gd name="T21" fmla="*/ 919923 h 3867150"/>
              <a:gd name="T22" fmla="*/ 522816 w 3851276"/>
              <a:gd name="T23" fmla="*/ 1028232 h 3867150"/>
              <a:gd name="T24" fmla="*/ 1814580 w 3851276"/>
              <a:gd name="T25" fmla="*/ 949753 h 3867150"/>
              <a:gd name="T26" fmla="*/ 1617791 w 3851276"/>
              <a:gd name="T27" fmla="*/ 1088470 h 3867150"/>
              <a:gd name="T28" fmla="*/ 710010 w 3851276"/>
              <a:gd name="T29" fmla="*/ 948211 h 3867150"/>
              <a:gd name="T30" fmla="*/ 652039 w 3851276"/>
              <a:gd name="T31" fmla="*/ 1063553 h 3867150"/>
              <a:gd name="T32" fmla="*/ 630788 w 3851276"/>
              <a:gd name="T33" fmla="*/ 1256414 h 3867150"/>
              <a:gd name="T34" fmla="*/ 504690 w 3851276"/>
              <a:gd name="T35" fmla="*/ 1179832 h 3867150"/>
              <a:gd name="T36" fmla="*/ 450001 w 3851276"/>
              <a:gd name="T37" fmla="*/ 1011508 h 3867150"/>
              <a:gd name="T38" fmla="*/ 503698 w 3851276"/>
              <a:gd name="T39" fmla="*/ 747004 h 3867150"/>
              <a:gd name="T40" fmla="*/ 248093 w 3851276"/>
              <a:gd name="T41" fmla="*/ 1036554 h 3867150"/>
              <a:gd name="T42" fmla="*/ 434514 w 3851276"/>
              <a:gd name="T43" fmla="*/ 1372094 h 3867150"/>
              <a:gd name="T44" fmla="*/ 811427 w 3851276"/>
              <a:gd name="T45" fmla="*/ 1312807 h 3867150"/>
              <a:gd name="T46" fmla="*/ 884837 w 3851276"/>
              <a:gd name="T47" fmla="*/ 934562 h 3867150"/>
              <a:gd name="T48" fmla="*/ 1706401 w 3851276"/>
              <a:gd name="T49" fmla="*/ 671693 h 3867150"/>
              <a:gd name="T50" fmla="*/ 1700139 w 3851276"/>
              <a:gd name="T51" fmla="*/ 636818 h 3867150"/>
              <a:gd name="T52" fmla="*/ 991430 w 3851276"/>
              <a:gd name="T53" fmla="*/ 909846 h 3867150"/>
              <a:gd name="T54" fmla="*/ 880141 w 3851276"/>
              <a:gd name="T55" fmla="*/ 1396184 h 3867150"/>
              <a:gd name="T56" fmla="*/ 433418 w 3851276"/>
              <a:gd name="T57" fmla="*/ 1488008 h 3867150"/>
              <a:gd name="T58" fmla="*/ 142125 w 3851276"/>
              <a:gd name="T59" fmla="*/ 1014810 h 3867150"/>
              <a:gd name="T60" fmla="*/ 468637 w 3851276"/>
              <a:gd name="T61" fmla="*/ 644543 h 3867150"/>
              <a:gd name="T62" fmla="*/ 1609181 w 3851276"/>
              <a:gd name="T63" fmla="*/ 590683 h 3867150"/>
              <a:gd name="T64" fmla="*/ 1621392 w 3851276"/>
              <a:gd name="T65" fmla="*/ 399888 h 3867150"/>
              <a:gd name="T66" fmla="*/ 1800177 w 3851276"/>
              <a:gd name="T67" fmla="*/ 613985 h 3867150"/>
              <a:gd name="T68" fmla="*/ 1590864 w 3851276"/>
              <a:gd name="T69" fmla="*/ 545956 h 3867150"/>
              <a:gd name="T70" fmla="*/ 1297011 w 3851276"/>
              <a:gd name="T71" fmla="*/ 473078 h 3867150"/>
              <a:gd name="T72" fmla="*/ 864608 w 3851276"/>
              <a:gd name="T73" fmla="*/ 229267 h 3867150"/>
              <a:gd name="T74" fmla="*/ 1442763 w 3851276"/>
              <a:gd name="T75" fmla="*/ 157484 h 3867150"/>
              <a:gd name="T76" fmla="*/ 1798768 w 3851276"/>
              <a:gd name="T77" fmla="*/ 541576 h 3867150"/>
              <a:gd name="T78" fmla="*/ 1560805 w 3851276"/>
              <a:gd name="T79" fmla="*/ 211751 h 3867150"/>
              <a:gd name="T80" fmla="*/ 559326 w 3851276"/>
              <a:gd name="T81" fmla="*/ 205496 h 3867150"/>
              <a:gd name="T82" fmla="*/ 527233 w 3851276"/>
              <a:gd name="T83" fmla="*/ 319660 h 3867150"/>
              <a:gd name="T84" fmla="*/ 1297481 w 3851276"/>
              <a:gd name="T85" fmla="*/ 182350 h 3867150"/>
              <a:gd name="T86" fmla="*/ 1292001 w 3851276"/>
              <a:gd name="T87" fmla="*/ 93208 h 3867150"/>
              <a:gd name="T88" fmla="*/ 619600 w 3851276"/>
              <a:gd name="T89" fmla="*/ 270241 h 3867150"/>
              <a:gd name="T90" fmla="*/ 1207932 w 3851276"/>
              <a:gd name="T91" fmla="*/ 190482 h 3867150"/>
              <a:gd name="T92" fmla="*/ 994391 w 3851276"/>
              <a:gd name="T93" fmla="*/ 47699 h 3867150"/>
              <a:gd name="T94" fmla="*/ 1076896 w 3851276"/>
              <a:gd name="T95" fmla="*/ 156 h 3867150"/>
              <a:gd name="T96" fmla="*/ 1557987 w 3851276"/>
              <a:gd name="T97" fmla="*/ 165616 h 3867150"/>
              <a:gd name="T98" fmla="*/ 1856380 w 3851276"/>
              <a:gd name="T99" fmla="*/ 577390 h 3867150"/>
              <a:gd name="T100" fmla="*/ 1862486 w 3851276"/>
              <a:gd name="T101" fmla="*/ 1085812 h 3867150"/>
              <a:gd name="T102" fmla="*/ 1574426 w 3851276"/>
              <a:gd name="T103" fmla="*/ 1504779 h 3867150"/>
              <a:gd name="T104" fmla="*/ 1097560 w 3851276"/>
              <a:gd name="T105" fmla="*/ 1681812 h 3867150"/>
              <a:gd name="T106" fmla="*/ 735607 w 3851276"/>
              <a:gd name="T107" fmla="*/ 1578126 h 3867150"/>
              <a:gd name="T108" fmla="*/ 900928 w 3851276"/>
              <a:gd name="T109" fmla="*/ 1563268 h 3867150"/>
              <a:gd name="T110" fmla="*/ 1048403 w 3851276"/>
              <a:gd name="T111" fmla="*/ 1320865 h 3867150"/>
              <a:gd name="T112" fmla="*/ 1176777 w 3851276"/>
              <a:gd name="T113" fmla="*/ 1222183 h 3867150"/>
              <a:gd name="T114" fmla="*/ 1043706 w 3851276"/>
              <a:gd name="T115" fmla="*/ 813381 h 3867150"/>
              <a:gd name="T116" fmla="*/ 633533 w 3851276"/>
              <a:gd name="T117" fmla="*/ 505138 h 3867150"/>
              <a:gd name="T118" fmla="*/ 477292 w 3851276"/>
              <a:gd name="T119" fmla="*/ 525312 h 3867150"/>
              <a:gd name="T120" fmla="*/ 324495 w 3851276"/>
              <a:gd name="T121" fmla="*/ 560812 h 3867150"/>
              <a:gd name="T122" fmla="*/ 355649 w 3851276"/>
              <a:gd name="T123" fmla="*/ 373771 h 3867150"/>
              <a:gd name="T124" fmla="*/ 752828 w 3851276"/>
              <a:gd name="T125" fmla="*/ 56144 h 3867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51276" h="3867150">
                <a:moveTo>
                  <a:pt x="40010" y="3597275"/>
                </a:moveTo>
                <a:lnTo>
                  <a:pt x="414338" y="3827016"/>
                </a:lnTo>
                <a:lnTo>
                  <a:pt x="407017" y="3831441"/>
                </a:lnTo>
                <a:lnTo>
                  <a:pt x="399696" y="3835865"/>
                </a:lnTo>
                <a:lnTo>
                  <a:pt x="392056" y="3839657"/>
                </a:lnTo>
                <a:lnTo>
                  <a:pt x="384417" y="3843449"/>
                </a:lnTo>
                <a:lnTo>
                  <a:pt x="376459" y="3846925"/>
                </a:lnTo>
                <a:lnTo>
                  <a:pt x="368820" y="3850401"/>
                </a:lnTo>
                <a:lnTo>
                  <a:pt x="360544" y="3853246"/>
                </a:lnTo>
                <a:lnTo>
                  <a:pt x="352586" y="3855774"/>
                </a:lnTo>
                <a:lnTo>
                  <a:pt x="344310" y="3858302"/>
                </a:lnTo>
                <a:lnTo>
                  <a:pt x="336671" y="3860514"/>
                </a:lnTo>
                <a:lnTo>
                  <a:pt x="328395" y="3862094"/>
                </a:lnTo>
                <a:lnTo>
                  <a:pt x="319801" y="3863674"/>
                </a:lnTo>
                <a:lnTo>
                  <a:pt x="311525" y="3864938"/>
                </a:lnTo>
                <a:lnTo>
                  <a:pt x="302931" y="3866202"/>
                </a:lnTo>
                <a:lnTo>
                  <a:pt x="294655" y="3866834"/>
                </a:lnTo>
                <a:lnTo>
                  <a:pt x="286060" y="3867150"/>
                </a:lnTo>
                <a:lnTo>
                  <a:pt x="277466" y="3867150"/>
                </a:lnTo>
                <a:lnTo>
                  <a:pt x="268872" y="3866834"/>
                </a:lnTo>
                <a:lnTo>
                  <a:pt x="260596" y="3866518"/>
                </a:lnTo>
                <a:lnTo>
                  <a:pt x="252002" y="3865254"/>
                </a:lnTo>
                <a:lnTo>
                  <a:pt x="243407" y="3864306"/>
                </a:lnTo>
                <a:lnTo>
                  <a:pt x="234813" y="3862726"/>
                </a:lnTo>
                <a:lnTo>
                  <a:pt x="226537" y="3861146"/>
                </a:lnTo>
                <a:lnTo>
                  <a:pt x="217943" y="3859250"/>
                </a:lnTo>
                <a:lnTo>
                  <a:pt x="209667" y="3856722"/>
                </a:lnTo>
                <a:lnTo>
                  <a:pt x="201391" y="3853878"/>
                </a:lnTo>
                <a:lnTo>
                  <a:pt x="193115" y="3851033"/>
                </a:lnTo>
                <a:lnTo>
                  <a:pt x="184839" y="3847557"/>
                </a:lnTo>
                <a:lnTo>
                  <a:pt x="176563" y="3844081"/>
                </a:lnTo>
                <a:lnTo>
                  <a:pt x="168605" y="3839973"/>
                </a:lnTo>
                <a:lnTo>
                  <a:pt x="160648" y="3835865"/>
                </a:lnTo>
                <a:lnTo>
                  <a:pt x="152690" y="3831125"/>
                </a:lnTo>
                <a:lnTo>
                  <a:pt x="145051" y="3826384"/>
                </a:lnTo>
                <a:lnTo>
                  <a:pt x="137411" y="3821012"/>
                </a:lnTo>
                <a:lnTo>
                  <a:pt x="130409" y="3815956"/>
                </a:lnTo>
                <a:lnTo>
                  <a:pt x="123406" y="3810268"/>
                </a:lnTo>
                <a:lnTo>
                  <a:pt x="117040" y="3804264"/>
                </a:lnTo>
                <a:lnTo>
                  <a:pt x="110355" y="3798575"/>
                </a:lnTo>
                <a:lnTo>
                  <a:pt x="104307" y="3792255"/>
                </a:lnTo>
                <a:lnTo>
                  <a:pt x="98260" y="3785619"/>
                </a:lnTo>
                <a:lnTo>
                  <a:pt x="92848" y="3778983"/>
                </a:lnTo>
                <a:lnTo>
                  <a:pt x="87437" y="3772346"/>
                </a:lnTo>
                <a:lnTo>
                  <a:pt x="82344" y="3765710"/>
                </a:lnTo>
                <a:lnTo>
                  <a:pt x="77570" y="3758442"/>
                </a:lnTo>
                <a:lnTo>
                  <a:pt x="72795" y="3751173"/>
                </a:lnTo>
                <a:lnTo>
                  <a:pt x="68657" y="3743905"/>
                </a:lnTo>
                <a:lnTo>
                  <a:pt x="64519" y="3736321"/>
                </a:lnTo>
                <a:lnTo>
                  <a:pt x="60699" y="3728736"/>
                </a:lnTo>
                <a:lnTo>
                  <a:pt x="57516" y="3721152"/>
                </a:lnTo>
                <a:lnTo>
                  <a:pt x="54015" y="3713252"/>
                </a:lnTo>
                <a:lnTo>
                  <a:pt x="51469" y="3705668"/>
                </a:lnTo>
                <a:lnTo>
                  <a:pt x="48922" y="3697451"/>
                </a:lnTo>
                <a:lnTo>
                  <a:pt x="46376" y="3689551"/>
                </a:lnTo>
                <a:lnTo>
                  <a:pt x="44148" y="3681335"/>
                </a:lnTo>
                <a:lnTo>
                  <a:pt x="42556" y="3673118"/>
                </a:lnTo>
                <a:lnTo>
                  <a:pt x="41283" y="3664586"/>
                </a:lnTo>
                <a:lnTo>
                  <a:pt x="40010" y="3656370"/>
                </a:lnTo>
                <a:lnTo>
                  <a:pt x="38736" y="3648153"/>
                </a:lnTo>
                <a:lnTo>
                  <a:pt x="38100" y="3639621"/>
                </a:lnTo>
                <a:lnTo>
                  <a:pt x="38100" y="3631089"/>
                </a:lnTo>
                <a:lnTo>
                  <a:pt x="38100" y="3622556"/>
                </a:lnTo>
                <a:lnTo>
                  <a:pt x="38100" y="3614340"/>
                </a:lnTo>
                <a:lnTo>
                  <a:pt x="38736" y="3605807"/>
                </a:lnTo>
                <a:lnTo>
                  <a:pt x="40010" y="3597275"/>
                </a:lnTo>
                <a:close/>
                <a:moveTo>
                  <a:pt x="282694" y="3070225"/>
                </a:moveTo>
                <a:lnTo>
                  <a:pt x="750888" y="3359468"/>
                </a:lnTo>
                <a:lnTo>
                  <a:pt x="468193" y="3816350"/>
                </a:lnTo>
                <a:lnTo>
                  <a:pt x="0" y="3526473"/>
                </a:lnTo>
                <a:lnTo>
                  <a:pt x="282694" y="3070225"/>
                </a:lnTo>
                <a:close/>
                <a:moveTo>
                  <a:pt x="2572781" y="3007398"/>
                </a:moveTo>
                <a:lnTo>
                  <a:pt x="2548329" y="3012478"/>
                </a:lnTo>
                <a:lnTo>
                  <a:pt x="2523877" y="3017557"/>
                </a:lnTo>
                <a:lnTo>
                  <a:pt x="2499425" y="3021684"/>
                </a:lnTo>
                <a:lnTo>
                  <a:pt x="2474972" y="3026129"/>
                </a:lnTo>
                <a:lnTo>
                  <a:pt x="2450203" y="3029621"/>
                </a:lnTo>
                <a:lnTo>
                  <a:pt x="2425751" y="3033113"/>
                </a:lnTo>
                <a:lnTo>
                  <a:pt x="2400981" y="3036605"/>
                </a:lnTo>
                <a:lnTo>
                  <a:pt x="2376212" y="3039463"/>
                </a:lnTo>
                <a:lnTo>
                  <a:pt x="2351442" y="3042320"/>
                </a:lnTo>
                <a:lnTo>
                  <a:pt x="2326672" y="3044860"/>
                </a:lnTo>
                <a:lnTo>
                  <a:pt x="2301902" y="3046764"/>
                </a:lnTo>
                <a:lnTo>
                  <a:pt x="2277133" y="3048669"/>
                </a:lnTo>
                <a:lnTo>
                  <a:pt x="2252363" y="3050257"/>
                </a:lnTo>
                <a:lnTo>
                  <a:pt x="2227276" y="3051844"/>
                </a:lnTo>
                <a:lnTo>
                  <a:pt x="2202506" y="3052796"/>
                </a:lnTo>
                <a:lnTo>
                  <a:pt x="2177737" y="3053431"/>
                </a:lnTo>
                <a:lnTo>
                  <a:pt x="2177737" y="3343599"/>
                </a:lnTo>
                <a:lnTo>
                  <a:pt x="2189487" y="3342012"/>
                </a:lnTo>
                <a:lnTo>
                  <a:pt x="2200601" y="3340107"/>
                </a:lnTo>
                <a:lnTo>
                  <a:pt x="2212033" y="3337567"/>
                </a:lnTo>
                <a:lnTo>
                  <a:pt x="2223465" y="3334710"/>
                </a:lnTo>
                <a:lnTo>
                  <a:pt x="2234580" y="3331535"/>
                </a:lnTo>
                <a:lnTo>
                  <a:pt x="2245694" y="3327726"/>
                </a:lnTo>
                <a:lnTo>
                  <a:pt x="2256809" y="3323916"/>
                </a:lnTo>
                <a:lnTo>
                  <a:pt x="2267924" y="3319472"/>
                </a:lnTo>
                <a:lnTo>
                  <a:pt x="2278403" y="3314710"/>
                </a:lnTo>
                <a:lnTo>
                  <a:pt x="2289200" y="3309630"/>
                </a:lnTo>
                <a:lnTo>
                  <a:pt x="2299997" y="3304233"/>
                </a:lnTo>
                <a:lnTo>
                  <a:pt x="2310477" y="3298519"/>
                </a:lnTo>
                <a:lnTo>
                  <a:pt x="2320638" y="3292487"/>
                </a:lnTo>
                <a:lnTo>
                  <a:pt x="2330800" y="3286137"/>
                </a:lnTo>
                <a:lnTo>
                  <a:pt x="2340645" y="3279153"/>
                </a:lnTo>
                <a:lnTo>
                  <a:pt x="2350807" y="3272486"/>
                </a:lnTo>
                <a:lnTo>
                  <a:pt x="2362239" y="3263914"/>
                </a:lnTo>
                <a:lnTo>
                  <a:pt x="2373671" y="3255025"/>
                </a:lnTo>
                <a:lnTo>
                  <a:pt x="2385103" y="3245818"/>
                </a:lnTo>
                <a:lnTo>
                  <a:pt x="2395900" y="3236294"/>
                </a:lnTo>
                <a:lnTo>
                  <a:pt x="2406380" y="3226453"/>
                </a:lnTo>
                <a:lnTo>
                  <a:pt x="2416859" y="3216294"/>
                </a:lnTo>
                <a:lnTo>
                  <a:pt x="2427656" y="3206135"/>
                </a:lnTo>
                <a:lnTo>
                  <a:pt x="2437818" y="3195658"/>
                </a:lnTo>
                <a:lnTo>
                  <a:pt x="2447662" y="3184547"/>
                </a:lnTo>
                <a:lnTo>
                  <a:pt x="2457189" y="3173435"/>
                </a:lnTo>
                <a:lnTo>
                  <a:pt x="2466716" y="3162324"/>
                </a:lnTo>
                <a:lnTo>
                  <a:pt x="2476560" y="3150895"/>
                </a:lnTo>
                <a:lnTo>
                  <a:pt x="2485770" y="3139148"/>
                </a:lnTo>
                <a:lnTo>
                  <a:pt x="2494661" y="3127719"/>
                </a:lnTo>
                <a:lnTo>
                  <a:pt x="2503553" y="3115656"/>
                </a:lnTo>
                <a:lnTo>
                  <a:pt x="2512127" y="3103592"/>
                </a:lnTo>
                <a:lnTo>
                  <a:pt x="2528322" y="3080099"/>
                </a:lnTo>
                <a:lnTo>
                  <a:pt x="2543248" y="3056289"/>
                </a:lnTo>
                <a:lnTo>
                  <a:pt x="2558491" y="3031843"/>
                </a:lnTo>
                <a:lnTo>
                  <a:pt x="2572781" y="3007398"/>
                </a:lnTo>
                <a:close/>
                <a:moveTo>
                  <a:pt x="3072620" y="2827710"/>
                </a:moveTo>
                <a:lnTo>
                  <a:pt x="3048485" y="2840726"/>
                </a:lnTo>
                <a:lnTo>
                  <a:pt x="3023716" y="2852790"/>
                </a:lnTo>
                <a:lnTo>
                  <a:pt x="2998946" y="2864854"/>
                </a:lnTo>
                <a:lnTo>
                  <a:pt x="2974176" y="2875965"/>
                </a:lnTo>
                <a:lnTo>
                  <a:pt x="2949089" y="2887077"/>
                </a:lnTo>
                <a:lnTo>
                  <a:pt x="2924002" y="2897553"/>
                </a:lnTo>
                <a:lnTo>
                  <a:pt x="2898597" y="2908347"/>
                </a:lnTo>
                <a:lnTo>
                  <a:pt x="2873192" y="2918189"/>
                </a:lnTo>
                <a:lnTo>
                  <a:pt x="2847788" y="2927713"/>
                </a:lnTo>
                <a:lnTo>
                  <a:pt x="2822065" y="2936920"/>
                </a:lnTo>
                <a:lnTo>
                  <a:pt x="2796025" y="2946126"/>
                </a:lnTo>
                <a:lnTo>
                  <a:pt x="2769986" y="2954381"/>
                </a:lnTo>
                <a:lnTo>
                  <a:pt x="2743946" y="2962635"/>
                </a:lnTo>
                <a:lnTo>
                  <a:pt x="2717906" y="2970571"/>
                </a:lnTo>
                <a:lnTo>
                  <a:pt x="2691548" y="2978191"/>
                </a:lnTo>
                <a:lnTo>
                  <a:pt x="2665191" y="2985175"/>
                </a:lnTo>
                <a:lnTo>
                  <a:pt x="2654394" y="3005493"/>
                </a:lnTo>
                <a:lnTo>
                  <a:pt x="2643279" y="3026129"/>
                </a:lnTo>
                <a:lnTo>
                  <a:pt x="2631847" y="3046129"/>
                </a:lnTo>
                <a:lnTo>
                  <a:pt x="2620415" y="3066130"/>
                </a:lnTo>
                <a:lnTo>
                  <a:pt x="2608030" y="3086131"/>
                </a:lnTo>
                <a:lnTo>
                  <a:pt x="2595963" y="3105496"/>
                </a:lnTo>
                <a:lnTo>
                  <a:pt x="2582943" y="3124862"/>
                </a:lnTo>
                <a:lnTo>
                  <a:pt x="2569923" y="3144545"/>
                </a:lnTo>
                <a:lnTo>
                  <a:pt x="2553727" y="3166133"/>
                </a:lnTo>
                <a:lnTo>
                  <a:pt x="2536897" y="3188039"/>
                </a:lnTo>
                <a:lnTo>
                  <a:pt x="2528322" y="3198515"/>
                </a:lnTo>
                <a:lnTo>
                  <a:pt x="2519431" y="3208992"/>
                </a:lnTo>
                <a:lnTo>
                  <a:pt x="2510539" y="3219468"/>
                </a:lnTo>
                <a:lnTo>
                  <a:pt x="2501012" y="3229945"/>
                </a:lnTo>
                <a:lnTo>
                  <a:pt x="2491803" y="3240104"/>
                </a:lnTo>
                <a:lnTo>
                  <a:pt x="2482276" y="3249946"/>
                </a:lnTo>
                <a:lnTo>
                  <a:pt x="2472432" y="3259787"/>
                </a:lnTo>
                <a:lnTo>
                  <a:pt x="2462588" y="3269311"/>
                </a:lnTo>
                <a:lnTo>
                  <a:pt x="2452743" y="3278835"/>
                </a:lnTo>
                <a:lnTo>
                  <a:pt x="2442264" y="3288042"/>
                </a:lnTo>
                <a:lnTo>
                  <a:pt x="2431784" y="3297566"/>
                </a:lnTo>
                <a:lnTo>
                  <a:pt x="2420987" y="3306455"/>
                </a:lnTo>
                <a:lnTo>
                  <a:pt x="2438136" y="3301376"/>
                </a:lnTo>
                <a:lnTo>
                  <a:pt x="2455284" y="3295979"/>
                </a:lnTo>
                <a:lnTo>
                  <a:pt x="2472114" y="3290582"/>
                </a:lnTo>
                <a:lnTo>
                  <a:pt x="2489263" y="3284550"/>
                </a:lnTo>
                <a:lnTo>
                  <a:pt x="2506093" y="3278200"/>
                </a:lnTo>
                <a:lnTo>
                  <a:pt x="2522606" y="3271851"/>
                </a:lnTo>
                <a:lnTo>
                  <a:pt x="2539437" y="3264867"/>
                </a:lnTo>
                <a:lnTo>
                  <a:pt x="2555633" y="3257882"/>
                </a:lnTo>
                <a:lnTo>
                  <a:pt x="2572146" y="3250580"/>
                </a:lnTo>
                <a:lnTo>
                  <a:pt x="2588341" y="3242961"/>
                </a:lnTo>
                <a:lnTo>
                  <a:pt x="2604537" y="3235024"/>
                </a:lnTo>
                <a:lnTo>
                  <a:pt x="2620732" y="3226770"/>
                </a:lnTo>
                <a:lnTo>
                  <a:pt x="2636293" y="3218198"/>
                </a:lnTo>
                <a:lnTo>
                  <a:pt x="2651853" y="3209627"/>
                </a:lnTo>
                <a:lnTo>
                  <a:pt x="2667731" y="3200738"/>
                </a:lnTo>
                <a:lnTo>
                  <a:pt x="2682974" y="3191531"/>
                </a:lnTo>
                <a:lnTo>
                  <a:pt x="2697582" y="3182959"/>
                </a:lnTo>
                <a:lnTo>
                  <a:pt x="2711237" y="3174070"/>
                </a:lnTo>
                <a:lnTo>
                  <a:pt x="2725527" y="3164863"/>
                </a:lnTo>
                <a:lnTo>
                  <a:pt x="2739500" y="3155657"/>
                </a:lnTo>
                <a:lnTo>
                  <a:pt x="2753155" y="3146133"/>
                </a:lnTo>
                <a:lnTo>
                  <a:pt x="2766810" y="3136609"/>
                </a:lnTo>
                <a:lnTo>
                  <a:pt x="2780147" y="3126450"/>
                </a:lnTo>
                <a:lnTo>
                  <a:pt x="2793485" y="3116290"/>
                </a:lnTo>
                <a:lnTo>
                  <a:pt x="2806822" y="3106131"/>
                </a:lnTo>
                <a:lnTo>
                  <a:pt x="2819842" y="3095655"/>
                </a:lnTo>
                <a:lnTo>
                  <a:pt x="2832862" y="3085178"/>
                </a:lnTo>
                <a:lnTo>
                  <a:pt x="2845565" y="3074384"/>
                </a:lnTo>
                <a:lnTo>
                  <a:pt x="2858267" y="3063273"/>
                </a:lnTo>
                <a:lnTo>
                  <a:pt x="2870652" y="3052479"/>
                </a:lnTo>
                <a:lnTo>
                  <a:pt x="2883354" y="3041050"/>
                </a:lnTo>
                <a:lnTo>
                  <a:pt x="2895422" y="3029621"/>
                </a:lnTo>
                <a:lnTo>
                  <a:pt x="2907489" y="3018192"/>
                </a:lnTo>
                <a:lnTo>
                  <a:pt x="2919556" y="3006128"/>
                </a:lnTo>
                <a:lnTo>
                  <a:pt x="2931306" y="2994382"/>
                </a:lnTo>
                <a:lnTo>
                  <a:pt x="2943373" y="2982318"/>
                </a:lnTo>
                <a:lnTo>
                  <a:pt x="2954805" y="2970254"/>
                </a:lnTo>
                <a:lnTo>
                  <a:pt x="2965920" y="2958190"/>
                </a:lnTo>
                <a:lnTo>
                  <a:pt x="2988466" y="2933110"/>
                </a:lnTo>
                <a:lnTo>
                  <a:pt x="3010696" y="2907395"/>
                </a:lnTo>
                <a:lnTo>
                  <a:pt x="3031654" y="2881680"/>
                </a:lnTo>
                <a:lnTo>
                  <a:pt x="3052614" y="2854695"/>
                </a:lnTo>
                <a:lnTo>
                  <a:pt x="3072620" y="2827710"/>
                </a:lnTo>
                <a:close/>
                <a:moveTo>
                  <a:pt x="3344133" y="2258803"/>
                </a:moveTo>
                <a:lnTo>
                  <a:pt x="3315235" y="2272136"/>
                </a:lnTo>
                <a:lnTo>
                  <a:pt x="3286020" y="2284518"/>
                </a:lnTo>
                <a:lnTo>
                  <a:pt x="3256487" y="2296582"/>
                </a:lnTo>
                <a:lnTo>
                  <a:pt x="3226954" y="2308011"/>
                </a:lnTo>
                <a:lnTo>
                  <a:pt x="3197421" y="2319122"/>
                </a:lnTo>
                <a:lnTo>
                  <a:pt x="3167252" y="2329916"/>
                </a:lnTo>
                <a:lnTo>
                  <a:pt x="3137402" y="2340393"/>
                </a:lnTo>
                <a:lnTo>
                  <a:pt x="3107234" y="2349917"/>
                </a:lnTo>
                <a:lnTo>
                  <a:pt x="3075796" y="2359758"/>
                </a:lnTo>
                <a:lnTo>
                  <a:pt x="3044992" y="2368965"/>
                </a:lnTo>
                <a:lnTo>
                  <a:pt x="3013554" y="2377854"/>
                </a:lnTo>
                <a:lnTo>
                  <a:pt x="2981798" y="2386108"/>
                </a:lnTo>
                <a:lnTo>
                  <a:pt x="2950677" y="2394363"/>
                </a:lnTo>
                <a:lnTo>
                  <a:pt x="2918921" y="2401982"/>
                </a:lnTo>
                <a:lnTo>
                  <a:pt x="2887165" y="2409601"/>
                </a:lnTo>
                <a:lnTo>
                  <a:pt x="2855409" y="2416585"/>
                </a:lnTo>
                <a:lnTo>
                  <a:pt x="2848105" y="2451190"/>
                </a:lnTo>
                <a:lnTo>
                  <a:pt x="2840484" y="2485477"/>
                </a:lnTo>
                <a:lnTo>
                  <a:pt x="2832227" y="2520081"/>
                </a:lnTo>
                <a:lnTo>
                  <a:pt x="2823653" y="2554368"/>
                </a:lnTo>
                <a:lnTo>
                  <a:pt x="2814444" y="2588654"/>
                </a:lnTo>
                <a:lnTo>
                  <a:pt x="2804917" y="2622941"/>
                </a:lnTo>
                <a:lnTo>
                  <a:pt x="2795073" y="2656911"/>
                </a:lnTo>
                <a:lnTo>
                  <a:pt x="2784593" y="2690880"/>
                </a:lnTo>
                <a:lnTo>
                  <a:pt x="2776019" y="2717548"/>
                </a:lnTo>
                <a:lnTo>
                  <a:pt x="2766810" y="2743898"/>
                </a:lnTo>
                <a:lnTo>
                  <a:pt x="2757600" y="2770248"/>
                </a:lnTo>
                <a:lnTo>
                  <a:pt x="2747756" y="2796915"/>
                </a:lnTo>
                <a:lnTo>
                  <a:pt x="2737594" y="2823265"/>
                </a:lnTo>
                <a:lnTo>
                  <a:pt x="2727115" y="2849298"/>
                </a:lnTo>
                <a:lnTo>
                  <a:pt x="2716318" y="2875330"/>
                </a:lnTo>
                <a:lnTo>
                  <a:pt x="2705203" y="2901045"/>
                </a:lnTo>
                <a:lnTo>
                  <a:pt x="2735054" y="2892156"/>
                </a:lnTo>
                <a:lnTo>
                  <a:pt x="2764904" y="2882632"/>
                </a:lnTo>
                <a:lnTo>
                  <a:pt x="2794438" y="2872156"/>
                </a:lnTo>
                <a:lnTo>
                  <a:pt x="2823970" y="2861679"/>
                </a:lnTo>
                <a:lnTo>
                  <a:pt x="2852868" y="2850568"/>
                </a:lnTo>
                <a:lnTo>
                  <a:pt x="2881766" y="2839139"/>
                </a:lnTo>
                <a:lnTo>
                  <a:pt x="2910982" y="2827075"/>
                </a:lnTo>
                <a:lnTo>
                  <a:pt x="2939245" y="2814693"/>
                </a:lnTo>
                <a:lnTo>
                  <a:pt x="2967825" y="2801677"/>
                </a:lnTo>
                <a:lnTo>
                  <a:pt x="2996088" y="2788343"/>
                </a:lnTo>
                <a:lnTo>
                  <a:pt x="3023716" y="2774057"/>
                </a:lnTo>
                <a:lnTo>
                  <a:pt x="3051343" y="2759454"/>
                </a:lnTo>
                <a:lnTo>
                  <a:pt x="3078971" y="2744533"/>
                </a:lnTo>
                <a:lnTo>
                  <a:pt x="3105964" y="2729294"/>
                </a:lnTo>
                <a:lnTo>
                  <a:pt x="3132638" y="2713103"/>
                </a:lnTo>
                <a:lnTo>
                  <a:pt x="3158996" y="2696594"/>
                </a:lnTo>
                <a:lnTo>
                  <a:pt x="3174239" y="2670879"/>
                </a:lnTo>
                <a:lnTo>
                  <a:pt x="3188529" y="2644847"/>
                </a:lnTo>
                <a:lnTo>
                  <a:pt x="3202502" y="2618814"/>
                </a:lnTo>
                <a:lnTo>
                  <a:pt x="3216157" y="2591829"/>
                </a:lnTo>
                <a:lnTo>
                  <a:pt x="3229177" y="2565162"/>
                </a:lnTo>
                <a:lnTo>
                  <a:pt x="3241879" y="2538494"/>
                </a:lnTo>
                <a:lnTo>
                  <a:pt x="3253946" y="2511192"/>
                </a:lnTo>
                <a:lnTo>
                  <a:pt x="3266014" y="2483889"/>
                </a:lnTo>
                <a:lnTo>
                  <a:pt x="3277128" y="2456269"/>
                </a:lnTo>
                <a:lnTo>
                  <a:pt x="3287925" y="2428649"/>
                </a:lnTo>
                <a:lnTo>
                  <a:pt x="3298722" y="2400712"/>
                </a:lnTo>
                <a:lnTo>
                  <a:pt x="3308566" y="2372775"/>
                </a:lnTo>
                <a:lnTo>
                  <a:pt x="3318094" y="2344202"/>
                </a:lnTo>
                <a:lnTo>
                  <a:pt x="3327303" y="2315947"/>
                </a:lnTo>
                <a:lnTo>
                  <a:pt x="3335877" y="2287692"/>
                </a:lnTo>
                <a:lnTo>
                  <a:pt x="3344133" y="2258803"/>
                </a:lnTo>
                <a:close/>
                <a:moveTo>
                  <a:pt x="3688686" y="2249279"/>
                </a:moveTo>
                <a:lnTo>
                  <a:pt x="3679159" y="2267057"/>
                </a:lnTo>
                <a:lnTo>
                  <a:pt x="3673760" y="2275946"/>
                </a:lnTo>
                <a:lnTo>
                  <a:pt x="3668679" y="2284835"/>
                </a:lnTo>
                <a:lnTo>
                  <a:pt x="3658835" y="2301026"/>
                </a:lnTo>
                <a:lnTo>
                  <a:pt x="3648673" y="2317217"/>
                </a:lnTo>
                <a:lnTo>
                  <a:pt x="3638511" y="2333091"/>
                </a:lnTo>
                <a:lnTo>
                  <a:pt x="3628032" y="2348647"/>
                </a:lnTo>
                <a:lnTo>
                  <a:pt x="3616917" y="2364203"/>
                </a:lnTo>
                <a:lnTo>
                  <a:pt x="3605802" y="2379441"/>
                </a:lnTo>
                <a:lnTo>
                  <a:pt x="3594688" y="2394680"/>
                </a:lnTo>
                <a:lnTo>
                  <a:pt x="3583256" y="2409601"/>
                </a:lnTo>
                <a:lnTo>
                  <a:pt x="3571506" y="2424522"/>
                </a:lnTo>
                <a:lnTo>
                  <a:pt x="3559756" y="2439126"/>
                </a:lnTo>
                <a:lnTo>
                  <a:pt x="3547689" y="2453412"/>
                </a:lnTo>
                <a:lnTo>
                  <a:pt x="3535304" y="2468016"/>
                </a:lnTo>
                <a:lnTo>
                  <a:pt x="3522920" y="2481984"/>
                </a:lnTo>
                <a:lnTo>
                  <a:pt x="3510217" y="2495953"/>
                </a:lnTo>
                <a:lnTo>
                  <a:pt x="3497197" y="2509922"/>
                </a:lnTo>
                <a:lnTo>
                  <a:pt x="3484495" y="2523256"/>
                </a:lnTo>
                <a:lnTo>
                  <a:pt x="3471157" y="2536907"/>
                </a:lnTo>
                <a:lnTo>
                  <a:pt x="3458137" y="2549923"/>
                </a:lnTo>
                <a:lnTo>
                  <a:pt x="3444482" y="2563257"/>
                </a:lnTo>
                <a:lnTo>
                  <a:pt x="3430510" y="2576273"/>
                </a:lnTo>
                <a:lnTo>
                  <a:pt x="3416854" y="2588972"/>
                </a:lnTo>
                <a:lnTo>
                  <a:pt x="3402882" y="2601671"/>
                </a:lnTo>
                <a:lnTo>
                  <a:pt x="3388592" y="2614052"/>
                </a:lnTo>
                <a:lnTo>
                  <a:pt x="3374302" y="2626116"/>
                </a:lnTo>
                <a:lnTo>
                  <a:pt x="3360011" y="2638180"/>
                </a:lnTo>
                <a:lnTo>
                  <a:pt x="3345086" y="2649926"/>
                </a:lnTo>
                <a:lnTo>
                  <a:pt x="3330478" y="2661990"/>
                </a:lnTo>
                <a:lnTo>
                  <a:pt x="3315870" y="2673419"/>
                </a:lnTo>
                <a:lnTo>
                  <a:pt x="3300628" y="2684531"/>
                </a:lnTo>
                <a:lnTo>
                  <a:pt x="3285702" y="2695960"/>
                </a:lnTo>
                <a:lnTo>
                  <a:pt x="3270460" y="2706754"/>
                </a:lnTo>
                <a:lnTo>
                  <a:pt x="3255216" y="2717548"/>
                </a:lnTo>
                <a:lnTo>
                  <a:pt x="3233305" y="2732151"/>
                </a:lnTo>
                <a:lnTo>
                  <a:pt x="3211393" y="2746755"/>
                </a:lnTo>
                <a:lnTo>
                  <a:pt x="3197421" y="2769930"/>
                </a:lnTo>
                <a:lnTo>
                  <a:pt x="3182496" y="2793105"/>
                </a:lnTo>
                <a:lnTo>
                  <a:pt x="3167570" y="2815963"/>
                </a:lnTo>
                <a:lnTo>
                  <a:pt x="3152010" y="2838504"/>
                </a:lnTo>
                <a:lnTo>
                  <a:pt x="3132321" y="2866441"/>
                </a:lnTo>
                <a:lnTo>
                  <a:pt x="3111997" y="2894061"/>
                </a:lnTo>
                <a:lnTo>
                  <a:pt x="3090721" y="2921046"/>
                </a:lnTo>
                <a:lnTo>
                  <a:pt x="3069127" y="2947714"/>
                </a:lnTo>
                <a:lnTo>
                  <a:pt x="3046898" y="2973746"/>
                </a:lnTo>
                <a:lnTo>
                  <a:pt x="3023716" y="2999461"/>
                </a:lnTo>
                <a:lnTo>
                  <a:pt x="3012284" y="3012160"/>
                </a:lnTo>
                <a:lnTo>
                  <a:pt x="3000216" y="3024541"/>
                </a:lnTo>
                <a:lnTo>
                  <a:pt x="2988466" y="3037240"/>
                </a:lnTo>
                <a:lnTo>
                  <a:pt x="2976399" y="3049304"/>
                </a:lnTo>
                <a:lnTo>
                  <a:pt x="2964014" y="3061368"/>
                </a:lnTo>
                <a:lnTo>
                  <a:pt x="2951947" y="3073432"/>
                </a:lnTo>
                <a:lnTo>
                  <a:pt x="2939245" y="3085178"/>
                </a:lnTo>
                <a:lnTo>
                  <a:pt x="2926542" y="3096925"/>
                </a:lnTo>
                <a:lnTo>
                  <a:pt x="2913840" y="3108036"/>
                </a:lnTo>
                <a:lnTo>
                  <a:pt x="2900820" y="3119783"/>
                </a:lnTo>
                <a:lnTo>
                  <a:pt x="2887800" y="3130894"/>
                </a:lnTo>
                <a:lnTo>
                  <a:pt x="2874780" y="3141688"/>
                </a:lnTo>
                <a:lnTo>
                  <a:pt x="2861125" y="3152482"/>
                </a:lnTo>
                <a:lnTo>
                  <a:pt x="2847470" y="3163276"/>
                </a:lnTo>
                <a:lnTo>
                  <a:pt x="2834132" y="3173753"/>
                </a:lnTo>
                <a:lnTo>
                  <a:pt x="2820160" y="3184229"/>
                </a:lnTo>
                <a:lnTo>
                  <a:pt x="2806505" y="3194071"/>
                </a:lnTo>
                <a:lnTo>
                  <a:pt x="2792214" y="3204547"/>
                </a:lnTo>
                <a:lnTo>
                  <a:pt x="2777924" y="3214071"/>
                </a:lnTo>
                <a:lnTo>
                  <a:pt x="2763317" y="3223595"/>
                </a:lnTo>
                <a:lnTo>
                  <a:pt x="2766492" y="3222643"/>
                </a:lnTo>
                <a:lnTo>
                  <a:pt x="2769350" y="3221691"/>
                </a:lnTo>
                <a:lnTo>
                  <a:pt x="2787769" y="3213754"/>
                </a:lnTo>
                <a:lnTo>
                  <a:pt x="2806505" y="3205817"/>
                </a:lnTo>
                <a:lnTo>
                  <a:pt x="2824606" y="3197563"/>
                </a:lnTo>
                <a:lnTo>
                  <a:pt x="2843024" y="3188991"/>
                </a:lnTo>
                <a:lnTo>
                  <a:pt x="2861125" y="3180102"/>
                </a:lnTo>
                <a:lnTo>
                  <a:pt x="2878908" y="3171213"/>
                </a:lnTo>
                <a:lnTo>
                  <a:pt x="2896692" y="3162006"/>
                </a:lnTo>
                <a:lnTo>
                  <a:pt x="2914475" y="3152482"/>
                </a:lnTo>
                <a:lnTo>
                  <a:pt x="2932258" y="3142958"/>
                </a:lnTo>
                <a:lnTo>
                  <a:pt x="2949724" y="3133116"/>
                </a:lnTo>
                <a:lnTo>
                  <a:pt x="2967508" y="3123275"/>
                </a:lnTo>
                <a:lnTo>
                  <a:pt x="2984656" y="3113116"/>
                </a:lnTo>
                <a:lnTo>
                  <a:pt x="3001804" y="3102639"/>
                </a:lnTo>
                <a:lnTo>
                  <a:pt x="3018952" y="3091845"/>
                </a:lnTo>
                <a:lnTo>
                  <a:pt x="3035783" y="3081051"/>
                </a:lnTo>
                <a:lnTo>
                  <a:pt x="3052614" y="3069940"/>
                </a:lnTo>
                <a:lnTo>
                  <a:pt x="3069444" y="3058511"/>
                </a:lnTo>
                <a:lnTo>
                  <a:pt x="3085957" y="3047082"/>
                </a:lnTo>
                <a:lnTo>
                  <a:pt x="3101835" y="3035653"/>
                </a:lnTo>
                <a:lnTo>
                  <a:pt x="3118031" y="3023589"/>
                </a:lnTo>
                <a:lnTo>
                  <a:pt x="3134226" y="3011525"/>
                </a:lnTo>
                <a:lnTo>
                  <a:pt x="3150104" y="2999144"/>
                </a:lnTo>
                <a:lnTo>
                  <a:pt x="3165982" y="2986762"/>
                </a:lnTo>
                <a:lnTo>
                  <a:pt x="3181860" y="2974064"/>
                </a:lnTo>
                <a:lnTo>
                  <a:pt x="3197103" y="2961365"/>
                </a:lnTo>
                <a:lnTo>
                  <a:pt x="3212664" y="2948031"/>
                </a:lnTo>
                <a:lnTo>
                  <a:pt x="3227589" y="2935015"/>
                </a:lnTo>
                <a:lnTo>
                  <a:pt x="3242514" y="2921681"/>
                </a:lnTo>
                <a:lnTo>
                  <a:pt x="3257440" y="2908030"/>
                </a:lnTo>
                <a:lnTo>
                  <a:pt x="3272047" y="2894379"/>
                </a:lnTo>
                <a:lnTo>
                  <a:pt x="3286338" y="2880092"/>
                </a:lnTo>
                <a:lnTo>
                  <a:pt x="3300945" y="2866441"/>
                </a:lnTo>
                <a:lnTo>
                  <a:pt x="3314918" y="2851838"/>
                </a:lnTo>
                <a:lnTo>
                  <a:pt x="3328890" y="2837234"/>
                </a:lnTo>
                <a:lnTo>
                  <a:pt x="3342863" y="2822948"/>
                </a:lnTo>
                <a:lnTo>
                  <a:pt x="3356518" y="2808027"/>
                </a:lnTo>
                <a:lnTo>
                  <a:pt x="3369538" y="2793105"/>
                </a:lnTo>
                <a:lnTo>
                  <a:pt x="3382876" y="2777867"/>
                </a:lnTo>
                <a:lnTo>
                  <a:pt x="3395896" y="2762628"/>
                </a:lnTo>
                <a:lnTo>
                  <a:pt x="3408916" y="2747072"/>
                </a:lnTo>
                <a:lnTo>
                  <a:pt x="3421300" y="2731516"/>
                </a:lnTo>
                <a:lnTo>
                  <a:pt x="3434003" y="2715643"/>
                </a:lnTo>
                <a:lnTo>
                  <a:pt x="3446070" y="2699769"/>
                </a:lnTo>
                <a:lnTo>
                  <a:pt x="3458455" y="2683578"/>
                </a:lnTo>
                <a:lnTo>
                  <a:pt x="3470204" y="2667387"/>
                </a:lnTo>
                <a:lnTo>
                  <a:pt x="3481637" y="2650879"/>
                </a:lnTo>
                <a:lnTo>
                  <a:pt x="3493386" y="2634370"/>
                </a:lnTo>
                <a:lnTo>
                  <a:pt x="3504818" y="2617862"/>
                </a:lnTo>
                <a:lnTo>
                  <a:pt x="3515616" y="2601036"/>
                </a:lnTo>
                <a:lnTo>
                  <a:pt x="3526730" y="2584527"/>
                </a:lnTo>
                <a:lnTo>
                  <a:pt x="3537210" y="2567067"/>
                </a:lnTo>
                <a:lnTo>
                  <a:pt x="3547689" y="2549923"/>
                </a:lnTo>
                <a:lnTo>
                  <a:pt x="3557851" y="2532780"/>
                </a:lnTo>
                <a:lnTo>
                  <a:pt x="3568330" y="2515319"/>
                </a:lnTo>
                <a:lnTo>
                  <a:pt x="3577857" y="2497858"/>
                </a:lnTo>
                <a:lnTo>
                  <a:pt x="3587384" y="2480080"/>
                </a:lnTo>
                <a:lnTo>
                  <a:pt x="3596911" y="2462301"/>
                </a:lnTo>
                <a:lnTo>
                  <a:pt x="3606120" y="2444523"/>
                </a:lnTo>
                <a:lnTo>
                  <a:pt x="3615012" y="2426427"/>
                </a:lnTo>
                <a:lnTo>
                  <a:pt x="3623586" y="2408331"/>
                </a:lnTo>
                <a:lnTo>
                  <a:pt x="3632160" y="2390235"/>
                </a:lnTo>
                <a:lnTo>
                  <a:pt x="3640416" y="2371505"/>
                </a:lnTo>
                <a:lnTo>
                  <a:pt x="3648356" y="2353091"/>
                </a:lnTo>
                <a:lnTo>
                  <a:pt x="3656294" y="2334678"/>
                </a:lnTo>
                <a:lnTo>
                  <a:pt x="3664868" y="2313725"/>
                </a:lnTo>
                <a:lnTo>
                  <a:pt x="3673125" y="2292455"/>
                </a:lnTo>
                <a:lnTo>
                  <a:pt x="3681064" y="2271184"/>
                </a:lnTo>
                <a:lnTo>
                  <a:pt x="3688686" y="2249279"/>
                </a:lnTo>
                <a:close/>
                <a:moveTo>
                  <a:pt x="1219922" y="2218024"/>
                </a:moveTo>
                <a:lnTo>
                  <a:pt x="1219922" y="2474059"/>
                </a:lnTo>
                <a:lnTo>
                  <a:pt x="1226578" y="2472473"/>
                </a:lnTo>
                <a:lnTo>
                  <a:pt x="1233234" y="2470569"/>
                </a:lnTo>
                <a:lnTo>
                  <a:pt x="1239256" y="2468665"/>
                </a:lnTo>
                <a:lnTo>
                  <a:pt x="1245595" y="2466762"/>
                </a:lnTo>
                <a:lnTo>
                  <a:pt x="1251934" y="2464224"/>
                </a:lnTo>
                <a:lnTo>
                  <a:pt x="1257639" y="2461686"/>
                </a:lnTo>
                <a:lnTo>
                  <a:pt x="1263661" y="2459147"/>
                </a:lnTo>
                <a:lnTo>
                  <a:pt x="1269366" y="2455975"/>
                </a:lnTo>
                <a:lnTo>
                  <a:pt x="1274755" y="2453119"/>
                </a:lnTo>
                <a:lnTo>
                  <a:pt x="1280143" y="2449947"/>
                </a:lnTo>
                <a:lnTo>
                  <a:pt x="1285531" y="2446457"/>
                </a:lnTo>
                <a:lnTo>
                  <a:pt x="1290285" y="2442967"/>
                </a:lnTo>
                <a:lnTo>
                  <a:pt x="1295040" y="2439160"/>
                </a:lnTo>
                <a:lnTo>
                  <a:pt x="1299477" y="2435352"/>
                </a:lnTo>
                <a:lnTo>
                  <a:pt x="1304231" y="2431545"/>
                </a:lnTo>
                <a:lnTo>
                  <a:pt x="1308352" y="2427421"/>
                </a:lnTo>
                <a:lnTo>
                  <a:pt x="1312472" y="2423296"/>
                </a:lnTo>
                <a:lnTo>
                  <a:pt x="1315958" y="2418537"/>
                </a:lnTo>
                <a:lnTo>
                  <a:pt x="1319762" y="2414413"/>
                </a:lnTo>
                <a:lnTo>
                  <a:pt x="1323248" y="2409654"/>
                </a:lnTo>
                <a:lnTo>
                  <a:pt x="1326418" y="2404577"/>
                </a:lnTo>
                <a:lnTo>
                  <a:pt x="1329271" y="2399818"/>
                </a:lnTo>
                <a:lnTo>
                  <a:pt x="1331806" y="2394742"/>
                </a:lnTo>
                <a:lnTo>
                  <a:pt x="1334025" y="2389983"/>
                </a:lnTo>
                <a:lnTo>
                  <a:pt x="1336244" y="2384590"/>
                </a:lnTo>
                <a:lnTo>
                  <a:pt x="1338145" y="2379196"/>
                </a:lnTo>
                <a:lnTo>
                  <a:pt x="1339730" y="2374120"/>
                </a:lnTo>
                <a:lnTo>
                  <a:pt x="1340998" y="2368409"/>
                </a:lnTo>
                <a:lnTo>
                  <a:pt x="1341949" y="2362698"/>
                </a:lnTo>
                <a:lnTo>
                  <a:pt x="1342583" y="2357622"/>
                </a:lnTo>
                <a:lnTo>
                  <a:pt x="1343533" y="2351594"/>
                </a:lnTo>
                <a:lnTo>
                  <a:pt x="1343533" y="2345883"/>
                </a:lnTo>
                <a:lnTo>
                  <a:pt x="1343533" y="2340489"/>
                </a:lnTo>
                <a:lnTo>
                  <a:pt x="1342583" y="2334779"/>
                </a:lnTo>
                <a:lnTo>
                  <a:pt x="1341949" y="2329068"/>
                </a:lnTo>
                <a:lnTo>
                  <a:pt x="1340998" y="2323674"/>
                </a:lnTo>
                <a:lnTo>
                  <a:pt x="1339730" y="2317963"/>
                </a:lnTo>
                <a:lnTo>
                  <a:pt x="1338145" y="2312887"/>
                </a:lnTo>
                <a:lnTo>
                  <a:pt x="1336244" y="2307494"/>
                </a:lnTo>
                <a:lnTo>
                  <a:pt x="1334025" y="2302100"/>
                </a:lnTo>
                <a:lnTo>
                  <a:pt x="1331806" y="2297341"/>
                </a:lnTo>
                <a:lnTo>
                  <a:pt x="1329271" y="2292265"/>
                </a:lnTo>
                <a:lnTo>
                  <a:pt x="1326418" y="2287506"/>
                </a:lnTo>
                <a:lnTo>
                  <a:pt x="1323248" y="2282747"/>
                </a:lnTo>
                <a:lnTo>
                  <a:pt x="1319762" y="2277670"/>
                </a:lnTo>
                <a:lnTo>
                  <a:pt x="1315958" y="2273546"/>
                </a:lnTo>
                <a:lnTo>
                  <a:pt x="1312472" y="2268787"/>
                </a:lnTo>
                <a:lnTo>
                  <a:pt x="1308352" y="2264662"/>
                </a:lnTo>
                <a:lnTo>
                  <a:pt x="1304231" y="2260538"/>
                </a:lnTo>
                <a:lnTo>
                  <a:pt x="1299477" y="2256731"/>
                </a:lnTo>
                <a:lnTo>
                  <a:pt x="1295040" y="2252606"/>
                </a:lnTo>
                <a:lnTo>
                  <a:pt x="1290285" y="2249116"/>
                </a:lnTo>
                <a:lnTo>
                  <a:pt x="1285531" y="2245626"/>
                </a:lnTo>
                <a:lnTo>
                  <a:pt x="1280143" y="2242136"/>
                </a:lnTo>
                <a:lnTo>
                  <a:pt x="1274755" y="2238964"/>
                </a:lnTo>
                <a:lnTo>
                  <a:pt x="1269366" y="2235791"/>
                </a:lnTo>
                <a:lnTo>
                  <a:pt x="1263661" y="2232936"/>
                </a:lnTo>
                <a:lnTo>
                  <a:pt x="1257639" y="2230397"/>
                </a:lnTo>
                <a:lnTo>
                  <a:pt x="1251934" y="2227859"/>
                </a:lnTo>
                <a:lnTo>
                  <a:pt x="1245595" y="2225321"/>
                </a:lnTo>
                <a:lnTo>
                  <a:pt x="1239256" y="2223418"/>
                </a:lnTo>
                <a:lnTo>
                  <a:pt x="1233234" y="2221514"/>
                </a:lnTo>
                <a:lnTo>
                  <a:pt x="1226578" y="2219928"/>
                </a:lnTo>
                <a:lnTo>
                  <a:pt x="1219922" y="2218024"/>
                </a:lnTo>
                <a:close/>
                <a:moveTo>
                  <a:pt x="3722982" y="1986413"/>
                </a:moveTo>
                <a:lnTo>
                  <a:pt x="3714090" y="1997207"/>
                </a:lnTo>
                <a:lnTo>
                  <a:pt x="3705199" y="2008001"/>
                </a:lnTo>
                <a:lnTo>
                  <a:pt x="3695672" y="2018160"/>
                </a:lnTo>
                <a:lnTo>
                  <a:pt x="3685828" y="2028319"/>
                </a:lnTo>
                <a:lnTo>
                  <a:pt x="3676301" y="2038161"/>
                </a:lnTo>
                <a:lnTo>
                  <a:pt x="3666456" y="2047685"/>
                </a:lnTo>
                <a:lnTo>
                  <a:pt x="3656612" y="2057209"/>
                </a:lnTo>
                <a:lnTo>
                  <a:pt x="3646450" y="2067050"/>
                </a:lnTo>
                <a:lnTo>
                  <a:pt x="3636288" y="2075940"/>
                </a:lnTo>
                <a:lnTo>
                  <a:pt x="3625491" y="2085146"/>
                </a:lnTo>
                <a:lnTo>
                  <a:pt x="3615329" y="2093718"/>
                </a:lnTo>
                <a:lnTo>
                  <a:pt x="3604532" y="2102290"/>
                </a:lnTo>
                <a:lnTo>
                  <a:pt x="3594053" y="2110861"/>
                </a:lnTo>
                <a:lnTo>
                  <a:pt x="3582938" y="2119116"/>
                </a:lnTo>
                <a:lnTo>
                  <a:pt x="3561026" y="2135307"/>
                </a:lnTo>
                <a:lnTo>
                  <a:pt x="3544831" y="2146418"/>
                </a:lnTo>
                <a:lnTo>
                  <a:pt x="3528636" y="2156895"/>
                </a:lnTo>
                <a:lnTo>
                  <a:pt x="3512122" y="2167371"/>
                </a:lnTo>
                <a:lnTo>
                  <a:pt x="3495609" y="2177848"/>
                </a:lnTo>
                <a:lnTo>
                  <a:pt x="3479096" y="2187689"/>
                </a:lnTo>
                <a:lnTo>
                  <a:pt x="3462266" y="2197531"/>
                </a:lnTo>
                <a:lnTo>
                  <a:pt x="3445435" y="2207055"/>
                </a:lnTo>
                <a:lnTo>
                  <a:pt x="3428286" y="2216262"/>
                </a:lnTo>
                <a:lnTo>
                  <a:pt x="3421936" y="2241342"/>
                </a:lnTo>
                <a:lnTo>
                  <a:pt x="3415267" y="2266422"/>
                </a:lnTo>
                <a:lnTo>
                  <a:pt x="3408598" y="2291185"/>
                </a:lnTo>
                <a:lnTo>
                  <a:pt x="3401294" y="2315947"/>
                </a:lnTo>
                <a:lnTo>
                  <a:pt x="3393672" y="2340710"/>
                </a:lnTo>
                <a:lnTo>
                  <a:pt x="3385734" y="2365473"/>
                </a:lnTo>
                <a:lnTo>
                  <a:pt x="3377477" y="2389918"/>
                </a:lnTo>
                <a:lnTo>
                  <a:pt x="3368903" y="2414046"/>
                </a:lnTo>
                <a:lnTo>
                  <a:pt x="3360011" y="2438491"/>
                </a:lnTo>
                <a:lnTo>
                  <a:pt x="3350802" y="2462619"/>
                </a:lnTo>
                <a:lnTo>
                  <a:pt x="3341275" y="2486746"/>
                </a:lnTo>
                <a:lnTo>
                  <a:pt x="3331431" y="2510557"/>
                </a:lnTo>
                <a:lnTo>
                  <a:pt x="3320952" y="2534367"/>
                </a:lnTo>
                <a:lnTo>
                  <a:pt x="3310472" y="2557860"/>
                </a:lnTo>
                <a:lnTo>
                  <a:pt x="3299992" y="2581353"/>
                </a:lnTo>
                <a:lnTo>
                  <a:pt x="3288878" y="2604845"/>
                </a:lnTo>
                <a:lnTo>
                  <a:pt x="3312060" y="2585797"/>
                </a:lnTo>
                <a:lnTo>
                  <a:pt x="3335242" y="2566432"/>
                </a:lnTo>
                <a:lnTo>
                  <a:pt x="3358106" y="2546748"/>
                </a:lnTo>
                <a:lnTo>
                  <a:pt x="3380335" y="2526430"/>
                </a:lnTo>
                <a:lnTo>
                  <a:pt x="3402247" y="2505477"/>
                </a:lnTo>
                <a:lnTo>
                  <a:pt x="3423523" y="2484524"/>
                </a:lnTo>
                <a:lnTo>
                  <a:pt x="3444482" y="2462619"/>
                </a:lnTo>
                <a:lnTo>
                  <a:pt x="3464806" y="2441031"/>
                </a:lnTo>
                <a:lnTo>
                  <a:pt x="3485130" y="2418173"/>
                </a:lnTo>
                <a:lnTo>
                  <a:pt x="3504183" y="2395315"/>
                </a:lnTo>
                <a:lnTo>
                  <a:pt x="3522920" y="2371822"/>
                </a:lnTo>
                <a:lnTo>
                  <a:pt x="3541338" y="2348329"/>
                </a:lnTo>
                <a:lnTo>
                  <a:pt x="3558804" y="2323884"/>
                </a:lnTo>
                <a:lnTo>
                  <a:pt x="3575952" y="2299121"/>
                </a:lnTo>
                <a:lnTo>
                  <a:pt x="3592465" y="2274041"/>
                </a:lnTo>
                <a:lnTo>
                  <a:pt x="3608343" y="2248644"/>
                </a:lnTo>
                <a:lnTo>
                  <a:pt x="3617552" y="2233088"/>
                </a:lnTo>
                <a:lnTo>
                  <a:pt x="3626444" y="2217531"/>
                </a:lnTo>
                <a:lnTo>
                  <a:pt x="3635018" y="2201658"/>
                </a:lnTo>
                <a:lnTo>
                  <a:pt x="3643274" y="2186102"/>
                </a:lnTo>
                <a:lnTo>
                  <a:pt x="3651531" y="2169911"/>
                </a:lnTo>
                <a:lnTo>
                  <a:pt x="3659470" y="2154037"/>
                </a:lnTo>
                <a:lnTo>
                  <a:pt x="3667092" y="2137529"/>
                </a:lnTo>
                <a:lnTo>
                  <a:pt x="3674395" y="2121338"/>
                </a:lnTo>
                <a:lnTo>
                  <a:pt x="3681699" y="2104829"/>
                </a:lnTo>
                <a:lnTo>
                  <a:pt x="3688368" y="2088003"/>
                </a:lnTo>
                <a:lnTo>
                  <a:pt x="3695037" y="2071495"/>
                </a:lnTo>
                <a:lnTo>
                  <a:pt x="3701070" y="2054669"/>
                </a:lnTo>
                <a:lnTo>
                  <a:pt x="3707104" y="2037843"/>
                </a:lnTo>
                <a:lnTo>
                  <a:pt x="3712820" y="2020700"/>
                </a:lnTo>
                <a:lnTo>
                  <a:pt x="3717901" y="2003556"/>
                </a:lnTo>
                <a:lnTo>
                  <a:pt x="3722982" y="1986413"/>
                </a:lnTo>
                <a:close/>
                <a:moveTo>
                  <a:pt x="1135929" y="1865857"/>
                </a:moveTo>
                <a:lnTo>
                  <a:pt x="1129273" y="1867443"/>
                </a:lnTo>
                <a:lnTo>
                  <a:pt x="1122617" y="1869030"/>
                </a:lnTo>
                <a:lnTo>
                  <a:pt x="1116278" y="1870933"/>
                </a:lnTo>
                <a:lnTo>
                  <a:pt x="1110256" y="1873471"/>
                </a:lnTo>
                <a:lnTo>
                  <a:pt x="1103917" y="1875692"/>
                </a:lnTo>
                <a:lnTo>
                  <a:pt x="1098211" y="1877913"/>
                </a:lnTo>
                <a:lnTo>
                  <a:pt x="1092189" y="1880769"/>
                </a:lnTo>
                <a:lnTo>
                  <a:pt x="1086484" y="1883624"/>
                </a:lnTo>
                <a:lnTo>
                  <a:pt x="1080779" y="1886479"/>
                </a:lnTo>
                <a:lnTo>
                  <a:pt x="1075708" y="1889969"/>
                </a:lnTo>
                <a:lnTo>
                  <a:pt x="1070320" y="1893142"/>
                </a:lnTo>
                <a:lnTo>
                  <a:pt x="1065565" y="1896632"/>
                </a:lnTo>
                <a:lnTo>
                  <a:pt x="1060494" y="1900439"/>
                </a:lnTo>
                <a:lnTo>
                  <a:pt x="1056057" y="1904246"/>
                </a:lnTo>
                <a:lnTo>
                  <a:pt x="1051619" y="1908371"/>
                </a:lnTo>
                <a:lnTo>
                  <a:pt x="1047499" y="1912495"/>
                </a:lnTo>
                <a:lnTo>
                  <a:pt x="1043378" y="1916937"/>
                </a:lnTo>
                <a:lnTo>
                  <a:pt x="1039575" y="1921062"/>
                </a:lnTo>
                <a:lnTo>
                  <a:pt x="1035772" y="1925821"/>
                </a:lnTo>
                <a:lnTo>
                  <a:pt x="1032602" y="1930262"/>
                </a:lnTo>
                <a:lnTo>
                  <a:pt x="1029433" y="1935021"/>
                </a:lnTo>
                <a:lnTo>
                  <a:pt x="1026580" y="1940098"/>
                </a:lnTo>
                <a:lnTo>
                  <a:pt x="1024044" y="1944857"/>
                </a:lnTo>
                <a:lnTo>
                  <a:pt x="1021509" y="1950250"/>
                </a:lnTo>
                <a:lnTo>
                  <a:pt x="1019290" y="1955326"/>
                </a:lnTo>
                <a:lnTo>
                  <a:pt x="1017705" y="1960720"/>
                </a:lnTo>
                <a:lnTo>
                  <a:pt x="1016120" y="1966114"/>
                </a:lnTo>
                <a:lnTo>
                  <a:pt x="1014853" y="1971190"/>
                </a:lnTo>
                <a:lnTo>
                  <a:pt x="1013902" y="1976901"/>
                </a:lnTo>
                <a:lnTo>
                  <a:pt x="1012634" y="1982611"/>
                </a:lnTo>
                <a:lnTo>
                  <a:pt x="1012317" y="1988005"/>
                </a:lnTo>
                <a:lnTo>
                  <a:pt x="1012317" y="1994033"/>
                </a:lnTo>
                <a:lnTo>
                  <a:pt x="1012317" y="1999744"/>
                </a:lnTo>
                <a:lnTo>
                  <a:pt x="1012634" y="2005137"/>
                </a:lnTo>
                <a:lnTo>
                  <a:pt x="1013902" y="2010848"/>
                </a:lnTo>
                <a:lnTo>
                  <a:pt x="1014853" y="2016559"/>
                </a:lnTo>
                <a:lnTo>
                  <a:pt x="1016120" y="2021635"/>
                </a:lnTo>
                <a:lnTo>
                  <a:pt x="1017705" y="2027346"/>
                </a:lnTo>
                <a:lnTo>
                  <a:pt x="1019290" y="2032740"/>
                </a:lnTo>
                <a:lnTo>
                  <a:pt x="1021509" y="2037499"/>
                </a:lnTo>
                <a:lnTo>
                  <a:pt x="1024044" y="2042892"/>
                </a:lnTo>
                <a:lnTo>
                  <a:pt x="1026580" y="2047651"/>
                </a:lnTo>
                <a:lnTo>
                  <a:pt x="1029433" y="2052728"/>
                </a:lnTo>
                <a:lnTo>
                  <a:pt x="1032602" y="2057169"/>
                </a:lnTo>
                <a:lnTo>
                  <a:pt x="1035772" y="2061928"/>
                </a:lnTo>
                <a:lnTo>
                  <a:pt x="1039575" y="2066687"/>
                </a:lnTo>
                <a:lnTo>
                  <a:pt x="1043378" y="2070812"/>
                </a:lnTo>
                <a:lnTo>
                  <a:pt x="1047499" y="2075254"/>
                </a:lnTo>
                <a:lnTo>
                  <a:pt x="1051619" y="2079378"/>
                </a:lnTo>
                <a:lnTo>
                  <a:pt x="1056057" y="2083185"/>
                </a:lnTo>
                <a:lnTo>
                  <a:pt x="1060494" y="2087310"/>
                </a:lnTo>
                <a:lnTo>
                  <a:pt x="1065565" y="2090800"/>
                </a:lnTo>
                <a:lnTo>
                  <a:pt x="1070320" y="2094607"/>
                </a:lnTo>
                <a:lnTo>
                  <a:pt x="1075708" y="2097780"/>
                </a:lnTo>
                <a:lnTo>
                  <a:pt x="1080779" y="2101270"/>
                </a:lnTo>
                <a:lnTo>
                  <a:pt x="1086484" y="2104125"/>
                </a:lnTo>
                <a:lnTo>
                  <a:pt x="1092189" y="2106980"/>
                </a:lnTo>
                <a:lnTo>
                  <a:pt x="1098211" y="2109836"/>
                </a:lnTo>
                <a:lnTo>
                  <a:pt x="1103917" y="2112374"/>
                </a:lnTo>
                <a:lnTo>
                  <a:pt x="1110256" y="2114595"/>
                </a:lnTo>
                <a:lnTo>
                  <a:pt x="1116278" y="2116498"/>
                </a:lnTo>
                <a:lnTo>
                  <a:pt x="1122617" y="2118719"/>
                </a:lnTo>
                <a:lnTo>
                  <a:pt x="1129273" y="2120306"/>
                </a:lnTo>
                <a:lnTo>
                  <a:pt x="1135929" y="2121892"/>
                </a:lnTo>
                <a:lnTo>
                  <a:pt x="1135929" y="1865857"/>
                </a:lnTo>
                <a:close/>
                <a:moveTo>
                  <a:pt x="3488623" y="1743231"/>
                </a:moveTo>
                <a:lnTo>
                  <a:pt x="3487988" y="1767358"/>
                </a:lnTo>
                <a:lnTo>
                  <a:pt x="3487353" y="1791169"/>
                </a:lnTo>
                <a:lnTo>
                  <a:pt x="3486400" y="1814979"/>
                </a:lnTo>
                <a:lnTo>
                  <a:pt x="3485130" y="1839107"/>
                </a:lnTo>
                <a:lnTo>
                  <a:pt x="3483542" y="1862599"/>
                </a:lnTo>
                <a:lnTo>
                  <a:pt x="3481637" y="1886410"/>
                </a:lnTo>
                <a:lnTo>
                  <a:pt x="3479414" y="1910537"/>
                </a:lnTo>
                <a:lnTo>
                  <a:pt x="3477191" y="1934348"/>
                </a:lnTo>
                <a:lnTo>
                  <a:pt x="3474333" y="1958158"/>
                </a:lnTo>
                <a:lnTo>
                  <a:pt x="3471475" y="1981968"/>
                </a:lnTo>
                <a:lnTo>
                  <a:pt x="3468617" y="2005461"/>
                </a:lnTo>
                <a:lnTo>
                  <a:pt x="3464806" y="2029271"/>
                </a:lnTo>
                <a:lnTo>
                  <a:pt x="3461313" y="2053082"/>
                </a:lnTo>
                <a:lnTo>
                  <a:pt x="3457184" y="2076575"/>
                </a:lnTo>
                <a:lnTo>
                  <a:pt x="3453374" y="2100067"/>
                </a:lnTo>
                <a:lnTo>
                  <a:pt x="3448610" y="2123560"/>
                </a:lnTo>
                <a:lnTo>
                  <a:pt x="3467029" y="2112766"/>
                </a:lnTo>
                <a:lnTo>
                  <a:pt x="3484812" y="2101337"/>
                </a:lnTo>
                <a:lnTo>
                  <a:pt x="3502596" y="2089591"/>
                </a:lnTo>
                <a:lnTo>
                  <a:pt x="3520061" y="2077844"/>
                </a:lnTo>
                <a:lnTo>
                  <a:pt x="3532128" y="2068955"/>
                </a:lnTo>
                <a:lnTo>
                  <a:pt x="3544196" y="2060066"/>
                </a:lnTo>
                <a:lnTo>
                  <a:pt x="3555946" y="2051177"/>
                </a:lnTo>
                <a:lnTo>
                  <a:pt x="3567378" y="2041970"/>
                </a:lnTo>
                <a:lnTo>
                  <a:pt x="3579128" y="2032764"/>
                </a:lnTo>
                <a:lnTo>
                  <a:pt x="3590242" y="2022922"/>
                </a:lnTo>
                <a:lnTo>
                  <a:pt x="3601039" y="2013080"/>
                </a:lnTo>
                <a:lnTo>
                  <a:pt x="3612154" y="2003239"/>
                </a:lnTo>
                <a:lnTo>
                  <a:pt x="3622633" y="1993080"/>
                </a:lnTo>
                <a:lnTo>
                  <a:pt x="3632795" y="1982921"/>
                </a:lnTo>
                <a:lnTo>
                  <a:pt x="3642957" y="1972127"/>
                </a:lnTo>
                <a:lnTo>
                  <a:pt x="3653119" y="1961333"/>
                </a:lnTo>
                <a:lnTo>
                  <a:pt x="3662646" y="1950539"/>
                </a:lnTo>
                <a:lnTo>
                  <a:pt x="3671855" y="1939427"/>
                </a:lnTo>
                <a:lnTo>
                  <a:pt x="3680746" y="1927998"/>
                </a:lnTo>
                <a:lnTo>
                  <a:pt x="3689321" y="1916252"/>
                </a:lnTo>
                <a:lnTo>
                  <a:pt x="3696307" y="1906728"/>
                </a:lnTo>
                <a:lnTo>
                  <a:pt x="3702658" y="1896251"/>
                </a:lnTo>
                <a:lnTo>
                  <a:pt x="3709009" y="1886092"/>
                </a:lnTo>
                <a:lnTo>
                  <a:pt x="3715360" y="1875933"/>
                </a:lnTo>
                <a:lnTo>
                  <a:pt x="3721076" y="1865457"/>
                </a:lnTo>
                <a:lnTo>
                  <a:pt x="3726158" y="1854980"/>
                </a:lnTo>
                <a:lnTo>
                  <a:pt x="3731556" y="1844186"/>
                </a:lnTo>
                <a:lnTo>
                  <a:pt x="3736002" y="1833392"/>
                </a:lnTo>
                <a:lnTo>
                  <a:pt x="3740448" y="1822598"/>
                </a:lnTo>
                <a:lnTo>
                  <a:pt x="3744258" y="1811169"/>
                </a:lnTo>
                <a:lnTo>
                  <a:pt x="3748069" y="1800375"/>
                </a:lnTo>
                <a:lnTo>
                  <a:pt x="3751245" y="1789264"/>
                </a:lnTo>
                <a:lnTo>
                  <a:pt x="3754420" y="1777517"/>
                </a:lnTo>
                <a:lnTo>
                  <a:pt x="3756643" y="1766406"/>
                </a:lnTo>
                <a:lnTo>
                  <a:pt x="3758549" y="1754977"/>
                </a:lnTo>
                <a:lnTo>
                  <a:pt x="3760136" y="1743231"/>
                </a:lnTo>
                <a:lnTo>
                  <a:pt x="3488623" y="1743231"/>
                </a:lnTo>
                <a:close/>
                <a:moveTo>
                  <a:pt x="2924954" y="1743231"/>
                </a:moveTo>
                <a:lnTo>
                  <a:pt x="2924002" y="1781010"/>
                </a:lnTo>
                <a:lnTo>
                  <a:pt x="2923049" y="1818471"/>
                </a:lnTo>
                <a:lnTo>
                  <a:pt x="2922096" y="1855933"/>
                </a:lnTo>
                <a:lnTo>
                  <a:pt x="2920509" y="1893394"/>
                </a:lnTo>
                <a:lnTo>
                  <a:pt x="2918603" y="1930538"/>
                </a:lnTo>
                <a:lnTo>
                  <a:pt x="2916063" y="1968317"/>
                </a:lnTo>
                <a:lnTo>
                  <a:pt x="2913205" y="2005461"/>
                </a:lnTo>
                <a:lnTo>
                  <a:pt x="2910347" y="2043240"/>
                </a:lnTo>
                <a:lnTo>
                  <a:pt x="2906536" y="2080384"/>
                </a:lnTo>
                <a:lnTo>
                  <a:pt x="2902725" y="2117846"/>
                </a:lnTo>
                <a:lnTo>
                  <a:pt x="2898280" y="2154990"/>
                </a:lnTo>
                <a:lnTo>
                  <a:pt x="2893834" y="2192134"/>
                </a:lnTo>
                <a:lnTo>
                  <a:pt x="2888435" y="2229595"/>
                </a:lnTo>
                <a:lnTo>
                  <a:pt x="2883037" y="2266739"/>
                </a:lnTo>
                <a:lnTo>
                  <a:pt x="2877003" y="2303566"/>
                </a:lnTo>
                <a:lnTo>
                  <a:pt x="2870652" y="2340710"/>
                </a:lnTo>
                <a:lnTo>
                  <a:pt x="2897644" y="2334361"/>
                </a:lnTo>
                <a:lnTo>
                  <a:pt x="2924954" y="2327694"/>
                </a:lnTo>
                <a:lnTo>
                  <a:pt x="2951947" y="2321344"/>
                </a:lnTo>
                <a:lnTo>
                  <a:pt x="2978940" y="2314360"/>
                </a:lnTo>
                <a:lnTo>
                  <a:pt x="3005615" y="2306741"/>
                </a:lnTo>
                <a:lnTo>
                  <a:pt x="3032607" y="2299121"/>
                </a:lnTo>
                <a:lnTo>
                  <a:pt x="3059282" y="2291185"/>
                </a:lnTo>
                <a:lnTo>
                  <a:pt x="3085957" y="2282930"/>
                </a:lnTo>
                <a:lnTo>
                  <a:pt x="3121842" y="2271184"/>
                </a:lnTo>
                <a:lnTo>
                  <a:pt x="3157726" y="2258485"/>
                </a:lnTo>
                <a:lnTo>
                  <a:pt x="3193292" y="2245786"/>
                </a:lnTo>
                <a:lnTo>
                  <a:pt x="3228859" y="2231818"/>
                </a:lnTo>
                <a:lnTo>
                  <a:pt x="3246642" y="2224516"/>
                </a:lnTo>
                <a:lnTo>
                  <a:pt x="3264108" y="2217214"/>
                </a:lnTo>
                <a:lnTo>
                  <a:pt x="3281574" y="2209595"/>
                </a:lnTo>
                <a:lnTo>
                  <a:pt x="3298722" y="2201975"/>
                </a:lnTo>
                <a:lnTo>
                  <a:pt x="3315870" y="2194356"/>
                </a:lnTo>
                <a:lnTo>
                  <a:pt x="3333019" y="2186419"/>
                </a:lnTo>
                <a:lnTo>
                  <a:pt x="3350167" y="2178165"/>
                </a:lnTo>
                <a:lnTo>
                  <a:pt x="3366998" y="2169593"/>
                </a:lnTo>
                <a:lnTo>
                  <a:pt x="3372396" y="2143243"/>
                </a:lnTo>
                <a:lnTo>
                  <a:pt x="3378112" y="2116576"/>
                </a:lnTo>
                <a:lnTo>
                  <a:pt x="3383193" y="2090226"/>
                </a:lnTo>
                <a:lnTo>
                  <a:pt x="3387956" y="2063876"/>
                </a:lnTo>
                <a:lnTo>
                  <a:pt x="3392402" y="2037526"/>
                </a:lnTo>
                <a:lnTo>
                  <a:pt x="3396213" y="2010858"/>
                </a:lnTo>
                <a:lnTo>
                  <a:pt x="3400341" y="1984508"/>
                </a:lnTo>
                <a:lnTo>
                  <a:pt x="3403517" y="1957841"/>
                </a:lnTo>
                <a:lnTo>
                  <a:pt x="3406375" y="1931173"/>
                </a:lnTo>
                <a:lnTo>
                  <a:pt x="3409233" y="1904188"/>
                </a:lnTo>
                <a:lnTo>
                  <a:pt x="3411456" y="1877521"/>
                </a:lnTo>
                <a:lnTo>
                  <a:pt x="3413361" y="1850536"/>
                </a:lnTo>
                <a:lnTo>
                  <a:pt x="3414949" y="1823868"/>
                </a:lnTo>
                <a:lnTo>
                  <a:pt x="3416537" y="1797201"/>
                </a:lnTo>
                <a:lnTo>
                  <a:pt x="3417490" y="1770533"/>
                </a:lnTo>
                <a:lnTo>
                  <a:pt x="3418125" y="1743231"/>
                </a:lnTo>
                <a:lnTo>
                  <a:pt x="2924954" y="1743231"/>
                </a:lnTo>
                <a:close/>
                <a:moveTo>
                  <a:pt x="1135929" y="1741488"/>
                </a:moveTo>
                <a:lnTo>
                  <a:pt x="1219922" y="1741488"/>
                </a:lnTo>
                <a:lnTo>
                  <a:pt x="1219922" y="1776705"/>
                </a:lnTo>
                <a:lnTo>
                  <a:pt x="1232283" y="1778608"/>
                </a:lnTo>
                <a:lnTo>
                  <a:pt x="1244644" y="1780512"/>
                </a:lnTo>
                <a:lnTo>
                  <a:pt x="1256371" y="1783050"/>
                </a:lnTo>
                <a:lnTo>
                  <a:pt x="1268099" y="1785906"/>
                </a:lnTo>
                <a:lnTo>
                  <a:pt x="1279509" y="1789713"/>
                </a:lnTo>
                <a:lnTo>
                  <a:pt x="1290602" y="1793203"/>
                </a:lnTo>
                <a:lnTo>
                  <a:pt x="1301696" y="1797644"/>
                </a:lnTo>
                <a:lnTo>
                  <a:pt x="1312472" y="1801769"/>
                </a:lnTo>
                <a:lnTo>
                  <a:pt x="1322931" y="1806845"/>
                </a:lnTo>
                <a:lnTo>
                  <a:pt x="1332757" y="1812239"/>
                </a:lnTo>
                <a:lnTo>
                  <a:pt x="1342583" y="1817632"/>
                </a:lnTo>
                <a:lnTo>
                  <a:pt x="1352408" y="1823660"/>
                </a:lnTo>
                <a:lnTo>
                  <a:pt x="1361600" y="1829688"/>
                </a:lnTo>
                <a:lnTo>
                  <a:pt x="1370158" y="1836034"/>
                </a:lnTo>
                <a:lnTo>
                  <a:pt x="1378715" y="1843014"/>
                </a:lnTo>
                <a:lnTo>
                  <a:pt x="1386639" y="1849994"/>
                </a:lnTo>
                <a:lnTo>
                  <a:pt x="1394563" y="1857291"/>
                </a:lnTo>
                <a:lnTo>
                  <a:pt x="1401536" y="1865222"/>
                </a:lnTo>
                <a:lnTo>
                  <a:pt x="1408192" y="1873154"/>
                </a:lnTo>
                <a:lnTo>
                  <a:pt x="1414848" y="1881086"/>
                </a:lnTo>
                <a:lnTo>
                  <a:pt x="1420870" y="1889652"/>
                </a:lnTo>
                <a:lnTo>
                  <a:pt x="1426258" y="1898218"/>
                </a:lnTo>
                <a:lnTo>
                  <a:pt x="1431330" y="1906784"/>
                </a:lnTo>
                <a:lnTo>
                  <a:pt x="1436084" y="1915985"/>
                </a:lnTo>
                <a:lnTo>
                  <a:pt x="1440204" y="1924869"/>
                </a:lnTo>
                <a:lnTo>
                  <a:pt x="1443691" y="1934387"/>
                </a:lnTo>
                <a:lnTo>
                  <a:pt x="1446860" y="1943905"/>
                </a:lnTo>
                <a:lnTo>
                  <a:pt x="1449396" y="1953423"/>
                </a:lnTo>
                <a:lnTo>
                  <a:pt x="1451298" y="1963258"/>
                </a:lnTo>
                <a:lnTo>
                  <a:pt x="1452882" y="1973728"/>
                </a:lnTo>
                <a:lnTo>
                  <a:pt x="1453833" y="1983563"/>
                </a:lnTo>
                <a:lnTo>
                  <a:pt x="1454150" y="1994033"/>
                </a:lnTo>
                <a:lnTo>
                  <a:pt x="1344167" y="1994033"/>
                </a:lnTo>
                <a:lnTo>
                  <a:pt x="1343850" y="1988005"/>
                </a:lnTo>
                <a:lnTo>
                  <a:pt x="1343533" y="1982611"/>
                </a:lnTo>
                <a:lnTo>
                  <a:pt x="1342266" y="1976901"/>
                </a:lnTo>
                <a:lnTo>
                  <a:pt x="1341315" y="1971190"/>
                </a:lnTo>
                <a:lnTo>
                  <a:pt x="1340047" y="1966114"/>
                </a:lnTo>
                <a:lnTo>
                  <a:pt x="1338462" y="1960403"/>
                </a:lnTo>
                <a:lnTo>
                  <a:pt x="1336877" y="1955009"/>
                </a:lnTo>
                <a:lnTo>
                  <a:pt x="1334659" y="1949933"/>
                </a:lnTo>
                <a:lnTo>
                  <a:pt x="1332123" y="1944857"/>
                </a:lnTo>
                <a:lnTo>
                  <a:pt x="1329587" y="1940098"/>
                </a:lnTo>
                <a:lnTo>
                  <a:pt x="1326735" y="1935021"/>
                </a:lnTo>
                <a:lnTo>
                  <a:pt x="1323565" y="1930262"/>
                </a:lnTo>
                <a:lnTo>
                  <a:pt x="1320079" y="1925503"/>
                </a:lnTo>
                <a:lnTo>
                  <a:pt x="1316592" y="1921062"/>
                </a:lnTo>
                <a:lnTo>
                  <a:pt x="1312789" y="1916620"/>
                </a:lnTo>
                <a:lnTo>
                  <a:pt x="1308669" y="1912178"/>
                </a:lnTo>
                <a:lnTo>
                  <a:pt x="1304548" y="1908371"/>
                </a:lnTo>
                <a:lnTo>
                  <a:pt x="1299794" y="1904246"/>
                </a:lnTo>
                <a:lnTo>
                  <a:pt x="1295357" y="1900439"/>
                </a:lnTo>
                <a:lnTo>
                  <a:pt x="1290602" y="1896632"/>
                </a:lnTo>
                <a:lnTo>
                  <a:pt x="1285531" y="1893142"/>
                </a:lnTo>
                <a:lnTo>
                  <a:pt x="1280460" y="1889969"/>
                </a:lnTo>
                <a:lnTo>
                  <a:pt x="1274755" y="1886479"/>
                </a:lnTo>
                <a:lnTo>
                  <a:pt x="1269683" y="1883624"/>
                </a:lnTo>
                <a:lnTo>
                  <a:pt x="1263661" y="1880769"/>
                </a:lnTo>
                <a:lnTo>
                  <a:pt x="1257956" y="1877913"/>
                </a:lnTo>
                <a:lnTo>
                  <a:pt x="1251934" y="1875375"/>
                </a:lnTo>
                <a:lnTo>
                  <a:pt x="1245912" y="1873154"/>
                </a:lnTo>
                <a:lnTo>
                  <a:pt x="1239573" y="1870933"/>
                </a:lnTo>
                <a:lnTo>
                  <a:pt x="1233234" y="1869030"/>
                </a:lnTo>
                <a:lnTo>
                  <a:pt x="1226578" y="1867443"/>
                </a:lnTo>
                <a:lnTo>
                  <a:pt x="1219922" y="1865857"/>
                </a:lnTo>
                <a:lnTo>
                  <a:pt x="1219922" y="2128872"/>
                </a:lnTo>
                <a:lnTo>
                  <a:pt x="1232283" y="2130458"/>
                </a:lnTo>
                <a:lnTo>
                  <a:pt x="1244327" y="2132679"/>
                </a:lnTo>
                <a:lnTo>
                  <a:pt x="1256371" y="2135534"/>
                </a:lnTo>
                <a:lnTo>
                  <a:pt x="1268099" y="2138390"/>
                </a:lnTo>
                <a:lnTo>
                  <a:pt x="1279509" y="2141563"/>
                </a:lnTo>
                <a:lnTo>
                  <a:pt x="1290602" y="2145687"/>
                </a:lnTo>
                <a:lnTo>
                  <a:pt x="1301696" y="2149494"/>
                </a:lnTo>
                <a:lnTo>
                  <a:pt x="1312155" y="2154253"/>
                </a:lnTo>
                <a:lnTo>
                  <a:pt x="1322615" y="2159012"/>
                </a:lnTo>
                <a:lnTo>
                  <a:pt x="1332757" y="2164406"/>
                </a:lnTo>
                <a:lnTo>
                  <a:pt x="1342266" y="2170117"/>
                </a:lnTo>
                <a:lnTo>
                  <a:pt x="1352091" y="2175510"/>
                </a:lnTo>
                <a:lnTo>
                  <a:pt x="1361283" y="2181856"/>
                </a:lnTo>
                <a:lnTo>
                  <a:pt x="1369841" y="2188518"/>
                </a:lnTo>
                <a:lnTo>
                  <a:pt x="1378398" y="2195498"/>
                </a:lnTo>
                <a:lnTo>
                  <a:pt x="1386322" y="2202478"/>
                </a:lnTo>
                <a:lnTo>
                  <a:pt x="1394246" y="2209458"/>
                </a:lnTo>
                <a:lnTo>
                  <a:pt x="1401219" y="2217390"/>
                </a:lnTo>
                <a:lnTo>
                  <a:pt x="1407875" y="2225004"/>
                </a:lnTo>
                <a:lnTo>
                  <a:pt x="1414531" y="2233253"/>
                </a:lnTo>
                <a:lnTo>
                  <a:pt x="1420553" y="2241502"/>
                </a:lnTo>
                <a:lnTo>
                  <a:pt x="1425941" y="2250068"/>
                </a:lnTo>
                <a:lnTo>
                  <a:pt x="1431013" y="2258952"/>
                </a:lnTo>
                <a:lnTo>
                  <a:pt x="1435450" y="2267835"/>
                </a:lnTo>
                <a:lnTo>
                  <a:pt x="1439570" y="2277036"/>
                </a:lnTo>
                <a:lnTo>
                  <a:pt x="1443057" y="2286554"/>
                </a:lnTo>
                <a:lnTo>
                  <a:pt x="1446543" y="2296389"/>
                </a:lnTo>
                <a:lnTo>
                  <a:pt x="1448762" y="2305907"/>
                </a:lnTo>
                <a:lnTo>
                  <a:pt x="1450664" y="2315742"/>
                </a:lnTo>
                <a:lnTo>
                  <a:pt x="1452248" y="2325578"/>
                </a:lnTo>
                <a:lnTo>
                  <a:pt x="1453199" y="2335730"/>
                </a:lnTo>
                <a:lnTo>
                  <a:pt x="1453516" y="2345883"/>
                </a:lnTo>
                <a:lnTo>
                  <a:pt x="1453199" y="2356353"/>
                </a:lnTo>
                <a:lnTo>
                  <a:pt x="1452248" y="2366505"/>
                </a:lnTo>
                <a:lnTo>
                  <a:pt x="1450664" y="2376341"/>
                </a:lnTo>
                <a:lnTo>
                  <a:pt x="1448762" y="2386176"/>
                </a:lnTo>
                <a:lnTo>
                  <a:pt x="1446543" y="2395694"/>
                </a:lnTo>
                <a:lnTo>
                  <a:pt x="1443057" y="2405212"/>
                </a:lnTo>
                <a:lnTo>
                  <a:pt x="1439570" y="2415047"/>
                </a:lnTo>
                <a:lnTo>
                  <a:pt x="1435450" y="2424248"/>
                </a:lnTo>
                <a:lnTo>
                  <a:pt x="1431013" y="2433131"/>
                </a:lnTo>
                <a:lnTo>
                  <a:pt x="1425941" y="2442015"/>
                </a:lnTo>
                <a:lnTo>
                  <a:pt x="1420553" y="2450581"/>
                </a:lnTo>
                <a:lnTo>
                  <a:pt x="1414531" y="2458830"/>
                </a:lnTo>
                <a:lnTo>
                  <a:pt x="1407875" y="2467079"/>
                </a:lnTo>
                <a:lnTo>
                  <a:pt x="1401219" y="2475011"/>
                </a:lnTo>
                <a:lnTo>
                  <a:pt x="1394246" y="2482625"/>
                </a:lnTo>
                <a:lnTo>
                  <a:pt x="1386322" y="2489605"/>
                </a:lnTo>
                <a:lnTo>
                  <a:pt x="1378398" y="2496902"/>
                </a:lnTo>
                <a:lnTo>
                  <a:pt x="1369841" y="2503565"/>
                </a:lnTo>
                <a:lnTo>
                  <a:pt x="1361283" y="2510227"/>
                </a:lnTo>
                <a:lnTo>
                  <a:pt x="1352091" y="2516573"/>
                </a:lnTo>
                <a:lnTo>
                  <a:pt x="1342266" y="2522284"/>
                </a:lnTo>
                <a:lnTo>
                  <a:pt x="1332757" y="2527994"/>
                </a:lnTo>
                <a:lnTo>
                  <a:pt x="1322615" y="2532753"/>
                </a:lnTo>
                <a:lnTo>
                  <a:pt x="1312155" y="2537830"/>
                </a:lnTo>
                <a:lnTo>
                  <a:pt x="1301696" y="2542589"/>
                </a:lnTo>
                <a:lnTo>
                  <a:pt x="1290602" y="2546396"/>
                </a:lnTo>
                <a:lnTo>
                  <a:pt x="1279509" y="2550520"/>
                </a:lnTo>
                <a:lnTo>
                  <a:pt x="1268099" y="2553693"/>
                </a:lnTo>
                <a:lnTo>
                  <a:pt x="1256371" y="2556549"/>
                </a:lnTo>
                <a:lnTo>
                  <a:pt x="1244327" y="2559404"/>
                </a:lnTo>
                <a:lnTo>
                  <a:pt x="1232283" y="2561625"/>
                </a:lnTo>
                <a:lnTo>
                  <a:pt x="1219922" y="2563211"/>
                </a:lnTo>
                <a:lnTo>
                  <a:pt x="1219922" y="2608263"/>
                </a:lnTo>
                <a:lnTo>
                  <a:pt x="1135929" y="2608263"/>
                </a:lnTo>
                <a:lnTo>
                  <a:pt x="1135929" y="2563211"/>
                </a:lnTo>
                <a:lnTo>
                  <a:pt x="1123568" y="2561625"/>
                </a:lnTo>
                <a:lnTo>
                  <a:pt x="1111207" y="2559404"/>
                </a:lnTo>
                <a:lnTo>
                  <a:pt x="1099479" y="2556549"/>
                </a:lnTo>
                <a:lnTo>
                  <a:pt x="1087435" y="2553693"/>
                </a:lnTo>
                <a:lnTo>
                  <a:pt x="1076342" y="2550520"/>
                </a:lnTo>
                <a:lnTo>
                  <a:pt x="1065248" y="2546396"/>
                </a:lnTo>
                <a:lnTo>
                  <a:pt x="1053838" y="2542589"/>
                </a:lnTo>
                <a:lnTo>
                  <a:pt x="1043378" y="2537830"/>
                </a:lnTo>
                <a:lnTo>
                  <a:pt x="1032919" y="2532753"/>
                </a:lnTo>
                <a:lnTo>
                  <a:pt x="1022776" y="2527994"/>
                </a:lnTo>
                <a:lnTo>
                  <a:pt x="1012951" y="2522284"/>
                </a:lnTo>
                <a:lnTo>
                  <a:pt x="1003442" y="2516573"/>
                </a:lnTo>
                <a:lnTo>
                  <a:pt x="994251" y="2510227"/>
                </a:lnTo>
                <a:lnTo>
                  <a:pt x="985376" y="2503565"/>
                </a:lnTo>
                <a:lnTo>
                  <a:pt x="977135" y="2496902"/>
                </a:lnTo>
                <a:lnTo>
                  <a:pt x="968894" y="2489605"/>
                </a:lnTo>
                <a:lnTo>
                  <a:pt x="961288" y="2482625"/>
                </a:lnTo>
                <a:lnTo>
                  <a:pt x="953998" y="2475011"/>
                </a:lnTo>
                <a:lnTo>
                  <a:pt x="947342" y="2467079"/>
                </a:lnTo>
                <a:lnTo>
                  <a:pt x="941002" y="2458830"/>
                </a:lnTo>
                <a:lnTo>
                  <a:pt x="934663" y="2450581"/>
                </a:lnTo>
                <a:lnTo>
                  <a:pt x="929592" y="2442015"/>
                </a:lnTo>
                <a:lnTo>
                  <a:pt x="924204" y="2433131"/>
                </a:lnTo>
                <a:lnTo>
                  <a:pt x="919450" y="2424248"/>
                </a:lnTo>
                <a:lnTo>
                  <a:pt x="915646" y="2415047"/>
                </a:lnTo>
                <a:lnTo>
                  <a:pt x="911843" y="2405212"/>
                </a:lnTo>
                <a:lnTo>
                  <a:pt x="908990" y="2396011"/>
                </a:lnTo>
                <a:lnTo>
                  <a:pt x="906455" y="2386176"/>
                </a:lnTo>
                <a:lnTo>
                  <a:pt x="904553" y="2376341"/>
                </a:lnTo>
                <a:lnTo>
                  <a:pt x="902651" y="2366505"/>
                </a:lnTo>
                <a:lnTo>
                  <a:pt x="902017" y="2356353"/>
                </a:lnTo>
                <a:lnTo>
                  <a:pt x="901700" y="2345883"/>
                </a:lnTo>
                <a:lnTo>
                  <a:pt x="1011683" y="2345883"/>
                </a:lnTo>
                <a:lnTo>
                  <a:pt x="1011683" y="2351594"/>
                </a:lnTo>
                <a:lnTo>
                  <a:pt x="1012317" y="2357622"/>
                </a:lnTo>
                <a:lnTo>
                  <a:pt x="1012951" y="2363015"/>
                </a:lnTo>
                <a:lnTo>
                  <a:pt x="1014219" y="2368409"/>
                </a:lnTo>
                <a:lnTo>
                  <a:pt x="1015487" y="2374120"/>
                </a:lnTo>
                <a:lnTo>
                  <a:pt x="1017071" y="2379196"/>
                </a:lnTo>
                <a:lnTo>
                  <a:pt x="1018973" y="2384590"/>
                </a:lnTo>
                <a:lnTo>
                  <a:pt x="1020875" y="2389983"/>
                </a:lnTo>
                <a:lnTo>
                  <a:pt x="1023727" y="2395059"/>
                </a:lnTo>
                <a:lnTo>
                  <a:pt x="1026263" y="2400136"/>
                </a:lnTo>
                <a:lnTo>
                  <a:pt x="1028799" y="2404577"/>
                </a:lnTo>
                <a:lnTo>
                  <a:pt x="1032285" y="2409654"/>
                </a:lnTo>
                <a:lnTo>
                  <a:pt x="1035455" y="2414413"/>
                </a:lnTo>
                <a:lnTo>
                  <a:pt x="1039258" y="2418854"/>
                </a:lnTo>
                <a:lnTo>
                  <a:pt x="1043062" y="2423296"/>
                </a:lnTo>
                <a:lnTo>
                  <a:pt x="1046865" y="2427421"/>
                </a:lnTo>
                <a:lnTo>
                  <a:pt x="1051302" y="2431862"/>
                </a:lnTo>
                <a:lnTo>
                  <a:pt x="1055423" y="2435670"/>
                </a:lnTo>
                <a:lnTo>
                  <a:pt x="1060177" y="2439160"/>
                </a:lnTo>
                <a:lnTo>
                  <a:pt x="1065248" y="2443284"/>
                </a:lnTo>
                <a:lnTo>
                  <a:pt x="1070003" y="2446457"/>
                </a:lnTo>
                <a:lnTo>
                  <a:pt x="1075391" y="2450264"/>
                </a:lnTo>
                <a:lnTo>
                  <a:pt x="1080779" y="2453119"/>
                </a:lnTo>
                <a:lnTo>
                  <a:pt x="1086167" y="2456292"/>
                </a:lnTo>
                <a:lnTo>
                  <a:pt x="1092189" y="2459147"/>
                </a:lnTo>
                <a:lnTo>
                  <a:pt x="1097578" y="2461686"/>
                </a:lnTo>
                <a:lnTo>
                  <a:pt x="1103917" y="2464224"/>
                </a:lnTo>
                <a:lnTo>
                  <a:pt x="1109939" y="2466762"/>
                </a:lnTo>
                <a:lnTo>
                  <a:pt x="1116278" y="2468665"/>
                </a:lnTo>
                <a:lnTo>
                  <a:pt x="1122617" y="2470569"/>
                </a:lnTo>
                <a:lnTo>
                  <a:pt x="1128956" y="2472473"/>
                </a:lnTo>
                <a:lnTo>
                  <a:pt x="1135929" y="2474059"/>
                </a:lnTo>
                <a:lnTo>
                  <a:pt x="1135929" y="2211044"/>
                </a:lnTo>
                <a:lnTo>
                  <a:pt x="1123568" y="2209141"/>
                </a:lnTo>
                <a:lnTo>
                  <a:pt x="1111207" y="2206920"/>
                </a:lnTo>
                <a:lnTo>
                  <a:pt x="1099479" y="2204699"/>
                </a:lnTo>
                <a:lnTo>
                  <a:pt x="1087752" y="2201526"/>
                </a:lnTo>
                <a:lnTo>
                  <a:pt x="1076342" y="2198036"/>
                </a:lnTo>
                <a:lnTo>
                  <a:pt x="1065248" y="2194546"/>
                </a:lnTo>
                <a:lnTo>
                  <a:pt x="1054155" y="2190104"/>
                </a:lnTo>
                <a:lnTo>
                  <a:pt x="1043378" y="2185663"/>
                </a:lnTo>
                <a:lnTo>
                  <a:pt x="1033236" y="2180904"/>
                </a:lnTo>
                <a:lnTo>
                  <a:pt x="1023093" y="2175510"/>
                </a:lnTo>
                <a:lnTo>
                  <a:pt x="1012951" y="2170117"/>
                </a:lnTo>
                <a:lnTo>
                  <a:pt x="1003759" y="2164089"/>
                </a:lnTo>
                <a:lnTo>
                  <a:pt x="994568" y="2157743"/>
                </a:lnTo>
                <a:lnTo>
                  <a:pt x="985693" y="2151715"/>
                </a:lnTo>
                <a:lnTo>
                  <a:pt x="977452" y="2144735"/>
                </a:lnTo>
                <a:lnTo>
                  <a:pt x="969211" y="2137438"/>
                </a:lnTo>
                <a:lnTo>
                  <a:pt x="961604" y="2130141"/>
                </a:lnTo>
                <a:lnTo>
                  <a:pt x="954631" y="2122527"/>
                </a:lnTo>
                <a:lnTo>
                  <a:pt x="947659" y="2114595"/>
                </a:lnTo>
                <a:lnTo>
                  <a:pt x="941319" y="2106346"/>
                </a:lnTo>
                <a:lnTo>
                  <a:pt x="935297" y="2098097"/>
                </a:lnTo>
                <a:lnTo>
                  <a:pt x="929909" y="2089531"/>
                </a:lnTo>
                <a:lnTo>
                  <a:pt x="924838" y="2080647"/>
                </a:lnTo>
                <a:lnTo>
                  <a:pt x="920084" y="2071764"/>
                </a:lnTo>
                <a:lnTo>
                  <a:pt x="915963" y="2062563"/>
                </a:lnTo>
                <a:lnTo>
                  <a:pt x="912794" y="2053362"/>
                </a:lnTo>
                <a:lnTo>
                  <a:pt x="909307" y="2043844"/>
                </a:lnTo>
                <a:lnTo>
                  <a:pt x="907088" y="2034009"/>
                </a:lnTo>
                <a:lnTo>
                  <a:pt x="905187" y="2024491"/>
                </a:lnTo>
                <a:lnTo>
                  <a:pt x="903285" y="2014021"/>
                </a:lnTo>
                <a:lnTo>
                  <a:pt x="902651" y="2004186"/>
                </a:lnTo>
                <a:lnTo>
                  <a:pt x="902334" y="1994033"/>
                </a:lnTo>
                <a:lnTo>
                  <a:pt x="902651" y="1983563"/>
                </a:lnTo>
                <a:lnTo>
                  <a:pt x="903285" y="1973728"/>
                </a:lnTo>
                <a:lnTo>
                  <a:pt x="905187" y="1963258"/>
                </a:lnTo>
                <a:lnTo>
                  <a:pt x="907088" y="1953740"/>
                </a:lnTo>
                <a:lnTo>
                  <a:pt x="909307" y="1943905"/>
                </a:lnTo>
                <a:lnTo>
                  <a:pt x="912794" y="1934387"/>
                </a:lnTo>
                <a:lnTo>
                  <a:pt x="915963" y="1925186"/>
                </a:lnTo>
                <a:lnTo>
                  <a:pt x="920084" y="1915985"/>
                </a:lnTo>
                <a:lnTo>
                  <a:pt x="924838" y="1907102"/>
                </a:lnTo>
                <a:lnTo>
                  <a:pt x="929909" y="1898218"/>
                </a:lnTo>
                <a:lnTo>
                  <a:pt x="935297" y="1889652"/>
                </a:lnTo>
                <a:lnTo>
                  <a:pt x="941319" y="1881403"/>
                </a:lnTo>
                <a:lnTo>
                  <a:pt x="947659" y="1873154"/>
                </a:lnTo>
                <a:lnTo>
                  <a:pt x="954631" y="1865222"/>
                </a:lnTo>
                <a:lnTo>
                  <a:pt x="961604" y="1857608"/>
                </a:lnTo>
                <a:lnTo>
                  <a:pt x="969211" y="1850311"/>
                </a:lnTo>
                <a:lnTo>
                  <a:pt x="977452" y="1843014"/>
                </a:lnTo>
                <a:lnTo>
                  <a:pt x="985693" y="1836034"/>
                </a:lnTo>
                <a:lnTo>
                  <a:pt x="994568" y="1830006"/>
                </a:lnTo>
                <a:lnTo>
                  <a:pt x="1003759" y="1823660"/>
                </a:lnTo>
                <a:lnTo>
                  <a:pt x="1012951" y="1817632"/>
                </a:lnTo>
                <a:lnTo>
                  <a:pt x="1023093" y="1812239"/>
                </a:lnTo>
                <a:lnTo>
                  <a:pt x="1033236" y="1806845"/>
                </a:lnTo>
                <a:lnTo>
                  <a:pt x="1043378" y="1802086"/>
                </a:lnTo>
                <a:lnTo>
                  <a:pt x="1054155" y="1797644"/>
                </a:lnTo>
                <a:lnTo>
                  <a:pt x="1065248" y="1793203"/>
                </a:lnTo>
                <a:lnTo>
                  <a:pt x="1076342" y="1789713"/>
                </a:lnTo>
                <a:lnTo>
                  <a:pt x="1087752" y="1785906"/>
                </a:lnTo>
                <a:lnTo>
                  <a:pt x="1099479" y="1783050"/>
                </a:lnTo>
                <a:lnTo>
                  <a:pt x="1111207" y="1780829"/>
                </a:lnTo>
                <a:lnTo>
                  <a:pt x="1123568" y="1778608"/>
                </a:lnTo>
                <a:lnTo>
                  <a:pt x="1135929" y="1776705"/>
                </a:lnTo>
                <a:lnTo>
                  <a:pt x="1135929" y="1741488"/>
                </a:lnTo>
                <a:close/>
                <a:moveTo>
                  <a:pt x="1183323" y="1498000"/>
                </a:moveTo>
                <a:lnTo>
                  <a:pt x="1166813" y="1498635"/>
                </a:lnTo>
                <a:lnTo>
                  <a:pt x="1150621" y="1498953"/>
                </a:lnTo>
                <a:lnTo>
                  <a:pt x="1134111" y="1499588"/>
                </a:lnTo>
                <a:lnTo>
                  <a:pt x="1117918" y="1500858"/>
                </a:lnTo>
                <a:lnTo>
                  <a:pt x="1101726" y="1502446"/>
                </a:lnTo>
                <a:lnTo>
                  <a:pt x="1085533" y="1504351"/>
                </a:lnTo>
                <a:lnTo>
                  <a:pt x="1069341" y="1507209"/>
                </a:lnTo>
                <a:lnTo>
                  <a:pt x="1053466" y="1509749"/>
                </a:lnTo>
                <a:lnTo>
                  <a:pt x="1037273" y="1512925"/>
                </a:lnTo>
                <a:lnTo>
                  <a:pt x="1021716" y="1516418"/>
                </a:lnTo>
                <a:lnTo>
                  <a:pt x="1005841" y="1520229"/>
                </a:lnTo>
                <a:lnTo>
                  <a:pt x="990283" y="1524674"/>
                </a:lnTo>
                <a:lnTo>
                  <a:pt x="974726" y="1529120"/>
                </a:lnTo>
                <a:lnTo>
                  <a:pt x="959168" y="1534518"/>
                </a:lnTo>
                <a:lnTo>
                  <a:pt x="943611" y="1539599"/>
                </a:lnTo>
                <a:lnTo>
                  <a:pt x="928688" y="1545633"/>
                </a:lnTo>
                <a:lnTo>
                  <a:pt x="913448" y="1551666"/>
                </a:lnTo>
                <a:lnTo>
                  <a:pt x="898526" y="1558335"/>
                </a:lnTo>
                <a:lnTo>
                  <a:pt x="883603" y="1565003"/>
                </a:lnTo>
                <a:lnTo>
                  <a:pt x="869316" y="1572307"/>
                </a:lnTo>
                <a:lnTo>
                  <a:pt x="854711" y="1579928"/>
                </a:lnTo>
                <a:lnTo>
                  <a:pt x="840106" y="1587867"/>
                </a:lnTo>
                <a:lnTo>
                  <a:pt x="826453" y="1596123"/>
                </a:lnTo>
                <a:lnTo>
                  <a:pt x="812166" y="1604697"/>
                </a:lnTo>
                <a:lnTo>
                  <a:pt x="798513" y="1613906"/>
                </a:lnTo>
                <a:lnTo>
                  <a:pt x="785178" y="1623115"/>
                </a:lnTo>
                <a:lnTo>
                  <a:pt x="771526" y="1632642"/>
                </a:lnTo>
                <a:lnTo>
                  <a:pt x="758191" y="1643121"/>
                </a:lnTo>
                <a:lnTo>
                  <a:pt x="745491" y="1653600"/>
                </a:lnTo>
                <a:lnTo>
                  <a:pt x="732791" y="1664079"/>
                </a:lnTo>
                <a:lnTo>
                  <a:pt x="720408" y="1675193"/>
                </a:lnTo>
                <a:lnTo>
                  <a:pt x="708343" y="1686625"/>
                </a:lnTo>
                <a:lnTo>
                  <a:pt x="695961" y="1698375"/>
                </a:lnTo>
                <a:lnTo>
                  <a:pt x="684531" y="1710442"/>
                </a:lnTo>
                <a:lnTo>
                  <a:pt x="672783" y="1723144"/>
                </a:lnTo>
                <a:lnTo>
                  <a:pt x="661671" y="1735528"/>
                </a:lnTo>
                <a:lnTo>
                  <a:pt x="650876" y="1748865"/>
                </a:lnTo>
                <a:lnTo>
                  <a:pt x="640398" y="1762520"/>
                </a:lnTo>
                <a:lnTo>
                  <a:pt x="629921" y="1776175"/>
                </a:lnTo>
                <a:lnTo>
                  <a:pt x="620078" y="1790464"/>
                </a:lnTo>
                <a:lnTo>
                  <a:pt x="610236" y="1804754"/>
                </a:lnTo>
                <a:lnTo>
                  <a:pt x="601028" y="1819361"/>
                </a:lnTo>
                <a:lnTo>
                  <a:pt x="592138" y="1834286"/>
                </a:lnTo>
                <a:lnTo>
                  <a:pt x="583566" y="1849529"/>
                </a:lnTo>
                <a:lnTo>
                  <a:pt x="575311" y="1864771"/>
                </a:lnTo>
                <a:lnTo>
                  <a:pt x="567373" y="1880014"/>
                </a:lnTo>
                <a:lnTo>
                  <a:pt x="560071" y="1895574"/>
                </a:lnTo>
                <a:lnTo>
                  <a:pt x="553086" y="1911134"/>
                </a:lnTo>
                <a:lnTo>
                  <a:pt x="546736" y="1927011"/>
                </a:lnTo>
                <a:lnTo>
                  <a:pt x="541021" y="1942889"/>
                </a:lnTo>
                <a:lnTo>
                  <a:pt x="535306" y="1958766"/>
                </a:lnTo>
                <a:lnTo>
                  <a:pt x="529908" y="1974644"/>
                </a:lnTo>
                <a:lnTo>
                  <a:pt x="525146" y="1990521"/>
                </a:lnTo>
                <a:lnTo>
                  <a:pt x="520701" y="2006716"/>
                </a:lnTo>
                <a:lnTo>
                  <a:pt x="516891" y="2022912"/>
                </a:lnTo>
                <a:lnTo>
                  <a:pt x="513398" y="2039107"/>
                </a:lnTo>
                <a:lnTo>
                  <a:pt x="510223" y="2055302"/>
                </a:lnTo>
                <a:lnTo>
                  <a:pt x="507683" y="2071497"/>
                </a:lnTo>
                <a:lnTo>
                  <a:pt x="505461" y="2088009"/>
                </a:lnTo>
                <a:lnTo>
                  <a:pt x="503238" y="2104205"/>
                </a:lnTo>
                <a:lnTo>
                  <a:pt x="501651" y="2120717"/>
                </a:lnTo>
                <a:lnTo>
                  <a:pt x="500698" y="2136912"/>
                </a:lnTo>
                <a:lnTo>
                  <a:pt x="500063" y="2153425"/>
                </a:lnTo>
                <a:lnTo>
                  <a:pt x="499746" y="2169938"/>
                </a:lnTo>
                <a:lnTo>
                  <a:pt x="499746" y="2185815"/>
                </a:lnTo>
                <a:lnTo>
                  <a:pt x="500063" y="2202328"/>
                </a:lnTo>
                <a:lnTo>
                  <a:pt x="501016" y="2218523"/>
                </a:lnTo>
                <a:lnTo>
                  <a:pt x="502286" y="2234718"/>
                </a:lnTo>
                <a:lnTo>
                  <a:pt x="503556" y="2250913"/>
                </a:lnTo>
                <a:lnTo>
                  <a:pt x="506096" y="2267108"/>
                </a:lnTo>
                <a:lnTo>
                  <a:pt x="508318" y="2283303"/>
                </a:lnTo>
                <a:lnTo>
                  <a:pt x="510858" y="2299181"/>
                </a:lnTo>
                <a:lnTo>
                  <a:pt x="514351" y="2315376"/>
                </a:lnTo>
                <a:lnTo>
                  <a:pt x="517843" y="2331253"/>
                </a:lnTo>
                <a:lnTo>
                  <a:pt x="521336" y="2346813"/>
                </a:lnTo>
                <a:lnTo>
                  <a:pt x="525781" y="2362373"/>
                </a:lnTo>
                <a:lnTo>
                  <a:pt x="530861" y="2377933"/>
                </a:lnTo>
                <a:lnTo>
                  <a:pt x="535623" y="2393493"/>
                </a:lnTo>
                <a:lnTo>
                  <a:pt x="541021" y="2409053"/>
                </a:lnTo>
                <a:lnTo>
                  <a:pt x="546736" y="2424296"/>
                </a:lnTo>
                <a:lnTo>
                  <a:pt x="552768" y="2439221"/>
                </a:lnTo>
                <a:lnTo>
                  <a:pt x="559436" y="2454146"/>
                </a:lnTo>
                <a:lnTo>
                  <a:pt x="566421" y="2469071"/>
                </a:lnTo>
                <a:lnTo>
                  <a:pt x="573723" y="2483678"/>
                </a:lnTo>
                <a:lnTo>
                  <a:pt x="581343" y="2497968"/>
                </a:lnTo>
                <a:lnTo>
                  <a:pt x="588963" y="2512257"/>
                </a:lnTo>
                <a:lnTo>
                  <a:pt x="597218" y="2526547"/>
                </a:lnTo>
                <a:lnTo>
                  <a:pt x="605791" y="2540519"/>
                </a:lnTo>
                <a:lnTo>
                  <a:pt x="615316" y="2554174"/>
                </a:lnTo>
                <a:lnTo>
                  <a:pt x="624523" y="2567511"/>
                </a:lnTo>
                <a:lnTo>
                  <a:pt x="634366" y="2581166"/>
                </a:lnTo>
                <a:lnTo>
                  <a:pt x="644208" y="2594503"/>
                </a:lnTo>
                <a:lnTo>
                  <a:pt x="654686" y="2607205"/>
                </a:lnTo>
                <a:lnTo>
                  <a:pt x="665163" y="2619907"/>
                </a:lnTo>
                <a:lnTo>
                  <a:pt x="676593" y="2632292"/>
                </a:lnTo>
                <a:lnTo>
                  <a:pt x="688023" y="2644676"/>
                </a:lnTo>
                <a:lnTo>
                  <a:pt x="699771" y="2656426"/>
                </a:lnTo>
                <a:lnTo>
                  <a:pt x="711836" y="2668175"/>
                </a:lnTo>
                <a:lnTo>
                  <a:pt x="724218" y="2679924"/>
                </a:lnTo>
                <a:lnTo>
                  <a:pt x="737236" y="2691039"/>
                </a:lnTo>
                <a:lnTo>
                  <a:pt x="749936" y="2701835"/>
                </a:lnTo>
                <a:lnTo>
                  <a:pt x="763588" y="2712632"/>
                </a:lnTo>
                <a:lnTo>
                  <a:pt x="777558" y="2722794"/>
                </a:lnTo>
                <a:lnTo>
                  <a:pt x="791528" y="2732638"/>
                </a:lnTo>
                <a:lnTo>
                  <a:pt x="805816" y="2742482"/>
                </a:lnTo>
                <a:lnTo>
                  <a:pt x="820738" y="2751691"/>
                </a:lnTo>
                <a:lnTo>
                  <a:pt x="835661" y="2760582"/>
                </a:lnTo>
                <a:lnTo>
                  <a:pt x="850583" y="2769156"/>
                </a:lnTo>
                <a:lnTo>
                  <a:pt x="866141" y="2777412"/>
                </a:lnTo>
                <a:lnTo>
                  <a:pt x="881381" y="2785351"/>
                </a:lnTo>
                <a:lnTo>
                  <a:pt x="896938" y="2792655"/>
                </a:lnTo>
                <a:lnTo>
                  <a:pt x="912496" y="2799641"/>
                </a:lnTo>
                <a:lnTo>
                  <a:pt x="928371" y="2805992"/>
                </a:lnTo>
                <a:lnTo>
                  <a:pt x="943928" y="2811708"/>
                </a:lnTo>
                <a:lnTo>
                  <a:pt x="959803" y="2817424"/>
                </a:lnTo>
                <a:lnTo>
                  <a:pt x="975678" y="2822505"/>
                </a:lnTo>
                <a:lnTo>
                  <a:pt x="991871" y="2827585"/>
                </a:lnTo>
                <a:lnTo>
                  <a:pt x="1008063" y="2832031"/>
                </a:lnTo>
                <a:lnTo>
                  <a:pt x="1024256" y="2835842"/>
                </a:lnTo>
                <a:lnTo>
                  <a:pt x="1040448" y="2839335"/>
                </a:lnTo>
                <a:lnTo>
                  <a:pt x="1056641" y="2842510"/>
                </a:lnTo>
                <a:lnTo>
                  <a:pt x="1073151" y="2845051"/>
                </a:lnTo>
                <a:lnTo>
                  <a:pt x="1089343" y="2847591"/>
                </a:lnTo>
                <a:lnTo>
                  <a:pt x="1105853" y="2849496"/>
                </a:lnTo>
                <a:lnTo>
                  <a:pt x="1121728" y="2851084"/>
                </a:lnTo>
                <a:lnTo>
                  <a:pt x="1138238" y="2852037"/>
                </a:lnTo>
                <a:lnTo>
                  <a:pt x="1154431" y="2852989"/>
                </a:lnTo>
                <a:lnTo>
                  <a:pt x="1170941" y="2853307"/>
                </a:lnTo>
                <a:lnTo>
                  <a:pt x="1187133" y="2852989"/>
                </a:lnTo>
                <a:lnTo>
                  <a:pt x="1203643" y="2852672"/>
                </a:lnTo>
                <a:lnTo>
                  <a:pt x="1219836" y="2851719"/>
                </a:lnTo>
                <a:lnTo>
                  <a:pt x="1236346" y="2850767"/>
                </a:lnTo>
                <a:lnTo>
                  <a:pt x="1252538" y="2849179"/>
                </a:lnTo>
                <a:lnTo>
                  <a:pt x="1268731" y="2846956"/>
                </a:lnTo>
                <a:lnTo>
                  <a:pt x="1284606" y="2844416"/>
                </a:lnTo>
                <a:lnTo>
                  <a:pt x="1300799" y="2841875"/>
                </a:lnTo>
                <a:lnTo>
                  <a:pt x="1316356" y="2838382"/>
                </a:lnTo>
                <a:lnTo>
                  <a:pt x="1332231" y="2835207"/>
                </a:lnTo>
                <a:lnTo>
                  <a:pt x="1348106" y="2831396"/>
                </a:lnTo>
                <a:lnTo>
                  <a:pt x="1363981" y="2826950"/>
                </a:lnTo>
                <a:lnTo>
                  <a:pt x="1379539" y="2822187"/>
                </a:lnTo>
                <a:lnTo>
                  <a:pt x="1395096" y="2817106"/>
                </a:lnTo>
                <a:lnTo>
                  <a:pt x="1410336" y="2811708"/>
                </a:lnTo>
                <a:lnTo>
                  <a:pt x="1425259" y="2805992"/>
                </a:lnTo>
                <a:lnTo>
                  <a:pt x="1440499" y="2799958"/>
                </a:lnTo>
                <a:lnTo>
                  <a:pt x="1455421" y="2793290"/>
                </a:lnTo>
                <a:lnTo>
                  <a:pt x="1470344" y="2786304"/>
                </a:lnTo>
                <a:lnTo>
                  <a:pt x="1484949" y="2779000"/>
                </a:lnTo>
                <a:lnTo>
                  <a:pt x="1499554" y="2771379"/>
                </a:lnTo>
                <a:lnTo>
                  <a:pt x="1513841" y="2763758"/>
                </a:lnTo>
                <a:lnTo>
                  <a:pt x="1527811" y="2755501"/>
                </a:lnTo>
                <a:lnTo>
                  <a:pt x="1541781" y="2746927"/>
                </a:lnTo>
                <a:lnTo>
                  <a:pt x="1555751" y="2738036"/>
                </a:lnTo>
                <a:lnTo>
                  <a:pt x="1569086" y="2728192"/>
                </a:lnTo>
                <a:lnTo>
                  <a:pt x="1582421" y="2718665"/>
                </a:lnTo>
                <a:lnTo>
                  <a:pt x="1595439" y="2708504"/>
                </a:lnTo>
                <a:lnTo>
                  <a:pt x="1608456" y="2698342"/>
                </a:lnTo>
                <a:lnTo>
                  <a:pt x="1621156" y="2687545"/>
                </a:lnTo>
                <a:lnTo>
                  <a:pt x="1633856" y="2676431"/>
                </a:lnTo>
                <a:lnTo>
                  <a:pt x="1645921" y="2664999"/>
                </a:lnTo>
                <a:lnTo>
                  <a:pt x="1657986" y="2653250"/>
                </a:lnTo>
                <a:lnTo>
                  <a:pt x="1669416" y="2640866"/>
                </a:lnTo>
                <a:lnTo>
                  <a:pt x="1681164" y="2628799"/>
                </a:lnTo>
                <a:lnTo>
                  <a:pt x="1692276" y="2615779"/>
                </a:lnTo>
                <a:lnTo>
                  <a:pt x="1703071" y="2602759"/>
                </a:lnTo>
                <a:lnTo>
                  <a:pt x="1713549" y="2589422"/>
                </a:lnTo>
                <a:lnTo>
                  <a:pt x="1724026" y="2575450"/>
                </a:lnTo>
                <a:lnTo>
                  <a:pt x="1734186" y="2561478"/>
                </a:lnTo>
                <a:lnTo>
                  <a:pt x="1743711" y="2546870"/>
                </a:lnTo>
                <a:lnTo>
                  <a:pt x="1753236" y="2532263"/>
                </a:lnTo>
                <a:lnTo>
                  <a:pt x="1762126" y="2517338"/>
                </a:lnTo>
                <a:lnTo>
                  <a:pt x="1770699" y="2502096"/>
                </a:lnTo>
                <a:lnTo>
                  <a:pt x="1778954" y="2486853"/>
                </a:lnTo>
                <a:lnTo>
                  <a:pt x="1786574" y="2471611"/>
                </a:lnTo>
                <a:lnTo>
                  <a:pt x="1793876" y="2456051"/>
                </a:lnTo>
                <a:lnTo>
                  <a:pt x="1800861" y="2440173"/>
                </a:lnTo>
                <a:lnTo>
                  <a:pt x="1807211" y="2424931"/>
                </a:lnTo>
                <a:lnTo>
                  <a:pt x="1813244" y="2409053"/>
                </a:lnTo>
                <a:lnTo>
                  <a:pt x="1818959" y="2393176"/>
                </a:lnTo>
                <a:lnTo>
                  <a:pt x="1824039" y="2376981"/>
                </a:lnTo>
                <a:lnTo>
                  <a:pt x="1828801" y="2361103"/>
                </a:lnTo>
                <a:lnTo>
                  <a:pt x="1833246" y="2344908"/>
                </a:lnTo>
                <a:lnTo>
                  <a:pt x="1837056" y="2328713"/>
                </a:lnTo>
                <a:lnTo>
                  <a:pt x="1840549" y="2312518"/>
                </a:lnTo>
                <a:lnTo>
                  <a:pt x="1844041" y="2296005"/>
                </a:lnTo>
                <a:lnTo>
                  <a:pt x="1846581" y="2280128"/>
                </a:lnTo>
                <a:lnTo>
                  <a:pt x="1848804" y="2263615"/>
                </a:lnTo>
                <a:lnTo>
                  <a:pt x="1851026" y="2247420"/>
                </a:lnTo>
                <a:lnTo>
                  <a:pt x="1852614" y="2230907"/>
                </a:lnTo>
                <a:lnTo>
                  <a:pt x="1853566" y="2214712"/>
                </a:lnTo>
                <a:lnTo>
                  <a:pt x="1854201" y="2198200"/>
                </a:lnTo>
                <a:lnTo>
                  <a:pt x="1854519" y="2182005"/>
                </a:lnTo>
                <a:lnTo>
                  <a:pt x="1854519" y="2165492"/>
                </a:lnTo>
                <a:lnTo>
                  <a:pt x="1853884" y="2149297"/>
                </a:lnTo>
                <a:lnTo>
                  <a:pt x="1853249" y="2132784"/>
                </a:lnTo>
                <a:lnTo>
                  <a:pt x="1851979" y="2116589"/>
                </a:lnTo>
                <a:lnTo>
                  <a:pt x="1850391" y="2100394"/>
                </a:lnTo>
                <a:lnTo>
                  <a:pt x="1848169" y="2084516"/>
                </a:lnTo>
                <a:lnTo>
                  <a:pt x="1845946" y="2068321"/>
                </a:lnTo>
                <a:lnTo>
                  <a:pt x="1843089" y="2052444"/>
                </a:lnTo>
                <a:lnTo>
                  <a:pt x="1839914" y="2036249"/>
                </a:lnTo>
                <a:lnTo>
                  <a:pt x="1836421" y="2020371"/>
                </a:lnTo>
                <a:lnTo>
                  <a:pt x="1832294" y="2004494"/>
                </a:lnTo>
                <a:lnTo>
                  <a:pt x="1828166" y="1988934"/>
                </a:lnTo>
                <a:lnTo>
                  <a:pt x="1823404" y="1973374"/>
                </a:lnTo>
                <a:lnTo>
                  <a:pt x="1818641" y="1958131"/>
                </a:lnTo>
                <a:lnTo>
                  <a:pt x="1812926" y="1942571"/>
                </a:lnTo>
                <a:lnTo>
                  <a:pt x="1807211" y="1927329"/>
                </a:lnTo>
                <a:lnTo>
                  <a:pt x="1801179" y="1912086"/>
                </a:lnTo>
                <a:lnTo>
                  <a:pt x="1794829" y="1897161"/>
                </a:lnTo>
                <a:lnTo>
                  <a:pt x="1787844" y="1882554"/>
                </a:lnTo>
                <a:lnTo>
                  <a:pt x="1780541" y="1867947"/>
                </a:lnTo>
                <a:lnTo>
                  <a:pt x="1772921" y="1853339"/>
                </a:lnTo>
                <a:lnTo>
                  <a:pt x="1764984" y="1839050"/>
                </a:lnTo>
                <a:lnTo>
                  <a:pt x="1757046" y="1825077"/>
                </a:lnTo>
                <a:lnTo>
                  <a:pt x="1747839" y="1810788"/>
                </a:lnTo>
                <a:lnTo>
                  <a:pt x="1738949" y="1797450"/>
                </a:lnTo>
                <a:lnTo>
                  <a:pt x="1729741" y="1783478"/>
                </a:lnTo>
                <a:lnTo>
                  <a:pt x="1719899" y="1770459"/>
                </a:lnTo>
                <a:lnTo>
                  <a:pt x="1710056" y="1757121"/>
                </a:lnTo>
                <a:lnTo>
                  <a:pt x="1699579" y="1744102"/>
                </a:lnTo>
                <a:lnTo>
                  <a:pt x="1688466" y="1731400"/>
                </a:lnTo>
                <a:lnTo>
                  <a:pt x="1677671" y="1719333"/>
                </a:lnTo>
                <a:lnTo>
                  <a:pt x="1666241" y="1706948"/>
                </a:lnTo>
                <a:lnTo>
                  <a:pt x="1654176" y="1694882"/>
                </a:lnTo>
                <a:lnTo>
                  <a:pt x="1642429" y="1683132"/>
                </a:lnTo>
                <a:lnTo>
                  <a:pt x="1629729" y="1671700"/>
                </a:lnTo>
                <a:lnTo>
                  <a:pt x="1617029" y="1660586"/>
                </a:lnTo>
                <a:lnTo>
                  <a:pt x="1603694" y="1649472"/>
                </a:lnTo>
                <a:lnTo>
                  <a:pt x="1590676" y="1638993"/>
                </a:lnTo>
                <a:lnTo>
                  <a:pt x="1576706" y="1628831"/>
                </a:lnTo>
                <a:lnTo>
                  <a:pt x="1562736" y="1618987"/>
                </a:lnTo>
                <a:lnTo>
                  <a:pt x="1548131" y="1609143"/>
                </a:lnTo>
                <a:lnTo>
                  <a:pt x="1533526" y="1599616"/>
                </a:lnTo>
                <a:lnTo>
                  <a:pt x="1518286" y="1590407"/>
                </a:lnTo>
                <a:lnTo>
                  <a:pt x="1503364" y="1581833"/>
                </a:lnTo>
                <a:lnTo>
                  <a:pt x="1488124" y="1573895"/>
                </a:lnTo>
                <a:lnTo>
                  <a:pt x="1472884" y="1565956"/>
                </a:lnTo>
                <a:lnTo>
                  <a:pt x="1457326" y="1558970"/>
                </a:lnTo>
                <a:lnTo>
                  <a:pt x="1441451" y="1551984"/>
                </a:lnTo>
                <a:lnTo>
                  <a:pt x="1425894" y="1545633"/>
                </a:lnTo>
                <a:lnTo>
                  <a:pt x="1410336" y="1539282"/>
                </a:lnTo>
                <a:lnTo>
                  <a:pt x="1394461" y="1533883"/>
                </a:lnTo>
                <a:lnTo>
                  <a:pt x="1378269" y="1528802"/>
                </a:lnTo>
                <a:lnTo>
                  <a:pt x="1362393" y="1523722"/>
                </a:lnTo>
                <a:lnTo>
                  <a:pt x="1346201" y="1519593"/>
                </a:lnTo>
                <a:lnTo>
                  <a:pt x="1330008" y="1515783"/>
                </a:lnTo>
                <a:lnTo>
                  <a:pt x="1313816" y="1511972"/>
                </a:lnTo>
                <a:lnTo>
                  <a:pt x="1297306" y="1509114"/>
                </a:lnTo>
                <a:lnTo>
                  <a:pt x="1281114" y="1505939"/>
                </a:lnTo>
                <a:lnTo>
                  <a:pt x="1264604" y="1503716"/>
                </a:lnTo>
                <a:lnTo>
                  <a:pt x="1248411" y="1502128"/>
                </a:lnTo>
                <a:lnTo>
                  <a:pt x="1231901" y="1500540"/>
                </a:lnTo>
                <a:lnTo>
                  <a:pt x="1216026" y="1499588"/>
                </a:lnTo>
                <a:lnTo>
                  <a:pt x="1199516" y="1498635"/>
                </a:lnTo>
                <a:lnTo>
                  <a:pt x="1183323" y="1498000"/>
                </a:lnTo>
                <a:close/>
                <a:moveTo>
                  <a:pt x="3448610" y="1292740"/>
                </a:moveTo>
                <a:lnTo>
                  <a:pt x="3453374" y="1316233"/>
                </a:lnTo>
                <a:lnTo>
                  <a:pt x="3457184" y="1339726"/>
                </a:lnTo>
                <a:lnTo>
                  <a:pt x="3461313" y="1363536"/>
                </a:lnTo>
                <a:lnTo>
                  <a:pt x="3464806" y="1387029"/>
                </a:lnTo>
                <a:lnTo>
                  <a:pt x="3468617" y="1410521"/>
                </a:lnTo>
                <a:lnTo>
                  <a:pt x="3471475" y="1434332"/>
                </a:lnTo>
                <a:lnTo>
                  <a:pt x="3474333" y="1458142"/>
                </a:lnTo>
                <a:lnTo>
                  <a:pt x="3477191" y="1482270"/>
                </a:lnTo>
                <a:lnTo>
                  <a:pt x="3479414" y="1505763"/>
                </a:lnTo>
                <a:lnTo>
                  <a:pt x="3481637" y="1529573"/>
                </a:lnTo>
                <a:lnTo>
                  <a:pt x="3483542" y="1553383"/>
                </a:lnTo>
                <a:lnTo>
                  <a:pt x="3485130" y="1577511"/>
                </a:lnTo>
                <a:lnTo>
                  <a:pt x="3486400" y="1601321"/>
                </a:lnTo>
                <a:lnTo>
                  <a:pt x="3487353" y="1625449"/>
                </a:lnTo>
                <a:lnTo>
                  <a:pt x="3487988" y="1648942"/>
                </a:lnTo>
                <a:lnTo>
                  <a:pt x="3488623" y="1672752"/>
                </a:lnTo>
                <a:lnTo>
                  <a:pt x="3760136" y="1672752"/>
                </a:lnTo>
                <a:lnTo>
                  <a:pt x="3758549" y="1661641"/>
                </a:lnTo>
                <a:lnTo>
                  <a:pt x="3756643" y="1649894"/>
                </a:lnTo>
                <a:lnTo>
                  <a:pt x="3754420" y="1638465"/>
                </a:lnTo>
                <a:lnTo>
                  <a:pt x="3751245" y="1627354"/>
                </a:lnTo>
                <a:lnTo>
                  <a:pt x="3748069" y="1615925"/>
                </a:lnTo>
                <a:lnTo>
                  <a:pt x="3744258" y="1604813"/>
                </a:lnTo>
                <a:lnTo>
                  <a:pt x="3740448" y="1594019"/>
                </a:lnTo>
                <a:lnTo>
                  <a:pt x="3736002" y="1583225"/>
                </a:lnTo>
                <a:lnTo>
                  <a:pt x="3731238" y="1572114"/>
                </a:lnTo>
                <a:lnTo>
                  <a:pt x="3726158" y="1561320"/>
                </a:lnTo>
                <a:lnTo>
                  <a:pt x="3721076" y="1550843"/>
                </a:lnTo>
                <a:lnTo>
                  <a:pt x="3715043" y="1540049"/>
                </a:lnTo>
                <a:lnTo>
                  <a:pt x="3709009" y="1529890"/>
                </a:lnTo>
                <a:lnTo>
                  <a:pt x="3702658" y="1519731"/>
                </a:lnTo>
                <a:lnTo>
                  <a:pt x="3696307" y="1509890"/>
                </a:lnTo>
                <a:lnTo>
                  <a:pt x="3689321" y="1500048"/>
                </a:lnTo>
                <a:lnTo>
                  <a:pt x="3680746" y="1488302"/>
                </a:lnTo>
                <a:lnTo>
                  <a:pt x="3671855" y="1476873"/>
                </a:lnTo>
                <a:lnTo>
                  <a:pt x="3662646" y="1465761"/>
                </a:lnTo>
                <a:lnTo>
                  <a:pt x="3653119" y="1454650"/>
                </a:lnTo>
                <a:lnTo>
                  <a:pt x="3642957" y="1443856"/>
                </a:lnTo>
                <a:lnTo>
                  <a:pt x="3632795" y="1433379"/>
                </a:lnTo>
                <a:lnTo>
                  <a:pt x="3622633" y="1423220"/>
                </a:lnTo>
                <a:lnTo>
                  <a:pt x="3612154" y="1412744"/>
                </a:lnTo>
                <a:lnTo>
                  <a:pt x="3601039" y="1402902"/>
                </a:lnTo>
                <a:lnTo>
                  <a:pt x="3590242" y="1393061"/>
                </a:lnTo>
                <a:lnTo>
                  <a:pt x="3578810" y="1383536"/>
                </a:lnTo>
                <a:lnTo>
                  <a:pt x="3567378" y="1374330"/>
                </a:lnTo>
                <a:lnTo>
                  <a:pt x="3555946" y="1365123"/>
                </a:lnTo>
                <a:lnTo>
                  <a:pt x="3544196" y="1356234"/>
                </a:lnTo>
                <a:lnTo>
                  <a:pt x="3532128" y="1347345"/>
                </a:lnTo>
                <a:lnTo>
                  <a:pt x="3520061" y="1338456"/>
                </a:lnTo>
                <a:lnTo>
                  <a:pt x="3502596" y="1326392"/>
                </a:lnTo>
                <a:lnTo>
                  <a:pt x="3484812" y="1314963"/>
                </a:lnTo>
                <a:lnTo>
                  <a:pt x="3467029" y="1303851"/>
                </a:lnTo>
                <a:lnTo>
                  <a:pt x="3448610" y="1292740"/>
                </a:lnTo>
                <a:close/>
                <a:moveTo>
                  <a:pt x="1163321" y="1279525"/>
                </a:moveTo>
                <a:lnTo>
                  <a:pt x="1184911" y="1279525"/>
                </a:lnTo>
                <a:lnTo>
                  <a:pt x="1206501" y="1279843"/>
                </a:lnTo>
                <a:lnTo>
                  <a:pt x="1228408" y="1280795"/>
                </a:lnTo>
                <a:lnTo>
                  <a:pt x="1249998" y="1282383"/>
                </a:lnTo>
                <a:lnTo>
                  <a:pt x="1271589" y="1284288"/>
                </a:lnTo>
                <a:lnTo>
                  <a:pt x="1293179" y="1287146"/>
                </a:lnTo>
                <a:lnTo>
                  <a:pt x="1314769" y="1290004"/>
                </a:lnTo>
                <a:lnTo>
                  <a:pt x="1336358" y="1293497"/>
                </a:lnTo>
                <a:lnTo>
                  <a:pt x="1357631" y="1297625"/>
                </a:lnTo>
                <a:lnTo>
                  <a:pt x="1379221" y="1302389"/>
                </a:lnTo>
                <a:lnTo>
                  <a:pt x="1400494" y="1307787"/>
                </a:lnTo>
                <a:lnTo>
                  <a:pt x="1422084" y="1313503"/>
                </a:lnTo>
                <a:lnTo>
                  <a:pt x="1443039" y="1319536"/>
                </a:lnTo>
                <a:lnTo>
                  <a:pt x="1464311" y="1326523"/>
                </a:lnTo>
                <a:lnTo>
                  <a:pt x="1485266" y="1334144"/>
                </a:lnTo>
                <a:lnTo>
                  <a:pt x="1506221" y="1342083"/>
                </a:lnTo>
                <a:lnTo>
                  <a:pt x="1526859" y="1350656"/>
                </a:lnTo>
                <a:lnTo>
                  <a:pt x="1547814" y="1359548"/>
                </a:lnTo>
                <a:lnTo>
                  <a:pt x="1568134" y="1369392"/>
                </a:lnTo>
                <a:lnTo>
                  <a:pt x="1588454" y="1379871"/>
                </a:lnTo>
                <a:lnTo>
                  <a:pt x="1608456" y="1390350"/>
                </a:lnTo>
                <a:lnTo>
                  <a:pt x="1628459" y="1401782"/>
                </a:lnTo>
                <a:lnTo>
                  <a:pt x="1648461" y="1413849"/>
                </a:lnTo>
                <a:lnTo>
                  <a:pt x="1667829" y="1426234"/>
                </a:lnTo>
                <a:lnTo>
                  <a:pt x="1686879" y="1438618"/>
                </a:lnTo>
                <a:lnTo>
                  <a:pt x="1705611" y="1451955"/>
                </a:lnTo>
                <a:lnTo>
                  <a:pt x="1724026" y="1465927"/>
                </a:lnTo>
                <a:lnTo>
                  <a:pt x="1741806" y="1479582"/>
                </a:lnTo>
                <a:lnTo>
                  <a:pt x="1759269" y="1494189"/>
                </a:lnTo>
                <a:lnTo>
                  <a:pt x="1776096" y="1509114"/>
                </a:lnTo>
                <a:lnTo>
                  <a:pt x="1792606" y="1524357"/>
                </a:lnTo>
                <a:lnTo>
                  <a:pt x="1808481" y="1539599"/>
                </a:lnTo>
                <a:lnTo>
                  <a:pt x="1824039" y="1555159"/>
                </a:lnTo>
                <a:lnTo>
                  <a:pt x="1838961" y="1571354"/>
                </a:lnTo>
                <a:lnTo>
                  <a:pt x="1853884" y="1587867"/>
                </a:lnTo>
                <a:lnTo>
                  <a:pt x="1868171" y="1604697"/>
                </a:lnTo>
                <a:lnTo>
                  <a:pt x="1881824" y="1621845"/>
                </a:lnTo>
                <a:lnTo>
                  <a:pt x="1895159" y="1639310"/>
                </a:lnTo>
                <a:lnTo>
                  <a:pt x="1907859" y="1656775"/>
                </a:lnTo>
                <a:lnTo>
                  <a:pt x="1920559" y="1674876"/>
                </a:lnTo>
                <a:lnTo>
                  <a:pt x="1932306" y="1692976"/>
                </a:lnTo>
                <a:lnTo>
                  <a:pt x="1944054" y="1711712"/>
                </a:lnTo>
                <a:lnTo>
                  <a:pt x="1954849" y="1730130"/>
                </a:lnTo>
                <a:lnTo>
                  <a:pt x="1965326" y="1749183"/>
                </a:lnTo>
                <a:lnTo>
                  <a:pt x="1975169" y="1768236"/>
                </a:lnTo>
                <a:lnTo>
                  <a:pt x="1984694" y="1787924"/>
                </a:lnTo>
                <a:lnTo>
                  <a:pt x="1994219" y="1807295"/>
                </a:lnTo>
                <a:lnTo>
                  <a:pt x="2002791" y="1826983"/>
                </a:lnTo>
                <a:lnTo>
                  <a:pt x="2011046" y="1846988"/>
                </a:lnTo>
                <a:lnTo>
                  <a:pt x="2018349" y="1866994"/>
                </a:lnTo>
                <a:lnTo>
                  <a:pt x="2025334" y="1887317"/>
                </a:lnTo>
                <a:lnTo>
                  <a:pt x="2032319" y="1907958"/>
                </a:lnTo>
                <a:lnTo>
                  <a:pt x="2038351" y="1928281"/>
                </a:lnTo>
                <a:lnTo>
                  <a:pt x="2044066" y="1949240"/>
                </a:lnTo>
                <a:lnTo>
                  <a:pt x="2049146" y="1970198"/>
                </a:lnTo>
                <a:lnTo>
                  <a:pt x="2054226" y="1991156"/>
                </a:lnTo>
                <a:lnTo>
                  <a:pt x="2058036" y="2012115"/>
                </a:lnTo>
                <a:lnTo>
                  <a:pt x="2061846" y="2033391"/>
                </a:lnTo>
                <a:lnTo>
                  <a:pt x="2065021" y="2054667"/>
                </a:lnTo>
                <a:lnTo>
                  <a:pt x="2067561" y="2076260"/>
                </a:lnTo>
                <a:lnTo>
                  <a:pt x="2070101" y="2097536"/>
                </a:lnTo>
                <a:lnTo>
                  <a:pt x="2071689" y="2119130"/>
                </a:lnTo>
                <a:lnTo>
                  <a:pt x="2072641" y="2140405"/>
                </a:lnTo>
                <a:lnTo>
                  <a:pt x="2073276" y="2161999"/>
                </a:lnTo>
                <a:lnTo>
                  <a:pt x="2073276" y="2183592"/>
                </a:lnTo>
                <a:lnTo>
                  <a:pt x="2072959" y="2205503"/>
                </a:lnTo>
                <a:lnTo>
                  <a:pt x="2072006" y="2226779"/>
                </a:lnTo>
                <a:lnTo>
                  <a:pt x="2070419" y="2248690"/>
                </a:lnTo>
                <a:lnTo>
                  <a:pt x="2068196" y="2269966"/>
                </a:lnTo>
                <a:lnTo>
                  <a:pt x="2065974" y="2291877"/>
                </a:lnTo>
                <a:lnTo>
                  <a:pt x="2062799" y="2313153"/>
                </a:lnTo>
                <a:lnTo>
                  <a:pt x="2058989" y="2335064"/>
                </a:lnTo>
                <a:lnTo>
                  <a:pt x="2055179" y="2356658"/>
                </a:lnTo>
                <a:lnTo>
                  <a:pt x="2050099" y="2377933"/>
                </a:lnTo>
                <a:lnTo>
                  <a:pt x="2045336" y="2399527"/>
                </a:lnTo>
                <a:lnTo>
                  <a:pt x="2039304" y="2420485"/>
                </a:lnTo>
                <a:lnTo>
                  <a:pt x="2032954" y="2442079"/>
                </a:lnTo>
                <a:lnTo>
                  <a:pt x="2025969" y="2463037"/>
                </a:lnTo>
                <a:lnTo>
                  <a:pt x="2018666" y="2483995"/>
                </a:lnTo>
                <a:lnTo>
                  <a:pt x="2010411" y="2504954"/>
                </a:lnTo>
                <a:lnTo>
                  <a:pt x="2002474" y="2525912"/>
                </a:lnTo>
                <a:lnTo>
                  <a:pt x="1992949" y="2546235"/>
                </a:lnTo>
                <a:lnTo>
                  <a:pt x="1983424" y="2566876"/>
                </a:lnTo>
                <a:lnTo>
                  <a:pt x="1973264" y="2587199"/>
                </a:lnTo>
                <a:lnTo>
                  <a:pt x="1962469" y="2607205"/>
                </a:lnTo>
                <a:lnTo>
                  <a:pt x="1951039" y="2627211"/>
                </a:lnTo>
                <a:lnTo>
                  <a:pt x="1939291" y="2647217"/>
                </a:lnTo>
                <a:lnTo>
                  <a:pt x="1928179" y="2664682"/>
                </a:lnTo>
                <a:lnTo>
                  <a:pt x="1916431" y="2681830"/>
                </a:lnTo>
                <a:lnTo>
                  <a:pt x="1905001" y="2698660"/>
                </a:lnTo>
                <a:lnTo>
                  <a:pt x="1892936" y="2715172"/>
                </a:lnTo>
                <a:lnTo>
                  <a:pt x="1880236" y="2731367"/>
                </a:lnTo>
                <a:lnTo>
                  <a:pt x="1867854" y="2747245"/>
                </a:lnTo>
                <a:lnTo>
                  <a:pt x="1854519" y="2762170"/>
                </a:lnTo>
                <a:lnTo>
                  <a:pt x="1841184" y="2777412"/>
                </a:lnTo>
                <a:lnTo>
                  <a:pt x="1827849" y="2792337"/>
                </a:lnTo>
                <a:lnTo>
                  <a:pt x="1813879" y="2806627"/>
                </a:lnTo>
                <a:lnTo>
                  <a:pt x="1799909" y="2820282"/>
                </a:lnTo>
                <a:lnTo>
                  <a:pt x="1785304" y="2834254"/>
                </a:lnTo>
                <a:lnTo>
                  <a:pt x="1770699" y="2847274"/>
                </a:lnTo>
                <a:lnTo>
                  <a:pt x="1755776" y="2860293"/>
                </a:lnTo>
                <a:lnTo>
                  <a:pt x="1740854" y="2872678"/>
                </a:lnTo>
                <a:lnTo>
                  <a:pt x="1725296" y="2885062"/>
                </a:lnTo>
                <a:lnTo>
                  <a:pt x="1709739" y="2896811"/>
                </a:lnTo>
                <a:lnTo>
                  <a:pt x="1693864" y="2908243"/>
                </a:lnTo>
                <a:lnTo>
                  <a:pt x="1677671" y="2919358"/>
                </a:lnTo>
                <a:lnTo>
                  <a:pt x="1661161" y="2929837"/>
                </a:lnTo>
                <a:lnTo>
                  <a:pt x="1644969" y="2940316"/>
                </a:lnTo>
                <a:lnTo>
                  <a:pt x="1628141" y="2950478"/>
                </a:lnTo>
                <a:lnTo>
                  <a:pt x="1611314" y="2960004"/>
                </a:lnTo>
                <a:lnTo>
                  <a:pt x="1594169" y="2969213"/>
                </a:lnTo>
                <a:lnTo>
                  <a:pt x="1577024" y="2977787"/>
                </a:lnTo>
                <a:lnTo>
                  <a:pt x="1559561" y="2986361"/>
                </a:lnTo>
                <a:lnTo>
                  <a:pt x="1542099" y="2994300"/>
                </a:lnTo>
                <a:lnTo>
                  <a:pt x="1524319" y="3001921"/>
                </a:lnTo>
                <a:lnTo>
                  <a:pt x="1506539" y="3008907"/>
                </a:lnTo>
                <a:lnTo>
                  <a:pt x="1488441" y="3015893"/>
                </a:lnTo>
                <a:lnTo>
                  <a:pt x="1470344" y="3022562"/>
                </a:lnTo>
                <a:lnTo>
                  <a:pt x="1451929" y="3028595"/>
                </a:lnTo>
                <a:lnTo>
                  <a:pt x="1433514" y="3034311"/>
                </a:lnTo>
                <a:lnTo>
                  <a:pt x="1415099" y="3039709"/>
                </a:lnTo>
                <a:lnTo>
                  <a:pt x="1396684" y="3044473"/>
                </a:lnTo>
                <a:lnTo>
                  <a:pt x="1377951" y="3048918"/>
                </a:lnTo>
                <a:lnTo>
                  <a:pt x="1358901" y="3053364"/>
                </a:lnTo>
                <a:lnTo>
                  <a:pt x="1340168" y="3056857"/>
                </a:lnTo>
                <a:lnTo>
                  <a:pt x="1321119" y="3060033"/>
                </a:lnTo>
                <a:lnTo>
                  <a:pt x="1302069" y="3062891"/>
                </a:lnTo>
                <a:lnTo>
                  <a:pt x="1282701" y="3065431"/>
                </a:lnTo>
                <a:lnTo>
                  <a:pt x="1263651" y="3067336"/>
                </a:lnTo>
                <a:lnTo>
                  <a:pt x="1244601" y="3069242"/>
                </a:lnTo>
                <a:lnTo>
                  <a:pt x="1225551" y="3070512"/>
                </a:lnTo>
                <a:lnTo>
                  <a:pt x="1205866" y="3071464"/>
                </a:lnTo>
                <a:lnTo>
                  <a:pt x="1186816" y="3071782"/>
                </a:lnTo>
                <a:lnTo>
                  <a:pt x="1167448" y="3071782"/>
                </a:lnTo>
                <a:lnTo>
                  <a:pt x="1148081" y="3071464"/>
                </a:lnTo>
                <a:lnTo>
                  <a:pt x="1128396" y="3070512"/>
                </a:lnTo>
                <a:lnTo>
                  <a:pt x="1109346" y="3069242"/>
                </a:lnTo>
                <a:lnTo>
                  <a:pt x="1089978" y="3067336"/>
                </a:lnTo>
                <a:lnTo>
                  <a:pt x="1070293" y="3065431"/>
                </a:lnTo>
                <a:lnTo>
                  <a:pt x="1051243" y="3062891"/>
                </a:lnTo>
                <a:lnTo>
                  <a:pt x="1031876" y="3059715"/>
                </a:lnTo>
                <a:lnTo>
                  <a:pt x="1012826" y="3056540"/>
                </a:lnTo>
                <a:lnTo>
                  <a:pt x="993141" y="3053046"/>
                </a:lnTo>
                <a:lnTo>
                  <a:pt x="974091" y="3048601"/>
                </a:lnTo>
                <a:lnTo>
                  <a:pt x="955041" y="3043837"/>
                </a:lnTo>
                <a:lnTo>
                  <a:pt x="935673" y="3038757"/>
                </a:lnTo>
                <a:lnTo>
                  <a:pt x="916941" y="3033041"/>
                </a:lnTo>
                <a:lnTo>
                  <a:pt x="897891" y="3027325"/>
                </a:lnTo>
                <a:lnTo>
                  <a:pt x="879158" y="3020656"/>
                </a:lnTo>
                <a:lnTo>
                  <a:pt x="860426" y="3013988"/>
                </a:lnTo>
                <a:lnTo>
                  <a:pt x="841376" y="3006367"/>
                </a:lnTo>
                <a:lnTo>
                  <a:pt x="682626" y="3263900"/>
                </a:lnTo>
                <a:lnTo>
                  <a:pt x="424180" y="3104490"/>
                </a:lnTo>
                <a:lnTo>
                  <a:pt x="583566" y="2846956"/>
                </a:lnTo>
                <a:lnTo>
                  <a:pt x="568326" y="2833619"/>
                </a:lnTo>
                <a:lnTo>
                  <a:pt x="553721" y="2819647"/>
                </a:lnTo>
                <a:lnTo>
                  <a:pt x="539751" y="2805992"/>
                </a:lnTo>
                <a:lnTo>
                  <a:pt x="526098" y="2791702"/>
                </a:lnTo>
                <a:lnTo>
                  <a:pt x="512446" y="2777095"/>
                </a:lnTo>
                <a:lnTo>
                  <a:pt x="499428" y="2762170"/>
                </a:lnTo>
                <a:lnTo>
                  <a:pt x="486411" y="2747245"/>
                </a:lnTo>
                <a:lnTo>
                  <a:pt x="474346" y="2732003"/>
                </a:lnTo>
                <a:lnTo>
                  <a:pt x="462280" y="2716443"/>
                </a:lnTo>
                <a:lnTo>
                  <a:pt x="450533" y="2700565"/>
                </a:lnTo>
                <a:lnTo>
                  <a:pt x="439420" y="2684688"/>
                </a:lnTo>
                <a:lnTo>
                  <a:pt x="428308" y="2668492"/>
                </a:lnTo>
                <a:lnTo>
                  <a:pt x="417830" y="2651980"/>
                </a:lnTo>
                <a:lnTo>
                  <a:pt x="407988" y="2635467"/>
                </a:lnTo>
                <a:lnTo>
                  <a:pt x="398145" y="2618637"/>
                </a:lnTo>
                <a:lnTo>
                  <a:pt x="388620" y="2601489"/>
                </a:lnTo>
                <a:lnTo>
                  <a:pt x="379730" y="2584341"/>
                </a:lnTo>
                <a:lnTo>
                  <a:pt x="371158" y="2567194"/>
                </a:lnTo>
                <a:lnTo>
                  <a:pt x="362903" y="2549728"/>
                </a:lnTo>
                <a:lnTo>
                  <a:pt x="354965" y="2531946"/>
                </a:lnTo>
                <a:lnTo>
                  <a:pt x="347663" y="2514163"/>
                </a:lnTo>
                <a:lnTo>
                  <a:pt x="340360" y="2496380"/>
                </a:lnTo>
                <a:lnTo>
                  <a:pt x="333693" y="2478280"/>
                </a:lnTo>
                <a:lnTo>
                  <a:pt x="327660" y="2460179"/>
                </a:lnTo>
                <a:lnTo>
                  <a:pt x="321628" y="2441761"/>
                </a:lnTo>
                <a:lnTo>
                  <a:pt x="315913" y="2423343"/>
                </a:lnTo>
                <a:lnTo>
                  <a:pt x="310833" y="2404608"/>
                </a:lnTo>
                <a:lnTo>
                  <a:pt x="306070" y="2386190"/>
                </a:lnTo>
                <a:lnTo>
                  <a:pt x="301943" y="2367454"/>
                </a:lnTo>
                <a:lnTo>
                  <a:pt x="297815" y="2348719"/>
                </a:lnTo>
                <a:lnTo>
                  <a:pt x="294323" y="2329348"/>
                </a:lnTo>
                <a:lnTo>
                  <a:pt x="291148" y="2310613"/>
                </a:lnTo>
                <a:lnTo>
                  <a:pt x="288608" y="2291560"/>
                </a:lnTo>
                <a:lnTo>
                  <a:pt x="286385" y="2272507"/>
                </a:lnTo>
                <a:lnTo>
                  <a:pt x="284163" y="2253136"/>
                </a:lnTo>
                <a:lnTo>
                  <a:pt x="282893" y="2233765"/>
                </a:lnTo>
                <a:lnTo>
                  <a:pt x="281623" y="2214712"/>
                </a:lnTo>
                <a:lnTo>
                  <a:pt x="280988" y="2195342"/>
                </a:lnTo>
                <a:lnTo>
                  <a:pt x="280988" y="2175971"/>
                </a:lnTo>
                <a:lnTo>
                  <a:pt x="280988" y="2156600"/>
                </a:lnTo>
                <a:lnTo>
                  <a:pt x="281623" y="2137230"/>
                </a:lnTo>
                <a:lnTo>
                  <a:pt x="282575" y="2117859"/>
                </a:lnTo>
                <a:lnTo>
                  <a:pt x="284163" y="2098489"/>
                </a:lnTo>
                <a:lnTo>
                  <a:pt x="286068" y="2079118"/>
                </a:lnTo>
                <a:lnTo>
                  <a:pt x="288290" y="2060065"/>
                </a:lnTo>
                <a:lnTo>
                  <a:pt x="290830" y="2040377"/>
                </a:lnTo>
                <a:lnTo>
                  <a:pt x="294323" y="2021324"/>
                </a:lnTo>
                <a:lnTo>
                  <a:pt x="297815" y="2001953"/>
                </a:lnTo>
                <a:lnTo>
                  <a:pt x="301943" y="1982900"/>
                </a:lnTo>
                <a:lnTo>
                  <a:pt x="306070" y="1963530"/>
                </a:lnTo>
                <a:lnTo>
                  <a:pt x="311150" y="1944476"/>
                </a:lnTo>
                <a:lnTo>
                  <a:pt x="316230" y="1925423"/>
                </a:lnTo>
                <a:lnTo>
                  <a:pt x="322263" y="1906688"/>
                </a:lnTo>
                <a:lnTo>
                  <a:pt x="328613" y="1887317"/>
                </a:lnTo>
                <a:lnTo>
                  <a:pt x="334963" y="1868582"/>
                </a:lnTo>
                <a:lnTo>
                  <a:pt x="341948" y="1849846"/>
                </a:lnTo>
                <a:lnTo>
                  <a:pt x="349568" y="1831428"/>
                </a:lnTo>
                <a:lnTo>
                  <a:pt x="357505" y="1813010"/>
                </a:lnTo>
                <a:lnTo>
                  <a:pt x="366078" y="1794275"/>
                </a:lnTo>
                <a:lnTo>
                  <a:pt x="374968" y="1775857"/>
                </a:lnTo>
                <a:lnTo>
                  <a:pt x="384175" y="1757757"/>
                </a:lnTo>
                <a:lnTo>
                  <a:pt x="393700" y="1739974"/>
                </a:lnTo>
                <a:lnTo>
                  <a:pt x="404495" y="1721873"/>
                </a:lnTo>
                <a:lnTo>
                  <a:pt x="414973" y="1704408"/>
                </a:lnTo>
                <a:lnTo>
                  <a:pt x="427355" y="1684402"/>
                </a:lnTo>
                <a:lnTo>
                  <a:pt x="440055" y="1665667"/>
                </a:lnTo>
                <a:lnTo>
                  <a:pt x="453390" y="1646931"/>
                </a:lnTo>
                <a:lnTo>
                  <a:pt x="467043" y="1628831"/>
                </a:lnTo>
                <a:lnTo>
                  <a:pt x="481331" y="1611048"/>
                </a:lnTo>
                <a:lnTo>
                  <a:pt x="495301" y="1593583"/>
                </a:lnTo>
                <a:lnTo>
                  <a:pt x="510223" y="1576753"/>
                </a:lnTo>
                <a:lnTo>
                  <a:pt x="525463" y="1560240"/>
                </a:lnTo>
                <a:lnTo>
                  <a:pt x="541021" y="1544045"/>
                </a:lnTo>
                <a:lnTo>
                  <a:pt x="556896" y="1528485"/>
                </a:lnTo>
                <a:lnTo>
                  <a:pt x="573088" y="1513242"/>
                </a:lnTo>
                <a:lnTo>
                  <a:pt x="589598" y="1498953"/>
                </a:lnTo>
                <a:lnTo>
                  <a:pt x="606108" y="1484663"/>
                </a:lnTo>
                <a:lnTo>
                  <a:pt x="623571" y="1470691"/>
                </a:lnTo>
                <a:lnTo>
                  <a:pt x="640716" y="1457671"/>
                </a:lnTo>
                <a:lnTo>
                  <a:pt x="658496" y="1444651"/>
                </a:lnTo>
                <a:lnTo>
                  <a:pt x="676276" y="1432267"/>
                </a:lnTo>
                <a:lnTo>
                  <a:pt x="694373" y="1420200"/>
                </a:lnTo>
                <a:lnTo>
                  <a:pt x="712788" y="1408768"/>
                </a:lnTo>
                <a:lnTo>
                  <a:pt x="731521" y="1397972"/>
                </a:lnTo>
                <a:lnTo>
                  <a:pt x="750571" y="1387175"/>
                </a:lnTo>
                <a:lnTo>
                  <a:pt x="769621" y="1377331"/>
                </a:lnTo>
                <a:lnTo>
                  <a:pt x="788988" y="1367804"/>
                </a:lnTo>
                <a:lnTo>
                  <a:pt x="808673" y="1358595"/>
                </a:lnTo>
                <a:lnTo>
                  <a:pt x="828358" y="1350021"/>
                </a:lnTo>
                <a:lnTo>
                  <a:pt x="848361" y="1341765"/>
                </a:lnTo>
                <a:lnTo>
                  <a:pt x="868363" y="1334144"/>
                </a:lnTo>
                <a:lnTo>
                  <a:pt x="889001" y="1326840"/>
                </a:lnTo>
                <a:lnTo>
                  <a:pt x="909321" y="1320489"/>
                </a:lnTo>
                <a:lnTo>
                  <a:pt x="929958" y="1314456"/>
                </a:lnTo>
                <a:lnTo>
                  <a:pt x="950596" y="1308422"/>
                </a:lnTo>
                <a:lnTo>
                  <a:pt x="971551" y="1303659"/>
                </a:lnTo>
                <a:lnTo>
                  <a:pt x="992506" y="1298578"/>
                </a:lnTo>
                <a:lnTo>
                  <a:pt x="1013778" y="1294450"/>
                </a:lnTo>
                <a:lnTo>
                  <a:pt x="1034733" y="1290957"/>
                </a:lnTo>
                <a:lnTo>
                  <a:pt x="1056006" y="1287781"/>
                </a:lnTo>
                <a:lnTo>
                  <a:pt x="1077278" y="1284923"/>
                </a:lnTo>
                <a:lnTo>
                  <a:pt x="1098868" y="1282701"/>
                </a:lnTo>
                <a:lnTo>
                  <a:pt x="1120141" y="1281113"/>
                </a:lnTo>
                <a:lnTo>
                  <a:pt x="1142048" y="1280160"/>
                </a:lnTo>
                <a:lnTo>
                  <a:pt x="1163321" y="1279525"/>
                </a:lnTo>
                <a:close/>
                <a:moveTo>
                  <a:pt x="2870652" y="1075590"/>
                </a:moveTo>
                <a:lnTo>
                  <a:pt x="2877003" y="1112417"/>
                </a:lnTo>
                <a:lnTo>
                  <a:pt x="2883037" y="1149561"/>
                </a:lnTo>
                <a:lnTo>
                  <a:pt x="2888435" y="1186705"/>
                </a:lnTo>
                <a:lnTo>
                  <a:pt x="2893834" y="1223849"/>
                </a:lnTo>
                <a:lnTo>
                  <a:pt x="2898280" y="1261310"/>
                </a:lnTo>
                <a:lnTo>
                  <a:pt x="2902725" y="1298454"/>
                </a:lnTo>
                <a:lnTo>
                  <a:pt x="2906536" y="1335598"/>
                </a:lnTo>
                <a:lnTo>
                  <a:pt x="2910347" y="1373377"/>
                </a:lnTo>
                <a:lnTo>
                  <a:pt x="2913205" y="1410521"/>
                </a:lnTo>
                <a:lnTo>
                  <a:pt x="2916063" y="1448300"/>
                </a:lnTo>
                <a:lnTo>
                  <a:pt x="2918603" y="1485444"/>
                </a:lnTo>
                <a:lnTo>
                  <a:pt x="2920509" y="1522906"/>
                </a:lnTo>
                <a:lnTo>
                  <a:pt x="2922096" y="1560685"/>
                </a:lnTo>
                <a:lnTo>
                  <a:pt x="2923049" y="1597829"/>
                </a:lnTo>
                <a:lnTo>
                  <a:pt x="2924002" y="1635608"/>
                </a:lnTo>
                <a:lnTo>
                  <a:pt x="2924954" y="1672752"/>
                </a:lnTo>
                <a:lnTo>
                  <a:pt x="3418125" y="1672752"/>
                </a:lnTo>
                <a:lnTo>
                  <a:pt x="3417490" y="1646085"/>
                </a:lnTo>
                <a:lnTo>
                  <a:pt x="3416537" y="1619417"/>
                </a:lnTo>
                <a:lnTo>
                  <a:pt x="3414949" y="1592432"/>
                </a:lnTo>
                <a:lnTo>
                  <a:pt x="3413361" y="1565447"/>
                </a:lnTo>
                <a:lnTo>
                  <a:pt x="3411456" y="1538780"/>
                </a:lnTo>
                <a:lnTo>
                  <a:pt x="3409233" y="1512112"/>
                </a:lnTo>
                <a:lnTo>
                  <a:pt x="3406375" y="1485127"/>
                </a:lnTo>
                <a:lnTo>
                  <a:pt x="3403517" y="1458777"/>
                </a:lnTo>
                <a:lnTo>
                  <a:pt x="3400341" y="1432109"/>
                </a:lnTo>
                <a:lnTo>
                  <a:pt x="3396213" y="1405442"/>
                </a:lnTo>
                <a:lnTo>
                  <a:pt x="3392402" y="1378774"/>
                </a:lnTo>
                <a:lnTo>
                  <a:pt x="3387956" y="1352107"/>
                </a:lnTo>
                <a:lnTo>
                  <a:pt x="3383193" y="1325757"/>
                </a:lnTo>
                <a:lnTo>
                  <a:pt x="3378112" y="1299407"/>
                </a:lnTo>
                <a:lnTo>
                  <a:pt x="3372396" y="1273374"/>
                </a:lnTo>
                <a:lnTo>
                  <a:pt x="3366998" y="1247024"/>
                </a:lnTo>
                <a:lnTo>
                  <a:pt x="3350167" y="1238452"/>
                </a:lnTo>
                <a:lnTo>
                  <a:pt x="3333019" y="1230198"/>
                </a:lnTo>
                <a:lnTo>
                  <a:pt x="3315870" y="1222261"/>
                </a:lnTo>
                <a:lnTo>
                  <a:pt x="3298722" y="1214325"/>
                </a:lnTo>
                <a:lnTo>
                  <a:pt x="3281574" y="1206705"/>
                </a:lnTo>
                <a:lnTo>
                  <a:pt x="3264108" y="1199086"/>
                </a:lnTo>
                <a:lnTo>
                  <a:pt x="3246642" y="1191784"/>
                </a:lnTo>
                <a:lnTo>
                  <a:pt x="3228542" y="1184800"/>
                </a:lnTo>
                <a:lnTo>
                  <a:pt x="3193292" y="1170831"/>
                </a:lnTo>
                <a:lnTo>
                  <a:pt x="3157726" y="1157815"/>
                </a:lnTo>
                <a:lnTo>
                  <a:pt x="3121842" y="1145434"/>
                </a:lnTo>
                <a:lnTo>
                  <a:pt x="3085957" y="1133687"/>
                </a:lnTo>
                <a:lnTo>
                  <a:pt x="3058965" y="1125433"/>
                </a:lnTo>
                <a:lnTo>
                  <a:pt x="3032290" y="1117179"/>
                </a:lnTo>
                <a:lnTo>
                  <a:pt x="3005615" y="1109559"/>
                </a:lnTo>
                <a:lnTo>
                  <a:pt x="2978940" y="1102258"/>
                </a:lnTo>
                <a:lnTo>
                  <a:pt x="2951947" y="1094956"/>
                </a:lnTo>
                <a:lnTo>
                  <a:pt x="2924954" y="1088289"/>
                </a:lnTo>
                <a:lnTo>
                  <a:pt x="2897644" y="1081622"/>
                </a:lnTo>
                <a:lnTo>
                  <a:pt x="2870652" y="1075590"/>
                </a:lnTo>
                <a:close/>
                <a:moveTo>
                  <a:pt x="2177737" y="996540"/>
                </a:moveTo>
                <a:lnTo>
                  <a:pt x="2177737" y="1672752"/>
                </a:lnTo>
                <a:lnTo>
                  <a:pt x="2854139" y="1672752"/>
                </a:lnTo>
                <a:lnTo>
                  <a:pt x="2853821" y="1634656"/>
                </a:lnTo>
                <a:lnTo>
                  <a:pt x="2852868" y="1595924"/>
                </a:lnTo>
                <a:lnTo>
                  <a:pt x="2851281" y="1557510"/>
                </a:lnTo>
                <a:lnTo>
                  <a:pt x="2849693" y="1518779"/>
                </a:lnTo>
                <a:lnTo>
                  <a:pt x="2847470" y="1480047"/>
                </a:lnTo>
                <a:lnTo>
                  <a:pt x="2844930" y="1441634"/>
                </a:lnTo>
                <a:lnTo>
                  <a:pt x="2842072" y="1403220"/>
                </a:lnTo>
                <a:lnTo>
                  <a:pt x="2838578" y="1364806"/>
                </a:lnTo>
                <a:lnTo>
                  <a:pt x="2834768" y="1326392"/>
                </a:lnTo>
                <a:lnTo>
                  <a:pt x="2830322" y="1288295"/>
                </a:lnTo>
                <a:lnTo>
                  <a:pt x="2825876" y="1249881"/>
                </a:lnTo>
                <a:lnTo>
                  <a:pt x="2820478" y="1211785"/>
                </a:lnTo>
                <a:lnTo>
                  <a:pt x="2815396" y="1173688"/>
                </a:lnTo>
                <a:lnTo>
                  <a:pt x="2809045" y="1135592"/>
                </a:lnTo>
                <a:lnTo>
                  <a:pt x="2802694" y="1097496"/>
                </a:lnTo>
                <a:lnTo>
                  <a:pt x="2795390" y="1060034"/>
                </a:lnTo>
                <a:lnTo>
                  <a:pt x="2757600" y="1052732"/>
                </a:lnTo>
                <a:lnTo>
                  <a:pt x="2719176" y="1045748"/>
                </a:lnTo>
                <a:lnTo>
                  <a:pt x="2681069" y="1039081"/>
                </a:lnTo>
                <a:lnTo>
                  <a:pt x="2642644" y="1033684"/>
                </a:lnTo>
                <a:lnTo>
                  <a:pt x="2604219" y="1027969"/>
                </a:lnTo>
                <a:lnTo>
                  <a:pt x="2565477" y="1023207"/>
                </a:lnTo>
                <a:lnTo>
                  <a:pt x="2526735" y="1018445"/>
                </a:lnTo>
                <a:lnTo>
                  <a:pt x="2488310" y="1014636"/>
                </a:lnTo>
                <a:lnTo>
                  <a:pt x="2449568" y="1010826"/>
                </a:lnTo>
                <a:lnTo>
                  <a:pt x="2410826" y="1007651"/>
                </a:lnTo>
                <a:lnTo>
                  <a:pt x="2372083" y="1004477"/>
                </a:lnTo>
                <a:lnTo>
                  <a:pt x="2333341" y="1002254"/>
                </a:lnTo>
                <a:lnTo>
                  <a:pt x="2294281" y="1000350"/>
                </a:lnTo>
                <a:lnTo>
                  <a:pt x="2255221" y="998762"/>
                </a:lnTo>
                <a:lnTo>
                  <a:pt x="2216796" y="997810"/>
                </a:lnTo>
                <a:lnTo>
                  <a:pt x="2177737" y="996540"/>
                </a:lnTo>
                <a:close/>
                <a:moveTo>
                  <a:pt x="3288878" y="811772"/>
                </a:moveTo>
                <a:lnTo>
                  <a:pt x="3299992" y="834947"/>
                </a:lnTo>
                <a:lnTo>
                  <a:pt x="3310472" y="858440"/>
                </a:lnTo>
                <a:lnTo>
                  <a:pt x="3320952" y="882251"/>
                </a:lnTo>
                <a:lnTo>
                  <a:pt x="3331431" y="906061"/>
                </a:lnTo>
                <a:lnTo>
                  <a:pt x="3341275" y="929871"/>
                </a:lnTo>
                <a:lnTo>
                  <a:pt x="3350802" y="953681"/>
                </a:lnTo>
                <a:lnTo>
                  <a:pt x="3360011" y="977809"/>
                </a:lnTo>
                <a:lnTo>
                  <a:pt x="3368903" y="1002254"/>
                </a:lnTo>
                <a:lnTo>
                  <a:pt x="3377477" y="1026700"/>
                </a:lnTo>
                <a:lnTo>
                  <a:pt x="3385734" y="1051145"/>
                </a:lnTo>
                <a:lnTo>
                  <a:pt x="3393672" y="1075590"/>
                </a:lnTo>
                <a:lnTo>
                  <a:pt x="3401294" y="1100353"/>
                </a:lnTo>
                <a:lnTo>
                  <a:pt x="3408598" y="1125115"/>
                </a:lnTo>
                <a:lnTo>
                  <a:pt x="3415267" y="1150196"/>
                </a:lnTo>
                <a:lnTo>
                  <a:pt x="3421936" y="1174641"/>
                </a:lnTo>
                <a:lnTo>
                  <a:pt x="3428286" y="1199721"/>
                </a:lnTo>
                <a:lnTo>
                  <a:pt x="3445435" y="1208928"/>
                </a:lnTo>
                <a:lnTo>
                  <a:pt x="3462266" y="1218769"/>
                </a:lnTo>
                <a:lnTo>
                  <a:pt x="3479096" y="1228611"/>
                </a:lnTo>
                <a:lnTo>
                  <a:pt x="3495609" y="1238452"/>
                </a:lnTo>
                <a:lnTo>
                  <a:pt x="3512122" y="1248611"/>
                </a:lnTo>
                <a:lnTo>
                  <a:pt x="3528636" y="1259088"/>
                </a:lnTo>
                <a:lnTo>
                  <a:pt x="3544831" y="1269882"/>
                </a:lnTo>
                <a:lnTo>
                  <a:pt x="3561026" y="1280993"/>
                </a:lnTo>
                <a:lnTo>
                  <a:pt x="3582620" y="1297184"/>
                </a:lnTo>
                <a:lnTo>
                  <a:pt x="3593735" y="1305439"/>
                </a:lnTo>
                <a:lnTo>
                  <a:pt x="3604532" y="1314010"/>
                </a:lnTo>
                <a:lnTo>
                  <a:pt x="3615012" y="1322582"/>
                </a:lnTo>
                <a:lnTo>
                  <a:pt x="3625491" y="1331154"/>
                </a:lnTo>
                <a:lnTo>
                  <a:pt x="3636288" y="1340360"/>
                </a:lnTo>
                <a:lnTo>
                  <a:pt x="3646450" y="1349567"/>
                </a:lnTo>
                <a:lnTo>
                  <a:pt x="3656612" y="1358774"/>
                </a:lnTo>
                <a:lnTo>
                  <a:pt x="3666456" y="1368298"/>
                </a:lnTo>
                <a:lnTo>
                  <a:pt x="3676301" y="1377822"/>
                </a:lnTo>
                <a:lnTo>
                  <a:pt x="3685828" y="1387981"/>
                </a:lnTo>
                <a:lnTo>
                  <a:pt x="3695672" y="1398140"/>
                </a:lnTo>
                <a:lnTo>
                  <a:pt x="3704881" y="1408299"/>
                </a:lnTo>
                <a:lnTo>
                  <a:pt x="3714090" y="1418776"/>
                </a:lnTo>
                <a:lnTo>
                  <a:pt x="3722982" y="1429570"/>
                </a:lnTo>
                <a:lnTo>
                  <a:pt x="3717901" y="1412426"/>
                </a:lnTo>
                <a:lnTo>
                  <a:pt x="3712502" y="1395283"/>
                </a:lnTo>
                <a:lnTo>
                  <a:pt x="3706786" y="1378457"/>
                </a:lnTo>
                <a:lnTo>
                  <a:pt x="3700753" y="1361314"/>
                </a:lnTo>
                <a:lnTo>
                  <a:pt x="3695037" y="1344488"/>
                </a:lnTo>
                <a:lnTo>
                  <a:pt x="3688368" y="1327979"/>
                </a:lnTo>
                <a:lnTo>
                  <a:pt x="3681382" y="1311471"/>
                </a:lnTo>
                <a:lnTo>
                  <a:pt x="3674395" y="1294962"/>
                </a:lnTo>
                <a:lnTo>
                  <a:pt x="3667092" y="1278771"/>
                </a:lnTo>
                <a:lnTo>
                  <a:pt x="3659470" y="1262580"/>
                </a:lnTo>
                <a:lnTo>
                  <a:pt x="3651531" y="1246389"/>
                </a:lnTo>
                <a:lnTo>
                  <a:pt x="3643274" y="1230198"/>
                </a:lnTo>
                <a:lnTo>
                  <a:pt x="3635018" y="1214325"/>
                </a:lnTo>
                <a:lnTo>
                  <a:pt x="3626444" y="1198451"/>
                </a:lnTo>
                <a:lnTo>
                  <a:pt x="3617552" y="1182895"/>
                </a:lnTo>
                <a:lnTo>
                  <a:pt x="3608343" y="1167657"/>
                </a:lnTo>
                <a:lnTo>
                  <a:pt x="3592465" y="1142259"/>
                </a:lnTo>
                <a:lnTo>
                  <a:pt x="3575952" y="1117179"/>
                </a:lnTo>
                <a:lnTo>
                  <a:pt x="3558804" y="1092416"/>
                </a:lnTo>
                <a:lnTo>
                  <a:pt x="3541338" y="1068288"/>
                </a:lnTo>
                <a:lnTo>
                  <a:pt x="3522920" y="1044478"/>
                </a:lnTo>
                <a:lnTo>
                  <a:pt x="3504183" y="1020985"/>
                </a:lnTo>
                <a:lnTo>
                  <a:pt x="3485130" y="998445"/>
                </a:lnTo>
                <a:lnTo>
                  <a:pt x="3464806" y="975587"/>
                </a:lnTo>
                <a:lnTo>
                  <a:pt x="3444482" y="953364"/>
                </a:lnTo>
                <a:lnTo>
                  <a:pt x="3423523" y="932093"/>
                </a:lnTo>
                <a:lnTo>
                  <a:pt x="3402247" y="910823"/>
                </a:lnTo>
                <a:lnTo>
                  <a:pt x="3380335" y="890187"/>
                </a:lnTo>
                <a:lnTo>
                  <a:pt x="3358106" y="869552"/>
                </a:lnTo>
                <a:lnTo>
                  <a:pt x="3335242" y="849869"/>
                </a:lnTo>
                <a:lnTo>
                  <a:pt x="3312060" y="830820"/>
                </a:lnTo>
                <a:lnTo>
                  <a:pt x="3288878" y="811772"/>
                </a:lnTo>
                <a:close/>
                <a:moveTo>
                  <a:pt x="2705203" y="515572"/>
                </a:moveTo>
                <a:lnTo>
                  <a:pt x="2716318" y="541287"/>
                </a:lnTo>
                <a:lnTo>
                  <a:pt x="2727115" y="567320"/>
                </a:lnTo>
                <a:lnTo>
                  <a:pt x="2737594" y="593352"/>
                </a:lnTo>
                <a:lnTo>
                  <a:pt x="2747756" y="619385"/>
                </a:lnTo>
                <a:lnTo>
                  <a:pt x="2757600" y="645735"/>
                </a:lnTo>
                <a:lnTo>
                  <a:pt x="2766810" y="672403"/>
                </a:lnTo>
                <a:lnTo>
                  <a:pt x="2776019" y="698753"/>
                </a:lnTo>
                <a:lnTo>
                  <a:pt x="2784593" y="725420"/>
                </a:lnTo>
                <a:lnTo>
                  <a:pt x="2795073" y="759389"/>
                </a:lnTo>
                <a:lnTo>
                  <a:pt x="2804917" y="793359"/>
                </a:lnTo>
                <a:lnTo>
                  <a:pt x="2814444" y="827963"/>
                </a:lnTo>
                <a:lnTo>
                  <a:pt x="2823653" y="861932"/>
                </a:lnTo>
                <a:lnTo>
                  <a:pt x="2832227" y="896537"/>
                </a:lnTo>
                <a:lnTo>
                  <a:pt x="2840484" y="930824"/>
                </a:lnTo>
                <a:lnTo>
                  <a:pt x="2848105" y="965428"/>
                </a:lnTo>
                <a:lnTo>
                  <a:pt x="2855409" y="999715"/>
                </a:lnTo>
                <a:lnTo>
                  <a:pt x="2887165" y="1007016"/>
                </a:lnTo>
                <a:lnTo>
                  <a:pt x="2918921" y="1014001"/>
                </a:lnTo>
                <a:lnTo>
                  <a:pt x="2950677" y="1021938"/>
                </a:lnTo>
                <a:lnTo>
                  <a:pt x="2981798" y="1029874"/>
                </a:lnTo>
                <a:lnTo>
                  <a:pt x="3013554" y="1038446"/>
                </a:lnTo>
                <a:lnTo>
                  <a:pt x="3044992" y="1047335"/>
                </a:lnTo>
                <a:lnTo>
                  <a:pt x="3075796" y="1056224"/>
                </a:lnTo>
                <a:lnTo>
                  <a:pt x="3107234" y="1066383"/>
                </a:lnTo>
                <a:lnTo>
                  <a:pt x="3137402" y="1076225"/>
                </a:lnTo>
                <a:lnTo>
                  <a:pt x="3167252" y="1086384"/>
                </a:lnTo>
                <a:lnTo>
                  <a:pt x="3197421" y="1096861"/>
                </a:lnTo>
                <a:lnTo>
                  <a:pt x="3226954" y="1108290"/>
                </a:lnTo>
                <a:lnTo>
                  <a:pt x="3256487" y="1119718"/>
                </a:lnTo>
                <a:lnTo>
                  <a:pt x="3286020" y="1131782"/>
                </a:lnTo>
                <a:lnTo>
                  <a:pt x="3315235" y="1144481"/>
                </a:lnTo>
                <a:lnTo>
                  <a:pt x="3344133" y="1157497"/>
                </a:lnTo>
                <a:lnTo>
                  <a:pt x="3335877" y="1128925"/>
                </a:lnTo>
                <a:lnTo>
                  <a:pt x="3327303" y="1100353"/>
                </a:lnTo>
                <a:lnTo>
                  <a:pt x="3318094" y="1071780"/>
                </a:lnTo>
                <a:lnTo>
                  <a:pt x="3308566" y="1043843"/>
                </a:lnTo>
                <a:lnTo>
                  <a:pt x="3298722" y="1015588"/>
                </a:lnTo>
                <a:lnTo>
                  <a:pt x="3287925" y="987651"/>
                </a:lnTo>
                <a:lnTo>
                  <a:pt x="3277446" y="960031"/>
                </a:lnTo>
                <a:lnTo>
                  <a:pt x="3266014" y="932411"/>
                </a:lnTo>
                <a:lnTo>
                  <a:pt x="3253946" y="905108"/>
                </a:lnTo>
                <a:lnTo>
                  <a:pt x="3241879" y="877806"/>
                </a:lnTo>
                <a:lnTo>
                  <a:pt x="3229177" y="850821"/>
                </a:lnTo>
                <a:lnTo>
                  <a:pt x="3216157" y="824153"/>
                </a:lnTo>
                <a:lnTo>
                  <a:pt x="3202502" y="797803"/>
                </a:lnTo>
                <a:lnTo>
                  <a:pt x="3188846" y="771771"/>
                </a:lnTo>
                <a:lnTo>
                  <a:pt x="3174239" y="745738"/>
                </a:lnTo>
                <a:lnTo>
                  <a:pt x="3159314" y="720023"/>
                </a:lnTo>
                <a:lnTo>
                  <a:pt x="3132638" y="703515"/>
                </a:lnTo>
                <a:lnTo>
                  <a:pt x="3105964" y="687324"/>
                </a:lnTo>
                <a:lnTo>
                  <a:pt x="3078971" y="671768"/>
                </a:lnTo>
                <a:lnTo>
                  <a:pt x="3051343" y="656846"/>
                </a:lnTo>
                <a:lnTo>
                  <a:pt x="3023716" y="642560"/>
                </a:lnTo>
                <a:lnTo>
                  <a:pt x="2996088" y="628274"/>
                </a:lnTo>
                <a:lnTo>
                  <a:pt x="2967825" y="614623"/>
                </a:lnTo>
                <a:lnTo>
                  <a:pt x="2939245" y="601924"/>
                </a:lnTo>
                <a:lnTo>
                  <a:pt x="2910982" y="589225"/>
                </a:lnTo>
                <a:lnTo>
                  <a:pt x="2881766" y="577479"/>
                </a:lnTo>
                <a:lnTo>
                  <a:pt x="2853186" y="566050"/>
                </a:lnTo>
                <a:lnTo>
                  <a:pt x="2823970" y="554621"/>
                </a:lnTo>
                <a:lnTo>
                  <a:pt x="2794438" y="544144"/>
                </a:lnTo>
                <a:lnTo>
                  <a:pt x="2764904" y="533985"/>
                </a:lnTo>
                <a:lnTo>
                  <a:pt x="2735054" y="524461"/>
                </a:lnTo>
                <a:lnTo>
                  <a:pt x="2705203" y="515572"/>
                </a:lnTo>
                <a:close/>
                <a:moveTo>
                  <a:pt x="2177737" y="433347"/>
                </a:moveTo>
                <a:lnTo>
                  <a:pt x="2177737" y="926379"/>
                </a:lnTo>
                <a:lnTo>
                  <a:pt x="2215526" y="927014"/>
                </a:lnTo>
                <a:lnTo>
                  <a:pt x="2253316" y="927966"/>
                </a:lnTo>
                <a:lnTo>
                  <a:pt x="2291423" y="929871"/>
                </a:lnTo>
                <a:lnTo>
                  <a:pt x="2329213" y="931458"/>
                </a:lnTo>
                <a:lnTo>
                  <a:pt x="2367002" y="933681"/>
                </a:lnTo>
                <a:lnTo>
                  <a:pt x="2404792" y="936221"/>
                </a:lnTo>
                <a:lnTo>
                  <a:pt x="2442264" y="939395"/>
                </a:lnTo>
                <a:lnTo>
                  <a:pt x="2480371" y="942887"/>
                </a:lnTo>
                <a:lnTo>
                  <a:pt x="2517843" y="946697"/>
                </a:lnTo>
                <a:lnTo>
                  <a:pt x="2555633" y="950824"/>
                </a:lnTo>
                <a:lnTo>
                  <a:pt x="2593105" y="955586"/>
                </a:lnTo>
                <a:lnTo>
                  <a:pt x="2630894" y="960348"/>
                </a:lnTo>
                <a:lnTo>
                  <a:pt x="2668366" y="966063"/>
                </a:lnTo>
                <a:lnTo>
                  <a:pt x="2706156" y="972095"/>
                </a:lnTo>
                <a:lnTo>
                  <a:pt x="2743310" y="978127"/>
                </a:lnTo>
                <a:lnTo>
                  <a:pt x="2780465" y="985111"/>
                </a:lnTo>
                <a:lnTo>
                  <a:pt x="2774114" y="955269"/>
                </a:lnTo>
                <a:lnTo>
                  <a:pt x="2766810" y="925109"/>
                </a:lnTo>
                <a:lnTo>
                  <a:pt x="2759506" y="894949"/>
                </a:lnTo>
                <a:lnTo>
                  <a:pt x="2751567" y="865107"/>
                </a:lnTo>
                <a:lnTo>
                  <a:pt x="2743628" y="835265"/>
                </a:lnTo>
                <a:lnTo>
                  <a:pt x="2735372" y="805740"/>
                </a:lnTo>
                <a:lnTo>
                  <a:pt x="2726480" y="776215"/>
                </a:lnTo>
                <a:lnTo>
                  <a:pt x="2717270" y="747008"/>
                </a:lnTo>
                <a:lnTo>
                  <a:pt x="2706791" y="714309"/>
                </a:lnTo>
                <a:lnTo>
                  <a:pt x="2695359" y="681609"/>
                </a:lnTo>
                <a:lnTo>
                  <a:pt x="2683609" y="649545"/>
                </a:lnTo>
                <a:lnTo>
                  <a:pt x="2671224" y="617163"/>
                </a:lnTo>
                <a:lnTo>
                  <a:pt x="2658204" y="585098"/>
                </a:lnTo>
                <a:lnTo>
                  <a:pt x="2644549" y="553351"/>
                </a:lnTo>
                <a:lnTo>
                  <a:pt x="2630894" y="522239"/>
                </a:lnTo>
                <a:lnTo>
                  <a:pt x="2615969" y="491127"/>
                </a:lnTo>
                <a:lnTo>
                  <a:pt x="2589294" y="484777"/>
                </a:lnTo>
                <a:lnTo>
                  <a:pt x="2562301" y="478746"/>
                </a:lnTo>
                <a:lnTo>
                  <a:pt x="2534991" y="473348"/>
                </a:lnTo>
                <a:lnTo>
                  <a:pt x="2507681" y="467952"/>
                </a:lnTo>
                <a:lnTo>
                  <a:pt x="2480689" y="463189"/>
                </a:lnTo>
                <a:lnTo>
                  <a:pt x="2453378" y="458427"/>
                </a:lnTo>
                <a:lnTo>
                  <a:pt x="2426068" y="454618"/>
                </a:lnTo>
                <a:lnTo>
                  <a:pt x="2398441" y="450491"/>
                </a:lnTo>
                <a:lnTo>
                  <a:pt x="2370813" y="447316"/>
                </a:lnTo>
                <a:lnTo>
                  <a:pt x="2343503" y="444141"/>
                </a:lnTo>
                <a:lnTo>
                  <a:pt x="2315875" y="441284"/>
                </a:lnTo>
                <a:lnTo>
                  <a:pt x="2288247" y="439062"/>
                </a:lnTo>
                <a:lnTo>
                  <a:pt x="2260620" y="436839"/>
                </a:lnTo>
                <a:lnTo>
                  <a:pt x="2232992" y="435570"/>
                </a:lnTo>
                <a:lnTo>
                  <a:pt x="2205047" y="434300"/>
                </a:lnTo>
                <a:lnTo>
                  <a:pt x="2177737" y="433347"/>
                </a:lnTo>
                <a:close/>
                <a:moveTo>
                  <a:pt x="2107239" y="432712"/>
                </a:moveTo>
                <a:lnTo>
                  <a:pt x="2079928" y="433347"/>
                </a:lnTo>
                <a:lnTo>
                  <a:pt x="2052618" y="433982"/>
                </a:lnTo>
                <a:lnTo>
                  <a:pt x="2025308" y="434935"/>
                </a:lnTo>
                <a:lnTo>
                  <a:pt x="1997998" y="436205"/>
                </a:lnTo>
                <a:lnTo>
                  <a:pt x="1970688" y="438427"/>
                </a:lnTo>
                <a:lnTo>
                  <a:pt x="1943695" y="440332"/>
                </a:lnTo>
                <a:lnTo>
                  <a:pt x="1916068" y="442871"/>
                </a:lnTo>
                <a:lnTo>
                  <a:pt x="1889075" y="446046"/>
                </a:lnTo>
                <a:lnTo>
                  <a:pt x="1861765" y="448903"/>
                </a:lnTo>
                <a:lnTo>
                  <a:pt x="1834772" y="452395"/>
                </a:lnTo>
                <a:lnTo>
                  <a:pt x="1807462" y="456523"/>
                </a:lnTo>
                <a:lnTo>
                  <a:pt x="1780470" y="460650"/>
                </a:lnTo>
                <a:lnTo>
                  <a:pt x="1753795" y="465412"/>
                </a:lnTo>
                <a:lnTo>
                  <a:pt x="1726802" y="470491"/>
                </a:lnTo>
                <a:lnTo>
                  <a:pt x="1700127" y="475888"/>
                </a:lnTo>
                <a:lnTo>
                  <a:pt x="1673452" y="481920"/>
                </a:lnTo>
                <a:lnTo>
                  <a:pt x="1665513" y="497794"/>
                </a:lnTo>
                <a:lnTo>
                  <a:pt x="1657892" y="513985"/>
                </a:lnTo>
                <a:lnTo>
                  <a:pt x="1642966" y="546049"/>
                </a:lnTo>
                <a:lnTo>
                  <a:pt x="1628994" y="579066"/>
                </a:lnTo>
                <a:lnTo>
                  <a:pt x="1615656" y="612083"/>
                </a:lnTo>
                <a:lnTo>
                  <a:pt x="1602636" y="645418"/>
                </a:lnTo>
                <a:lnTo>
                  <a:pt x="1590251" y="679069"/>
                </a:lnTo>
                <a:lnTo>
                  <a:pt x="1578502" y="713039"/>
                </a:lnTo>
                <a:lnTo>
                  <a:pt x="1567387" y="747008"/>
                </a:lnTo>
                <a:lnTo>
                  <a:pt x="1558496" y="775263"/>
                </a:lnTo>
                <a:lnTo>
                  <a:pt x="1549921" y="804153"/>
                </a:lnTo>
                <a:lnTo>
                  <a:pt x="1541982" y="832725"/>
                </a:lnTo>
                <a:lnTo>
                  <a:pt x="1534043" y="861615"/>
                </a:lnTo>
                <a:lnTo>
                  <a:pt x="1526422" y="890505"/>
                </a:lnTo>
                <a:lnTo>
                  <a:pt x="1519118" y="919395"/>
                </a:lnTo>
                <a:lnTo>
                  <a:pt x="1512449" y="948602"/>
                </a:lnTo>
                <a:lnTo>
                  <a:pt x="1505781" y="977492"/>
                </a:lnTo>
                <a:lnTo>
                  <a:pt x="1542935" y="970825"/>
                </a:lnTo>
                <a:lnTo>
                  <a:pt x="1580407" y="965428"/>
                </a:lnTo>
                <a:lnTo>
                  <a:pt x="1617879" y="959713"/>
                </a:lnTo>
                <a:lnTo>
                  <a:pt x="1655034" y="954951"/>
                </a:lnTo>
                <a:lnTo>
                  <a:pt x="1692823" y="950189"/>
                </a:lnTo>
                <a:lnTo>
                  <a:pt x="1730295" y="946062"/>
                </a:lnTo>
                <a:lnTo>
                  <a:pt x="1768085" y="942252"/>
                </a:lnTo>
                <a:lnTo>
                  <a:pt x="1805557" y="939078"/>
                </a:lnTo>
                <a:lnTo>
                  <a:pt x="1843347" y="935903"/>
                </a:lnTo>
                <a:lnTo>
                  <a:pt x="1880819" y="933363"/>
                </a:lnTo>
                <a:lnTo>
                  <a:pt x="1918608" y="931458"/>
                </a:lnTo>
                <a:lnTo>
                  <a:pt x="1956398" y="929554"/>
                </a:lnTo>
                <a:lnTo>
                  <a:pt x="1994187" y="927966"/>
                </a:lnTo>
                <a:lnTo>
                  <a:pt x="2031659" y="926696"/>
                </a:lnTo>
                <a:lnTo>
                  <a:pt x="2069449" y="926061"/>
                </a:lnTo>
                <a:lnTo>
                  <a:pt x="2107239" y="925744"/>
                </a:lnTo>
                <a:lnTo>
                  <a:pt x="2107239" y="432712"/>
                </a:lnTo>
                <a:close/>
                <a:moveTo>
                  <a:pt x="2763317" y="192705"/>
                </a:moveTo>
                <a:lnTo>
                  <a:pt x="2777924" y="202229"/>
                </a:lnTo>
                <a:lnTo>
                  <a:pt x="2792214" y="212070"/>
                </a:lnTo>
                <a:lnTo>
                  <a:pt x="2806505" y="221912"/>
                </a:lnTo>
                <a:lnTo>
                  <a:pt x="2820160" y="232071"/>
                </a:lnTo>
                <a:lnTo>
                  <a:pt x="2834132" y="242547"/>
                </a:lnTo>
                <a:lnTo>
                  <a:pt x="2847470" y="253024"/>
                </a:lnTo>
                <a:lnTo>
                  <a:pt x="2861125" y="263501"/>
                </a:lnTo>
                <a:lnTo>
                  <a:pt x="2874780" y="274294"/>
                </a:lnTo>
                <a:lnTo>
                  <a:pt x="2887800" y="285723"/>
                </a:lnTo>
                <a:lnTo>
                  <a:pt x="2900820" y="296517"/>
                </a:lnTo>
                <a:lnTo>
                  <a:pt x="2913840" y="307946"/>
                </a:lnTo>
                <a:lnTo>
                  <a:pt x="2926542" y="319693"/>
                </a:lnTo>
                <a:lnTo>
                  <a:pt x="2939245" y="331122"/>
                </a:lnTo>
                <a:lnTo>
                  <a:pt x="2951947" y="342868"/>
                </a:lnTo>
                <a:lnTo>
                  <a:pt x="2964014" y="354932"/>
                </a:lnTo>
                <a:lnTo>
                  <a:pt x="2976399" y="366996"/>
                </a:lnTo>
                <a:lnTo>
                  <a:pt x="2988466" y="379377"/>
                </a:lnTo>
                <a:lnTo>
                  <a:pt x="3000216" y="391441"/>
                </a:lnTo>
                <a:lnTo>
                  <a:pt x="3012284" y="404140"/>
                </a:lnTo>
                <a:lnTo>
                  <a:pt x="3023716" y="416839"/>
                </a:lnTo>
                <a:lnTo>
                  <a:pt x="3046898" y="442236"/>
                </a:lnTo>
                <a:lnTo>
                  <a:pt x="3069127" y="468586"/>
                </a:lnTo>
                <a:lnTo>
                  <a:pt x="3090721" y="495254"/>
                </a:lnTo>
                <a:lnTo>
                  <a:pt x="3111997" y="522556"/>
                </a:lnTo>
                <a:lnTo>
                  <a:pt x="3132321" y="549859"/>
                </a:lnTo>
                <a:lnTo>
                  <a:pt x="3152010" y="577479"/>
                </a:lnTo>
                <a:lnTo>
                  <a:pt x="3167570" y="600337"/>
                </a:lnTo>
                <a:lnTo>
                  <a:pt x="3182496" y="623195"/>
                </a:lnTo>
                <a:lnTo>
                  <a:pt x="3197421" y="646370"/>
                </a:lnTo>
                <a:lnTo>
                  <a:pt x="3211393" y="669863"/>
                </a:lnTo>
                <a:lnTo>
                  <a:pt x="3233305" y="684149"/>
                </a:lnTo>
                <a:lnTo>
                  <a:pt x="3255216" y="698753"/>
                </a:lnTo>
                <a:lnTo>
                  <a:pt x="3270142" y="709547"/>
                </a:lnTo>
                <a:lnTo>
                  <a:pt x="3285385" y="720658"/>
                </a:lnTo>
                <a:lnTo>
                  <a:pt x="3300628" y="731770"/>
                </a:lnTo>
                <a:lnTo>
                  <a:pt x="3315870" y="743198"/>
                </a:lnTo>
                <a:lnTo>
                  <a:pt x="3330478" y="754627"/>
                </a:lnTo>
                <a:lnTo>
                  <a:pt x="3345086" y="766056"/>
                </a:lnTo>
                <a:lnTo>
                  <a:pt x="3359694" y="778120"/>
                </a:lnTo>
                <a:lnTo>
                  <a:pt x="3374302" y="790184"/>
                </a:lnTo>
                <a:lnTo>
                  <a:pt x="3388592" y="802565"/>
                </a:lnTo>
                <a:lnTo>
                  <a:pt x="3402564" y="814947"/>
                </a:lnTo>
                <a:lnTo>
                  <a:pt x="3416854" y="827646"/>
                </a:lnTo>
                <a:lnTo>
                  <a:pt x="3430510" y="840027"/>
                </a:lnTo>
                <a:lnTo>
                  <a:pt x="3444164" y="853361"/>
                </a:lnTo>
                <a:lnTo>
                  <a:pt x="3457502" y="866060"/>
                </a:lnTo>
                <a:lnTo>
                  <a:pt x="3471157" y="879711"/>
                </a:lnTo>
                <a:lnTo>
                  <a:pt x="3484495" y="892727"/>
                </a:lnTo>
                <a:lnTo>
                  <a:pt x="3497197" y="906696"/>
                </a:lnTo>
                <a:lnTo>
                  <a:pt x="3510217" y="920030"/>
                </a:lnTo>
                <a:lnTo>
                  <a:pt x="3522920" y="934316"/>
                </a:lnTo>
                <a:lnTo>
                  <a:pt x="3535304" y="948602"/>
                </a:lnTo>
                <a:lnTo>
                  <a:pt x="3547689" y="962571"/>
                </a:lnTo>
                <a:lnTo>
                  <a:pt x="3559756" y="977174"/>
                </a:lnTo>
                <a:lnTo>
                  <a:pt x="3571506" y="991778"/>
                </a:lnTo>
                <a:lnTo>
                  <a:pt x="3583256" y="1006699"/>
                </a:lnTo>
                <a:lnTo>
                  <a:pt x="3594688" y="1021620"/>
                </a:lnTo>
                <a:lnTo>
                  <a:pt x="3605802" y="1036859"/>
                </a:lnTo>
                <a:lnTo>
                  <a:pt x="3616917" y="1052097"/>
                </a:lnTo>
                <a:lnTo>
                  <a:pt x="3628032" y="1067653"/>
                </a:lnTo>
                <a:lnTo>
                  <a:pt x="3638511" y="1083527"/>
                </a:lnTo>
                <a:lnTo>
                  <a:pt x="3648673" y="1099400"/>
                </a:lnTo>
                <a:lnTo>
                  <a:pt x="3658835" y="1114956"/>
                </a:lnTo>
                <a:lnTo>
                  <a:pt x="3668679" y="1131147"/>
                </a:lnTo>
                <a:lnTo>
                  <a:pt x="3673760" y="1140037"/>
                </a:lnTo>
                <a:lnTo>
                  <a:pt x="3679159" y="1148926"/>
                </a:lnTo>
                <a:lnTo>
                  <a:pt x="3688686" y="1167339"/>
                </a:lnTo>
                <a:lnTo>
                  <a:pt x="3681064" y="1145434"/>
                </a:lnTo>
                <a:lnTo>
                  <a:pt x="3673125" y="1123846"/>
                </a:lnTo>
                <a:lnTo>
                  <a:pt x="3664868" y="1102575"/>
                </a:lnTo>
                <a:lnTo>
                  <a:pt x="3656294" y="1081305"/>
                </a:lnTo>
                <a:lnTo>
                  <a:pt x="3648356" y="1062891"/>
                </a:lnTo>
                <a:lnTo>
                  <a:pt x="3640416" y="1044478"/>
                </a:lnTo>
                <a:lnTo>
                  <a:pt x="3632160" y="1026065"/>
                </a:lnTo>
                <a:lnTo>
                  <a:pt x="3623586" y="1007969"/>
                </a:lnTo>
                <a:lnTo>
                  <a:pt x="3615012" y="989873"/>
                </a:lnTo>
                <a:lnTo>
                  <a:pt x="3606120" y="972095"/>
                </a:lnTo>
                <a:lnTo>
                  <a:pt x="3596911" y="953681"/>
                </a:lnTo>
                <a:lnTo>
                  <a:pt x="3587384" y="936221"/>
                </a:lnTo>
                <a:lnTo>
                  <a:pt x="3577857" y="918442"/>
                </a:lnTo>
                <a:lnTo>
                  <a:pt x="3568330" y="900981"/>
                </a:lnTo>
                <a:lnTo>
                  <a:pt x="3557851" y="883520"/>
                </a:lnTo>
                <a:lnTo>
                  <a:pt x="3547689" y="866377"/>
                </a:lnTo>
                <a:lnTo>
                  <a:pt x="3537210" y="849234"/>
                </a:lnTo>
                <a:lnTo>
                  <a:pt x="3526730" y="832090"/>
                </a:lnTo>
                <a:lnTo>
                  <a:pt x="3515616" y="815264"/>
                </a:lnTo>
                <a:lnTo>
                  <a:pt x="3504818" y="798438"/>
                </a:lnTo>
                <a:lnTo>
                  <a:pt x="3493386" y="781612"/>
                </a:lnTo>
                <a:lnTo>
                  <a:pt x="3481637" y="765104"/>
                </a:lnTo>
                <a:lnTo>
                  <a:pt x="3470204" y="748913"/>
                </a:lnTo>
                <a:lnTo>
                  <a:pt x="3458455" y="732722"/>
                </a:lnTo>
                <a:lnTo>
                  <a:pt x="3446070" y="716531"/>
                </a:lnTo>
                <a:lnTo>
                  <a:pt x="3434003" y="700975"/>
                </a:lnTo>
                <a:lnTo>
                  <a:pt x="3421300" y="685101"/>
                </a:lnTo>
                <a:lnTo>
                  <a:pt x="3408916" y="669545"/>
                </a:lnTo>
                <a:lnTo>
                  <a:pt x="3395896" y="653989"/>
                </a:lnTo>
                <a:lnTo>
                  <a:pt x="3382876" y="638433"/>
                </a:lnTo>
                <a:lnTo>
                  <a:pt x="3369538" y="623195"/>
                </a:lnTo>
                <a:lnTo>
                  <a:pt x="3356518" y="608591"/>
                </a:lnTo>
                <a:lnTo>
                  <a:pt x="3342863" y="593670"/>
                </a:lnTo>
                <a:lnTo>
                  <a:pt x="3328890" y="579066"/>
                </a:lnTo>
                <a:lnTo>
                  <a:pt x="3314918" y="564780"/>
                </a:lnTo>
                <a:lnTo>
                  <a:pt x="3300945" y="550176"/>
                </a:lnTo>
                <a:lnTo>
                  <a:pt x="3286338" y="536208"/>
                </a:lnTo>
                <a:lnTo>
                  <a:pt x="3272047" y="522239"/>
                </a:lnTo>
                <a:lnTo>
                  <a:pt x="3257440" y="508588"/>
                </a:lnTo>
                <a:lnTo>
                  <a:pt x="3242514" y="494619"/>
                </a:lnTo>
                <a:lnTo>
                  <a:pt x="3227589" y="481603"/>
                </a:lnTo>
                <a:lnTo>
                  <a:pt x="3212664" y="468269"/>
                </a:lnTo>
                <a:lnTo>
                  <a:pt x="3197103" y="455253"/>
                </a:lnTo>
                <a:lnTo>
                  <a:pt x="3181860" y="442236"/>
                </a:lnTo>
                <a:lnTo>
                  <a:pt x="3165982" y="429855"/>
                </a:lnTo>
                <a:lnTo>
                  <a:pt x="3150104" y="417156"/>
                </a:lnTo>
                <a:lnTo>
                  <a:pt x="3134226" y="405092"/>
                </a:lnTo>
                <a:lnTo>
                  <a:pt x="3118031" y="392711"/>
                </a:lnTo>
                <a:lnTo>
                  <a:pt x="3101835" y="380965"/>
                </a:lnTo>
                <a:lnTo>
                  <a:pt x="3085957" y="369536"/>
                </a:lnTo>
                <a:lnTo>
                  <a:pt x="3069444" y="357789"/>
                </a:lnTo>
                <a:lnTo>
                  <a:pt x="3052614" y="346360"/>
                </a:lnTo>
                <a:lnTo>
                  <a:pt x="3035783" y="335566"/>
                </a:lnTo>
                <a:lnTo>
                  <a:pt x="3018952" y="324455"/>
                </a:lnTo>
                <a:lnTo>
                  <a:pt x="3001804" y="313661"/>
                </a:lnTo>
                <a:lnTo>
                  <a:pt x="2984656" y="303502"/>
                </a:lnTo>
                <a:lnTo>
                  <a:pt x="2967508" y="293343"/>
                </a:lnTo>
                <a:lnTo>
                  <a:pt x="2949724" y="282866"/>
                </a:lnTo>
                <a:lnTo>
                  <a:pt x="2932258" y="273025"/>
                </a:lnTo>
                <a:lnTo>
                  <a:pt x="2914475" y="263501"/>
                </a:lnTo>
                <a:lnTo>
                  <a:pt x="2896692" y="254294"/>
                </a:lnTo>
                <a:lnTo>
                  <a:pt x="2878908" y="245087"/>
                </a:lnTo>
                <a:lnTo>
                  <a:pt x="2861125" y="236198"/>
                </a:lnTo>
                <a:lnTo>
                  <a:pt x="2843024" y="227309"/>
                </a:lnTo>
                <a:lnTo>
                  <a:pt x="2824606" y="219055"/>
                </a:lnTo>
                <a:lnTo>
                  <a:pt x="2806505" y="210483"/>
                </a:lnTo>
                <a:lnTo>
                  <a:pt x="2787769" y="202546"/>
                </a:lnTo>
                <a:lnTo>
                  <a:pt x="2769350" y="194609"/>
                </a:lnTo>
                <a:lnTo>
                  <a:pt x="2766492" y="193657"/>
                </a:lnTo>
                <a:lnTo>
                  <a:pt x="2763317" y="192705"/>
                </a:lnTo>
                <a:close/>
                <a:moveTo>
                  <a:pt x="1521341" y="192705"/>
                </a:moveTo>
                <a:lnTo>
                  <a:pt x="1518165" y="193657"/>
                </a:lnTo>
                <a:lnTo>
                  <a:pt x="1515307" y="194609"/>
                </a:lnTo>
                <a:lnTo>
                  <a:pt x="1496889" y="202546"/>
                </a:lnTo>
                <a:lnTo>
                  <a:pt x="1478471" y="210483"/>
                </a:lnTo>
                <a:lnTo>
                  <a:pt x="1459734" y="219055"/>
                </a:lnTo>
                <a:lnTo>
                  <a:pt x="1441634" y="227309"/>
                </a:lnTo>
                <a:lnTo>
                  <a:pt x="1423533" y="236198"/>
                </a:lnTo>
                <a:lnTo>
                  <a:pt x="1405749" y="245087"/>
                </a:lnTo>
                <a:lnTo>
                  <a:pt x="1387966" y="254294"/>
                </a:lnTo>
                <a:lnTo>
                  <a:pt x="1370183" y="263501"/>
                </a:lnTo>
                <a:lnTo>
                  <a:pt x="1352399" y="273025"/>
                </a:lnTo>
                <a:lnTo>
                  <a:pt x="1334934" y="282866"/>
                </a:lnTo>
                <a:lnTo>
                  <a:pt x="1317468" y="293343"/>
                </a:lnTo>
                <a:lnTo>
                  <a:pt x="1300320" y="303502"/>
                </a:lnTo>
                <a:lnTo>
                  <a:pt x="1282854" y="313661"/>
                </a:lnTo>
                <a:lnTo>
                  <a:pt x="1265706" y="324455"/>
                </a:lnTo>
                <a:lnTo>
                  <a:pt x="1248875" y="335566"/>
                </a:lnTo>
                <a:lnTo>
                  <a:pt x="1232044" y="346360"/>
                </a:lnTo>
                <a:lnTo>
                  <a:pt x="1215849" y="357789"/>
                </a:lnTo>
                <a:lnTo>
                  <a:pt x="1199336" y="369536"/>
                </a:lnTo>
                <a:lnTo>
                  <a:pt x="1182822" y="380965"/>
                </a:lnTo>
                <a:lnTo>
                  <a:pt x="1166627" y="392711"/>
                </a:lnTo>
                <a:lnTo>
                  <a:pt x="1150431" y="405092"/>
                </a:lnTo>
                <a:lnTo>
                  <a:pt x="1134553" y="417156"/>
                </a:lnTo>
                <a:lnTo>
                  <a:pt x="1118675" y="429855"/>
                </a:lnTo>
                <a:lnTo>
                  <a:pt x="1103115" y="442236"/>
                </a:lnTo>
                <a:lnTo>
                  <a:pt x="1087555" y="455253"/>
                </a:lnTo>
                <a:lnTo>
                  <a:pt x="1072312" y="468269"/>
                </a:lnTo>
                <a:lnTo>
                  <a:pt x="1057386" y="481603"/>
                </a:lnTo>
                <a:lnTo>
                  <a:pt x="1042144" y="494619"/>
                </a:lnTo>
                <a:lnTo>
                  <a:pt x="1027218" y="508588"/>
                </a:lnTo>
                <a:lnTo>
                  <a:pt x="1012928" y="522239"/>
                </a:lnTo>
                <a:lnTo>
                  <a:pt x="998320" y="536208"/>
                </a:lnTo>
                <a:lnTo>
                  <a:pt x="984030" y="550176"/>
                </a:lnTo>
                <a:lnTo>
                  <a:pt x="971328" y="562875"/>
                </a:lnTo>
                <a:lnTo>
                  <a:pt x="958625" y="575891"/>
                </a:lnTo>
                <a:lnTo>
                  <a:pt x="946558" y="588908"/>
                </a:lnTo>
                <a:lnTo>
                  <a:pt x="934173" y="602242"/>
                </a:lnTo>
                <a:lnTo>
                  <a:pt x="922106" y="615575"/>
                </a:lnTo>
                <a:lnTo>
                  <a:pt x="910039" y="628909"/>
                </a:lnTo>
                <a:lnTo>
                  <a:pt x="898289" y="642560"/>
                </a:lnTo>
                <a:lnTo>
                  <a:pt x="886857" y="656212"/>
                </a:lnTo>
                <a:lnTo>
                  <a:pt x="875107" y="670180"/>
                </a:lnTo>
                <a:lnTo>
                  <a:pt x="863993" y="684149"/>
                </a:lnTo>
                <a:lnTo>
                  <a:pt x="841763" y="712404"/>
                </a:lnTo>
                <a:lnTo>
                  <a:pt x="820487" y="740976"/>
                </a:lnTo>
                <a:lnTo>
                  <a:pt x="799210" y="770501"/>
                </a:lnTo>
                <a:lnTo>
                  <a:pt x="779204" y="800026"/>
                </a:lnTo>
                <a:lnTo>
                  <a:pt x="759515" y="830185"/>
                </a:lnTo>
                <a:lnTo>
                  <a:pt x="740462" y="860663"/>
                </a:lnTo>
                <a:lnTo>
                  <a:pt x="722361" y="891457"/>
                </a:lnTo>
                <a:lnTo>
                  <a:pt x="704578" y="922887"/>
                </a:lnTo>
                <a:lnTo>
                  <a:pt x="687747" y="954316"/>
                </a:lnTo>
                <a:lnTo>
                  <a:pt x="671551" y="986698"/>
                </a:lnTo>
                <a:lnTo>
                  <a:pt x="655991" y="1019080"/>
                </a:lnTo>
                <a:lnTo>
                  <a:pt x="673774" y="995905"/>
                </a:lnTo>
                <a:lnTo>
                  <a:pt x="692510" y="973365"/>
                </a:lnTo>
                <a:lnTo>
                  <a:pt x="711246" y="950824"/>
                </a:lnTo>
                <a:lnTo>
                  <a:pt x="730618" y="928919"/>
                </a:lnTo>
                <a:lnTo>
                  <a:pt x="750624" y="907648"/>
                </a:lnTo>
                <a:lnTo>
                  <a:pt x="770630" y="886378"/>
                </a:lnTo>
                <a:lnTo>
                  <a:pt x="791271" y="865742"/>
                </a:lnTo>
                <a:lnTo>
                  <a:pt x="812230" y="845741"/>
                </a:lnTo>
                <a:lnTo>
                  <a:pt x="833507" y="825741"/>
                </a:lnTo>
                <a:lnTo>
                  <a:pt x="855418" y="806375"/>
                </a:lnTo>
                <a:lnTo>
                  <a:pt x="877648" y="787327"/>
                </a:lnTo>
                <a:lnTo>
                  <a:pt x="900194" y="768914"/>
                </a:lnTo>
                <a:lnTo>
                  <a:pt x="923059" y="750500"/>
                </a:lnTo>
                <a:lnTo>
                  <a:pt x="946241" y="732722"/>
                </a:lnTo>
                <a:lnTo>
                  <a:pt x="969422" y="715579"/>
                </a:lnTo>
                <a:lnTo>
                  <a:pt x="993239" y="698753"/>
                </a:lnTo>
                <a:lnTo>
                  <a:pt x="1018327" y="681609"/>
                </a:lnTo>
                <a:lnTo>
                  <a:pt x="1043731" y="665101"/>
                </a:lnTo>
                <a:lnTo>
                  <a:pt x="1069454" y="648910"/>
                </a:lnTo>
                <a:lnTo>
                  <a:pt x="1095494" y="633354"/>
                </a:lnTo>
                <a:lnTo>
                  <a:pt x="1113594" y="605416"/>
                </a:lnTo>
                <a:lnTo>
                  <a:pt x="1132648" y="577479"/>
                </a:lnTo>
                <a:lnTo>
                  <a:pt x="1152337" y="549859"/>
                </a:lnTo>
                <a:lnTo>
                  <a:pt x="1172661" y="522556"/>
                </a:lnTo>
                <a:lnTo>
                  <a:pt x="1193937" y="495254"/>
                </a:lnTo>
                <a:lnTo>
                  <a:pt x="1215849" y="468586"/>
                </a:lnTo>
                <a:lnTo>
                  <a:pt x="1238078" y="442236"/>
                </a:lnTo>
                <a:lnTo>
                  <a:pt x="1260942" y="416839"/>
                </a:lnTo>
                <a:lnTo>
                  <a:pt x="1272374" y="404140"/>
                </a:lnTo>
                <a:lnTo>
                  <a:pt x="1284442" y="391441"/>
                </a:lnTo>
                <a:lnTo>
                  <a:pt x="1296191" y="379377"/>
                </a:lnTo>
                <a:lnTo>
                  <a:pt x="1308259" y="366996"/>
                </a:lnTo>
                <a:lnTo>
                  <a:pt x="1320643" y="354932"/>
                </a:lnTo>
                <a:lnTo>
                  <a:pt x="1332711" y="342868"/>
                </a:lnTo>
                <a:lnTo>
                  <a:pt x="1345413" y="331122"/>
                </a:lnTo>
                <a:lnTo>
                  <a:pt x="1358115" y="319693"/>
                </a:lnTo>
                <a:lnTo>
                  <a:pt x="1371135" y="307946"/>
                </a:lnTo>
                <a:lnTo>
                  <a:pt x="1383838" y="296517"/>
                </a:lnTo>
                <a:lnTo>
                  <a:pt x="1397175" y="285723"/>
                </a:lnTo>
                <a:lnTo>
                  <a:pt x="1410513" y="274294"/>
                </a:lnTo>
                <a:lnTo>
                  <a:pt x="1423533" y="263501"/>
                </a:lnTo>
                <a:lnTo>
                  <a:pt x="1437188" y="253024"/>
                </a:lnTo>
                <a:lnTo>
                  <a:pt x="1450843" y="242547"/>
                </a:lnTo>
                <a:lnTo>
                  <a:pt x="1464815" y="232071"/>
                </a:lnTo>
                <a:lnTo>
                  <a:pt x="1478788" y="221912"/>
                </a:lnTo>
                <a:lnTo>
                  <a:pt x="1492761" y="212070"/>
                </a:lnTo>
                <a:lnTo>
                  <a:pt x="1507051" y="202229"/>
                </a:lnTo>
                <a:lnTo>
                  <a:pt x="1521341" y="192705"/>
                </a:lnTo>
                <a:close/>
                <a:moveTo>
                  <a:pt x="2420987" y="110162"/>
                </a:moveTo>
                <a:lnTo>
                  <a:pt x="2431784" y="119051"/>
                </a:lnTo>
                <a:lnTo>
                  <a:pt x="2442264" y="127941"/>
                </a:lnTo>
                <a:lnTo>
                  <a:pt x="2452743" y="137147"/>
                </a:lnTo>
                <a:lnTo>
                  <a:pt x="2462588" y="146671"/>
                </a:lnTo>
                <a:lnTo>
                  <a:pt x="2472432" y="156196"/>
                </a:lnTo>
                <a:lnTo>
                  <a:pt x="2482276" y="166355"/>
                </a:lnTo>
                <a:lnTo>
                  <a:pt x="2491803" y="176514"/>
                </a:lnTo>
                <a:lnTo>
                  <a:pt x="2501012" y="186355"/>
                </a:lnTo>
                <a:lnTo>
                  <a:pt x="2510539" y="196514"/>
                </a:lnTo>
                <a:lnTo>
                  <a:pt x="2519431" y="206991"/>
                </a:lnTo>
                <a:lnTo>
                  <a:pt x="2528322" y="217785"/>
                </a:lnTo>
                <a:lnTo>
                  <a:pt x="2536897" y="228261"/>
                </a:lnTo>
                <a:lnTo>
                  <a:pt x="2545471" y="239055"/>
                </a:lnTo>
                <a:lnTo>
                  <a:pt x="2553727" y="249849"/>
                </a:lnTo>
                <a:lnTo>
                  <a:pt x="2569923" y="272072"/>
                </a:lnTo>
                <a:lnTo>
                  <a:pt x="2582943" y="291120"/>
                </a:lnTo>
                <a:lnTo>
                  <a:pt x="2595963" y="310804"/>
                </a:lnTo>
                <a:lnTo>
                  <a:pt x="2608030" y="330169"/>
                </a:lnTo>
                <a:lnTo>
                  <a:pt x="2620415" y="349852"/>
                </a:lnTo>
                <a:lnTo>
                  <a:pt x="2631847" y="370171"/>
                </a:lnTo>
                <a:lnTo>
                  <a:pt x="2643279" y="390171"/>
                </a:lnTo>
                <a:lnTo>
                  <a:pt x="2654394" y="410489"/>
                </a:lnTo>
                <a:lnTo>
                  <a:pt x="2665191" y="431442"/>
                </a:lnTo>
                <a:lnTo>
                  <a:pt x="2691548" y="438427"/>
                </a:lnTo>
                <a:lnTo>
                  <a:pt x="2717906" y="446046"/>
                </a:lnTo>
                <a:lnTo>
                  <a:pt x="2743946" y="453348"/>
                </a:lnTo>
                <a:lnTo>
                  <a:pt x="2769986" y="461602"/>
                </a:lnTo>
                <a:lnTo>
                  <a:pt x="2796025" y="470174"/>
                </a:lnTo>
                <a:lnTo>
                  <a:pt x="2822065" y="479063"/>
                </a:lnTo>
                <a:lnTo>
                  <a:pt x="2847788" y="488587"/>
                </a:lnTo>
                <a:lnTo>
                  <a:pt x="2873192" y="498111"/>
                </a:lnTo>
                <a:lnTo>
                  <a:pt x="2898597" y="508270"/>
                </a:lnTo>
                <a:lnTo>
                  <a:pt x="2924002" y="518429"/>
                </a:lnTo>
                <a:lnTo>
                  <a:pt x="2949089" y="529223"/>
                </a:lnTo>
                <a:lnTo>
                  <a:pt x="2974176" y="540652"/>
                </a:lnTo>
                <a:lnTo>
                  <a:pt x="2999264" y="551764"/>
                </a:lnTo>
                <a:lnTo>
                  <a:pt x="3023716" y="563510"/>
                </a:lnTo>
                <a:lnTo>
                  <a:pt x="3048485" y="575891"/>
                </a:lnTo>
                <a:lnTo>
                  <a:pt x="3072620" y="588590"/>
                </a:lnTo>
                <a:lnTo>
                  <a:pt x="3052614" y="561605"/>
                </a:lnTo>
                <a:lnTo>
                  <a:pt x="3031654" y="534938"/>
                </a:lnTo>
                <a:lnTo>
                  <a:pt x="3010696" y="508905"/>
                </a:lnTo>
                <a:lnTo>
                  <a:pt x="2988784" y="483508"/>
                </a:lnTo>
                <a:lnTo>
                  <a:pt x="2966237" y="458427"/>
                </a:lnTo>
                <a:lnTo>
                  <a:pt x="2954805" y="446364"/>
                </a:lnTo>
                <a:lnTo>
                  <a:pt x="2943373" y="433982"/>
                </a:lnTo>
                <a:lnTo>
                  <a:pt x="2931306" y="421918"/>
                </a:lnTo>
                <a:lnTo>
                  <a:pt x="2919556" y="409854"/>
                </a:lnTo>
                <a:lnTo>
                  <a:pt x="2907489" y="398426"/>
                </a:lnTo>
                <a:lnTo>
                  <a:pt x="2895422" y="386997"/>
                </a:lnTo>
                <a:lnTo>
                  <a:pt x="2883354" y="375250"/>
                </a:lnTo>
                <a:lnTo>
                  <a:pt x="2870970" y="364139"/>
                </a:lnTo>
                <a:lnTo>
                  <a:pt x="2858584" y="353027"/>
                </a:lnTo>
                <a:lnTo>
                  <a:pt x="2845565" y="341916"/>
                </a:lnTo>
                <a:lnTo>
                  <a:pt x="2832862" y="331122"/>
                </a:lnTo>
                <a:lnTo>
                  <a:pt x="2819842" y="320645"/>
                </a:lnTo>
                <a:lnTo>
                  <a:pt x="2806822" y="310169"/>
                </a:lnTo>
                <a:lnTo>
                  <a:pt x="2793485" y="299692"/>
                </a:lnTo>
                <a:lnTo>
                  <a:pt x="2780147" y="289851"/>
                </a:lnTo>
                <a:lnTo>
                  <a:pt x="2766810" y="280009"/>
                </a:lnTo>
                <a:lnTo>
                  <a:pt x="2753155" y="270167"/>
                </a:lnTo>
                <a:lnTo>
                  <a:pt x="2739500" y="260643"/>
                </a:lnTo>
                <a:lnTo>
                  <a:pt x="2725527" y="251437"/>
                </a:lnTo>
                <a:lnTo>
                  <a:pt x="2711237" y="242230"/>
                </a:lnTo>
                <a:lnTo>
                  <a:pt x="2697582" y="233023"/>
                </a:lnTo>
                <a:lnTo>
                  <a:pt x="2682974" y="224452"/>
                </a:lnTo>
                <a:lnTo>
                  <a:pt x="2667731" y="215245"/>
                </a:lnTo>
                <a:lnTo>
                  <a:pt x="2651853" y="206356"/>
                </a:lnTo>
                <a:lnTo>
                  <a:pt x="2636293" y="197784"/>
                </a:lnTo>
                <a:lnTo>
                  <a:pt x="2620732" y="189212"/>
                </a:lnTo>
                <a:lnTo>
                  <a:pt x="2604537" y="180958"/>
                </a:lnTo>
                <a:lnTo>
                  <a:pt x="2588341" y="173339"/>
                </a:lnTo>
                <a:lnTo>
                  <a:pt x="2572146" y="166037"/>
                </a:lnTo>
                <a:lnTo>
                  <a:pt x="2555633" y="158418"/>
                </a:lnTo>
                <a:lnTo>
                  <a:pt x="2539437" y="151433"/>
                </a:lnTo>
                <a:lnTo>
                  <a:pt x="2522606" y="144767"/>
                </a:lnTo>
                <a:lnTo>
                  <a:pt x="2506093" y="138100"/>
                </a:lnTo>
                <a:lnTo>
                  <a:pt x="2489263" y="132068"/>
                </a:lnTo>
                <a:lnTo>
                  <a:pt x="2472114" y="126036"/>
                </a:lnTo>
                <a:lnTo>
                  <a:pt x="2455284" y="120321"/>
                </a:lnTo>
                <a:lnTo>
                  <a:pt x="2438136" y="115242"/>
                </a:lnTo>
                <a:lnTo>
                  <a:pt x="2420987" y="110162"/>
                </a:lnTo>
                <a:close/>
                <a:moveTo>
                  <a:pt x="1863670" y="109845"/>
                </a:moveTo>
                <a:lnTo>
                  <a:pt x="1846522" y="114924"/>
                </a:lnTo>
                <a:lnTo>
                  <a:pt x="1829691" y="120321"/>
                </a:lnTo>
                <a:lnTo>
                  <a:pt x="1812543" y="126036"/>
                </a:lnTo>
                <a:lnTo>
                  <a:pt x="1795713" y="132068"/>
                </a:lnTo>
                <a:lnTo>
                  <a:pt x="1778882" y="138100"/>
                </a:lnTo>
                <a:lnTo>
                  <a:pt x="1762051" y="144449"/>
                </a:lnTo>
                <a:lnTo>
                  <a:pt x="1745538" y="151433"/>
                </a:lnTo>
                <a:lnTo>
                  <a:pt x="1729025" y="158418"/>
                </a:lnTo>
                <a:lnTo>
                  <a:pt x="1712512" y="166037"/>
                </a:lnTo>
                <a:lnTo>
                  <a:pt x="1696316" y="173339"/>
                </a:lnTo>
                <a:lnTo>
                  <a:pt x="1680121" y="180958"/>
                </a:lnTo>
                <a:lnTo>
                  <a:pt x="1664560" y="189212"/>
                </a:lnTo>
                <a:lnTo>
                  <a:pt x="1648682" y="197784"/>
                </a:lnTo>
                <a:lnTo>
                  <a:pt x="1632804" y="206356"/>
                </a:lnTo>
                <a:lnTo>
                  <a:pt x="1617244" y="215245"/>
                </a:lnTo>
                <a:lnTo>
                  <a:pt x="1601684" y="224452"/>
                </a:lnTo>
                <a:lnTo>
                  <a:pt x="1588346" y="232388"/>
                </a:lnTo>
                <a:lnTo>
                  <a:pt x="1575009" y="240960"/>
                </a:lnTo>
                <a:lnTo>
                  <a:pt x="1561989" y="249214"/>
                </a:lnTo>
                <a:lnTo>
                  <a:pt x="1548969" y="258104"/>
                </a:lnTo>
                <a:lnTo>
                  <a:pt x="1535949" y="266675"/>
                </a:lnTo>
                <a:lnTo>
                  <a:pt x="1523246" y="276199"/>
                </a:lnTo>
                <a:lnTo>
                  <a:pt x="1510544" y="285088"/>
                </a:lnTo>
                <a:lnTo>
                  <a:pt x="1498159" y="294295"/>
                </a:lnTo>
                <a:lnTo>
                  <a:pt x="1473390" y="313343"/>
                </a:lnTo>
                <a:lnTo>
                  <a:pt x="1449255" y="333027"/>
                </a:lnTo>
                <a:lnTo>
                  <a:pt x="1425438" y="353662"/>
                </a:lnTo>
                <a:lnTo>
                  <a:pt x="1402256" y="374298"/>
                </a:lnTo>
                <a:lnTo>
                  <a:pt x="1379392" y="395886"/>
                </a:lnTo>
                <a:lnTo>
                  <a:pt x="1356845" y="417791"/>
                </a:lnTo>
                <a:lnTo>
                  <a:pt x="1335251" y="440332"/>
                </a:lnTo>
                <a:lnTo>
                  <a:pt x="1313657" y="463189"/>
                </a:lnTo>
                <a:lnTo>
                  <a:pt x="1293016" y="486365"/>
                </a:lnTo>
                <a:lnTo>
                  <a:pt x="1272374" y="510493"/>
                </a:lnTo>
                <a:lnTo>
                  <a:pt x="1252686" y="534938"/>
                </a:lnTo>
                <a:lnTo>
                  <a:pt x="1233314" y="559701"/>
                </a:lnTo>
                <a:lnTo>
                  <a:pt x="1256814" y="548589"/>
                </a:lnTo>
                <a:lnTo>
                  <a:pt x="1280313" y="537478"/>
                </a:lnTo>
                <a:lnTo>
                  <a:pt x="1304448" y="527001"/>
                </a:lnTo>
                <a:lnTo>
                  <a:pt x="1328265" y="516842"/>
                </a:lnTo>
                <a:lnTo>
                  <a:pt x="1352717" y="507000"/>
                </a:lnTo>
                <a:lnTo>
                  <a:pt x="1376851" y="497476"/>
                </a:lnTo>
                <a:lnTo>
                  <a:pt x="1400986" y="488270"/>
                </a:lnTo>
                <a:lnTo>
                  <a:pt x="1425438" y="479698"/>
                </a:lnTo>
                <a:lnTo>
                  <a:pt x="1450208" y="470809"/>
                </a:lnTo>
                <a:lnTo>
                  <a:pt x="1474977" y="462872"/>
                </a:lnTo>
                <a:lnTo>
                  <a:pt x="1499747" y="454935"/>
                </a:lnTo>
                <a:lnTo>
                  <a:pt x="1524834" y="447316"/>
                </a:lnTo>
                <a:lnTo>
                  <a:pt x="1549921" y="440014"/>
                </a:lnTo>
                <a:lnTo>
                  <a:pt x="1575009" y="433347"/>
                </a:lnTo>
                <a:lnTo>
                  <a:pt x="1600096" y="426680"/>
                </a:lnTo>
                <a:lnTo>
                  <a:pt x="1625501" y="420649"/>
                </a:lnTo>
                <a:lnTo>
                  <a:pt x="1635663" y="401283"/>
                </a:lnTo>
                <a:lnTo>
                  <a:pt x="1645824" y="382235"/>
                </a:lnTo>
                <a:lnTo>
                  <a:pt x="1656939" y="363504"/>
                </a:lnTo>
                <a:lnTo>
                  <a:pt x="1667736" y="345091"/>
                </a:lnTo>
                <a:lnTo>
                  <a:pt x="1678851" y="326360"/>
                </a:lnTo>
                <a:lnTo>
                  <a:pt x="1690918" y="307946"/>
                </a:lnTo>
                <a:lnTo>
                  <a:pt x="1702668" y="289851"/>
                </a:lnTo>
                <a:lnTo>
                  <a:pt x="1715370" y="272072"/>
                </a:lnTo>
                <a:lnTo>
                  <a:pt x="1731248" y="249849"/>
                </a:lnTo>
                <a:lnTo>
                  <a:pt x="1747761" y="228261"/>
                </a:lnTo>
                <a:lnTo>
                  <a:pt x="1756653" y="217785"/>
                </a:lnTo>
                <a:lnTo>
                  <a:pt x="1765227" y="206991"/>
                </a:lnTo>
                <a:lnTo>
                  <a:pt x="1774436" y="196514"/>
                </a:lnTo>
                <a:lnTo>
                  <a:pt x="1783645" y="186355"/>
                </a:lnTo>
                <a:lnTo>
                  <a:pt x="1793172" y="176196"/>
                </a:lnTo>
                <a:lnTo>
                  <a:pt x="1802381" y="166355"/>
                </a:lnTo>
                <a:lnTo>
                  <a:pt x="1812226" y="156196"/>
                </a:lnTo>
                <a:lnTo>
                  <a:pt x="1822070" y="146671"/>
                </a:lnTo>
                <a:lnTo>
                  <a:pt x="1832232" y="137147"/>
                </a:lnTo>
                <a:lnTo>
                  <a:pt x="1842711" y="127941"/>
                </a:lnTo>
                <a:lnTo>
                  <a:pt x="1853191" y="118734"/>
                </a:lnTo>
                <a:lnTo>
                  <a:pt x="1863670" y="109845"/>
                </a:lnTo>
                <a:close/>
                <a:moveTo>
                  <a:pt x="2177737" y="72701"/>
                </a:moveTo>
                <a:lnTo>
                  <a:pt x="2177737" y="362869"/>
                </a:lnTo>
                <a:lnTo>
                  <a:pt x="2202506" y="363821"/>
                </a:lnTo>
                <a:lnTo>
                  <a:pt x="2227276" y="364774"/>
                </a:lnTo>
                <a:lnTo>
                  <a:pt x="2252363" y="366043"/>
                </a:lnTo>
                <a:lnTo>
                  <a:pt x="2277133" y="367313"/>
                </a:lnTo>
                <a:lnTo>
                  <a:pt x="2301902" y="369536"/>
                </a:lnTo>
                <a:lnTo>
                  <a:pt x="2326672" y="371758"/>
                </a:lnTo>
                <a:lnTo>
                  <a:pt x="2351442" y="373980"/>
                </a:lnTo>
                <a:lnTo>
                  <a:pt x="2376212" y="376520"/>
                </a:lnTo>
                <a:lnTo>
                  <a:pt x="2400981" y="379695"/>
                </a:lnTo>
                <a:lnTo>
                  <a:pt x="2425751" y="382869"/>
                </a:lnTo>
                <a:lnTo>
                  <a:pt x="2450203" y="386679"/>
                </a:lnTo>
                <a:lnTo>
                  <a:pt x="2474972" y="390489"/>
                </a:lnTo>
                <a:lnTo>
                  <a:pt x="2499425" y="394933"/>
                </a:lnTo>
                <a:lnTo>
                  <a:pt x="2523877" y="399060"/>
                </a:lnTo>
                <a:lnTo>
                  <a:pt x="2548329" y="404140"/>
                </a:lnTo>
                <a:lnTo>
                  <a:pt x="2572781" y="408902"/>
                </a:lnTo>
                <a:lnTo>
                  <a:pt x="2558491" y="384139"/>
                </a:lnTo>
                <a:lnTo>
                  <a:pt x="2543565" y="360012"/>
                </a:lnTo>
                <a:lnTo>
                  <a:pt x="2528322" y="336201"/>
                </a:lnTo>
                <a:lnTo>
                  <a:pt x="2512127" y="312708"/>
                </a:lnTo>
                <a:lnTo>
                  <a:pt x="2503553" y="300645"/>
                </a:lnTo>
                <a:lnTo>
                  <a:pt x="2494661" y="288898"/>
                </a:lnTo>
                <a:lnTo>
                  <a:pt x="2485770" y="277152"/>
                </a:lnTo>
                <a:lnTo>
                  <a:pt x="2476560" y="265405"/>
                </a:lnTo>
                <a:lnTo>
                  <a:pt x="2466716" y="253976"/>
                </a:lnTo>
                <a:lnTo>
                  <a:pt x="2457189" y="242865"/>
                </a:lnTo>
                <a:lnTo>
                  <a:pt x="2447662" y="231753"/>
                </a:lnTo>
                <a:lnTo>
                  <a:pt x="2437818" y="220959"/>
                </a:lnTo>
                <a:lnTo>
                  <a:pt x="2427656" y="210483"/>
                </a:lnTo>
                <a:lnTo>
                  <a:pt x="2416859" y="200006"/>
                </a:lnTo>
                <a:lnTo>
                  <a:pt x="2406380" y="189847"/>
                </a:lnTo>
                <a:lnTo>
                  <a:pt x="2395900" y="180006"/>
                </a:lnTo>
                <a:lnTo>
                  <a:pt x="2385103" y="170482"/>
                </a:lnTo>
                <a:lnTo>
                  <a:pt x="2373671" y="161275"/>
                </a:lnTo>
                <a:lnTo>
                  <a:pt x="2362239" y="152386"/>
                </a:lnTo>
                <a:lnTo>
                  <a:pt x="2350807" y="143814"/>
                </a:lnTo>
                <a:lnTo>
                  <a:pt x="2340645" y="136830"/>
                </a:lnTo>
                <a:lnTo>
                  <a:pt x="2330800" y="130163"/>
                </a:lnTo>
                <a:lnTo>
                  <a:pt x="2320638" y="123814"/>
                </a:lnTo>
                <a:lnTo>
                  <a:pt x="2310477" y="117782"/>
                </a:lnTo>
                <a:lnTo>
                  <a:pt x="2299997" y="112067"/>
                </a:lnTo>
                <a:lnTo>
                  <a:pt x="2289200" y="106670"/>
                </a:lnTo>
                <a:lnTo>
                  <a:pt x="2278403" y="101591"/>
                </a:lnTo>
                <a:lnTo>
                  <a:pt x="2267924" y="96829"/>
                </a:lnTo>
                <a:lnTo>
                  <a:pt x="2256809" y="92384"/>
                </a:lnTo>
                <a:lnTo>
                  <a:pt x="2245694" y="88257"/>
                </a:lnTo>
                <a:lnTo>
                  <a:pt x="2234580" y="84765"/>
                </a:lnTo>
                <a:lnTo>
                  <a:pt x="2223465" y="81590"/>
                </a:lnTo>
                <a:lnTo>
                  <a:pt x="2212033" y="78733"/>
                </a:lnTo>
                <a:lnTo>
                  <a:pt x="2200601" y="76193"/>
                </a:lnTo>
                <a:lnTo>
                  <a:pt x="2189487" y="74288"/>
                </a:lnTo>
                <a:lnTo>
                  <a:pt x="2177737" y="72701"/>
                </a:lnTo>
                <a:close/>
                <a:moveTo>
                  <a:pt x="2107239" y="72701"/>
                </a:moveTo>
                <a:lnTo>
                  <a:pt x="2095806" y="74288"/>
                </a:lnTo>
                <a:lnTo>
                  <a:pt x="2084057" y="76193"/>
                </a:lnTo>
                <a:lnTo>
                  <a:pt x="2072942" y="78733"/>
                </a:lnTo>
                <a:lnTo>
                  <a:pt x="2061192" y="81590"/>
                </a:lnTo>
                <a:lnTo>
                  <a:pt x="2050078" y="84765"/>
                </a:lnTo>
                <a:lnTo>
                  <a:pt x="2039281" y="88257"/>
                </a:lnTo>
                <a:lnTo>
                  <a:pt x="2028166" y="92384"/>
                </a:lnTo>
                <a:lnTo>
                  <a:pt x="2017052" y="96829"/>
                </a:lnTo>
                <a:lnTo>
                  <a:pt x="2006255" y="101591"/>
                </a:lnTo>
                <a:lnTo>
                  <a:pt x="1995775" y="106670"/>
                </a:lnTo>
                <a:lnTo>
                  <a:pt x="1984661" y="112067"/>
                </a:lnTo>
                <a:lnTo>
                  <a:pt x="1974499" y="117782"/>
                </a:lnTo>
                <a:lnTo>
                  <a:pt x="1964019" y="123814"/>
                </a:lnTo>
                <a:lnTo>
                  <a:pt x="1954175" y="130163"/>
                </a:lnTo>
                <a:lnTo>
                  <a:pt x="1944013" y="136830"/>
                </a:lnTo>
                <a:lnTo>
                  <a:pt x="1933851" y="143814"/>
                </a:lnTo>
                <a:lnTo>
                  <a:pt x="1922419" y="152386"/>
                </a:lnTo>
                <a:lnTo>
                  <a:pt x="1911304" y="161275"/>
                </a:lnTo>
                <a:lnTo>
                  <a:pt x="1899872" y="170482"/>
                </a:lnTo>
                <a:lnTo>
                  <a:pt x="1889075" y="180006"/>
                </a:lnTo>
                <a:lnTo>
                  <a:pt x="1878278" y="189847"/>
                </a:lnTo>
                <a:lnTo>
                  <a:pt x="1867799" y="200006"/>
                </a:lnTo>
                <a:lnTo>
                  <a:pt x="1857319" y="210483"/>
                </a:lnTo>
                <a:lnTo>
                  <a:pt x="1847157" y="220959"/>
                </a:lnTo>
                <a:lnTo>
                  <a:pt x="1837313" y="231753"/>
                </a:lnTo>
                <a:lnTo>
                  <a:pt x="1827469" y="242865"/>
                </a:lnTo>
                <a:lnTo>
                  <a:pt x="1817942" y="253976"/>
                </a:lnTo>
                <a:lnTo>
                  <a:pt x="1808733" y="265405"/>
                </a:lnTo>
                <a:lnTo>
                  <a:pt x="1799206" y="277152"/>
                </a:lnTo>
                <a:lnTo>
                  <a:pt x="1789997" y="288898"/>
                </a:lnTo>
                <a:lnTo>
                  <a:pt x="1781105" y="300645"/>
                </a:lnTo>
                <a:lnTo>
                  <a:pt x="1772531" y="312708"/>
                </a:lnTo>
                <a:lnTo>
                  <a:pt x="1758241" y="333979"/>
                </a:lnTo>
                <a:lnTo>
                  <a:pt x="1743950" y="356202"/>
                </a:lnTo>
                <a:lnTo>
                  <a:pt x="1729978" y="378425"/>
                </a:lnTo>
                <a:lnTo>
                  <a:pt x="1716958" y="400648"/>
                </a:lnTo>
                <a:lnTo>
                  <a:pt x="1741092" y="396521"/>
                </a:lnTo>
                <a:lnTo>
                  <a:pt x="1764909" y="392076"/>
                </a:lnTo>
                <a:lnTo>
                  <a:pt x="1789361" y="388266"/>
                </a:lnTo>
                <a:lnTo>
                  <a:pt x="1813496" y="384457"/>
                </a:lnTo>
                <a:lnTo>
                  <a:pt x="1837948" y="380965"/>
                </a:lnTo>
                <a:lnTo>
                  <a:pt x="1862400" y="378107"/>
                </a:lnTo>
                <a:lnTo>
                  <a:pt x="1886852" y="374933"/>
                </a:lnTo>
                <a:lnTo>
                  <a:pt x="1911304" y="372393"/>
                </a:lnTo>
                <a:lnTo>
                  <a:pt x="1935756" y="370488"/>
                </a:lnTo>
                <a:lnTo>
                  <a:pt x="1959891" y="368266"/>
                </a:lnTo>
                <a:lnTo>
                  <a:pt x="1984661" y="366361"/>
                </a:lnTo>
                <a:lnTo>
                  <a:pt x="2009113" y="365091"/>
                </a:lnTo>
                <a:lnTo>
                  <a:pt x="2033565" y="364139"/>
                </a:lnTo>
                <a:lnTo>
                  <a:pt x="2058017" y="363186"/>
                </a:lnTo>
                <a:lnTo>
                  <a:pt x="2082787" y="362551"/>
                </a:lnTo>
                <a:lnTo>
                  <a:pt x="2107239" y="362234"/>
                </a:lnTo>
                <a:lnTo>
                  <a:pt x="2107239" y="72701"/>
                </a:lnTo>
                <a:close/>
                <a:moveTo>
                  <a:pt x="2121529" y="0"/>
                </a:moveTo>
                <a:lnTo>
                  <a:pt x="2142170" y="0"/>
                </a:lnTo>
                <a:lnTo>
                  <a:pt x="2142488" y="0"/>
                </a:lnTo>
                <a:lnTo>
                  <a:pt x="2163447" y="0"/>
                </a:lnTo>
                <a:lnTo>
                  <a:pt x="2184406" y="317"/>
                </a:lnTo>
                <a:lnTo>
                  <a:pt x="2205047" y="952"/>
                </a:lnTo>
                <a:lnTo>
                  <a:pt x="2226323" y="1905"/>
                </a:lnTo>
                <a:lnTo>
                  <a:pt x="2246965" y="2857"/>
                </a:lnTo>
                <a:lnTo>
                  <a:pt x="2268241" y="4762"/>
                </a:lnTo>
                <a:lnTo>
                  <a:pt x="2288882" y="6349"/>
                </a:lnTo>
                <a:lnTo>
                  <a:pt x="2309842" y="8254"/>
                </a:lnTo>
                <a:lnTo>
                  <a:pt x="2330800" y="10159"/>
                </a:lnTo>
                <a:lnTo>
                  <a:pt x="2351759" y="12381"/>
                </a:lnTo>
                <a:lnTo>
                  <a:pt x="2372401" y="15556"/>
                </a:lnTo>
                <a:lnTo>
                  <a:pt x="2393360" y="18096"/>
                </a:lnTo>
                <a:lnTo>
                  <a:pt x="2413684" y="21588"/>
                </a:lnTo>
                <a:lnTo>
                  <a:pt x="2434642" y="25080"/>
                </a:lnTo>
                <a:lnTo>
                  <a:pt x="2455284" y="28572"/>
                </a:lnTo>
                <a:lnTo>
                  <a:pt x="2475608" y="32699"/>
                </a:lnTo>
                <a:lnTo>
                  <a:pt x="2496249" y="36509"/>
                </a:lnTo>
                <a:lnTo>
                  <a:pt x="2516890" y="41271"/>
                </a:lnTo>
                <a:lnTo>
                  <a:pt x="2537532" y="45716"/>
                </a:lnTo>
                <a:lnTo>
                  <a:pt x="2557538" y="50795"/>
                </a:lnTo>
                <a:lnTo>
                  <a:pt x="2578180" y="56192"/>
                </a:lnTo>
                <a:lnTo>
                  <a:pt x="2598186" y="61272"/>
                </a:lnTo>
                <a:lnTo>
                  <a:pt x="2618192" y="67304"/>
                </a:lnTo>
                <a:lnTo>
                  <a:pt x="2638516" y="73336"/>
                </a:lnTo>
                <a:lnTo>
                  <a:pt x="2658522" y="79368"/>
                </a:lnTo>
                <a:lnTo>
                  <a:pt x="2678528" y="85717"/>
                </a:lnTo>
                <a:lnTo>
                  <a:pt x="2698534" y="92384"/>
                </a:lnTo>
                <a:lnTo>
                  <a:pt x="2718223" y="99368"/>
                </a:lnTo>
                <a:lnTo>
                  <a:pt x="2737912" y="106670"/>
                </a:lnTo>
                <a:lnTo>
                  <a:pt x="2757600" y="113972"/>
                </a:lnTo>
                <a:lnTo>
                  <a:pt x="2776972" y="121591"/>
                </a:lnTo>
                <a:lnTo>
                  <a:pt x="2796343" y="129528"/>
                </a:lnTo>
                <a:lnTo>
                  <a:pt x="2816032" y="137782"/>
                </a:lnTo>
                <a:lnTo>
                  <a:pt x="2835085" y="146037"/>
                </a:lnTo>
                <a:lnTo>
                  <a:pt x="2854139" y="154608"/>
                </a:lnTo>
                <a:lnTo>
                  <a:pt x="2872875" y="163497"/>
                </a:lnTo>
                <a:lnTo>
                  <a:pt x="2892246" y="172704"/>
                </a:lnTo>
                <a:lnTo>
                  <a:pt x="2910982" y="181911"/>
                </a:lnTo>
                <a:lnTo>
                  <a:pt x="2929400" y="191752"/>
                </a:lnTo>
                <a:lnTo>
                  <a:pt x="2947819" y="201594"/>
                </a:lnTo>
                <a:lnTo>
                  <a:pt x="2966237" y="211435"/>
                </a:lnTo>
                <a:lnTo>
                  <a:pt x="2984973" y="221594"/>
                </a:lnTo>
                <a:lnTo>
                  <a:pt x="3003074" y="232071"/>
                </a:lnTo>
                <a:lnTo>
                  <a:pt x="3020858" y="242865"/>
                </a:lnTo>
                <a:lnTo>
                  <a:pt x="3038958" y="253976"/>
                </a:lnTo>
                <a:lnTo>
                  <a:pt x="3056742" y="264770"/>
                </a:lnTo>
                <a:lnTo>
                  <a:pt x="3074208" y="276517"/>
                </a:lnTo>
                <a:lnTo>
                  <a:pt x="3091673" y="287946"/>
                </a:lnTo>
                <a:lnTo>
                  <a:pt x="3109139" y="299375"/>
                </a:lnTo>
                <a:lnTo>
                  <a:pt x="3126287" y="311756"/>
                </a:lnTo>
                <a:lnTo>
                  <a:pt x="3143436" y="323820"/>
                </a:lnTo>
                <a:lnTo>
                  <a:pt x="3160266" y="336201"/>
                </a:lnTo>
                <a:lnTo>
                  <a:pt x="3177097" y="348900"/>
                </a:lnTo>
                <a:lnTo>
                  <a:pt x="3193610" y="361599"/>
                </a:lnTo>
                <a:lnTo>
                  <a:pt x="3210123" y="374615"/>
                </a:lnTo>
                <a:lnTo>
                  <a:pt x="3226319" y="387949"/>
                </a:lnTo>
                <a:lnTo>
                  <a:pt x="3242514" y="400965"/>
                </a:lnTo>
                <a:lnTo>
                  <a:pt x="3258710" y="414934"/>
                </a:lnTo>
                <a:lnTo>
                  <a:pt x="3274270" y="428903"/>
                </a:lnTo>
                <a:lnTo>
                  <a:pt x="3290148" y="442554"/>
                </a:lnTo>
                <a:lnTo>
                  <a:pt x="3305708" y="456840"/>
                </a:lnTo>
                <a:lnTo>
                  <a:pt x="3320634" y="470809"/>
                </a:lnTo>
                <a:lnTo>
                  <a:pt x="3335877" y="485730"/>
                </a:lnTo>
                <a:lnTo>
                  <a:pt x="3350802" y="500333"/>
                </a:lnTo>
                <a:lnTo>
                  <a:pt x="3365727" y="515255"/>
                </a:lnTo>
                <a:lnTo>
                  <a:pt x="3380018" y="530176"/>
                </a:lnTo>
                <a:lnTo>
                  <a:pt x="3394308" y="545414"/>
                </a:lnTo>
                <a:lnTo>
                  <a:pt x="3408598" y="560970"/>
                </a:lnTo>
                <a:lnTo>
                  <a:pt x="3422570" y="576526"/>
                </a:lnTo>
                <a:lnTo>
                  <a:pt x="3436226" y="592400"/>
                </a:lnTo>
                <a:lnTo>
                  <a:pt x="3450198" y="608591"/>
                </a:lnTo>
                <a:lnTo>
                  <a:pt x="3463218" y="624464"/>
                </a:lnTo>
                <a:lnTo>
                  <a:pt x="3476556" y="640973"/>
                </a:lnTo>
                <a:lnTo>
                  <a:pt x="3489576" y="657164"/>
                </a:lnTo>
                <a:lnTo>
                  <a:pt x="3502278" y="673672"/>
                </a:lnTo>
                <a:lnTo>
                  <a:pt x="3514980" y="690498"/>
                </a:lnTo>
                <a:lnTo>
                  <a:pt x="3527365" y="707324"/>
                </a:lnTo>
                <a:lnTo>
                  <a:pt x="3539432" y="724468"/>
                </a:lnTo>
                <a:lnTo>
                  <a:pt x="3551500" y="741611"/>
                </a:lnTo>
                <a:lnTo>
                  <a:pt x="3563250" y="758755"/>
                </a:lnTo>
                <a:lnTo>
                  <a:pt x="3574682" y="776215"/>
                </a:lnTo>
                <a:lnTo>
                  <a:pt x="3586431" y="794311"/>
                </a:lnTo>
                <a:lnTo>
                  <a:pt x="3597228" y="812090"/>
                </a:lnTo>
                <a:lnTo>
                  <a:pt x="3608026" y="829868"/>
                </a:lnTo>
                <a:lnTo>
                  <a:pt x="3619140" y="847964"/>
                </a:lnTo>
                <a:lnTo>
                  <a:pt x="3629302" y="866060"/>
                </a:lnTo>
                <a:lnTo>
                  <a:pt x="3639781" y="884155"/>
                </a:lnTo>
                <a:lnTo>
                  <a:pt x="3649626" y="902569"/>
                </a:lnTo>
                <a:lnTo>
                  <a:pt x="3659470" y="921299"/>
                </a:lnTo>
                <a:lnTo>
                  <a:pt x="3668997" y="940030"/>
                </a:lnTo>
                <a:lnTo>
                  <a:pt x="3678524" y="958761"/>
                </a:lnTo>
                <a:lnTo>
                  <a:pt x="3687415" y="977492"/>
                </a:lnTo>
                <a:lnTo>
                  <a:pt x="3696307" y="996540"/>
                </a:lnTo>
                <a:lnTo>
                  <a:pt x="3705199" y="1015906"/>
                </a:lnTo>
                <a:lnTo>
                  <a:pt x="3713455" y="1034954"/>
                </a:lnTo>
                <a:lnTo>
                  <a:pt x="3721712" y="1054320"/>
                </a:lnTo>
                <a:lnTo>
                  <a:pt x="3729651" y="1074003"/>
                </a:lnTo>
                <a:lnTo>
                  <a:pt x="3737272" y="1093368"/>
                </a:lnTo>
                <a:lnTo>
                  <a:pt x="3744576" y="1112734"/>
                </a:lnTo>
                <a:lnTo>
                  <a:pt x="3751562" y="1132417"/>
                </a:lnTo>
                <a:lnTo>
                  <a:pt x="3758549" y="1152418"/>
                </a:lnTo>
                <a:lnTo>
                  <a:pt x="3765535" y="1172101"/>
                </a:lnTo>
                <a:lnTo>
                  <a:pt x="3771886" y="1192102"/>
                </a:lnTo>
                <a:lnTo>
                  <a:pt x="3777920" y="1212102"/>
                </a:lnTo>
                <a:lnTo>
                  <a:pt x="3783954" y="1232103"/>
                </a:lnTo>
                <a:lnTo>
                  <a:pt x="3789670" y="1252739"/>
                </a:lnTo>
                <a:lnTo>
                  <a:pt x="3795068" y="1272739"/>
                </a:lnTo>
                <a:lnTo>
                  <a:pt x="3800149" y="1293057"/>
                </a:lnTo>
                <a:lnTo>
                  <a:pt x="3805230" y="1313375"/>
                </a:lnTo>
                <a:lnTo>
                  <a:pt x="3809993" y="1333694"/>
                </a:lnTo>
                <a:lnTo>
                  <a:pt x="3814439" y="1354329"/>
                </a:lnTo>
                <a:lnTo>
                  <a:pt x="3818568" y="1374965"/>
                </a:lnTo>
                <a:lnTo>
                  <a:pt x="3822696" y="1395283"/>
                </a:lnTo>
                <a:lnTo>
                  <a:pt x="3826189" y="1416236"/>
                </a:lnTo>
                <a:lnTo>
                  <a:pt x="3829682" y="1436554"/>
                </a:lnTo>
                <a:lnTo>
                  <a:pt x="3832858" y="1457507"/>
                </a:lnTo>
                <a:lnTo>
                  <a:pt x="3835716" y="1478143"/>
                </a:lnTo>
                <a:lnTo>
                  <a:pt x="3838256" y="1499096"/>
                </a:lnTo>
                <a:lnTo>
                  <a:pt x="3841114" y="1519731"/>
                </a:lnTo>
                <a:lnTo>
                  <a:pt x="3843020" y="1540684"/>
                </a:lnTo>
                <a:lnTo>
                  <a:pt x="3844925" y="1561637"/>
                </a:lnTo>
                <a:lnTo>
                  <a:pt x="3846513" y="1582273"/>
                </a:lnTo>
                <a:lnTo>
                  <a:pt x="3848100" y="1603226"/>
                </a:lnTo>
                <a:lnTo>
                  <a:pt x="3849371" y="1624179"/>
                </a:lnTo>
                <a:lnTo>
                  <a:pt x="3850324" y="1645132"/>
                </a:lnTo>
                <a:lnTo>
                  <a:pt x="3850641" y="1666085"/>
                </a:lnTo>
                <a:lnTo>
                  <a:pt x="3851276" y="1687038"/>
                </a:lnTo>
                <a:lnTo>
                  <a:pt x="3851276" y="1707991"/>
                </a:lnTo>
                <a:lnTo>
                  <a:pt x="3851276" y="1728944"/>
                </a:lnTo>
                <a:lnTo>
                  <a:pt x="3850641" y="1749897"/>
                </a:lnTo>
                <a:lnTo>
                  <a:pt x="3850324" y="1770850"/>
                </a:lnTo>
                <a:lnTo>
                  <a:pt x="3849371" y="1791804"/>
                </a:lnTo>
                <a:lnTo>
                  <a:pt x="3848100" y="1812757"/>
                </a:lnTo>
                <a:lnTo>
                  <a:pt x="3846513" y="1833710"/>
                </a:lnTo>
                <a:lnTo>
                  <a:pt x="3844925" y="1854663"/>
                </a:lnTo>
                <a:lnTo>
                  <a:pt x="3843020" y="1875616"/>
                </a:lnTo>
                <a:lnTo>
                  <a:pt x="3841114" y="1896251"/>
                </a:lnTo>
                <a:lnTo>
                  <a:pt x="3838256" y="1917204"/>
                </a:lnTo>
                <a:lnTo>
                  <a:pt x="3835716" y="1937840"/>
                </a:lnTo>
                <a:lnTo>
                  <a:pt x="3832858" y="1958793"/>
                </a:lnTo>
                <a:lnTo>
                  <a:pt x="3829682" y="1979429"/>
                </a:lnTo>
                <a:lnTo>
                  <a:pt x="3826189" y="2000382"/>
                </a:lnTo>
                <a:lnTo>
                  <a:pt x="3822696" y="2020700"/>
                </a:lnTo>
                <a:lnTo>
                  <a:pt x="3818568" y="2041653"/>
                </a:lnTo>
                <a:lnTo>
                  <a:pt x="3814439" y="2061971"/>
                </a:lnTo>
                <a:lnTo>
                  <a:pt x="3809993" y="2082289"/>
                </a:lnTo>
                <a:lnTo>
                  <a:pt x="3805230" y="2102925"/>
                </a:lnTo>
                <a:lnTo>
                  <a:pt x="3800149" y="2123243"/>
                </a:lnTo>
                <a:lnTo>
                  <a:pt x="3795068" y="2143561"/>
                </a:lnTo>
                <a:lnTo>
                  <a:pt x="3789670" y="2163879"/>
                </a:lnTo>
                <a:lnTo>
                  <a:pt x="3783954" y="2183880"/>
                </a:lnTo>
                <a:lnTo>
                  <a:pt x="3777920" y="2204198"/>
                </a:lnTo>
                <a:lnTo>
                  <a:pt x="3771886" y="2224198"/>
                </a:lnTo>
                <a:lnTo>
                  <a:pt x="3765535" y="2243882"/>
                </a:lnTo>
                <a:lnTo>
                  <a:pt x="3758549" y="2263882"/>
                </a:lnTo>
                <a:lnTo>
                  <a:pt x="3751562" y="2283565"/>
                </a:lnTo>
                <a:lnTo>
                  <a:pt x="3744576" y="2303249"/>
                </a:lnTo>
                <a:lnTo>
                  <a:pt x="3737272" y="2323249"/>
                </a:lnTo>
                <a:lnTo>
                  <a:pt x="3729651" y="2342615"/>
                </a:lnTo>
                <a:lnTo>
                  <a:pt x="3721712" y="2361663"/>
                </a:lnTo>
                <a:lnTo>
                  <a:pt x="3713455" y="2381346"/>
                </a:lnTo>
                <a:lnTo>
                  <a:pt x="3705199" y="2400394"/>
                </a:lnTo>
                <a:lnTo>
                  <a:pt x="3696307" y="2419443"/>
                </a:lnTo>
                <a:lnTo>
                  <a:pt x="3687415" y="2438491"/>
                </a:lnTo>
                <a:lnTo>
                  <a:pt x="3678524" y="2457539"/>
                </a:lnTo>
                <a:lnTo>
                  <a:pt x="3668997" y="2476270"/>
                </a:lnTo>
                <a:lnTo>
                  <a:pt x="3659470" y="2495001"/>
                </a:lnTo>
                <a:lnTo>
                  <a:pt x="3649626" y="2513414"/>
                </a:lnTo>
                <a:lnTo>
                  <a:pt x="3639781" y="2531827"/>
                </a:lnTo>
                <a:lnTo>
                  <a:pt x="3629302" y="2549923"/>
                </a:lnTo>
                <a:lnTo>
                  <a:pt x="3619140" y="2568336"/>
                </a:lnTo>
                <a:lnTo>
                  <a:pt x="3608026" y="2586432"/>
                </a:lnTo>
                <a:lnTo>
                  <a:pt x="3597228" y="2604211"/>
                </a:lnTo>
                <a:lnTo>
                  <a:pt x="3586431" y="2621989"/>
                </a:lnTo>
                <a:lnTo>
                  <a:pt x="3574682" y="2639767"/>
                </a:lnTo>
                <a:lnTo>
                  <a:pt x="3563250" y="2657228"/>
                </a:lnTo>
                <a:lnTo>
                  <a:pt x="3551500" y="2674372"/>
                </a:lnTo>
                <a:lnTo>
                  <a:pt x="3539432" y="2691832"/>
                </a:lnTo>
                <a:lnTo>
                  <a:pt x="3527365" y="2708658"/>
                </a:lnTo>
                <a:lnTo>
                  <a:pt x="3514980" y="2725802"/>
                </a:lnTo>
                <a:lnTo>
                  <a:pt x="3502278" y="2742310"/>
                </a:lnTo>
                <a:lnTo>
                  <a:pt x="3489576" y="2759136"/>
                </a:lnTo>
                <a:lnTo>
                  <a:pt x="3476556" y="2775645"/>
                </a:lnTo>
                <a:lnTo>
                  <a:pt x="3463218" y="2791836"/>
                </a:lnTo>
                <a:lnTo>
                  <a:pt x="3450198" y="2808027"/>
                </a:lnTo>
                <a:lnTo>
                  <a:pt x="3436226" y="2823900"/>
                </a:lnTo>
                <a:lnTo>
                  <a:pt x="3422570" y="2839774"/>
                </a:lnTo>
                <a:lnTo>
                  <a:pt x="3408598" y="2855330"/>
                </a:lnTo>
                <a:lnTo>
                  <a:pt x="3394308" y="2870568"/>
                </a:lnTo>
                <a:lnTo>
                  <a:pt x="3380018" y="2886124"/>
                </a:lnTo>
                <a:lnTo>
                  <a:pt x="3365727" y="2901045"/>
                </a:lnTo>
                <a:lnTo>
                  <a:pt x="3350802" y="2916284"/>
                </a:lnTo>
                <a:lnTo>
                  <a:pt x="3335877" y="2930570"/>
                </a:lnTo>
                <a:lnTo>
                  <a:pt x="3320634" y="2945491"/>
                </a:lnTo>
                <a:lnTo>
                  <a:pt x="3305708" y="2959777"/>
                </a:lnTo>
                <a:lnTo>
                  <a:pt x="3290148" y="2973746"/>
                </a:lnTo>
                <a:lnTo>
                  <a:pt x="3274270" y="2987715"/>
                </a:lnTo>
                <a:lnTo>
                  <a:pt x="3258710" y="3001684"/>
                </a:lnTo>
                <a:lnTo>
                  <a:pt x="3242514" y="3015017"/>
                </a:lnTo>
                <a:lnTo>
                  <a:pt x="3226319" y="3028669"/>
                </a:lnTo>
                <a:lnTo>
                  <a:pt x="3210123" y="3041685"/>
                </a:lnTo>
                <a:lnTo>
                  <a:pt x="3193610" y="3054701"/>
                </a:lnTo>
                <a:lnTo>
                  <a:pt x="3177097" y="3067400"/>
                </a:lnTo>
                <a:lnTo>
                  <a:pt x="3160266" y="3080099"/>
                </a:lnTo>
                <a:lnTo>
                  <a:pt x="3143436" y="3092480"/>
                </a:lnTo>
                <a:lnTo>
                  <a:pt x="3126287" y="3104862"/>
                </a:lnTo>
                <a:lnTo>
                  <a:pt x="3109139" y="3116608"/>
                </a:lnTo>
                <a:lnTo>
                  <a:pt x="3091673" y="3128672"/>
                </a:lnTo>
                <a:lnTo>
                  <a:pt x="3074208" y="3140101"/>
                </a:lnTo>
                <a:lnTo>
                  <a:pt x="3056742" y="3151212"/>
                </a:lnTo>
                <a:lnTo>
                  <a:pt x="3038958" y="3162641"/>
                </a:lnTo>
                <a:lnTo>
                  <a:pt x="3020858" y="3173435"/>
                </a:lnTo>
                <a:lnTo>
                  <a:pt x="3003074" y="3183912"/>
                </a:lnTo>
                <a:lnTo>
                  <a:pt x="2984973" y="3194388"/>
                </a:lnTo>
                <a:lnTo>
                  <a:pt x="2966237" y="3204865"/>
                </a:lnTo>
                <a:lnTo>
                  <a:pt x="2947819" y="3214706"/>
                </a:lnTo>
                <a:lnTo>
                  <a:pt x="2929400" y="3224548"/>
                </a:lnTo>
                <a:lnTo>
                  <a:pt x="2910982" y="3234072"/>
                </a:lnTo>
                <a:lnTo>
                  <a:pt x="2892246" y="3243279"/>
                </a:lnTo>
                <a:lnTo>
                  <a:pt x="2872875" y="3252485"/>
                </a:lnTo>
                <a:lnTo>
                  <a:pt x="2854139" y="3261374"/>
                </a:lnTo>
                <a:lnTo>
                  <a:pt x="2835085" y="3269946"/>
                </a:lnTo>
                <a:lnTo>
                  <a:pt x="2816032" y="3278200"/>
                </a:lnTo>
                <a:lnTo>
                  <a:pt x="2796343" y="3286455"/>
                </a:lnTo>
                <a:lnTo>
                  <a:pt x="2776972" y="3294391"/>
                </a:lnTo>
                <a:lnTo>
                  <a:pt x="2757600" y="3302011"/>
                </a:lnTo>
                <a:lnTo>
                  <a:pt x="2737912" y="3309630"/>
                </a:lnTo>
                <a:lnTo>
                  <a:pt x="2718223" y="3316932"/>
                </a:lnTo>
                <a:lnTo>
                  <a:pt x="2698534" y="3323916"/>
                </a:lnTo>
                <a:lnTo>
                  <a:pt x="2678528" y="3330266"/>
                </a:lnTo>
                <a:lnTo>
                  <a:pt x="2658522" y="3336932"/>
                </a:lnTo>
                <a:lnTo>
                  <a:pt x="2638833" y="3342964"/>
                </a:lnTo>
                <a:lnTo>
                  <a:pt x="2618510" y="3348996"/>
                </a:lnTo>
                <a:lnTo>
                  <a:pt x="2598186" y="3354711"/>
                </a:lnTo>
                <a:lnTo>
                  <a:pt x="2578180" y="3360108"/>
                </a:lnTo>
                <a:lnTo>
                  <a:pt x="2557538" y="3365505"/>
                </a:lnTo>
                <a:lnTo>
                  <a:pt x="2537532" y="3370267"/>
                </a:lnTo>
                <a:lnTo>
                  <a:pt x="2516890" y="3375029"/>
                </a:lnTo>
                <a:lnTo>
                  <a:pt x="2496566" y="3379473"/>
                </a:lnTo>
                <a:lnTo>
                  <a:pt x="2475608" y="3383918"/>
                </a:lnTo>
                <a:lnTo>
                  <a:pt x="2455284" y="3387728"/>
                </a:lnTo>
                <a:lnTo>
                  <a:pt x="2434642" y="3391537"/>
                </a:lnTo>
                <a:lnTo>
                  <a:pt x="2413684" y="3394712"/>
                </a:lnTo>
                <a:lnTo>
                  <a:pt x="2393360" y="3397887"/>
                </a:lnTo>
                <a:lnTo>
                  <a:pt x="2372401" y="3401061"/>
                </a:lnTo>
                <a:lnTo>
                  <a:pt x="2351759" y="3403601"/>
                </a:lnTo>
                <a:lnTo>
                  <a:pt x="2330800" y="3405824"/>
                </a:lnTo>
                <a:lnTo>
                  <a:pt x="2309842" y="3408363"/>
                </a:lnTo>
                <a:lnTo>
                  <a:pt x="2288882" y="3409951"/>
                </a:lnTo>
                <a:lnTo>
                  <a:pt x="2268241" y="3411538"/>
                </a:lnTo>
                <a:lnTo>
                  <a:pt x="2246965" y="3413125"/>
                </a:lnTo>
                <a:lnTo>
                  <a:pt x="2226323" y="3414078"/>
                </a:lnTo>
                <a:lnTo>
                  <a:pt x="2205047" y="3415030"/>
                </a:lnTo>
                <a:lnTo>
                  <a:pt x="2184406" y="3415665"/>
                </a:lnTo>
                <a:lnTo>
                  <a:pt x="2163447" y="3416300"/>
                </a:lnTo>
                <a:lnTo>
                  <a:pt x="2142488" y="3416300"/>
                </a:lnTo>
                <a:lnTo>
                  <a:pt x="2142170" y="3416300"/>
                </a:lnTo>
                <a:lnTo>
                  <a:pt x="2121529" y="3416300"/>
                </a:lnTo>
                <a:lnTo>
                  <a:pt x="2100252" y="3415665"/>
                </a:lnTo>
                <a:lnTo>
                  <a:pt x="2079611" y="3415030"/>
                </a:lnTo>
                <a:lnTo>
                  <a:pt x="2058334" y="3414078"/>
                </a:lnTo>
                <a:lnTo>
                  <a:pt x="2037693" y="3413125"/>
                </a:lnTo>
                <a:lnTo>
                  <a:pt x="2016417" y="3411538"/>
                </a:lnTo>
                <a:lnTo>
                  <a:pt x="1995775" y="3409951"/>
                </a:lnTo>
                <a:lnTo>
                  <a:pt x="1974816" y="3408363"/>
                </a:lnTo>
                <a:lnTo>
                  <a:pt x="1954175" y="3405824"/>
                </a:lnTo>
                <a:lnTo>
                  <a:pt x="1933216" y="3403601"/>
                </a:lnTo>
                <a:lnTo>
                  <a:pt x="1912257" y="3400744"/>
                </a:lnTo>
                <a:lnTo>
                  <a:pt x="1891616" y="3397887"/>
                </a:lnTo>
                <a:lnTo>
                  <a:pt x="1870974" y="3394712"/>
                </a:lnTo>
                <a:lnTo>
                  <a:pt x="1850333" y="3391220"/>
                </a:lnTo>
                <a:lnTo>
                  <a:pt x="1829374" y="3387410"/>
                </a:lnTo>
                <a:lnTo>
                  <a:pt x="1809050" y="3383601"/>
                </a:lnTo>
                <a:lnTo>
                  <a:pt x="1788409" y="3379473"/>
                </a:lnTo>
                <a:lnTo>
                  <a:pt x="1768085" y="3375029"/>
                </a:lnTo>
                <a:lnTo>
                  <a:pt x="1747444" y="3370267"/>
                </a:lnTo>
                <a:lnTo>
                  <a:pt x="1727120" y="3365505"/>
                </a:lnTo>
                <a:lnTo>
                  <a:pt x="1706796" y="3360108"/>
                </a:lnTo>
                <a:lnTo>
                  <a:pt x="1686472" y="3354711"/>
                </a:lnTo>
                <a:lnTo>
                  <a:pt x="1666466" y="3348996"/>
                </a:lnTo>
                <a:lnTo>
                  <a:pt x="1646142" y="3342964"/>
                </a:lnTo>
                <a:lnTo>
                  <a:pt x="1626136" y="3336932"/>
                </a:lnTo>
                <a:lnTo>
                  <a:pt x="1606447" y="3330266"/>
                </a:lnTo>
                <a:lnTo>
                  <a:pt x="1586123" y="3323916"/>
                </a:lnTo>
                <a:lnTo>
                  <a:pt x="1566434" y="3316932"/>
                </a:lnTo>
                <a:lnTo>
                  <a:pt x="1547063" y="3309630"/>
                </a:lnTo>
                <a:lnTo>
                  <a:pt x="1527057" y="3302011"/>
                </a:lnTo>
                <a:lnTo>
                  <a:pt x="1507686" y="3294391"/>
                </a:lnTo>
                <a:lnTo>
                  <a:pt x="1488315" y="3286455"/>
                </a:lnTo>
                <a:lnTo>
                  <a:pt x="1458464" y="3274073"/>
                </a:lnTo>
                <a:lnTo>
                  <a:pt x="1429249" y="3260740"/>
                </a:lnTo>
                <a:lnTo>
                  <a:pt x="1400033" y="3247406"/>
                </a:lnTo>
                <a:lnTo>
                  <a:pt x="1371453" y="3232802"/>
                </a:lnTo>
                <a:lnTo>
                  <a:pt x="1399081" y="3227405"/>
                </a:lnTo>
                <a:lnTo>
                  <a:pt x="1426708" y="3221373"/>
                </a:lnTo>
                <a:lnTo>
                  <a:pt x="1454336" y="3214389"/>
                </a:lnTo>
                <a:lnTo>
                  <a:pt x="1481329" y="3206770"/>
                </a:lnTo>
                <a:lnTo>
                  <a:pt x="1515307" y="3221691"/>
                </a:lnTo>
                <a:lnTo>
                  <a:pt x="1518165" y="3222643"/>
                </a:lnTo>
                <a:lnTo>
                  <a:pt x="1521341" y="3223913"/>
                </a:lnTo>
                <a:lnTo>
                  <a:pt x="1506733" y="3214071"/>
                </a:lnTo>
                <a:lnTo>
                  <a:pt x="1492126" y="3203595"/>
                </a:lnTo>
                <a:lnTo>
                  <a:pt x="1513402" y="3196928"/>
                </a:lnTo>
                <a:lnTo>
                  <a:pt x="1533726" y="3189944"/>
                </a:lnTo>
                <a:lnTo>
                  <a:pt x="1554685" y="3182642"/>
                </a:lnTo>
                <a:lnTo>
                  <a:pt x="1574691" y="3174705"/>
                </a:lnTo>
                <a:lnTo>
                  <a:pt x="1588346" y="3183277"/>
                </a:lnTo>
                <a:lnTo>
                  <a:pt x="1601684" y="3191531"/>
                </a:lnTo>
                <a:lnTo>
                  <a:pt x="1617244" y="3200738"/>
                </a:lnTo>
                <a:lnTo>
                  <a:pt x="1632804" y="3209627"/>
                </a:lnTo>
                <a:lnTo>
                  <a:pt x="1648682" y="3218198"/>
                </a:lnTo>
                <a:lnTo>
                  <a:pt x="1664560" y="3226770"/>
                </a:lnTo>
                <a:lnTo>
                  <a:pt x="1680121" y="3235024"/>
                </a:lnTo>
                <a:lnTo>
                  <a:pt x="1696316" y="3242961"/>
                </a:lnTo>
                <a:lnTo>
                  <a:pt x="1712512" y="3250580"/>
                </a:lnTo>
                <a:lnTo>
                  <a:pt x="1729025" y="3257882"/>
                </a:lnTo>
                <a:lnTo>
                  <a:pt x="1745538" y="3264867"/>
                </a:lnTo>
                <a:lnTo>
                  <a:pt x="1762051" y="3271851"/>
                </a:lnTo>
                <a:lnTo>
                  <a:pt x="1778882" y="3278200"/>
                </a:lnTo>
                <a:lnTo>
                  <a:pt x="1795713" y="3284550"/>
                </a:lnTo>
                <a:lnTo>
                  <a:pt x="1812543" y="3290582"/>
                </a:lnTo>
                <a:lnTo>
                  <a:pt x="1829691" y="3295979"/>
                </a:lnTo>
                <a:lnTo>
                  <a:pt x="1846522" y="3301376"/>
                </a:lnTo>
                <a:lnTo>
                  <a:pt x="1863670" y="3306455"/>
                </a:lnTo>
                <a:lnTo>
                  <a:pt x="1853191" y="3297566"/>
                </a:lnTo>
                <a:lnTo>
                  <a:pt x="1842711" y="3288042"/>
                </a:lnTo>
                <a:lnTo>
                  <a:pt x="1832232" y="3278835"/>
                </a:lnTo>
                <a:lnTo>
                  <a:pt x="1822070" y="3269311"/>
                </a:lnTo>
                <a:lnTo>
                  <a:pt x="1812226" y="3259787"/>
                </a:lnTo>
                <a:lnTo>
                  <a:pt x="1802381" y="3249946"/>
                </a:lnTo>
                <a:lnTo>
                  <a:pt x="1793172" y="3240104"/>
                </a:lnTo>
                <a:lnTo>
                  <a:pt x="1783645" y="3229945"/>
                </a:lnTo>
                <a:lnTo>
                  <a:pt x="1774436" y="3219468"/>
                </a:lnTo>
                <a:lnTo>
                  <a:pt x="1765227" y="3208992"/>
                </a:lnTo>
                <a:lnTo>
                  <a:pt x="1756653" y="3198515"/>
                </a:lnTo>
                <a:lnTo>
                  <a:pt x="1747761" y="3188039"/>
                </a:lnTo>
                <a:lnTo>
                  <a:pt x="1731248" y="3166133"/>
                </a:lnTo>
                <a:lnTo>
                  <a:pt x="1715370" y="3144545"/>
                </a:lnTo>
                <a:lnTo>
                  <a:pt x="1705843" y="3130577"/>
                </a:lnTo>
                <a:lnTo>
                  <a:pt x="1696634" y="3116925"/>
                </a:lnTo>
                <a:lnTo>
                  <a:pt x="1712194" y="3108354"/>
                </a:lnTo>
                <a:lnTo>
                  <a:pt x="1727437" y="3099465"/>
                </a:lnTo>
                <a:lnTo>
                  <a:pt x="1742680" y="3090258"/>
                </a:lnTo>
                <a:lnTo>
                  <a:pt x="1757605" y="3080734"/>
                </a:lnTo>
                <a:lnTo>
                  <a:pt x="1764909" y="3092163"/>
                </a:lnTo>
                <a:lnTo>
                  <a:pt x="1772531" y="3103592"/>
                </a:lnTo>
                <a:lnTo>
                  <a:pt x="1781105" y="3115656"/>
                </a:lnTo>
                <a:lnTo>
                  <a:pt x="1789997" y="3127719"/>
                </a:lnTo>
                <a:lnTo>
                  <a:pt x="1799206" y="3139148"/>
                </a:lnTo>
                <a:lnTo>
                  <a:pt x="1808733" y="3150895"/>
                </a:lnTo>
                <a:lnTo>
                  <a:pt x="1817942" y="3162324"/>
                </a:lnTo>
                <a:lnTo>
                  <a:pt x="1827469" y="3173435"/>
                </a:lnTo>
                <a:lnTo>
                  <a:pt x="1837313" y="3184547"/>
                </a:lnTo>
                <a:lnTo>
                  <a:pt x="1847157" y="3195658"/>
                </a:lnTo>
                <a:lnTo>
                  <a:pt x="1857319" y="3206135"/>
                </a:lnTo>
                <a:lnTo>
                  <a:pt x="1867799" y="3216294"/>
                </a:lnTo>
                <a:lnTo>
                  <a:pt x="1878278" y="3226453"/>
                </a:lnTo>
                <a:lnTo>
                  <a:pt x="1889075" y="3236294"/>
                </a:lnTo>
                <a:lnTo>
                  <a:pt x="1899872" y="3245818"/>
                </a:lnTo>
                <a:lnTo>
                  <a:pt x="1911304" y="3255025"/>
                </a:lnTo>
                <a:lnTo>
                  <a:pt x="1922419" y="3263914"/>
                </a:lnTo>
                <a:lnTo>
                  <a:pt x="1933851" y="3272486"/>
                </a:lnTo>
                <a:lnTo>
                  <a:pt x="1944013" y="3279153"/>
                </a:lnTo>
                <a:lnTo>
                  <a:pt x="1954175" y="3286137"/>
                </a:lnTo>
                <a:lnTo>
                  <a:pt x="1964019" y="3292487"/>
                </a:lnTo>
                <a:lnTo>
                  <a:pt x="1974499" y="3298519"/>
                </a:lnTo>
                <a:lnTo>
                  <a:pt x="1984661" y="3304233"/>
                </a:lnTo>
                <a:lnTo>
                  <a:pt x="1995775" y="3309630"/>
                </a:lnTo>
                <a:lnTo>
                  <a:pt x="2006255" y="3314710"/>
                </a:lnTo>
                <a:lnTo>
                  <a:pt x="2017052" y="3319472"/>
                </a:lnTo>
                <a:lnTo>
                  <a:pt x="2028166" y="3323916"/>
                </a:lnTo>
                <a:lnTo>
                  <a:pt x="2039281" y="3327726"/>
                </a:lnTo>
                <a:lnTo>
                  <a:pt x="2050078" y="3331535"/>
                </a:lnTo>
                <a:lnTo>
                  <a:pt x="2061192" y="3334710"/>
                </a:lnTo>
                <a:lnTo>
                  <a:pt x="2072942" y="3337567"/>
                </a:lnTo>
                <a:lnTo>
                  <a:pt x="2084057" y="3340107"/>
                </a:lnTo>
                <a:lnTo>
                  <a:pt x="2095806" y="3342012"/>
                </a:lnTo>
                <a:lnTo>
                  <a:pt x="2107239" y="3343599"/>
                </a:lnTo>
                <a:lnTo>
                  <a:pt x="2107239" y="3054384"/>
                </a:lnTo>
                <a:lnTo>
                  <a:pt x="2071989" y="3053749"/>
                </a:lnTo>
                <a:lnTo>
                  <a:pt x="2036740" y="3052479"/>
                </a:lnTo>
                <a:lnTo>
                  <a:pt x="2001174" y="3050574"/>
                </a:lnTo>
                <a:lnTo>
                  <a:pt x="1965925" y="3048352"/>
                </a:lnTo>
                <a:lnTo>
                  <a:pt x="1930993" y="3045495"/>
                </a:lnTo>
                <a:lnTo>
                  <a:pt x="1895744" y="3042002"/>
                </a:lnTo>
                <a:lnTo>
                  <a:pt x="1860812" y="3038193"/>
                </a:lnTo>
                <a:lnTo>
                  <a:pt x="1825563" y="3033431"/>
                </a:lnTo>
                <a:lnTo>
                  <a:pt x="1844934" y="3018827"/>
                </a:lnTo>
                <a:lnTo>
                  <a:pt x="1863670" y="3003588"/>
                </a:lnTo>
                <a:lnTo>
                  <a:pt x="1882089" y="2987715"/>
                </a:lnTo>
                <a:lnTo>
                  <a:pt x="1900190" y="2971841"/>
                </a:lnTo>
                <a:lnTo>
                  <a:pt x="1925912" y="2974064"/>
                </a:lnTo>
                <a:lnTo>
                  <a:pt x="1952269" y="2976603"/>
                </a:lnTo>
                <a:lnTo>
                  <a:pt x="1977992" y="2978508"/>
                </a:lnTo>
                <a:lnTo>
                  <a:pt x="2003714" y="2980096"/>
                </a:lnTo>
                <a:lnTo>
                  <a:pt x="2029754" y="2981365"/>
                </a:lnTo>
                <a:lnTo>
                  <a:pt x="2055476" y="2982318"/>
                </a:lnTo>
                <a:lnTo>
                  <a:pt x="2081516" y="2982953"/>
                </a:lnTo>
                <a:lnTo>
                  <a:pt x="2107239" y="2983905"/>
                </a:lnTo>
                <a:lnTo>
                  <a:pt x="2107239" y="2716595"/>
                </a:lnTo>
                <a:lnTo>
                  <a:pt x="2117083" y="2698817"/>
                </a:lnTo>
                <a:lnTo>
                  <a:pt x="2126610" y="2681356"/>
                </a:lnTo>
                <a:lnTo>
                  <a:pt x="2136137" y="2663578"/>
                </a:lnTo>
                <a:lnTo>
                  <a:pt x="2145028" y="2645482"/>
                </a:lnTo>
                <a:lnTo>
                  <a:pt x="2153602" y="2627386"/>
                </a:lnTo>
                <a:lnTo>
                  <a:pt x="2161859" y="2608655"/>
                </a:lnTo>
                <a:lnTo>
                  <a:pt x="2169798" y="2590242"/>
                </a:lnTo>
                <a:lnTo>
                  <a:pt x="2177737" y="2571511"/>
                </a:lnTo>
                <a:lnTo>
                  <a:pt x="2177737" y="2982635"/>
                </a:lnTo>
                <a:lnTo>
                  <a:pt x="2205047" y="2982000"/>
                </a:lnTo>
                <a:lnTo>
                  <a:pt x="2232992" y="2980731"/>
                </a:lnTo>
                <a:lnTo>
                  <a:pt x="2260620" y="2979143"/>
                </a:lnTo>
                <a:lnTo>
                  <a:pt x="2288247" y="2977238"/>
                </a:lnTo>
                <a:lnTo>
                  <a:pt x="2315875" y="2975016"/>
                </a:lnTo>
                <a:lnTo>
                  <a:pt x="2343503" y="2972159"/>
                </a:lnTo>
                <a:lnTo>
                  <a:pt x="2370813" y="2969302"/>
                </a:lnTo>
                <a:lnTo>
                  <a:pt x="2398441" y="2965809"/>
                </a:lnTo>
                <a:lnTo>
                  <a:pt x="2426068" y="2962000"/>
                </a:lnTo>
                <a:lnTo>
                  <a:pt x="2453378" y="2957873"/>
                </a:lnTo>
                <a:lnTo>
                  <a:pt x="2480689" y="2953428"/>
                </a:lnTo>
                <a:lnTo>
                  <a:pt x="2507681" y="2948349"/>
                </a:lnTo>
                <a:lnTo>
                  <a:pt x="2534991" y="2943269"/>
                </a:lnTo>
                <a:lnTo>
                  <a:pt x="2562301" y="2937555"/>
                </a:lnTo>
                <a:lnTo>
                  <a:pt x="2589294" y="2931205"/>
                </a:lnTo>
                <a:lnTo>
                  <a:pt x="2615969" y="2925173"/>
                </a:lnTo>
                <a:lnTo>
                  <a:pt x="2630894" y="2894061"/>
                </a:lnTo>
                <a:lnTo>
                  <a:pt x="2644549" y="2862632"/>
                </a:lnTo>
                <a:lnTo>
                  <a:pt x="2658204" y="2831202"/>
                </a:lnTo>
                <a:lnTo>
                  <a:pt x="2671224" y="2799137"/>
                </a:lnTo>
                <a:lnTo>
                  <a:pt x="2683609" y="2767073"/>
                </a:lnTo>
                <a:lnTo>
                  <a:pt x="2695359" y="2734691"/>
                </a:lnTo>
                <a:lnTo>
                  <a:pt x="2706791" y="2701991"/>
                </a:lnTo>
                <a:lnTo>
                  <a:pt x="2717270" y="2669609"/>
                </a:lnTo>
                <a:lnTo>
                  <a:pt x="2726480" y="2640085"/>
                </a:lnTo>
                <a:lnTo>
                  <a:pt x="2735372" y="2610560"/>
                </a:lnTo>
                <a:lnTo>
                  <a:pt x="2743628" y="2581035"/>
                </a:lnTo>
                <a:lnTo>
                  <a:pt x="2751567" y="2551193"/>
                </a:lnTo>
                <a:lnTo>
                  <a:pt x="2759506" y="2521351"/>
                </a:lnTo>
                <a:lnTo>
                  <a:pt x="2766810" y="2491509"/>
                </a:lnTo>
                <a:lnTo>
                  <a:pt x="2774114" y="2461349"/>
                </a:lnTo>
                <a:lnTo>
                  <a:pt x="2780465" y="2431189"/>
                </a:lnTo>
                <a:lnTo>
                  <a:pt x="2744898" y="2437856"/>
                </a:lnTo>
                <a:lnTo>
                  <a:pt x="2709332" y="2443888"/>
                </a:lnTo>
                <a:lnTo>
                  <a:pt x="2673765" y="2449602"/>
                </a:lnTo>
                <a:lnTo>
                  <a:pt x="2638198" y="2454682"/>
                </a:lnTo>
                <a:lnTo>
                  <a:pt x="2602314" y="2459761"/>
                </a:lnTo>
                <a:lnTo>
                  <a:pt x="2566430" y="2464206"/>
                </a:lnTo>
                <a:lnTo>
                  <a:pt x="2530546" y="2468333"/>
                </a:lnTo>
                <a:lnTo>
                  <a:pt x="2494979" y="2471825"/>
                </a:lnTo>
                <a:lnTo>
                  <a:pt x="2458777" y="2475635"/>
                </a:lnTo>
                <a:lnTo>
                  <a:pt x="2422893" y="2478492"/>
                </a:lnTo>
                <a:lnTo>
                  <a:pt x="2387008" y="2481032"/>
                </a:lnTo>
                <a:lnTo>
                  <a:pt x="2350807" y="2483572"/>
                </a:lnTo>
                <a:lnTo>
                  <a:pt x="2314605" y="2485477"/>
                </a:lnTo>
                <a:lnTo>
                  <a:pt x="2278721" y="2486746"/>
                </a:lnTo>
                <a:lnTo>
                  <a:pt x="2242836" y="2488016"/>
                </a:lnTo>
                <a:lnTo>
                  <a:pt x="2206635" y="2488969"/>
                </a:lnTo>
                <a:lnTo>
                  <a:pt x="2211716" y="2471508"/>
                </a:lnTo>
                <a:lnTo>
                  <a:pt x="2216796" y="2453730"/>
                </a:lnTo>
                <a:lnTo>
                  <a:pt x="2221242" y="2435951"/>
                </a:lnTo>
                <a:lnTo>
                  <a:pt x="2225688" y="2418173"/>
                </a:lnTo>
                <a:lnTo>
                  <a:pt x="2261255" y="2417220"/>
                </a:lnTo>
                <a:lnTo>
                  <a:pt x="2297139" y="2415633"/>
                </a:lnTo>
                <a:lnTo>
                  <a:pt x="2333341" y="2413728"/>
                </a:lnTo>
                <a:lnTo>
                  <a:pt x="2369225" y="2411506"/>
                </a:lnTo>
                <a:lnTo>
                  <a:pt x="2404792" y="2409284"/>
                </a:lnTo>
                <a:lnTo>
                  <a:pt x="2440676" y="2406426"/>
                </a:lnTo>
                <a:lnTo>
                  <a:pt x="2476560" y="2402934"/>
                </a:lnTo>
                <a:lnTo>
                  <a:pt x="2512127" y="2399442"/>
                </a:lnTo>
                <a:lnTo>
                  <a:pt x="2547694" y="2395315"/>
                </a:lnTo>
                <a:lnTo>
                  <a:pt x="2583260" y="2391188"/>
                </a:lnTo>
                <a:lnTo>
                  <a:pt x="2618827" y="2386426"/>
                </a:lnTo>
                <a:lnTo>
                  <a:pt x="2654394" y="2381346"/>
                </a:lnTo>
                <a:lnTo>
                  <a:pt x="2689960" y="2375632"/>
                </a:lnTo>
                <a:lnTo>
                  <a:pt x="2725210" y="2369600"/>
                </a:lnTo>
                <a:lnTo>
                  <a:pt x="2760459" y="2363250"/>
                </a:lnTo>
                <a:lnTo>
                  <a:pt x="2795390" y="2356584"/>
                </a:lnTo>
                <a:lnTo>
                  <a:pt x="2802694" y="2318805"/>
                </a:lnTo>
                <a:lnTo>
                  <a:pt x="2809045" y="2281026"/>
                </a:lnTo>
                <a:lnTo>
                  <a:pt x="2815396" y="2242612"/>
                </a:lnTo>
                <a:lnTo>
                  <a:pt x="2820478" y="2204833"/>
                </a:lnTo>
                <a:lnTo>
                  <a:pt x="2825876" y="2166419"/>
                </a:lnTo>
                <a:lnTo>
                  <a:pt x="2830322" y="2128322"/>
                </a:lnTo>
                <a:lnTo>
                  <a:pt x="2834768" y="2089908"/>
                </a:lnTo>
                <a:lnTo>
                  <a:pt x="2838578" y="2051494"/>
                </a:lnTo>
                <a:lnTo>
                  <a:pt x="2842072" y="2013080"/>
                </a:lnTo>
                <a:lnTo>
                  <a:pt x="2844930" y="1974667"/>
                </a:lnTo>
                <a:lnTo>
                  <a:pt x="2847470" y="1936253"/>
                </a:lnTo>
                <a:lnTo>
                  <a:pt x="2849693" y="1897839"/>
                </a:lnTo>
                <a:lnTo>
                  <a:pt x="2851281" y="1859107"/>
                </a:lnTo>
                <a:lnTo>
                  <a:pt x="2852868" y="1820693"/>
                </a:lnTo>
                <a:lnTo>
                  <a:pt x="2853821" y="1781962"/>
                </a:lnTo>
                <a:lnTo>
                  <a:pt x="2854139" y="1743231"/>
                </a:lnTo>
                <a:lnTo>
                  <a:pt x="2177737" y="1743231"/>
                </a:lnTo>
                <a:lnTo>
                  <a:pt x="2177737" y="1778787"/>
                </a:lnTo>
                <a:lnTo>
                  <a:pt x="2169798" y="1759739"/>
                </a:lnTo>
                <a:lnTo>
                  <a:pt x="2161859" y="1741326"/>
                </a:lnTo>
                <a:lnTo>
                  <a:pt x="2153602" y="1722912"/>
                </a:lnTo>
                <a:lnTo>
                  <a:pt x="2145028" y="1704817"/>
                </a:lnTo>
                <a:lnTo>
                  <a:pt x="2136137" y="1686721"/>
                </a:lnTo>
                <a:lnTo>
                  <a:pt x="2126610" y="1668942"/>
                </a:lnTo>
                <a:lnTo>
                  <a:pt x="2117083" y="1651164"/>
                </a:lnTo>
                <a:lnTo>
                  <a:pt x="2107239" y="1633386"/>
                </a:lnTo>
                <a:lnTo>
                  <a:pt x="2107239" y="995905"/>
                </a:lnTo>
                <a:lnTo>
                  <a:pt x="2068496" y="996540"/>
                </a:lnTo>
                <a:lnTo>
                  <a:pt x="2029754" y="997492"/>
                </a:lnTo>
                <a:lnTo>
                  <a:pt x="1991012" y="998762"/>
                </a:lnTo>
                <a:lnTo>
                  <a:pt x="1952269" y="1000350"/>
                </a:lnTo>
                <a:lnTo>
                  <a:pt x="1913527" y="1002254"/>
                </a:lnTo>
                <a:lnTo>
                  <a:pt x="1874785" y="1004477"/>
                </a:lnTo>
                <a:lnTo>
                  <a:pt x="1836360" y="1007651"/>
                </a:lnTo>
                <a:lnTo>
                  <a:pt x="1797618" y="1010509"/>
                </a:lnTo>
                <a:lnTo>
                  <a:pt x="1759193" y="1014636"/>
                </a:lnTo>
                <a:lnTo>
                  <a:pt x="1720451" y="1018445"/>
                </a:lnTo>
                <a:lnTo>
                  <a:pt x="1682026" y="1023207"/>
                </a:lnTo>
                <a:lnTo>
                  <a:pt x="1643601" y="1027969"/>
                </a:lnTo>
                <a:lnTo>
                  <a:pt x="1605494" y="1033366"/>
                </a:lnTo>
                <a:lnTo>
                  <a:pt x="1567070" y="1039081"/>
                </a:lnTo>
                <a:lnTo>
                  <a:pt x="1528962" y="1045430"/>
                </a:lnTo>
                <a:lnTo>
                  <a:pt x="1490855" y="1052415"/>
                </a:lnTo>
                <a:lnTo>
                  <a:pt x="1482599" y="1096861"/>
                </a:lnTo>
                <a:lnTo>
                  <a:pt x="1474977" y="1141306"/>
                </a:lnTo>
                <a:lnTo>
                  <a:pt x="1457829" y="1136862"/>
                </a:lnTo>
                <a:lnTo>
                  <a:pt x="1440681" y="1132100"/>
                </a:lnTo>
                <a:lnTo>
                  <a:pt x="1423533" y="1127973"/>
                </a:lnTo>
                <a:lnTo>
                  <a:pt x="1406067" y="1124163"/>
                </a:lnTo>
                <a:lnTo>
                  <a:pt x="1411148" y="1095591"/>
                </a:lnTo>
                <a:lnTo>
                  <a:pt x="1415911" y="1067018"/>
                </a:lnTo>
                <a:lnTo>
                  <a:pt x="1378122" y="1075590"/>
                </a:lnTo>
                <a:lnTo>
                  <a:pt x="1340332" y="1084479"/>
                </a:lnTo>
                <a:lnTo>
                  <a:pt x="1302860" y="1093686"/>
                </a:lnTo>
                <a:lnTo>
                  <a:pt x="1265388" y="1103527"/>
                </a:lnTo>
                <a:lnTo>
                  <a:pt x="1243794" y="1101940"/>
                </a:lnTo>
                <a:lnTo>
                  <a:pt x="1221565" y="1100670"/>
                </a:lnTo>
                <a:lnTo>
                  <a:pt x="1199971" y="1100035"/>
                </a:lnTo>
                <a:lnTo>
                  <a:pt x="1177424" y="1099718"/>
                </a:lnTo>
                <a:lnTo>
                  <a:pt x="1156465" y="1099718"/>
                </a:lnTo>
                <a:lnTo>
                  <a:pt x="1135189" y="1100353"/>
                </a:lnTo>
                <a:lnTo>
                  <a:pt x="1114547" y="1101623"/>
                </a:lnTo>
                <a:lnTo>
                  <a:pt x="1093588" y="1102893"/>
                </a:lnTo>
                <a:lnTo>
                  <a:pt x="1072947" y="1104797"/>
                </a:lnTo>
                <a:lnTo>
                  <a:pt x="1051988" y="1106702"/>
                </a:lnTo>
                <a:lnTo>
                  <a:pt x="1031664" y="1109559"/>
                </a:lnTo>
                <a:lnTo>
                  <a:pt x="1011023" y="1112417"/>
                </a:lnTo>
                <a:lnTo>
                  <a:pt x="1043414" y="1100353"/>
                </a:lnTo>
                <a:lnTo>
                  <a:pt x="1075805" y="1088289"/>
                </a:lnTo>
                <a:lnTo>
                  <a:pt x="1108196" y="1077177"/>
                </a:lnTo>
                <a:lnTo>
                  <a:pt x="1141222" y="1066383"/>
                </a:lnTo>
                <a:lnTo>
                  <a:pt x="1176789" y="1054954"/>
                </a:lnTo>
                <a:lnTo>
                  <a:pt x="1212673" y="1044795"/>
                </a:lnTo>
                <a:lnTo>
                  <a:pt x="1248875" y="1034954"/>
                </a:lnTo>
                <a:lnTo>
                  <a:pt x="1285077" y="1025430"/>
                </a:lnTo>
                <a:lnTo>
                  <a:pt x="1321278" y="1016541"/>
                </a:lnTo>
                <a:lnTo>
                  <a:pt x="1357798" y="1007969"/>
                </a:lnTo>
                <a:lnTo>
                  <a:pt x="1394317" y="1000032"/>
                </a:lnTo>
                <a:lnTo>
                  <a:pt x="1430837" y="992413"/>
                </a:lnTo>
                <a:lnTo>
                  <a:pt x="1438140" y="958761"/>
                </a:lnTo>
                <a:lnTo>
                  <a:pt x="1445762" y="925109"/>
                </a:lnTo>
                <a:lnTo>
                  <a:pt x="1453701" y="891457"/>
                </a:lnTo>
                <a:lnTo>
                  <a:pt x="1462275" y="858123"/>
                </a:lnTo>
                <a:lnTo>
                  <a:pt x="1471167" y="824788"/>
                </a:lnTo>
                <a:lnTo>
                  <a:pt x="1480376" y="791454"/>
                </a:lnTo>
                <a:lnTo>
                  <a:pt x="1489903" y="758437"/>
                </a:lnTo>
                <a:lnTo>
                  <a:pt x="1500065" y="725420"/>
                </a:lnTo>
                <a:lnTo>
                  <a:pt x="1509274" y="697483"/>
                </a:lnTo>
                <a:lnTo>
                  <a:pt x="1518801" y="669545"/>
                </a:lnTo>
                <a:lnTo>
                  <a:pt x="1528962" y="641608"/>
                </a:lnTo>
                <a:lnTo>
                  <a:pt x="1539442" y="613353"/>
                </a:lnTo>
                <a:lnTo>
                  <a:pt x="1549921" y="585733"/>
                </a:lnTo>
                <a:lnTo>
                  <a:pt x="1561036" y="558431"/>
                </a:lnTo>
                <a:lnTo>
                  <a:pt x="1572786" y="531128"/>
                </a:lnTo>
                <a:lnTo>
                  <a:pt x="1584853" y="503508"/>
                </a:lnTo>
                <a:lnTo>
                  <a:pt x="1556273" y="511445"/>
                </a:lnTo>
                <a:lnTo>
                  <a:pt x="1527375" y="520017"/>
                </a:lnTo>
                <a:lnTo>
                  <a:pt x="1499112" y="528906"/>
                </a:lnTo>
                <a:lnTo>
                  <a:pt x="1471167" y="538113"/>
                </a:lnTo>
                <a:lnTo>
                  <a:pt x="1442586" y="548272"/>
                </a:lnTo>
                <a:lnTo>
                  <a:pt x="1414959" y="558431"/>
                </a:lnTo>
                <a:lnTo>
                  <a:pt x="1387331" y="569225"/>
                </a:lnTo>
                <a:lnTo>
                  <a:pt x="1359703" y="580019"/>
                </a:lnTo>
                <a:lnTo>
                  <a:pt x="1332075" y="591765"/>
                </a:lnTo>
                <a:lnTo>
                  <a:pt x="1304765" y="603829"/>
                </a:lnTo>
                <a:lnTo>
                  <a:pt x="1278090" y="616210"/>
                </a:lnTo>
                <a:lnTo>
                  <a:pt x="1251098" y="628909"/>
                </a:lnTo>
                <a:lnTo>
                  <a:pt x="1224740" y="642560"/>
                </a:lnTo>
                <a:lnTo>
                  <a:pt x="1198065" y="656212"/>
                </a:lnTo>
                <a:lnTo>
                  <a:pt x="1172025" y="670498"/>
                </a:lnTo>
                <a:lnTo>
                  <a:pt x="1146303" y="685101"/>
                </a:lnTo>
                <a:lnTo>
                  <a:pt x="1130425" y="710816"/>
                </a:lnTo>
                <a:lnTo>
                  <a:pt x="1115500" y="736849"/>
                </a:lnTo>
                <a:lnTo>
                  <a:pt x="1100575" y="762882"/>
                </a:lnTo>
                <a:lnTo>
                  <a:pt x="1086284" y="789549"/>
                </a:lnTo>
                <a:lnTo>
                  <a:pt x="1072629" y="816217"/>
                </a:lnTo>
                <a:lnTo>
                  <a:pt x="1058974" y="843202"/>
                </a:lnTo>
                <a:lnTo>
                  <a:pt x="1045954" y="870504"/>
                </a:lnTo>
                <a:lnTo>
                  <a:pt x="1033569" y="897807"/>
                </a:lnTo>
                <a:lnTo>
                  <a:pt x="1021820" y="925427"/>
                </a:lnTo>
                <a:lnTo>
                  <a:pt x="1010070" y="953046"/>
                </a:lnTo>
                <a:lnTo>
                  <a:pt x="998955" y="981301"/>
                </a:lnTo>
                <a:lnTo>
                  <a:pt x="988476" y="1009556"/>
                </a:lnTo>
                <a:lnTo>
                  <a:pt x="977996" y="1037811"/>
                </a:lnTo>
                <a:lnTo>
                  <a:pt x="968152" y="1066383"/>
                </a:lnTo>
                <a:lnTo>
                  <a:pt x="958943" y="1094956"/>
                </a:lnTo>
                <a:lnTo>
                  <a:pt x="950051" y="1123846"/>
                </a:lnTo>
                <a:lnTo>
                  <a:pt x="930363" y="1128608"/>
                </a:lnTo>
                <a:lnTo>
                  <a:pt x="910356" y="1133370"/>
                </a:lnTo>
                <a:lnTo>
                  <a:pt x="890668" y="1138449"/>
                </a:lnTo>
                <a:lnTo>
                  <a:pt x="871296" y="1144164"/>
                </a:lnTo>
                <a:lnTo>
                  <a:pt x="877965" y="1119718"/>
                </a:lnTo>
                <a:lnTo>
                  <a:pt x="884952" y="1095591"/>
                </a:lnTo>
                <a:lnTo>
                  <a:pt x="892573" y="1071145"/>
                </a:lnTo>
                <a:lnTo>
                  <a:pt x="900194" y="1047018"/>
                </a:lnTo>
                <a:lnTo>
                  <a:pt x="908451" y="1023525"/>
                </a:lnTo>
                <a:lnTo>
                  <a:pt x="916707" y="999715"/>
                </a:lnTo>
                <a:lnTo>
                  <a:pt x="925282" y="975904"/>
                </a:lnTo>
                <a:lnTo>
                  <a:pt x="934491" y="952094"/>
                </a:lnTo>
                <a:lnTo>
                  <a:pt x="943700" y="928601"/>
                </a:lnTo>
                <a:lnTo>
                  <a:pt x="953544" y="905426"/>
                </a:lnTo>
                <a:lnTo>
                  <a:pt x="963389" y="882251"/>
                </a:lnTo>
                <a:lnTo>
                  <a:pt x="973551" y="859075"/>
                </a:lnTo>
                <a:lnTo>
                  <a:pt x="984030" y="836217"/>
                </a:lnTo>
                <a:lnTo>
                  <a:pt x="994827" y="813359"/>
                </a:lnTo>
                <a:lnTo>
                  <a:pt x="1006259" y="790502"/>
                </a:lnTo>
                <a:lnTo>
                  <a:pt x="1017691" y="768279"/>
                </a:lnTo>
                <a:lnTo>
                  <a:pt x="989746" y="788597"/>
                </a:lnTo>
                <a:lnTo>
                  <a:pt x="962119" y="809550"/>
                </a:lnTo>
                <a:lnTo>
                  <a:pt x="948463" y="820661"/>
                </a:lnTo>
                <a:lnTo>
                  <a:pt x="934808" y="831455"/>
                </a:lnTo>
                <a:lnTo>
                  <a:pt x="921788" y="842567"/>
                </a:lnTo>
                <a:lnTo>
                  <a:pt x="908451" y="853996"/>
                </a:lnTo>
                <a:lnTo>
                  <a:pt x="895431" y="865107"/>
                </a:lnTo>
                <a:lnTo>
                  <a:pt x="882411" y="876536"/>
                </a:lnTo>
                <a:lnTo>
                  <a:pt x="869709" y="888600"/>
                </a:lnTo>
                <a:lnTo>
                  <a:pt x="857006" y="900346"/>
                </a:lnTo>
                <a:lnTo>
                  <a:pt x="844621" y="912093"/>
                </a:lnTo>
                <a:lnTo>
                  <a:pt x="831919" y="924474"/>
                </a:lnTo>
                <a:lnTo>
                  <a:pt x="819852" y="936538"/>
                </a:lnTo>
                <a:lnTo>
                  <a:pt x="807785" y="949237"/>
                </a:lnTo>
                <a:lnTo>
                  <a:pt x="796035" y="961618"/>
                </a:lnTo>
                <a:lnTo>
                  <a:pt x="784603" y="974634"/>
                </a:lnTo>
                <a:lnTo>
                  <a:pt x="772853" y="987333"/>
                </a:lnTo>
                <a:lnTo>
                  <a:pt x="761421" y="1000350"/>
                </a:lnTo>
                <a:lnTo>
                  <a:pt x="749989" y="1013366"/>
                </a:lnTo>
                <a:lnTo>
                  <a:pt x="739192" y="1026700"/>
                </a:lnTo>
                <a:lnTo>
                  <a:pt x="728395" y="1040351"/>
                </a:lnTo>
                <a:lnTo>
                  <a:pt x="717915" y="1053685"/>
                </a:lnTo>
                <a:lnTo>
                  <a:pt x="707118" y="1067653"/>
                </a:lnTo>
                <a:lnTo>
                  <a:pt x="696956" y="1081305"/>
                </a:lnTo>
                <a:lnTo>
                  <a:pt x="687112" y="1095591"/>
                </a:lnTo>
                <a:lnTo>
                  <a:pt x="677267" y="1109559"/>
                </a:lnTo>
                <a:lnTo>
                  <a:pt x="667741" y="1123846"/>
                </a:lnTo>
                <a:lnTo>
                  <a:pt x="658214" y="1138449"/>
                </a:lnTo>
                <a:lnTo>
                  <a:pt x="649005" y="1153053"/>
                </a:lnTo>
                <a:lnTo>
                  <a:pt x="639795" y="1167657"/>
                </a:lnTo>
                <a:lnTo>
                  <a:pt x="631856" y="1181308"/>
                </a:lnTo>
                <a:lnTo>
                  <a:pt x="623917" y="1195276"/>
                </a:lnTo>
                <a:lnTo>
                  <a:pt x="616296" y="1208928"/>
                </a:lnTo>
                <a:lnTo>
                  <a:pt x="608675" y="1223214"/>
                </a:lnTo>
                <a:lnTo>
                  <a:pt x="601371" y="1237183"/>
                </a:lnTo>
                <a:lnTo>
                  <a:pt x="594384" y="1251469"/>
                </a:lnTo>
                <a:lnTo>
                  <a:pt x="587398" y="1265755"/>
                </a:lnTo>
                <a:lnTo>
                  <a:pt x="580729" y="1280359"/>
                </a:lnTo>
                <a:lnTo>
                  <a:pt x="566122" y="1290200"/>
                </a:lnTo>
                <a:lnTo>
                  <a:pt x="551514" y="1300359"/>
                </a:lnTo>
                <a:lnTo>
                  <a:pt x="537224" y="1310836"/>
                </a:lnTo>
                <a:lnTo>
                  <a:pt x="523251" y="1321630"/>
                </a:lnTo>
                <a:lnTo>
                  <a:pt x="508961" y="1332424"/>
                </a:lnTo>
                <a:lnTo>
                  <a:pt x="495306" y="1343535"/>
                </a:lnTo>
                <a:lnTo>
                  <a:pt x="481651" y="1355282"/>
                </a:lnTo>
                <a:lnTo>
                  <a:pt x="468313" y="1366711"/>
                </a:lnTo>
                <a:lnTo>
                  <a:pt x="472442" y="1346710"/>
                </a:lnTo>
                <a:lnTo>
                  <a:pt x="476887" y="1326709"/>
                </a:lnTo>
                <a:lnTo>
                  <a:pt x="481651" y="1307026"/>
                </a:lnTo>
                <a:lnTo>
                  <a:pt x="486097" y="1287025"/>
                </a:lnTo>
                <a:lnTo>
                  <a:pt x="491495" y="1267025"/>
                </a:lnTo>
                <a:lnTo>
                  <a:pt x="496894" y="1247659"/>
                </a:lnTo>
                <a:lnTo>
                  <a:pt x="502292" y="1227976"/>
                </a:lnTo>
                <a:lnTo>
                  <a:pt x="508326" y="1208293"/>
                </a:lnTo>
                <a:lnTo>
                  <a:pt x="514359" y="1188610"/>
                </a:lnTo>
                <a:lnTo>
                  <a:pt x="520393" y="1169244"/>
                </a:lnTo>
                <a:lnTo>
                  <a:pt x="527062" y="1150196"/>
                </a:lnTo>
                <a:lnTo>
                  <a:pt x="533731" y="1130512"/>
                </a:lnTo>
                <a:lnTo>
                  <a:pt x="540717" y="1111464"/>
                </a:lnTo>
                <a:lnTo>
                  <a:pt x="548021" y="1092416"/>
                </a:lnTo>
                <a:lnTo>
                  <a:pt x="555325" y="1073050"/>
                </a:lnTo>
                <a:lnTo>
                  <a:pt x="563264" y="1054320"/>
                </a:lnTo>
                <a:lnTo>
                  <a:pt x="571203" y="1034954"/>
                </a:lnTo>
                <a:lnTo>
                  <a:pt x="579777" y="1015906"/>
                </a:lnTo>
                <a:lnTo>
                  <a:pt x="588351" y="996540"/>
                </a:lnTo>
                <a:lnTo>
                  <a:pt x="597242" y="977492"/>
                </a:lnTo>
                <a:lnTo>
                  <a:pt x="606134" y="958761"/>
                </a:lnTo>
                <a:lnTo>
                  <a:pt x="615978" y="940030"/>
                </a:lnTo>
                <a:lnTo>
                  <a:pt x="625505" y="921299"/>
                </a:lnTo>
                <a:lnTo>
                  <a:pt x="635032" y="902569"/>
                </a:lnTo>
                <a:lnTo>
                  <a:pt x="645194" y="884155"/>
                </a:lnTo>
                <a:lnTo>
                  <a:pt x="655356" y="866060"/>
                </a:lnTo>
                <a:lnTo>
                  <a:pt x="665835" y="847964"/>
                </a:lnTo>
                <a:lnTo>
                  <a:pt x="676632" y="829868"/>
                </a:lnTo>
                <a:lnTo>
                  <a:pt x="687429" y="812090"/>
                </a:lnTo>
                <a:lnTo>
                  <a:pt x="698544" y="794311"/>
                </a:lnTo>
                <a:lnTo>
                  <a:pt x="709976" y="776215"/>
                </a:lnTo>
                <a:lnTo>
                  <a:pt x="721408" y="758755"/>
                </a:lnTo>
                <a:lnTo>
                  <a:pt x="733476" y="741611"/>
                </a:lnTo>
                <a:lnTo>
                  <a:pt x="745225" y="724468"/>
                </a:lnTo>
                <a:lnTo>
                  <a:pt x="757293" y="707324"/>
                </a:lnTo>
                <a:lnTo>
                  <a:pt x="769995" y="690498"/>
                </a:lnTo>
                <a:lnTo>
                  <a:pt x="782380" y="673672"/>
                </a:lnTo>
                <a:lnTo>
                  <a:pt x="795400" y="657164"/>
                </a:lnTo>
                <a:lnTo>
                  <a:pt x="808102" y="640973"/>
                </a:lnTo>
                <a:lnTo>
                  <a:pt x="821440" y="624464"/>
                </a:lnTo>
                <a:lnTo>
                  <a:pt x="835095" y="608591"/>
                </a:lnTo>
                <a:lnTo>
                  <a:pt x="848432" y="592400"/>
                </a:lnTo>
                <a:lnTo>
                  <a:pt x="862405" y="576526"/>
                </a:lnTo>
                <a:lnTo>
                  <a:pt x="876060" y="560970"/>
                </a:lnTo>
                <a:lnTo>
                  <a:pt x="890350" y="545414"/>
                </a:lnTo>
                <a:lnTo>
                  <a:pt x="904958" y="530176"/>
                </a:lnTo>
                <a:lnTo>
                  <a:pt x="919566" y="515255"/>
                </a:lnTo>
                <a:lnTo>
                  <a:pt x="933856" y="500333"/>
                </a:lnTo>
                <a:lnTo>
                  <a:pt x="948781" y="485730"/>
                </a:lnTo>
                <a:lnTo>
                  <a:pt x="964024" y="470809"/>
                </a:lnTo>
                <a:lnTo>
                  <a:pt x="979584" y="456840"/>
                </a:lnTo>
                <a:lnTo>
                  <a:pt x="994510" y="442554"/>
                </a:lnTo>
                <a:lnTo>
                  <a:pt x="1010388" y="428903"/>
                </a:lnTo>
                <a:lnTo>
                  <a:pt x="1026266" y="414934"/>
                </a:lnTo>
                <a:lnTo>
                  <a:pt x="1042144" y="400965"/>
                </a:lnTo>
                <a:lnTo>
                  <a:pt x="1058339" y="387949"/>
                </a:lnTo>
                <a:lnTo>
                  <a:pt x="1074535" y="374615"/>
                </a:lnTo>
                <a:lnTo>
                  <a:pt x="1091048" y="361599"/>
                </a:lnTo>
                <a:lnTo>
                  <a:pt x="1107561" y="348900"/>
                </a:lnTo>
                <a:lnTo>
                  <a:pt x="1124391" y="336201"/>
                </a:lnTo>
                <a:lnTo>
                  <a:pt x="1141222" y="323820"/>
                </a:lnTo>
                <a:lnTo>
                  <a:pt x="1158370" y="311756"/>
                </a:lnTo>
                <a:lnTo>
                  <a:pt x="1175519" y="299375"/>
                </a:lnTo>
                <a:lnTo>
                  <a:pt x="1192984" y="287946"/>
                </a:lnTo>
                <a:lnTo>
                  <a:pt x="1210450" y="276517"/>
                </a:lnTo>
                <a:lnTo>
                  <a:pt x="1227916" y="264770"/>
                </a:lnTo>
                <a:lnTo>
                  <a:pt x="1245699" y="253976"/>
                </a:lnTo>
                <a:lnTo>
                  <a:pt x="1263800" y="242865"/>
                </a:lnTo>
                <a:lnTo>
                  <a:pt x="1281584" y="232071"/>
                </a:lnTo>
                <a:lnTo>
                  <a:pt x="1299684" y="221594"/>
                </a:lnTo>
                <a:lnTo>
                  <a:pt x="1318420" y="211435"/>
                </a:lnTo>
                <a:lnTo>
                  <a:pt x="1336839" y="201594"/>
                </a:lnTo>
                <a:lnTo>
                  <a:pt x="1355257" y="191752"/>
                </a:lnTo>
                <a:lnTo>
                  <a:pt x="1373676" y="181911"/>
                </a:lnTo>
                <a:lnTo>
                  <a:pt x="1392412" y="172704"/>
                </a:lnTo>
                <a:lnTo>
                  <a:pt x="1411783" y="163497"/>
                </a:lnTo>
                <a:lnTo>
                  <a:pt x="1430519" y="154608"/>
                </a:lnTo>
                <a:lnTo>
                  <a:pt x="1449573" y="146037"/>
                </a:lnTo>
                <a:lnTo>
                  <a:pt x="1468944" y="137782"/>
                </a:lnTo>
                <a:lnTo>
                  <a:pt x="1488315" y="129528"/>
                </a:lnTo>
                <a:lnTo>
                  <a:pt x="1507686" y="121591"/>
                </a:lnTo>
                <a:lnTo>
                  <a:pt x="1527057" y="113972"/>
                </a:lnTo>
                <a:lnTo>
                  <a:pt x="1547063" y="106670"/>
                </a:lnTo>
                <a:lnTo>
                  <a:pt x="1566434" y="99368"/>
                </a:lnTo>
                <a:lnTo>
                  <a:pt x="1586123" y="92384"/>
                </a:lnTo>
                <a:lnTo>
                  <a:pt x="1606447" y="85717"/>
                </a:lnTo>
                <a:lnTo>
                  <a:pt x="1626136" y="79368"/>
                </a:lnTo>
                <a:lnTo>
                  <a:pt x="1646142" y="73336"/>
                </a:lnTo>
                <a:lnTo>
                  <a:pt x="1666466" y="67304"/>
                </a:lnTo>
                <a:lnTo>
                  <a:pt x="1686472" y="61272"/>
                </a:lnTo>
                <a:lnTo>
                  <a:pt x="1706796" y="56192"/>
                </a:lnTo>
                <a:lnTo>
                  <a:pt x="1727120" y="50795"/>
                </a:lnTo>
                <a:lnTo>
                  <a:pt x="1747444" y="45716"/>
                </a:lnTo>
                <a:lnTo>
                  <a:pt x="1768085" y="41271"/>
                </a:lnTo>
                <a:lnTo>
                  <a:pt x="1788409" y="36509"/>
                </a:lnTo>
                <a:lnTo>
                  <a:pt x="1809050" y="32699"/>
                </a:lnTo>
                <a:lnTo>
                  <a:pt x="1829374" y="28572"/>
                </a:lnTo>
                <a:lnTo>
                  <a:pt x="1850333" y="25080"/>
                </a:lnTo>
                <a:lnTo>
                  <a:pt x="1870974" y="21588"/>
                </a:lnTo>
                <a:lnTo>
                  <a:pt x="1891616" y="18096"/>
                </a:lnTo>
                <a:lnTo>
                  <a:pt x="1912257" y="15556"/>
                </a:lnTo>
                <a:lnTo>
                  <a:pt x="1933216" y="12381"/>
                </a:lnTo>
                <a:lnTo>
                  <a:pt x="1954175" y="10159"/>
                </a:lnTo>
                <a:lnTo>
                  <a:pt x="1974816" y="8254"/>
                </a:lnTo>
                <a:lnTo>
                  <a:pt x="1995775" y="6349"/>
                </a:lnTo>
                <a:lnTo>
                  <a:pt x="2016417" y="4762"/>
                </a:lnTo>
                <a:lnTo>
                  <a:pt x="2037693" y="2857"/>
                </a:lnTo>
                <a:lnTo>
                  <a:pt x="2058334" y="1905"/>
                </a:lnTo>
                <a:lnTo>
                  <a:pt x="2079611" y="952"/>
                </a:lnTo>
                <a:lnTo>
                  <a:pt x="2100252" y="317"/>
                </a:lnTo>
                <a:lnTo>
                  <a:pt x="2121529"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19" name="文本框 18"/>
          <p:cNvSpPr txBox="1"/>
          <p:nvPr/>
        </p:nvSpPr>
        <p:spPr>
          <a:xfrm rot="18900063">
            <a:off x="870186" y="3135299"/>
            <a:ext cx="2167962" cy="954074"/>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a:solidFill>
                  <a:schemeClr val="tx1">
                    <a:lumMod val="65000"/>
                    <a:lumOff val="35000"/>
                  </a:schemeClr>
                </a:solidFill>
              </a:rPr>
              <a:t>点击这里添加内容点击这里添加内容这里添加内容点击这里添加内容</a:t>
            </a:r>
            <a:endParaRPr lang="en-US" altLang="zh-CN">
              <a:solidFill>
                <a:schemeClr val="tx1">
                  <a:lumMod val="65000"/>
                  <a:lumOff val="35000"/>
                </a:schemeClr>
              </a:solidFill>
            </a:endParaRPr>
          </a:p>
        </p:txBody>
      </p:sp>
      <p:sp>
        <p:nvSpPr>
          <p:cNvPr id="21" name="文本框 20"/>
          <p:cNvSpPr txBox="1"/>
          <p:nvPr/>
        </p:nvSpPr>
        <p:spPr>
          <a:xfrm rot="18900063">
            <a:off x="2865391" y="3135299"/>
            <a:ext cx="2167962" cy="954074"/>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a:solidFill>
                  <a:schemeClr val="tx1">
                    <a:lumMod val="65000"/>
                    <a:lumOff val="35000"/>
                  </a:schemeClr>
                </a:solidFill>
              </a:rPr>
              <a:t>点击这里添加内容点击这里添加内容这里添加内容点击这里添加内容</a:t>
            </a:r>
            <a:endParaRPr lang="en-US" altLang="zh-CN">
              <a:solidFill>
                <a:schemeClr val="tx1">
                  <a:lumMod val="65000"/>
                  <a:lumOff val="35000"/>
                </a:schemeClr>
              </a:solidFill>
            </a:endParaRPr>
          </a:p>
        </p:txBody>
      </p:sp>
      <p:sp>
        <p:nvSpPr>
          <p:cNvPr id="22" name="文本框 21"/>
          <p:cNvSpPr txBox="1"/>
          <p:nvPr/>
        </p:nvSpPr>
        <p:spPr>
          <a:xfrm rot="18900063">
            <a:off x="4860596" y="3135299"/>
            <a:ext cx="2167962" cy="954074"/>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a:solidFill>
                  <a:schemeClr val="tx1">
                    <a:lumMod val="65000"/>
                    <a:lumOff val="35000"/>
                  </a:schemeClr>
                </a:solidFill>
              </a:rPr>
              <a:t>点击这里添加内容点击这里添加内容这里添加内容点击这里添加内容</a:t>
            </a:r>
            <a:endParaRPr lang="en-US" altLang="zh-CN">
              <a:solidFill>
                <a:schemeClr val="tx1">
                  <a:lumMod val="65000"/>
                  <a:lumOff val="35000"/>
                </a:schemeClr>
              </a:solidFill>
            </a:endParaRPr>
          </a:p>
        </p:txBody>
      </p:sp>
      <p:sp>
        <p:nvSpPr>
          <p:cNvPr id="23" name="文本框 22"/>
          <p:cNvSpPr txBox="1"/>
          <p:nvPr/>
        </p:nvSpPr>
        <p:spPr>
          <a:xfrm rot="18900063">
            <a:off x="6855801" y="3135299"/>
            <a:ext cx="2167961" cy="954074"/>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a:solidFill>
                  <a:schemeClr val="tx1">
                    <a:lumMod val="65000"/>
                    <a:lumOff val="35000"/>
                  </a:schemeClr>
                </a:solidFill>
              </a:rPr>
              <a:t>点击这里添加内容点击这里添加内容这里添加内容点击这里添加内容</a:t>
            </a:r>
            <a:endParaRPr lang="en-US" altLang="zh-CN">
              <a:solidFill>
                <a:schemeClr val="tx1">
                  <a:lumMod val="65000"/>
                  <a:lumOff val="3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 name="标题 23"/>
          <p:cNvSpPr>
            <a:spLocks noGrp="1"/>
          </p:cNvSpPr>
          <p:nvPr>
            <p:ph type="title"/>
          </p:nvPr>
        </p:nvSpPr>
        <p:spPr>
          <a:xfrm>
            <a:off x="628650" y="274639"/>
            <a:ext cx="7886700" cy="538162"/>
          </a:xfrm>
        </p:spPr>
        <p:txBody>
          <a:bodyPr/>
          <a:lstStyle/>
          <a:p>
            <a:r>
              <a:rPr lang="zh-CN" altLang="en-US">
                <a:latin typeface="+mj-ea"/>
              </a:rPr>
              <a:t>请点击这里添加相关标题</a:t>
            </a:r>
          </a:p>
        </p:txBody>
      </p:sp>
      <p:sp>
        <p:nvSpPr>
          <p:cNvPr id="3" name="任意多边形 5"/>
          <p:cNvSpPr/>
          <p:nvPr/>
        </p:nvSpPr>
        <p:spPr>
          <a:xfrm rot="1620000">
            <a:off x="1131415" y="1480457"/>
            <a:ext cx="1703902" cy="882646"/>
          </a:xfrm>
          <a:custGeom>
            <a:avLst/>
            <a:gdLst>
              <a:gd name="connsiteX0" fmla="*/ 0 w 3747"/>
              <a:gd name="connsiteY0" fmla="*/ 271 h 1941"/>
              <a:gd name="connsiteX1" fmla="*/ 271 w 3747"/>
              <a:gd name="connsiteY1" fmla="*/ 0 h 1941"/>
              <a:gd name="connsiteX2" fmla="*/ 3476 w 3747"/>
              <a:gd name="connsiteY2" fmla="*/ 0 h 1941"/>
              <a:gd name="connsiteX3" fmla="*/ 3747 w 3747"/>
              <a:gd name="connsiteY3" fmla="*/ 271 h 1941"/>
              <a:gd name="connsiteX4" fmla="*/ 8 w 3747"/>
              <a:gd name="connsiteY4" fmla="*/ 1941 h 1941"/>
              <a:gd name="connsiteX5" fmla="*/ 0 w 3747"/>
              <a:gd name="connsiteY5" fmla="*/ 271 h 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7" h="1941">
                <a:moveTo>
                  <a:pt x="0" y="271"/>
                </a:moveTo>
                <a:cubicBezTo>
                  <a:pt x="0" y="121"/>
                  <a:pt x="121" y="0"/>
                  <a:pt x="271" y="0"/>
                </a:cubicBezTo>
                <a:lnTo>
                  <a:pt x="3476" y="0"/>
                </a:lnTo>
                <a:cubicBezTo>
                  <a:pt x="3626" y="0"/>
                  <a:pt x="3747" y="121"/>
                  <a:pt x="3747" y="271"/>
                </a:cubicBezTo>
                <a:lnTo>
                  <a:pt x="8" y="1941"/>
                </a:lnTo>
                <a:lnTo>
                  <a:pt x="0" y="2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 name="圆角矩形 2"/>
          <p:cNvSpPr/>
          <p:nvPr/>
        </p:nvSpPr>
        <p:spPr>
          <a:xfrm>
            <a:off x="908594" y="1797864"/>
            <a:ext cx="2087246" cy="2865757"/>
          </a:xfrm>
          <a:prstGeom prst="roundRect">
            <a:avLst>
              <a:gd name="adj" fmla="val 821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KSO_Shape"/>
          <p:cNvSpPr/>
          <p:nvPr/>
        </p:nvSpPr>
        <p:spPr bwMode="auto">
          <a:xfrm>
            <a:off x="1447118" y="1389351"/>
            <a:ext cx="244024" cy="244024"/>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 name="文本框 6"/>
          <p:cNvSpPr txBox="1"/>
          <p:nvPr/>
        </p:nvSpPr>
        <p:spPr>
          <a:xfrm>
            <a:off x="992078" y="1972344"/>
            <a:ext cx="1776522"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600" b="1">
                <a:solidFill>
                  <a:schemeClr val="accent1">
                    <a:lumMod val="75000"/>
                  </a:schemeClr>
                </a:solidFill>
              </a:rPr>
              <a:t>01. </a:t>
            </a:r>
            <a:r>
              <a:rPr lang="zh-CN" altLang="en-US" sz="1600" b="1">
                <a:solidFill>
                  <a:schemeClr val="accent1">
                    <a:lumMod val="75000"/>
                  </a:schemeClr>
                </a:solidFill>
              </a:rPr>
              <a:t>添加标题</a:t>
            </a:r>
            <a:endParaRPr lang="en-US" altLang="zh-CN" sz="1600" b="1">
              <a:solidFill>
                <a:schemeClr val="accent1">
                  <a:lumMod val="75000"/>
                </a:schemeClr>
              </a:solidFill>
            </a:endParaRPr>
          </a:p>
        </p:txBody>
      </p:sp>
      <p:sp>
        <p:nvSpPr>
          <p:cNvPr id="8" name="文本框 7"/>
          <p:cNvSpPr txBox="1"/>
          <p:nvPr/>
        </p:nvSpPr>
        <p:spPr>
          <a:xfrm>
            <a:off x="999525" y="2349452"/>
            <a:ext cx="1905192" cy="2197148"/>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zh-CN" altLang="en-US"/>
              <a:t>点击这里添加内容点击这里添加内容这里添加内容点击这里添加内容点击这里添加内容在这里添加内容点击这里添加内容点击这里添加内容点击这里添加内容点击这里添加内容</a:t>
            </a:r>
            <a:endParaRPr lang="en-US" altLang="zh-CN"/>
          </a:p>
        </p:txBody>
      </p:sp>
      <p:sp>
        <p:nvSpPr>
          <p:cNvPr id="25" name="任意多边形 5"/>
          <p:cNvSpPr/>
          <p:nvPr/>
        </p:nvSpPr>
        <p:spPr>
          <a:xfrm rot="1620000">
            <a:off x="3893665" y="1480457"/>
            <a:ext cx="1703902" cy="882646"/>
          </a:xfrm>
          <a:custGeom>
            <a:avLst/>
            <a:gdLst>
              <a:gd name="connsiteX0" fmla="*/ 0 w 3747"/>
              <a:gd name="connsiteY0" fmla="*/ 271 h 1941"/>
              <a:gd name="connsiteX1" fmla="*/ 271 w 3747"/>
              <a:gd name="connsiteY1" fmla="*/ 0 h 1941"/>
              <a:gd name="connsiteX2" fmla="*/ 3476 w 3747"/>
              <a:gd name="connsiteY2" fmla="*/ 0 h 1941"/>
              <a:gd name="connsiteX3" fmla="*/ 3747 w 3747"/>
              <a:gd name="connsiteY3" fmla="*/ 271 h 1941"/>
              <a:gd name="connsiteX4" fmla="*/ 8 w 3747"/>
              <a:gd name="connsiteY4" fmla="*/ 1941 h 1941"/>
              <a:gd name="connsiteX5" fmla="*/ 0 w 3747"/>
              <a:gd name="connsiteY5" fmla="*/ 271 h 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7" h="1941">
                <a:moveTo>
                  <a:pt x="0" y="271"/>
                </a:moveTo>
                <a:cubicBezTo>
                  <a:pt x="0" y="121"/>
                  <a:pt x="121" y="0"/>
                  <a:pt x="271" y="0"/>
                </a:cubicBezTo>
                <a:lnTo>
                  <a:pt x="3476" y="0"/>
                </a:lnTo>
                <a:cubicBezTo>
                  <a:pt x="3626" y="0"/>
                  <a:pt x="3747" y="121"/>
                  <a:pt x="3747" y="271"/>
                </a:cubicBezTo>
                <a:lnTo>
                  <a:pt x="8" y="1941"/>
                </a:lnTo>
                <a:lnTo>
                  <a:pt x="0" y="2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圆角矩形 2"/>
          <p:cNvSpPr/>
          <p:nvPr/>
        </p:nvSpPr>
        <p:spPr>
          <a:xfrm>
            <a:off x="3670844" y="1797864"/>
            <a:ext cx="2087246" cy="2865757"/>
          </a:xfrm>
          <a:prstGeom prst="roundRect">
            <a:avLst>
              <a:gd name="adj" fmla="val 821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8" name="文本框 27"/>
          <p:cNvSpPr txBox="1"/>
          <p:nvPr/>
        </p:nvSpPr>
        <p:spPr>
          <a:xfrm>
            <a:off x="3754328" y="1972344"/>
            <a:ext cx="1776522"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600" b="1">
                <a:solidFill>
                  <a:schemeClr val="accent1">
                    <a:lumMod val="75000"/>
                  </a:schemeClr>
                </a:solidFill>
              </a:rPr>
              <a:t>02. </a:t>
            </a:r>
            <a:r>
              <a:rPr lang="zh-CN" altLang="en-US" sz="1600" b="1">
                <a:solidFill>
                  <a:schemeClr val="accent1">
                    <a:lumMod val="75000"/>
                  </a:schemeClr>
                </a:solidFill>
              </a:rPr>
              <a:t>添加标题</a:t>
            </a:r>
            <a:endParaRPr lang="en-US" altLang="zh-CN" sz="1600" b="1">
              <a:solidFill>
                <a:schemeClr val="accent1">
                  <a:lumMod val="75000"/>
                </a:schemeClr>
              </a:solidFill>
            </a:endParaRPr>
          </a:p>
        </p:txBody>
      </p:sp>
      <p:sp>
        <p:nvSpPr>
          <p:cNvPr id="29" name="文本框 28"/>
          <p:cNvSpPr txBox="1"/>
          <p:nvPr/>
        </p:nvSpPr>
        <p:spPr>
          <a:xfrm>
            <a:off x="3761775" y="2349452"/>
            <a:ext cx="1905192" cy="2197148"/>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zh-CN" altLang="en-US"/>
              <a:t>点击这里添加内容点击这里添加内容这里添加内容点击这里添加内容点击这里添加内容在这里添加内容点击这里添加内容点击这里添加内容点击这里添加内容点击这里添加内容</a:t>
            </a:r>
            <a:endParaRPr lang="en-US" altLang="zh-CN"/>
          </a:p>
        </p:txBody>
      </p:sp>
      <p:sp>
        <p:nvSpPr>
          <p:cNvPr id="30" name="任意多边形 5"/>
          <p:cNvSpPr/>
          <p:nvPr/>
        </p:nvSpPr>
        <p:spPr>
          <a:xfrm rot="1620000">
            <a:off x="6655915" y="1480457"/>
            <a:ext cx="1703902" cy="882646"/>
          </a:xfrm>
          <a:custGeom>
            <a:avLst/>
            <a:gdLst>
              <a:gd name="connsiteX0" fmla="*/ 0 w 3747"/>
              <a:gd name="connsiteY0" fmla="*/ 271 h 1941"/>
              <a:gd name="connsiteX1" fmla="*/ 271 w 3747"/>
              <a:gd name="connsiteY1" fmla="*/ 0 h 1941"/>
              <a:gd name="connsiteX2" fmla="*/ 3476 w 3747"/>
              <a:gd name="connsiteY2" fmla="*/ 0 h 1941"/>
              <a:gd name="connsiteX3" fmla="*/ 3747 w 3747"/>
              <a:gd name="connsiteY3" fmla="*/ 271 h 1941"/>
              <a:gd name="connsiteX4" fmla="*/ 8 w 3747"/>
              <a:gd name="connsiteY4" fmla="*/ 1941 h 1941"/>
              <a:gd name="connsiteX5" fmla="*/ 0 w 3747"/>
              <a:gd name="connsiteY5" fmla="*/ 271 h 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7" h="1941">
                <a:moveTo>
                  <a:pt x="0" y="271"/>
                </a:moveTo>
                <a:cubicBezTo>
                  <a:pt x="0" y="121"/>
                  <a:pt x="121" y="0"/>
                  <a:pt x="271" y="0"/>
                </a:cubicBezTo>
                <a:lnTo>
                  <a:pt x="3476" y="0"/>
                </a:lnTo>
                <a:cubicBezTo>
                  <a:pt x="3626" y="0"/>
                  <a:pt x="3747" y="121"/>
                  <a:pt x="3747" y="271"/>
                </a:cubicBezTo>
                <a:lnTo>
                  <a:pt x="8" y="1941"/>
                </a:lnTo>
                <a:lnTo>
                  <a:pt x="0" y="2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圆角矩形 2"/>
          <p:cNvSpPr/>
          <p:nvPr/>
        </p:nvSpPr>
        <p:spPr>
          <a:xfrm>
            <a:off x="6433094" y="1797864"/>
            <a:ext cx="2087246" cy="2865757"/>
          </a:xfrm>
          <a:prstGeom prst="roundRect">
            <a:avLst>
              <a:gd name="adj" fmla="val 821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文本框 32"/>
          <p:cNvSpPr txBox="1"/>
          <p:nvPr/>
        </p:nvSpPr>
        <p:spPr>
          <a:xfrm>
            <a:off x="6516578" y="1972344"/>
            <a:ext cx="1776522"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600" b="1">
                <a:solidFill>
                  <a:schemeClr val="accent1">
                    <a:lumMod val="75000"/>
                  </a:schemeClr>
                </a:solidFill>
              </a:rPr>
              <a:t>03. </a:t>
            </a:r>
            <a:r>
              <a:rPr lang="zh-CN" altLang="en-US" sz="1600" b="1">
                <a:solidFill>
                  <a:schemeClr val="accent1">
                    <a:lumMod val="75000"/>
                  </a:schemeClr>
                </a:solidFill>
              </a:rPr>
              <a:t>添加标题</a:t>
            </a:r>
            <a:endParaRPr lang="en-US" altLang="zh-CN" sz="1600" b="1">
              <a:solidFill>
                <a:schemeClr val="accent1">
                  <a:lumMod val="75000"/>
                </a:schemeClr>
              </a:solidFill>
            </a:endParaRPr>
          </a:p>
        </p:txBody>
      </p:sp>
      <p:sp>
        <p:nvSpPr>
          <p:cNvPr id="34" name="文本框 33"/>
          <p:cNvSpPr txBox="1"/>
          <p:nvPr/>
        </p:nvSpPr>
        <p:spPr>
          <a:xfrm>
            <a:off x="6524025" y="2349452"/>
            <a:ext cx="1905192" cy="2197148"/>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zh-CN" altLang="en-US"/>
              <a:t>点击这里添加内容点击这里添加内容这里添加内容点击这里添加内容点击这里添加内容在这里添加内容点击这里添加内容点击这里添加内容点击这里添加内容点击这里添加内容</a:t>
            </a:r>
            <a:endParaRPr lang="en-US" altLang="zh-CN"/>
          </a:p>
        </p:txBody>
      </p:sp>
      <p:sp>
        <p:nvSpPr>
          <p:cNvPr id="35" name="KSO_Shape"/>
          <p:cNvSpPr/>
          <p:nvPr/>
        </p:nvSpPr>
        <p:spPr bwMode="auto">
          <a:xfrm>
            <a:off x="4176349" y="1391214"/>
            <a:ext cx="310062" cy="240300"/>
          </a:xfrm>
          <a:custGeom>
            <a:avLst/>
            <a:gdLst>
              <a:gd name="T0" fmla="*/ 2017136 w 3240087"/>
              <a:gd name="T1" fmla="*/ 1939157 h 2513013"/>
              <a:gd name="T2" fmla="*/ 792729 w 3240087"/>
              <a:gd name="T3" fmla="*/ 1060450 h 2513013"/>
              <a:gd name="T4" fmla="*/ 1301750 w 3240087"/>
              <a:gd name="T5" fmla="*/ 2513013 h 2513013"/>
              <a:gd name="T6" fmla="*/ 1554331 w 3240087"/>
              <a:gd name="T7" fmla="*/ 753428 h 2513013"/>
              <a:gd name="T8" fmla="*/ 1460048 w 3240087"/>
              <a:gd name="T9" fmla="*/ 768668 h 2513013"/>
              <a:gd name="T10" fmla="*/ 1385130 w 3240087"/>
              <a:gd name="T11" fmla="*/ 795338 h 2513013"/>
              <a:gd name="T12" fmla="*/ 1329893 w 3240087"/>
              <a:gd name="T13" fmla="*/ 833438 h 2513013"/>
              <a:gd name="T14" fmla="*/ 1294022 w 3240087"/>
              <a:gd name="T15" fmla="*/ 883285 h 2513013"/>
              <a:gd name="T16" fmla="*/ 1277514 w 3240087"/>
              <a:gd name="T17" fmla="*/ 944880 h 2513013"/>
              <a:gd name="T18" fmla="*/ 1278784 w 3240087"/>
              <a:gd name="T19" fmla="*/ 999173 h 2513013"/>
              <a:gd name="T20" fmla="*/ 1289577 w 3240087"/>
              <a:gd name="T21" fmla="*/ 1043940 h 2513013"/>
              <a:gd name="T22" fmla="*/ 1309259 w 3240087"/>
              <a:gd name="T23" fmla="*/ 1084263 h 2513013"/>
              <a:gd name="T24" fmla="*/ 1365448 w 3240087"/>
              <a:gd name="T25" fmla="*/ 1148715 h 2513013"/>
              <a:gd name="T26" fmla="*/ 1452112 w 3240087"/>
              <a:gd name="T27" fmla="*/ 1200786 h 2513013"/>
              <a:gd name="T28" fmla="*/ 1598774 w 3240087"/>
              <a:gd name="T29" fmla="*/ 1275081 h 2513013"/>
              <a:gd name="T30" fmla="*/ 1631472 w 3240087"/>
              <a:gd name="T31" fmla="*/ 1300163 h 2513013"/>
              <a:gd name="T32" fmla="*/ 1648614 w 3240087"/>
              <a:gd name="T33" fmla="*/ 1327786 h 2513013"/>
              <a:gd name="T34" fmla="*/ 1658455 w 3240087"/>
              <a:gd name="T35" fmla="*/ 1403668 h 2513013"/>
              <a:gd name="T36" fmla="*/ 1653376 w 3240087"/>
              <a:gd name="T37" fmla="*/ 1450658 h 2513013"/>
              <a:gd name="T38" fmla="*/ 1632741 w 3240087"/>
              <a:gd name="T39" fmla="*/ 1471931 h 2513013"/>
              <a:gd name="T40" fmla="*/ 1595917 w 3240087"/>
              <a:gd name="T41" fmla="*/ 1477328 h 2513013"/>
              <a:gd name="T42" fmla="*/ 1572426 w 3240087"/>
              <a:gd name="T43" fmla="*/ 1469708 h 2513013"/>
              <a:gd name="T44" fmla="*/ 1562902 w 3240087"/>
              <a:gd name="T45" fmla="*/ 1457008 h 2513013"/>
              <a:gd name="T46" fmla="*/ 1555601 w 3240087"/>
              <a:gd name="T47" fmla="*/ 1406208 h 2513013"/>
              <a:gd name="T48" fmla="*/ 1280689 w 3240087"/>
              <a:gd name="T49" fmla="*/ 1341121 h 2513013"/>
              <a:gd name="T50" fmla="*/ 1292117 w 3240087"/>
              <a:gd name="T51" fmla="*/ 1434783 h 2513013"/>
              <a:gd name="T52" fmla="*/ 1312751 w 3240087"/>
              <a:gd name="T53" fmla="*/ 1484313 h 2513013"/>
              <a:gd name="T54" fmla="*/ 1334655 w 3240087"/>
              <a:gd name="T55" fmla="*/ 1514158 h 2513013"/>
              <a:gd name="T56" fmla="*/ 1362591 w 3240087"/>
              <a:gd name="T57" fmla="*/ 1538288 h 2513013"/>
              <a:gd name="T58" fmla="*/ 1427986 w 3240087"/>
              <a:gd name="T59" fmla="*/ 1573848 h 2513013"/>
              <a:gd name="T60" fmla="*/ 1500999 w 3240087"/>
              <a:gd name="T61" fmla="*/ 1596073 h 2513013"/>
              <a:gd name="T62" fmla="*/ 1680359 w 3240087"/>
              <a:gd name="T63" fmla="*/ 1684973 h 2513013"/>
              <a:gd name="T64" fmla="*/ 1761626 w 3240087"/>
              <a:gd name="T65" fmla="*/ 1591628 h 2513013"/>
              <a:gd name="T66" fmla="*/ 1840672 w 3240087"/>
              <a:gd name="T67" fmla="*/ 1562101 h 2513013"/>
              <a:gd name="T68" fmla="*/ 1900035 w 3240087"/>
              <a:gd name="T69" fmla="*/ 1518286 h 2513013"/>
              <a:gd name="T70" fmla="*/ 1939716 w 3240087"/>
              <a:gd name="T71" fmla="*/ 1461136 h 2513013"/>
              <a:gd name="T72" fmla="*/ 1959398 w 3240087"/>
              <a:gd name="T73" fmla="*/ 1390333 h 2513013"/>
              <a:gd name="T74" fmla="*/ 1960350 w 3240087"/>
              <a:gd name="T75" fmla="*/ 1316038 h 2513013"/>
              <a:gd name="T76" fmla="*/ 1951779 w 3240087"/>
              <a:gd name="T77" fmla="*/ 1271271 h 2513013"/>
              <a:gd name="T78" fmla="*/ 1935907 w 3240087"/>
              <a:gd name="T79" fmla="*/ 1232536 h 2513013"/>
              <a:gd name="T80" fmla="*/ 1890194 w 3240087"/>
              <a:gd name="T81" fmla="*/ 1173798 h 2513013"/>
              <a:gd name="T82" fmla="*/ 1817180 w 3240087"/>
              <a:gd name="T83" fmla="*/ 1128078 h 2513013"/>
              <a:gd name="T84" fmla="*/ 1674327 w 3240087"/>
              <a:gd name="T85" fmla="*/ 1059180 h 2513013"/>
              <a:gd name="T86" fmla="*/ 1581949 w 3240087"/>
              <a:gd name="T87" fmla="*/ 1008380 h 2513013"/>
              <a:gd name="T88" fmla="*/ 1566394 w 3240087"/>
              <a:gd name="T89" fmla="*/ 989013 h 2513013"/>
              <a:gd name="T90" fmla="*/ 1557823 w 3240087"/>
              <a:gd name="T91" fmla="*/ 962025 h 2513013"/>
              <a:gd name="T92" fmla="*/ 1557823 w 3240087"/>
              <a:gd name="T93" fmla="*/ 918528 h 2513013"/>
              <a:gd name="T94" fmla="*/ 1572108 w 3240087"/>
              <a:gd name="T95" fmla="*/ 890905 h 2513013"/>
              <a:gd name="T96" fmla="*/ 1600361 w 3240087"/>
              <a:gd name="T97" fmla="*/ 879793 h 2513013"/>
              <a:gd name="T98" fmla="*/ 1636551 w 3240087"/>
              <a:gd name="T99" fmla="*/ 886143 h 2513013"/>
              <a:gd name="T100" fmla="*/ 1649249 w 3240087"/>
              <a:gd name="T101" fmla="*/ 901700 h 2513013"/>
              <a:gd name="T102" fmla="*/ 1656233 w 3240087"/>
              <a:gd name="T103" fmla="*/ 956310 h 2513013"/>
              <a:gd name="T104" fmla="*/ 1932732 w 3240087"/>
              <a:gd name="T105" fmla="*/ 964883 h 2513013"/>
              <a:gd name="T106" fmla="*/ 1923844 w 3240087"/>
              <a:gd name="T107" fmla="*/ 900748 h 2513013"/>
              <a:gd name="T108" fmla="*/ 1897495 w 3240087"/>
              <a:gd name="T109" fmla="*/ 847725 h 2513013"/>
              <a:gd name="T110" fmla="*/ 1853370 w 3240087"/>
              <a:gd name="T111" fmla="*/ 806450 h 2513013"/>
              <a:gd name="T112" fmla="*/ 1790832 w 3240087"/>
              <a:gd name="T113" fmla="*/ 775970 h 2513013"/>
              <a:gd name="T114" fmla="*/ 1710834 w 3240087"/>
              <a:gd name="T115" fmla="*/ 757238 h 2513013"/>
              <a:gd name="T116" fmla="*/ 2640012 w 3240087"/>
              <a:gd name="T117" fmla="*/ 871220 h 2513013"/>
              <a:gd name="T118" fmla="*/ 1619408 w 3240087"/>
              <a:gd name="T119" fmla="*/ 0 h 2513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40087" h="2513013">
                <a:moveTo>
                  <a:pt x="2446710" y="1060450"/>
                </a:moveTo>
                <a:lnTo>
                  <a:pt x="3240087" y="1736769"/>
                </a:lnTo>
                <a:lnTo>
                  <a:pt x="2830848" y="1736769"/>
                </a:lnTo>
                <a:lnTo>
                  <a:pt x="2956352" y="2513013"/>
                </a:lnTo>
                <a:lnTo>
                  <a:pt x="1936750" y="2513013"/>
                </a:lnTo>
                <a:lnTo>
                  <a:pt x="2017136" y="1939157"/>
                </a:lnTo>
                <a:lnTo>
                  <a:pt x="2275453" y="1939157"/>
                </a:lnTo>
                <a:lnTo>
                  <a:pt x="2351708" y="1939157"/>
                </a:lnTo>
                <a:lnTo>
                  <a:pt x="2338681" y="1859852"/>
                </a:lnTo>
                <a:lnTo>
                  <a:pt x="2238278" y="1237778"/>
                </a:lnTo>
                <a:lnTo>
                  <a:pt x="2446710" y="1060450"/>
                </a:lnTo>
                <a:close/>
                <a:moveTo>
                  <a:pt x="792729" y="1060450"/>
                </a:moveTo>
                <a:lnTo>
                  <a:pt x="988531" y="1227309"/>
                </a:lnTo>
                <a:lnTo>
                  <a:pt x="899991" y="1861120"/>
                </a:lnTo>
                <a:lnTo>
                  <a:pt x="889201" y="1939157"/>
                </a:lnTo>
                <a:lnTo>
                  <a:pt x="963460" y="1939157"/>
                </a:lnTo>
                <a:lnTo>
                  <a:pt x="1209085" y="1939157"/>
                </a:lnTo>
                <a:lnTo>
                  <a:pt x="1301750" y="2513013"/>
                </a:lnTo>
                <a:lnTo>
                  <a:pt x="283389" y="2513013"/>
                </a:lnTo>
                <a:lnTo>
                  <a:pt x="391604" y="1736769"/>
                </a:lnTo>
                <a:lnTo>
                  <a:pt x="0" y="1736769"/>
                </a:lnTo>
                <a:lnTo>
                  <a:pt x="792729" y="1060450"/>
                </a:lnTo>
                <a:close/>
                <a:moveTo>
                  <a:pt x="1554331" y="686118"/>
                </a:moveTo>
                <a:lnTo>
                  <a:pt x="1554331" y="753428"/>
                </a:lnTo>
                <a:lnTo>
                  <a:pt x="1537189" y="755015"/>
                </a:lnTo>
                <a:lnTo>
                  <a:pt x="1520681" y="757238"/>
                </a:lnTo>
                <a:lnTo>
                  <a:pt x="1504491" y="759778"/>
                </a:lnTo>
                <a:lnTo>
                  <a:pt x="1489254" y="762318"/>
                </a:lnTo>
                <a:lnTo>
                  <a:pt x="1474334" y="765175"/>
                </a:lnTo>
                <a:lnTo>
                  <a:pt x="1460048" y="768668"/>
                </a:lnTo>
                <a:lnTo>
                  <a:pt x="1446080" y="772160"/>
                </a:lnTo>
                <a:lnTo>
                  <a:pt x="1432747" y="776288"/>
                </a:lnTo>
                <a:lnTo>
                  <a:pt x="1420049" y="780415"/>
                </a:lnTo>
                <a:lnTo>
                  <a:pt x="1407986" y="785178"/>
                </a:lnTo>
                <a:lnTo>
                  <a:pt x="1396241" y="789940"/>
                </a:lnTo>
                <a:lnTo>
                  <a:pt x="1385130" y="795338"/>
                </a:lnTo>
                <a:lnTo>
                  <a:pt x="1374654" y="800735"/>
                </a:lnTo>
                <a:lnTo>
                  <a:pt x="1364496" y="806768"/>
                </a:lnTo>
                <a:lnTo>
                  <a:pt x="1354972" y="813118"/>
                </a:lnTo>
                <a:lnTo>
                  <a:pt x="1345766" y="819468"/>
                </a:lnTo>
                <a:lnTo>
                  <a:pt x="1337512" y="826453"/>
                </a:lnTo>
                <a:lnTo>
                  <a:pt x="1329893" y="833438"/>
                </a:lnTo>
                <a:lnTo>
                  <a:pt x="1322592" y="841375"/>
                </a:lnTo>
                <a:lnTo>
                  <a:pt x="1315608" y="848995"/>
                </a:lnTo>
                <a:lnTo>
                  <a:pt x="1309259" y="857250"/>
                </a:lnTo>
                <a:lnTo>
                  <a:pt x="1303863" y="865505"/>
                </a:lnTo>
                <a:lnTo>
                  <a:pt x="1298466" y="874395"/>
                </a:lnTo>
                <a:lnTo>
                  <a:pt x="1294022" y="883285"/>
                </a:lnTo>
                <a:lnTo>
                  <a:pt x="1289895" y="892810"/>
                </a:lnTo>
                <a:lnTo>
                  <a:pt x="1286403" y="902653"/>
                </a:lnTo>
                <a:lnTo>
                  <a:pt x="1283546" y="912813"/>
                </a:lnTo>
                <a:lnTo>
                  <a:pt x="1281006" y="922973"/>
                </a:lnTo>
                <a:lnTo>
                  <a:pt x="1279101" y="933768"/>
                </a:lnTo>
                <a:lnTo>
                  <a:pt x="1277514" y="944880"/>
                </a:lnTo>
                <a:lnTo>
                  <a:pt x="1276879" y="955993"/>
                </a:lnTo>
                <a:lnTo>
                  <a:pt x="1276562" y="967423"/>
                </a:lnTo>
                <a:lnTo>
                  <a:pt x="1276562" y="975678"/>
                </a:lnTo>
                <a:lnTo>
                  <a:pt x="1277197" y="983615"/>
                </a:lnTo>
                <a:lnTo>
                  <a:pt x="1277514" y="991553"/>
                </a:lnTo>
                <a:lnTo>
                  <a:pt x="1278784" y="999173"/>
                </a:lnTo>
                <a:lnTo>
                  <a:pt x="1279736" y="1006793"/>
                </a:lnTo>
                <a:lnTo>
                  <a:pt x="1281006" y="1014413"/>
                </a:lnTo>
                <a:lnTo>
                  <a:pt x="1282911" y="1021715"/>
                </a:lnTo>
                <a:lnTo>
                  <a:pt x="1284815" y="1029335"/>
                </a:lnTo>
                <a:lnTo>
                  <a:pt x="1287038" y="1036638"/>
                </a:lnTo>
                <a:lnTo>
                  <a:pt x="1289577" y="1043940"/>
                </a:lnTo>
                <a:lnTo>
                  <a:pt x="1292117" y="1050925"/>
                </a:lnTo>
                <a:lnTo>
                  <a:pt x="1294974" y="1057910"/>
                </a:lnTo>
                <a:lnTo>
                  <a:pt x="1298148" y="1064260"/>
                </a:lnTo>
                <a:lnTo>
                  <a:pt x="1301640" y="1070928"/>
                </a:lnTo>
                <a:lnTo>
                  <a:pt x="1305450" y="1077595"/>
                </a:lnTo>
                <a:lnTo>
                  <a:pt x="1309259" y="1084263"/>
                </a:lnTo>
                <a:lnTo>
                  <a:pt x="1317830" y="1096963"/>
                </a:lnTo>
                <a:lnTo>
                  <a:pt x="1326719" y="1108710"/>
                </a:lnTo>
                <a:lnTo>
                  <a:pt x="1335925" y="1119823"/>
                </a:lnTo>
                <a:lnTo>
                  <a:pt x="1345131" y="1129983"/>
                </a:lnTo>
                <a:lnTo>
                  <a:pt x="1355290" y="1139825"/>
                </a:lnTo>
                <a:lnTo>
                  <a:pt x="1365448" y="1148715"/>
                </a:lnTo>
                <a:lnTo>
                  <a:pt x="1376241" y="1156653"/>
                </a:lnTo>
                <a:lnTo>
                  <a:pt x="1387352" y="1164273"/>
                </a:lnTo>
                <a:lnTo>
                  <a:pt x="1400050" y="1171893"/>
                </a:lnTo>
                <a:lnTo>
                  <a:pt x="1414970" y="1180466"/>
                </a:lnTo>
                <a:lnTo>
                  <a:pt x="1432430" y="1189991"/>
                </a:lnTo>
                <a:lnTo>
                  <a:pt x="1452112" y="1200786"/>
                </a:lnTo>
                <a:lnTo>
                  <a:pt x="1474968" y="1212216"/>
                </a:lnTo>
                <a:lnTo>
                  <a:pt x="1500047" y="1224916"/>
                </a:lnTo>
                <a:lnTo>
                  <a:pt x="1557506" y="1253173"/>
                </a:lnTo>
                <a:lnTo>
                  <a:pt x="1575283" y="1262063"/>
                </a:lnTo>
                <a:lnTo>
                  <a:pt x="1591473" y="1270953"/>
                </a:lnTo>
                <a:lnTo>
                  <a:pt x="1598774" y="1275081"/>
                </a:lnTo>
                <a:lnTo>
                  <a:pt x="1605441" y="1279208"/>
                </a:lnTo>
                <a:lnTo>
                  <a:pt x="1611472" y="1283336"/>
                </a:lnTo>
                <a:lnTo>
                  <a:pt x="1617186" y="1287463"/>
                </a:lnTo>
                <a:lnTo>
                  <a:pt x="1622265" y="1291591"/>
                </a:lnTo>
                <a:lnTo>
                  <a:pt x="1627345" y="1296036"/>
                </a:lnTo>
                <a:lnTo>
                  <a:pt x="1631472" y="1300163"/>
                </a:lnTo>
                <a:lnTo>
                  <a:pt x="1635281" y="1303973"/>
                </a:lnTo>
                <a:lnTo>
                  <a:pt x="1638773" y="1307783"/>
                </a:lnTo>
                <a:lnTo>
                  <a:pt x="1641630" y="1311911"/>
                </a:lnTo>
                <a:lnTo>
                  <a:pt x="1643535" y="1315721"/>
                </a:lnTo>
                <a:lnTo>
                  <a:pt x="1645757" y="1319531"/>
                </a:lnTo>
                <a:lnTo>
                  <a:pt x="1648614" y="1327786"/>
                </a:lnTo>
                <a:lnTo>
                  <a:pt x="1651471" y="1337311"/>
                </a:lnTo>
                <a:lnTo>
                  <a:pt x="1653376" y="1348106"/>
                </a:lnTo>
                <a:lnTo>
                  <a:pt x="1655280" y="1360171"/>
                </a:lnTo>
                <a:lnTo>
                  <a:pt x="1656868" y="1373188"/>
                </a:lnTo>
                <a:lnTo>
                  <a:pt x="1657502" y="1388111"/>
                </a:lnTo>
                <a:lnTo>
                  <a:pt x="1658455" y="1403668"/>
                </a:lnTo>
                <a:lnTo>
                  <a:pt x="1658772" y="1420813"/>
                </a:lnTo>
                <a:lnTo>
                  <a:pt x="1658455" y="1427798"/>
                </a:lnTo>
                <a:lnTo>
                  <a:pt x="1657502" y="1434148"/>
                </a:lnTo>
                <a:lnTo>
                  <a:pt x="1656550" y="1439863"/>
                </a:lnTo>
                <a:lnTo>
                  <a:pt x="1655280" y="1445578"/>
                </a:lnTo>
                <a:lnTo>
                  <a:pt x="1653376" y="1450658"/>
                </a:lnTo>
                <a:lnTo>
                  <a:pt x="1650836" y="1455421"/>
                </a:lnTo>
                <a:lnTo>
                  <a:pt x="1648296" y="1459548"/>
                </a:lnTo>
                <a:lnTo>
                  <a:pt x="1645122" y="1463358"/>
                </a:lnTo>
                <a:lnTo>
                  <a:pt x="1641630" y="1466851"/>
                </a:lnTo>
                <a:lnTo>
                  <a:pt x="1637503" y="1469708"/>
                </a:lnTo>
                <a:lnTo>
                  <a:pt x="1632741" y="1471931"/>
                </a:lnTo>
                <a:lnTo>
                  <a:pt x="1627980" y="1474153"/>
                </a:lnTo>
                <a:lnTo>
                  <a:pt x="1622265" y="1475423"/>
                </a:lnTo>
                <a:lnTo>
                  <a:pt x="1616869" y="1477011"/>
                </a:lnTo>
                <a:lnTo>
                  <a:pt x="1610520" y="1477646"/>
                </a:lnTo>
                <a:lnTo>
                  <a:pt x="1603536" y="1477646"/>
                </a:lnTo>
                <a:lnTo>
                  <a:pt x="1595917" y="1477328"/>
                </a:lnTo>
                <a:lnTo>
                  <a:pt x="1588933" y="1476693"/>
                </a:lnTo>
                <a:lnTo>
                  <a:pt x="1582584" y="1474788"/>
                </a:lnTo>
                <a:lnTo>
                  <a:pt x="1579727" y="1473836"/>
                </a:lnTo>
                <a:lnTo>
                  <a:pt x="1577188" y="1472566"/>
                </a:lnTo>
                <a:lnTo>
                  <a:pt x="1574648" y="1471296"/>
                </a:lnTo>
                <a:lnTo>
                  <a:pt x="1572426" y="1469708"/>
                </a:lnTo>
                <a:lnTo>
                  <a:pt x="1570521" y="1467803"/>
                </a:lnTo>
                <a:lnTo>
                  <a:pt x="1568299" y="1466216"/>
                </a:lnTo>
                <a:lnTo>
                  <a:pt x="1566712" y="1463993"/>
                </a:lnTo>
                <a:lnTo>
                  <a:pt x="1565124" y="1461771"/>
                </a:lnTo>
                <a:lnTo>
                  <a:pt x="1563855" y="1459548"/>
                </a:lnTo>
                <a:lnTo>
                  <a:pt x="1562902" y="1457008"/>
                </a:lnTo>
                <a:lnTo>
                  <a:pt x="1561632" y="1454151"/>
                </a:lnTo>
                <a:lnTo>
                  <a:pt x="1560680" y="1450976"/>
                </a:lnTo>
                <a:lnTo>
                  <a:pt x="1559093" y="1442721"/>
                </a:lnTo>
                <a:lnTo>
                  <a:pt x="1557506" y="1432561"/>
                </a:lnTo>
                <a:lnTo>
                  <a:pt x="1556553" y="1420496"/>
                </a:lnTo>
                <a:lnTo>
                  <a:pt x="1555601" y="1406208"/>
                </a:lnTo>
                <a:lnTo>
                  <a:pt x="1554649" y="1390016"/>
                </a:lnTo>
                <a:lnTo>
                  <a:pt x="1554331" y="1371918"/>
                </a:lnTo>
                <a:lnTo>
                  <a:pt x="1554331" y="1351598"/>
                </a:lnTo>
                <a:lnTo>
                  <a:pt x="1554331" y="1300163"/>
                </a:lnTo>
                <a:lnTo>
                  <a:pt x="1280689" y="1300163"/>
                </a:lnTo>
                <a:lnTo>
                  <a:pt x="1280689" y="1341121"/>
                </a:lnTo>
                <a:lnTo>
                  <a:pt x="1281006" y="1358266"/>
                </a:lnTo>
                <a:lnTo>
                  <a:pt x="1281641" y="1375093"/>
                </a:lnTo>
                <a:lnTo>
                  <a:pt x="1283546" y="1390968"/>
                </a:lnTo>
                <a:lnTo>
                  <a:pt x="1285450" y="1406208"/>
                </a:lnTo>
                <a:lnTo>
                  <a:pt x="1288625" y="1420813"/>
                </a:lnTo>
                <a:lnTo>
                  <a:pt x="1292117" y="1434783"/>
                </a:lnTo>
                <a:lnTo>
                  <a:pt x="1296561" y="1448436"/>
                </a:lnTo>
                <a:lnTo>
                  <a:pt x="1301005" y="1460818"/>
                </a:lnTo>
                <a:lnTo>
                  <a:pt x="1303863" y="1466851"/>
                </a:lnTo>
                <a:lnTo>
                  <a:pt x="1306402" y="1472566"/>
                </a:lnTo>
                <a:lnTo>
                  <a:pt x="1309577" y="1478598"/>
                </a:lnTo>
                <a:lnTo>
                  <a:pt x="1312751" y="1484313"/>
                </a:lnTo>
                <a:lnTo>
                  <a:pt x="1315926" y="1489393"/>
                </a:lnTo>
                <a:lnTo>
                  <a:pt x="1319418" y="1494791"/>
                </a:lnTo>
                <a:lnTo>
                  <a:pt x="1322910" y="1499871"/>
                </a:lnTo>
                <a:lnTo>
                  <a:pt x="1326719" y="1504951"/>
                </a:lnTo>
                <a:lnTo>
                  <a:pt x="1330528" y="1509713"/>
                </a:lnTo>
                <a:lnTo>
                  <a:pt x="1334655" y="1514158"/>
                </a:lnTo>
                <a:lnTo>
                  <a:pt x="1339100" y="1518603"/>
                </a:lnTo>
                <a:lnTo>
                  <a:pt x="1343544" y="1523048"/>
                </a:lnTo>
                <a:lnTo>
                  <a:pt x="1347988" y="1527176"/>
                </a:lnTo>
                <a:lnTo>
                  <a:pt x="1352432" y="1530986"/>
                </a:lnTo>
                <a:lnTo>
                  <a:pt x="1357512" y="1534796"/>
                </a:lnTo>
                <a:lnTo>
                  <a:pt x="1362591" y="1538288"/>
                </a:lnTo>
                <a:lnTo>
                  <a:pt x="1372749" y="1545273"/>
                </a:lnTo>
                <a:lnTo>
                  <a:pt x="1383543" y="1551941"/>
                </a:lnTo>
                <a:lnTo>
                  <a:pt x="1394336" y="1557656"/>
                </a:lnTo>
                <a:lnTo>
                  <a:pt x="1405129" y="1563688"/>
                </a:lnTo>
                <a:lnTo>
                  <a:pt x="1416240" y="1569086"/>
                </a:lnTo>
                <a:lnTo>
                  <a:pt x="1427986" y="1573848"/>
                </a:lnTo>
                <a:lnTo>
                  <a:pt x="1439731" y="1578611"/>
                </a:lnTo>
                <a:lnTo>
                  <a:pt x="1451477" y="1583056"/>
                </a:lnTo>
                <a:lnTo>
                  <a:pt x="1463540" y="1586866"/>
                </a:lnTo>
                <a:lnTo>
                  <a:pt x="1475921" y="1590358"/>
                </a:lnTo>
                <a:lnTo>
                  <a:pt x="1488619" y="1593216"/>
                </a:lnTo>
                <a:lnTo>
                  <a:pt x="1500999" y="1596073"/>
                </a:lnTo>
                <a:lnTo>
                  <a:pt x="1514015" y="1598613"/>
                </a:lnTo>
                <a:lnTo>
                  <a:pt x="1527348" y="1600201"/>
                </a:lnTo>
                <a:lnTo>
                  <a:pt x="1540363" y="1602106"/>
                </a:lnTo>
                <a:lnTo>
                  <a:pt x="1554331" y="1603058"/>
                </a:lnTo>
                <a:lnTo>
                  <a:pt x="1554331" y="1684973"/>
                </a:lnTo>
                <a:lnTo>
                  <a:pt x="1680359" y="1684973"/>
                </a:lnTo>
                <a:lnTo>
                  <a:pt x="1680359" y="1605916"/>
                </a:lnTo>
                <a:lnTo>
                  <a:pt x="1697819" y="1603693"/>
                </a:lnTo>
                <a:lnTo>
                  <a:pt x="1714326" y="1601471"/>
                </a:lnTo>
                <a:lnTo>
                  <a:pt x="1730516" y="1598613"/>
                </a:lnTo>
                <a:lnTo>
                  <a:pt x="1746071" y="1595121"/>
                </a:lnTo>
                <a:lnTo>
                  <a:pt x="1761626" y="1591628"/>
                </a:lnTo>
                <a:lnTo>
                  <a:pt x="1775912" y="1587818"/>
                </a:lnTo>
                <a:lnTo>
                  <a:pt x="1790197" y="1583373"/>
                </a:lnTo>
                <a:lnTo>
                  <a:pt x="1803212" y="1578293"/>
                </a:lnTo>
                <a:lnTo>
                  <a:pt x="1816228" y="1573531"/>
                </a:lnTo>
                <a:lnTo>
                  <a:pt x="1828926" y="1567816"/>
                </a:lnTo>
                <a:lnTo>
                  <a:pt x="1840672" y="1562101"/>
                </a:lnTo>
                <a:lnTo>
                  <a:pt x="1851782" y="1555751"/>
                </a:lnTo>
                <a:lnTo>
                  <a:pt x="1862576" y="1549083"/>
                </a:lnTo>
                <a:lnTo>
                  <a:pt x="1872734" y="1541781"/>
                </a:lnTo>
                <a:lnTo>
                  <a:pt x="1882575" y="1534478"/>
                </a:lnTo>
                <a:lnTo>
                  <a:pt x="1891464" y="1526858"/>
                </a:lnTo>
                <a:lnTo>
                  <a:pt x="1900035" y="1518286"/>
                </a:lnTo>
                <a:lnTo>
                  <a:pt x="1907971" y="1510031"/>
                </a:lnTo>
                <a:lnTo>
                  <a:pt x="1915590" y="1500823"/>
                </a:lnTo>
                <a:lnTo>
                  <a:pt x="1922256" y="1491616"/>
                </a:lnTo>
                <a:lnTo>
                  <a:pt x="1928605" y="1481773"/>
                </a:lnTo>
                <a:lnTo>
                  <a:pt x="1934319" y="1471613"/>
                </a:lnTo>
                <a:lnTo>
                  <a:pt x="1939716" y="1461136"/>
                </a:lnTo>
                <a:lnTo>
                  <a:pt x="1944160" y="1450341"/>
                </a:lnTo>
                <a:lnTo>
                  <a:pt x="1948287" y="1439228"/>
                </a:lnTo>
                <a:lnTo>
                  <a:pt x="1951779" y="1427798"/>
                </a:lnTo>
                <a:lnTo>
                  <a:pt x="1954954" y="1415416"/>
                </a:lnTo>
                <a:lnTo>
                  <a:pt x="1957493" y="1403351"/>
                </a:lnTo>
                <a:lnTo>
                  <a:pt x="1959398" y="1390333"/>
                </a:lnTo>
                <a:lnTo>
                  <a:pt x="1960985" y="1377633"/>
                </a:lnTo>
                <a:lnTo>
                  <a:pt x="1961620" y="1363981"/>
                </a:lnTo>
                <a:lnTo>
                  <a:pt x="1961938" y="1350011"/>
                </a:lnTo>
                <a:lnTo>
                  <a:pt x="1961620" y="1332866"/>
                </a:lnTo>
                <a:lnTo>
                  <a:pt x="1960985" y="1324611"/>
                </a:lnTo>
                <a:lnTo>
                  <a:pt x="1960350" y="1316038"/>
                </a:lnTo>
                <a:lnTo>
                  <a:pt x="1959398" y="1308418"/>
                </a:lnTo>
                <a:lnTo>
                  <a:pt x="1958128" y="1300481"/>
                </a:lnTo>
                <a:lnTo>
                  <a:pt x="1957176" y="1292861"/>
                </a:lnTo>
                <a:lnTo>
                  <a:pt x="1955271" y="1285558"/>
                </a:lnTo>
                <a:lnTo>
                  <a:pt x="1953684" y="1278256"/>
                </a:lnTo>
                <a:lnTo>
                  <a:pt x="1951779" y="1271271"/>
                </a:lnTo>
                <a:lnTo>
                  <a:pt x="1949875" y="1264286"/>
                </a:lnTo>
                <a:lnTo>
                  <a:pt x="1947335" y="1257618"/>
                </a:lnTo>
                <a:lnTo>
                  <a:pt x="1944795" y="1250951"/>
                </a:lnTo>
                <a:lnTo>
                  <a:pt x="1942256" y="1244601"/>
                </a:lnTo>
                <a:lnTo>
                  <a:pt x="1939081" y="1238251"/>
                </a:lnTo>
                <a:lnTo>
                  <a:pt x="1935907" y="1232536"/>
                </a:lnTo>
                <a:lnTo>
                  <a:pt x="1929240" y="1221106"/>
                </a:lnTo>
                <a:lnTo>
                  <a:pt x="1922256" y="1210311"/>
                </a:lnTo>
                <a:lnTo>
                  <a:pt x="1914637" y="1200151"/>
                </a:lnTo>
                <a:lnTo>
                  <a:pt x="1907019" y="1190626"/>
                </a:lnTo>
                <a:lnTo>
                  <a:pt x="1898448" y="1182053"/>
                </a:lnTo>
                <a:lnTo>
                  <a:pt x="1890194" y="1173798"/>
                </a:lnTo>
                <a:lnTo>
                  <a:pt x="1880988" y="1166178"/>
                </a:lnTo>
                <a:lnTo>
                  <a:pt x="1872099" y="1159510"/>
                </a:lnTo>
                <a:lnTo>
                  <a:pt x="1861306" y="1152843"/>
                </a:lnTo>
                <a:lnTo>
                  <a:pt x="1848608" y="1145223"/>
                </a:lnTo>
                <a:lnTo>
                  <a:pt x="1834005" y="1136968"/>
                </a:lnTo>
                <a:lnTo>
                  <a:pt x="1817180" y="1128078"/>
                </a:lnTo>
                <a:lnTo>
                  <a:pt x="1798451" y="1118553"/>
                </a:lnTo>
                <a:lnTo>
                  <a:pt x="1777499" y="1108075"/>
                </a:lnTo>
                <a:lnTo>
                  <a:pt x="1754642" y="1097280"/>
                </a:lnTo>
                <a:lnTo>
                  <a:pt x="1729881" y="1085215"/>
                </a:lnTo>
                <a:lnTo>
                  <a:pt x="1700358" y="1071880"/>
                </a:lnTo>
                <a:lnTo>
                  <a:pt x="1674327" y="1059180"/>
                </a:lnTo>
                <a:lnTo>
                  <a:pt x="1651471" y="1047750"/>
                </a:lnTo>
                <a:lnTo>
                  <a:pt x="1631472" y="1037590"/>
                </a:lnTo>
                <a:lnTo>
                  <a:pt x="1614329" y="1028383"/>
                </a:lnTo>
                <a:lnTo>
                  <a:pt x="1600679" y="1020445"/>
                </a:lnTo>
                <a:lnTo>
                  <a:pt x="1589568" y="1013778"/>
                </a:lnTo>
                <a:lnTo>
                  <a:pt x="1581949" y="1008380"/>
                </a:lnTo>
                <a:lnTo>
                  <a:pt x="1578775" y="1005840"/>
                </a:lnTo>
                <a:lnTo>
                  <a:pt x="1575918" y="1002665"/>
                </a:lnTo>
                <a:lnTo>
                  <a:pt x="1573378" y="999808"/>
                </a:lnTo>
                <a:lnTo>
                  <a:pt x="1570838" y="996315"/>
                </a:lnTo>
                <a:lnTo>
                  <a:pt x="1568299" y="992823"/>
                </a:lnTo>
                <a:lnTo>
                  <a:pt x="1566394" y="989013"/>
                </a:lnTo>
                <a:lnTo>
                  <a:pt x="1564489" y="985203"/>
                </a:lnTo>
                <a:lnTo>
                  <a:pt x="1562902" y="981075"/>
                </a:lnTo>
                <a:lnTo>
                  <a:pt x="1560998" y="976630"/>
                </a:lnTo>
                <a:lnTo>
                  <a:pt x="1560045" y="971868"/>
                </a:lnTo>
                <a:lnTo>
                  <a:pt x="1559093" y="967105"/>
                </a:lnTo>
                <a:lnTo>
                  <a:pt x="1557823" y="962025"/>
                </a:lnTo>
                <a:lnTo>
                  <a:pt x="1557188" y="956310"/>
                </a:lnTo>
                <a:lnTo>
                  <a:pt x="1556871" y="950595"/>
                </a:lnTo>
                <a:lnTo>
                  <a:pt x="1556236" y="938848"/>
                </a:lnTo>
                <a:lnTo>
                  <a:pt x="1556553" y="931863"/>
                </a:lnTo>
                <a:lnTo>
                  <a:pt x="1557188" y="924878"/>
                </a:lnTo>
                <a:lnTo>
                  <a:pt x="1557823" y="918528"/>
                </a:lnTo>
                <a:lnTo>
                  <a:pt x="1559410" y="913130"/>
                </a:lnTo>
                <a:lnTo>
                  <a:pt x="1560998" y="907415"/>
                </a:lnTo>
                <a:lnTo>
                  <a:pt x="1563537" y="902653"/>
                </a:lnTo>
                <a:lnTo>
                  <a:pt x="1566077" y="898525"/>
                </a:lnTo>
                <a:lnTo>
                  <a:pt x="1568616" y="894398"/>
                </a:lnTo>
                <a:lnTo>
                  <a:pt x="1572108" y="890905"/>
                </a:lnTo>
                <a:lnTo>
                  <a:pt x="1575600" y="888048"/>
                </a:lnTo>
                <a:lnTo>
                  <a:pt x="1579727" y="885190"/>
                </a:lnTo>
                <a:lnTo>
                  <a:pt x="1584489" y="882968"/>
                </a:lnTo>
                <a:lnTo>
                  <a:pt x="1589251" y="881698"/>
                </a:lnTo>
                <a:lnTo>
                  <a:pt x="1594647" y="880745"/>
                </a:lnTo>
                <a:lnTo>
                  <a:pt x="1600361" y="879793"/>
                </a:lnTo>
                <a:lnTo>
                  <a:pt x="1606393" y="879475"/>
                </a:lnTo>
                <a:lnTo>
                  <a:pt x="1613694" y="879793"/>
                </a:lnTo>
                <a:lnTo>
                  <a:pt x="1620678" y="880745"/>
                </a:lnTo>
                <a:lnTo>
                  <a:pt x="1626710" y="882015"/>
                </a:lnTo>
                <a:lnTo>
                  <a:pt x="1632106" y="883920"/>
                </a:lnTo>
                <a:lnTo>
                  <a:pt x="1636551" y="886143"/>
                </a:lnTo>
                <a:lnTo>
                  <a:pt x="1640995" y="889318"/>
                </a:lnTo>
                <a:lnTo>
                  <a:pt x="1642582" y="890905"/>
                </a:lnTo>
                <a:lnTo>
                  <a:pt x="1644487" y="892810"/>
                </a:lnTo>
                <a:lnTo>
                  <a:pt x="1645757" y="894715"/>
                </a:lnTo>
                <a:lnTo>
                  <a:pt x="1647027" y="896620"/>
                </a:lnTo>
                <a:lnTo>
                  <a:pt x="1649249" y="901700"/>
                </a:lnTo>
                <a:lnTo>
                  <a:pt x="1651471" y="907733"/>
                </a:lnTo>
                <a:lnTo>
                  <a:pt x="1652741" y="915035"/>
                </a:lnTo>
                <a:lnTo>
                  <a:pt x="1654011" y="923608"/>
                </a:lnTo>
                <a:lnTo>
                  <a:pt x="1655280" y="933450"/>
                </a:lnTo>
                <a:lnTo>
                  <a:pt x="1655915" y="944245"/>
                </a:lnTo>
                <a:lnTo>
                  <a:pt x="1656233" y="956310"/>
                </a:lnTo>
                <a:lnTo>
                  <a:pt x="1656550" y="969645"/>
                </a:lnTo>
                <a:lnTo>
                  <a:pt x="1656550" y="1004570"/>
                </a:lnTo>
                <a:lnTo>
                  <a:pt x="1930193" y="1004570"/>
                </a:lnTo>
                <a:lnTo>
                  <a:pt x="1932097" y="981393"/>
                </a:lnTo>
                <a:lnTo>
                  <a:pt x="1932732" y="972503"/>
                </a:lnTo>
                <a:lnTo>
                  <a:pt x="1932732" y="964883"/>
                </a:lnTo>
                <a:lnTo>
                  <a:pt x="1932732" y="953453"/>
                </a:lnTo>
                <a:lnTo>
                  <a:pt x="1932097" y="942340"/>
                </a:lnTo>
                <a:lnTo>
                  <a:pt x="1930510" y="931545"/>
                </a:lnTo>
                <a:lnTo>
                  <a:pt x="1928923" y="920750"/>
                </a:lnTo>
                <a:lnTo>
                  <a:pt x="1926701" y="910590"/>
                </a:lnTo>
                <a:lnTo>
                  <a:pt x="1923844" y="900748"/>
                </a:lnTo>
                <a:lnTo>
                  <a:pt x="1920987" y="891223"/>
                </a:lnTo>
                <a:lnTo>
                  <a:pt x="1916860" y="881698"/>
                </a:lnTo>
                <a:lnTo>
                  <a:pt x="1912733" y="873125"/>
                </a:lnTo>
                <a:lnTo>
                  <a:pt x="1908288" y="864235"/>
                </a:lnTo>
                <a:lnTo>
                  <a:pt x="1903209" y="855980"/>
                </a:lnTo>
                <a:lnTo>
                  <a:pt x="1897495" y="847725"/>
                </a:lnTo>
                <a:lnTo>
                  <a:pt x="1891146" y="840105"/>
                </a:lnTo>
                <a:lnTo>
                  <a:pt x="1884480" y="832485"/>
                </a:lnTo>
                <a:lnTo>
                  <a:pt x="1877496" y="825500"/>
                </a:lnTo>
                <a:lnTo>
                  <a:pt x="1869877" y="818833"/>
                </a:lnTo>
                <a:lnTo>
                  <a:pt x="1861623" y="812165"/>
                </a:lnTo>
                <a:lnTo>
                  <a:pt x="1853370" y="806450"/>
                </a:lnTo>
                <a:lnTo>
                  <a:pt x="1844163" y="800418"/>
                </a:lnTo>
                <a:lnTo>
                  <a:pt x="1834322" y="795020"/>
                </a:lnTo>
                <a:lnTo>
                  <a:pt x="1824164" y="789623"/>
                </a:lnTo>
                <a:lnTo>
                  <a:pt x="1813688" y="784860"/>
                </a:lnTo>
                <a:lnTo>
                  <a:pt x="1802577" y="780098"/>
                </a:lnTo>
                <a:lnTo>
                  <a:pt x="1790832" y="775970"/>
                </a:lnTo>
                <a:lnTo>
                  <a:pt x="1779086" y="772160"/>
                </a:lnTo>
                <a:lnTo>
                  <a:pt x="1766388" y="768350"/>
                </a:lnTo>
                <a:lnTo>
                  <a:pt x="1753055" y="765175"/>
                </a:lnTo>
                <a:lnTo>
                  <a:pt x="1739405" y="762000"/>
                </a:lnTo>
                <a:lnTo>
                  <a:pt x="1725754" y="759778"/>
                </a:lnTo>
                <a:lnTo>
                  <a:pt x="1710834" y="757238"/>
                </a:lnTo>
                <a:lnTo>
                  <a:pt x="1695914" y="755015"/>
                </a:lnTo>
                <a:lnTo>
                  <a:pt x="1680359" y="753428"/>
                </a:lnTo>
                <a:lnTo>
                  <a:pt x="1680359" y="686118"/>
                </a:lnTo>
                <a:lnTo>
                  <a:pt x="1554331" y="686118"/>
                </a:lnTo>
                <a:close/>
                <a:moveTo>
                  <a:pt x="1619408" y="0"/>
                </a:moveTo>
                <a:lnTo>
                  <a:pt x="2640012" y="871220"/>
                </a:lnTo>
                <a:lnTo>
                  <a:pt x="2113362" y="871220"/>
                </a:lnTo>
                <a:lnTo>
                  <a:pt x="2274944" y="1871663"/>
                </a:lnTo>
                <a:lnTo>
                  <a:pt x="963555" y="1871663"/>
                </a:lnTo>
                <a:lnTo>
                  <a:pt x="1103234" y="871220"/>
                </a:lnTo>
                <a:lnTo>
                  <a:pt x="598487" y="871220"/>
                </a:lnTo>
                <a:lnTo>
                  <a:pt x="161940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37" name="KSO_Shape"/>
          <p:cNvSpPr/>
          <p:nvPr/>
        </p:nvSpPr>
        <p:spPr bwMode="auto">
          <a:xfrm>
            <a:off x="6936352" y="1389036"/>
            <a:ext cx="314554" cy="244656"/>
          </a:xfrm>
          <a:custGeom>
            <a:avLst/>
            <a:gdLst>
              <a:gd name="T0" fmla="*/ 599370 w 3938"/>
              <a:gd name="T1" fmla="*/ 1105571 h 3063"/>
              <a:gd name="T2" fmla="*/ 1399445 w 3938"/>
              <a:gd name="T3" fmla="*/ 438479 h 3063"/>
              <a:gd name="T4" fmla="*/ 1354184 w 3938"/>
              <a:gd name="T5" fmla="*/ 494718 h 3063"/>
              <a:gd name="T6" fmla="*/ 1240345 w 3938"/>
              <a:gd name="T7" fmla="*/ 469570 h 3063"/>
              <a:gd name="T8" fmla="*/ 1244002 w 3938"/>
              <a:gd name="T9" fmla="*/ 376296 h 3063"/>
              <a:gd name="T10" fmla="*/ 1330867 w 3938"/>
              <a:gd name="T11" fmla="*/ 413332 h 3063"/>
              <a:gd name="T12" fmla="*/ 1233487 w 3938"/>
              <a:gd name="T13" fmla="*/ 371267 h 3063"/>
              <a:gd name="T14" fmla="*/ 1069814 w 3938"/>
              <a:gd name="T15" fmla="*/ 321887 h 3063"/>
              <a:gd name="T16" fmla="*/ 1053813 w 3938"/>
              <a:gd name="T17" fmla="*/ 238214 h 3063"/>
              <a:gd name="T18" fmla="*/ 1136106 w 3938"/>
              <a:gd name="T19" fmla="*/ 216725 h 3063"/>
              <a:gd name="T20" fmla="*/ 1264118 w 3938"/>
              <a:gd name="T21" fmla="*/ 266105 h 3063"/>
              <a:gd name="T22" fmla="*/ 1153479 w 3938"/>
              <a:gd name="T23" fmla="*/ 263362 h 3063"/>
              <a:gd name="T24" fmla="*/ 1156680 w 3938"/>
              <a:gd name="T25" fmla="*/ 295368 h 3063"/>
              <a:gd name="T26" fmla="*/ 1322638 w 3938"/>
              <a:gd name="T27" fmla="*/ 319600 h 3063"/>
              <a:gd name="T28" fmla="*/ 1417275 w 3938"/>
              <a:gd name="T29" fmla="*/ 401444 h 3063"/>
              <a:gd name="T30" fmla="*/ 827506 w 3938"/>
              <a:gd name="T31" fmla="*/ 781855 h 3063"/>
              <a:gd name="T32" fmla="*/ 736983 w 3938"/>
              <a:gd name="T33" fmla="*/ 809746 h 3063"/>
              <a:gd name="T34" fmla="*/ 564624 w 3938"/>
              <a:gd name="T35" fmla="*/ 740705 h 3063"/>
              <a:gd name="T36" fmla="*/ 704523 w 3938"/>
              <a:gd name="T37" fmla="*/ 754879 h 3063"/>
              <a:gd name="T38" fmla="*/ 697208 w 3938"/>
              <a:gd name="T39" fmla="*/ 707785 h 3063"/>
              <a:gd name="T40" fmla="*/ 546794 w 3938"/>
              <a:gd name="T41" fmla="*/ 687210 h 3063"/>
              <a:gd name="T42" fmla="*/ 423354 w 3938"/>
              <a:gd name="T43" fmla="*/ 598965 h 3063"/>
              <a:gd name="T44" fmla="*/ 463586 w 3938"/>
              <a:gd name="T45" fmla="*/ 524895 h 3063"/>
              <a:gd name="T46" fmla="*/ 568282 w 3938"/>
              <a:gd name="T47" fmla="*/ 515750 h 3063"/>
              <a:gd name="T48" fmla="*/ 624516 w 3938"/>
              <a:gd name="T49" fmla="*/ 596222 h 3063"/>
              <a:gd name="T50" fmla="*/ 517534 w 3938"/>
              <a:gd name="T51" fmla="*/ 571532 h 3063"/>
              <a:gd name="T52" fmla="*/ 604399 w 3938"/>
              <a:gd name="T53" fmla="*/ 624570 h 3063"/>
              <a:gd name="T54" fmla="*/ 764414 w 3938"/>
              <a:gd name="T55" fmla="*/ 653832 h 3063"/>
              <a:gd name="T56" fmla="*/ 807847 w 3938"/>
              <a:gd name="T57" fmla="*/ 765395 h 3063"/>
              <a:gd name="T58" fmla="*/ 1076215 w 3938"/>
              <a:gd name="T59" fmla="*/ 839923 h 3063"/>
              <a:gd name="T60" fmla="*/ 1290178 w 3938"/>
              <a:gd name="T61" fmla="*/ 769967 h 3063"/>
              <a:gd name="T62" fmla="*/ 1288349 w 3938"/>
              <a:gd name="T63" fmla="*/ 716472 h 3063"/>
              <a:gd name="T64" fmla="*/ 1717189 w 3938"/>
              <a:gd name="T65" fmla="*/ 595307 h 3063"/>
              <a:gd name="T66" fmla="*/ 1717189 w 3938"/>
              <a:gd name="T67" fmla="*/ 548213 h 3063"/>
              <a:gd name="T68" fmla="*/ 681664 w 3938"/>
              <a:gd name="T69" fmla="*/ 1194272 h 3063"/>
              <a:gd name="T70" fmla="*/ 1717189 w 3938"/>
              <a:gd name="T71" fmla="*/ 620912 h 3063"/>
              <a:gd name="T72" fmla="*/ 1292921 w 3938"/>
              <a:gd name="T73" fmla="*/ 865985 h 3063"/>
              <a:gd name="T74" fmla="*/ 1076215 w 3938"/>
              <a:gd name="T75" fmla="*/ 1046131 h 3063"/>
              <a:gd name="T76" fmla="*/ 1076215 w 3938"/>
              <a:gd name="T77" fmla="*/ 991722 h 3063"/>
              <a:gd name="T78" fmla="*/ 599370 w 3938"/>
              <a:gd name="T79" fmla="*/ 1178270 h 3063"/>
              <a:gd name="T80" fmla="*/ 82751 w 3938"/>
              <a:gd name="T81" fmla="*/ 830321 h 3063"/>
              <a:gd name="T82" fmla="*/ 82751 w 3938"/>
              <a:gd name="T83" fmla="*/ 864156 h 3063"/>
              <a:gd name="T84" fmla="*/ 638688 w 3938"/>
              <a:gd name="T85" fmla="*/ 1400481 h 3063"/>
              <a:gd name="T86" fmla="*/ 0 w 3938"/>
              <a:gd name="T87" fmla="*/ 583877 h 3063"/>
              <a:gd name="T88" fmla="*/ 695379 w 3938"/>
              <a:gd name="T89" fmla="*/ 203922 h 3063"/>
              <a:gd name="T90" fmla="*/ 1800397 w 3938"/>
              <a:gd name="T91" fmla="*/ 373096 h 3063"/>
              <a:gd name="T92" fmla="*/ 1297950 w 3938"/>
              <a:gd name="T93" fmla="*/ 1039273 h 3063"/>
              <a:gd name="T94" fmla="*/ 589769 w 3938"/>
              <a:gd name="T95" fmla="*/ 384526 h 3063"/>
              <a:gd name="T96" fmla="*/ 121154 w 3938"/>
              <a:gd name="T97" fmla="*/ 615882 h 3063"/>
              <a:gd name="T98" fmla="*/ 1677414 w 3938"/>
              <a:gd name="T99" fmla="*/ 394585 h 3063"/>
              <a:gd name="T100" fmla="*/ 1277377 w 3938"/>
              <a:gd name="T101" fmla="*/ 627313 h 30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938" h="3063">
                <a:moveTo>
                  <a:pt x="181" y="1510"/>
                </a:moveTo>
                <a:cubicBezTo>
                  <a:pt x="181" y="1597"/>
                  <a:pt x="181" y="1597"/>
                  <a:pt x="181" y="1597"/>
                </a:cubicBezTo>
                <a:cubicBezTo>
                  <a:pt x="1311" y="2418"/>
                  <a:pt x="1311" y="2418"/>
                  <a:pt x="1311" y="2418"/>
                </a:cubicBezTo>
                <a:cubicBezTo>
                  <a:pt x="1311" y="2333"/>
                  <a:pt x="1311" y="2333"/>
                  <a:pt x="1311" y="2333"/>
                </a:cubicBezTo>
                <a:cubicBezTo>
                  <a:pt x="181" y="1510"/>
                  <a:pt x="181" y="1510"/>
                  <a:pt x="181" y="1510"/>
                </a:cubicBezTo>
                <a:close/>
                <a:moveTo>
                  <a:pt x="3061" y="959"/>
                </a:moveTo>
                <a:cubicBezTo>
                  <a:pt x="3074" y="970"/>
                  <a:pt x="3087" y="981"/>
                  <a:pt x="3100" y="992"/>
                </a:cubicBezTo>
                <a:cubicBezTo>
                  <a:pt x="3077" y="1006"/>
                  <a:pt x="3054" y="1021"/>
                  <a:pt x="3031" y="1036"/>
                </a:cubicBezTo>
                <a:cubicBezTo>
                  <a:pt x="3008" y="1052"/>
                  <a:pt x="2985" y="1067"/>
                  <a:pt x="2962" y="1082"/>
                </a:cubicBezTo>
                <a:cubicBezTo>
                  <a:pt x="2948" y="1070"/>
                  <a:pt x="2934" y="1059"/>
                  <a:pt x="2921" y="1047"/>
                </a:cubicBezTo>
                <a:cubicBezTo>
                  <a:pt x="2878" y="1063"/>
                  <a:pt x="2839" y="1069"/>
                  <a:pt x="2805" y="1066"/>
                </a:cubicBezTo>
                <a:cubicBezTo>
                  <a:pt x="2770" y="1063"/>
                  <a:pt x="2739" y="1050"/>
                  <a:pt x="2713" y="1027"/>
                </a:cubicBezTo>
                <a:cubicBezTo>
                  <a:pt x="2668" y="988"/>
                  <a:pt x="2623" y="949"/>
                  <a:pt x="2578" y="910"/>
                </a:cubicBezTo>
                <a:cubicBezTo>
                  <a:pt x="2602" y="896"/>
                  <a:pt x="2626" y="881"/>
                  <a:pt x="2650" y="867"/>
                </a:cubicBezTo>
                <a:cubicBezTo>
                  <a:pt x="2674" y="852"/>
                  <a:pt x="2698" y="837"/>
                  <a:pt x="2721" y="823"/>
                </a:cubicBezTo>
                <a:cubicBezTo>
                  <a:pt x="2766" y="861"/>
                  <a:pt x="2811" y="900"/>
                  <a:pt x="2856" y="938"/>
                </a:cubicBezTo>
                <a:cubicBezTo>
                  <a:pt x="2870" y="950"/>
                  <a:pt x="2886" y="950"/>
                  <a:pt x="2904" y="938"/>
                </a:cubicBezTo>
                <a:cubicBezTo>
                  <a:pt x="2922" y="926"/>
                  <a:pt x="2924" y="915"/>
                  <a:pt x="2911" y="904"/>
                </a:cubicBezTo>
                <a:cubicBezTo>
                  <a:pt x="2888" y="884"/>
                  <a:pt x="2864" y="864"/>
                  <a:pt x="2841" y="844"/>
                </a:cubicBezTo>
                <a:cubicBezTo>
                  <a:pt x="2827" y="832"/>
                  <a:pt x="2805" y="824"/>
                  <a:pt x="2777" y="819"/>
                </a:cubicBezTo>
                <a:cubicBezTo>
                  <a:pt x="2763" y="817"/>
                  <a:pt x="2737" y="814"/>
                  <a:pt x="2698" y="812"/>
                </a:cubicBezTo>
                <a:cubicBezTo>
                  <a:pt x="2659" y="809"/>
                  <a:pt x="2607" y="808"/>
                  <a:pt x="2542" y="803"/>
                </a:cubicBezTo>
                <a:cubicBezTo>
                  <a:pt x="2476" y="799"/>
                  <a:pt x="2430" y="782"/>
                  <a:pt x="2404" y="759"/>
                </a:cubicBezTo>
                <a:cubicBezTo>
                  <a:pt x="2382" y="741"/>
                  <a:pt x="2361" y="722"/>
                  <a:pt x="2340" y="704"/>
                </a:cubicBezTo>
                <a:cubicBezTo>
                  <a:pt x="2311" y="679"/>
                  <a:pt x="2297" y="654"/>
                  <a:pt x="2297" y="629"/>
                </a:cubicBezTo>
                <a:cubicBezTo>
                  <a:pt x="2298" y="604"/>
                  <a:pt x="2314" y="579"/>
                  <a:pt x="2343" y="554"/>
                </a:cubicBezTo>
                <a:cubicBezTo>
                  <a:pt x="2331" y="543"/>
                  <a:pt x="2318" y="532"/>
                  <a:pt x="2305" y="521"/>
                </a:cubicBezTo>
                <a:cubicBezTo>
                  <a:pt x="2329" y="508"/>
                  <a:pt x="2353" y="495"/>
                  <a:pt x="2377" y="481"/>
                </a:cubicBezTo>
                <a:cubicBezTo>
                  <a:pt x="2401" y="468"/>
                  <a:pt x="2424" y="455"/>
                  <a:pt x="2448" y="442"/>
                </a:cubicBezTo>
                <a:cubicBezTo>
                  <a:pt x="2460" y="453"/>
                  <a:pt x="2473" y="464"/>
                  <a:pt x="2485" y="474"/>
                </a:cubicBezTo>
                <a:cubicBezTo>
                  <a:pt x="2521" y="462"/>
                  <a:pt x="2555" y="459"/>
                  <a:pt x="2585" y="463"/>
                </a:cubicBezTo>
                <a:cubicBezTo>
                  <a:pt x="2616" y="468"/>
                  <a:pt x="2643" y="481"/>
                  <a:pt x="2668" y="501"/>
                </a:cubicBezTo>
                <a:cubicBezTo>
                  <a:pt x="2700" y="528"/>
                  <a:pt x="2733" y="555"/>
                  <a:pt x="2765" y="582"/>
                </a:cubicBezTo>
                <a:cubicBezTo>
                  <a:pt x="2743" y="596"/>
                  <a:pt x="2720" y="609"/>
                  <a:pt x="2697" y="623"/>
                </a:cubicBezTo>
                <a:cubicBezTo>
                  <a:pt x="2674" y="636"/>
                  <a:pt x="2651" y="650"/>
                  <a:pt x="2627" y="664"/>
                </a:cubicBezTo>
                <a:cubicBezTo>
                  <a:pt x="2592" y="634"/>
                  <a:pt x="2558" y="605"/>
                  <a:pt x="2523" y="576"/>
                </a:cubicBezTo>
                <a:cubicBezTo>
                  <a:pt x="2512" y="566"/>
                  <a:pt x="2499" y="565"/>
                  <a:pt x="2484" y="574"/>
                </a:cubicBezTo>
                <a:cubicBezTo>
                  <a:pt x="2467" y="584"/>
                  <a:pt x="2468" y="599"/>
                  <a:pt x="2490" y="617"/>
                </a:cubicBezTo>
                <a:cubicBezTo>
                  <a:pt x="2503" y="627"/>
                  <a:pt x="2518" y="636"/>
                  <a:pt x="2530" y="646"/>
                </a:cubicBezTo>
                <a:cubicBezTo>
                  <a:pt x="2552" y="663"/>
                  <a:pt x="2593" y="675"/>
                  <a:pt x="2657" y="679"/>
                </a:cubicBezTo>
                <a:cubicBezTo>
                  <a:pt x="2719" y="683"/>
                  <a:pt x="2770" y="686"/>
                  <a:pt x="2810" y="689"/>
                </a:cubicBezTo>
                <a:cubicBezTo>
                  <a:pt x="2849" y="693"/>
                  <a:pt x="2876" y="696"/>
                  <a:pt x="2893" y="699"/>
                </a:cubicBezTo>
                <a:cubicBezTo>
                  <a:pt x="2925" y="706"/>
                  <a:pt x="2952" y="719"/>
                  <a:pt x="2975" y="737"/>
                </a:cubicBezTo>
                <a:cubicBezTo>
                  <a:pt x="3000" y="758"/>
                  <a:pt x="3025" y="779"/>
                  <a:pt x="3049" y="799"/>
                </a:cubicBezTo>
                <a:cubicBezTo>
                  <a:pt x="3081" y="826"/>
                  <a:pt x="3098" y="852"/>
                  <a:pt x="3100" y="878"/>
                </a:cubicBezTo>
                <a:cubicBezTo>
                  <a:pt x="3101" y="905"/>
                  <a:pt x="3089" y="932"/>
                  <a:pt x="3061" y="959"/>
                </a:cubicBezTo>
                <a:close/>
                <a:moveTo>
                  <a:pt x="1767" y="1674"/>
                </a:moveTo>
                <a:cubicBezTo>
                  <a:pt x="1781" y="1686"/>
                  <a:pt x="1795" y="1698"/>
                  <a:pt x="1810" y="1710"/>
                </a:cubicBezTo>
                <a:cubicBezTo>
                  <a:pt x="1785" y="1726"/>
                  <a:pt x="1759" y="1743"/>
                  <a:pt x="1734" y="1759"/>
                </a:cubicBezTo>
                <a:cubicBezTo>
                  <a:pt x="1709" y="1776"/>
                  <a:pt x="1683" y="1792"/>
                  <a:pt x="1657" y="1809"/>
                </a:cubicBezTo>
                <a:cubicBezTo>
                  <a:pt x="1642" y="1796"/>
                  <a:pt x="1627" y="1784"/>
                  <a:pt x="1612" y="1771"/>
                </a:cubicBezTo>
                <a:cubicBezTo>
                  <a:pt x="1566" y="1788"/>
                  <a:pt x="1523" y="1795"/>
                  <a:pt x="1485" y="1792"/>
                </a:cubicBezTo>
                <a:cubicBezTo>
                  <a:pt x="1446" y="1788"/>
                  <a:pt x="1413" y="1774"/>
                  <a:pt x="1384" y="1749"/>
                </a:cubicBezTo>
                <a:cubicBezTo>
                  <a:pt x="1334" y="1706"/>
                  <a:pt x="1285" y="1663"/>
                  <a:pt x="1235" y="1620"/>
                </a:cubicBezTo>
                <a:cubicBezTo>
                  <a:pt x="1262" y="1604"/>
                  <a:pt x="1288" y="1588"/>
                  <a:pt x="1315" y="1572"/>
                </a:cubicBezTo>
                <a:cubicBezTo>
                  <a:pt x="1341" y="1556"/>
                  <a:pt x="1367" y="1540"/>
                  <a:pt x="1393" y="1524"/>
                </a:cubicBezTo>
                <a:cubicBezTo>
                  <a:pt x="1442" y="1567"/>
                  <a:pt x="1492" y="1609"/>
                  <a:pt x="1541" y="1651"/>
                </a:cubicBezTo>
                <a:cubicBezTo>
                  <a:pt x="1556" y="1664"/>
                  <a:pt x="1574" y="1663"/>
                  <a:pt x="1595" y="1651"/>
                </a:cubicBezTo>
                <a:cubicBezTo>
                  <a:pt x="1614" y="1638"/>
                  <a:pt x="1617" y="1625"/>
                  <a:pt x="1602" y="1613"/>
                </a:cubicBezTo>
                <a:cubicBezTo>
                  <a:pt x="1576" y="1591"/>
                  <a:pt x="1550" y="1570"/>
                  <a:pt x="1525" y="1548"/>
                </a:cubicBezTo>
                <a:cubicBezTo>
                  <a:pt x="1508" y="1534"/>
                  <a:pt x="1485" y="1525"/>
                  <a:pt x="1455" y="1520"/>
                </a:cubicBezTo>
                <a:cubicBezTo>
                  <a:pt x="1439" y="1518"/>
                  <a:pt x="1410" y="1515"/>
                  <a:pt x="1367" y="1512"/>
                </a:cubicBezTo>
                <a:cubicBezTo>
                  <a:pt x="1324" y="1509"/>
                  <a:pt x="1267" y="1508"/>
                  <a:pt x="1196" y="1503"/>
                </a:cubicBezTo>
                <a:cubicBezTo>
                  <a:pt x="1123" y="1497"/>
                  <a:pt x="1072" y="1479"/>
                  <a:pt x="1043" y="1454"/>
                </a:cubicBezTo>
                <a:cubicBezTo>
                  <a:pt x="1020" y="1434"/>
                  <a:pt x="996" y="1414"/>
                  <a:pt x="973" y="1393"/>
                </a:cubicBezTo>
                <a:cubicBezTo>
                  <a:pt x="941" y="1366"/>
                  <a:pt x="925" y="1338"/>
                  <a:pt x="926" y="1310"/>
                </a:cubicBezTo>
                <a:cubicBezTo>
                  <a:pt x="927" y="1283"/>
                  <a:pt x="944" y="1255"/>
                  <a:pt x="977" y="1228"/>
                </a:cubicBezTo>
                <a:cubicBezTo>
                  <a:pt x="963" y="1216"/>
                  <a:pt x="949" y="1204"/>
                  <a:pt x="935" y="1192"/>
                </a:cubicBezTo>
                <a:cubicBezTo>
                  <a:pt x="961" y="1177"/>
                  <a:pt x="988" y="1163"/>
                  <a:pt x="1014" y="1148"/>
                </a:cubicBezTo>
                <a:cubicBezTo>
                  <a:pt x="1040" y="1134"/>
                  <a:pt x="1066" y="1120"/>
                  <a:pt x="1091" y="1105"/>
                </a:cubicBezTo>
                <a:cubicBezTo>
                  <a:pt x="1105" y="1117"/>
                  <a:pt x="1119" y="1129"/>
                  <a:pt x="1133" y="1140"/>
                </a:cubicBezTo>
                <a:cubicBezTo>
                  <a:pt x="1173" y="1127"/>
                  <a:pt x="1210" y="1123"/>
                  <a:pt x="1243" y="1128"/>
                </a:cubicBezTo>
                <a:cubicBezTo>
                  <a:pt x="1276" y="1133"/>
                  <a:pt x="1307" y="1147"/>
                  <a:pt x="1334" y="1170"/>
                </a:cubicBezTo>
                <a:cubicBezTo>
                  <a:pt x="1370" y="1200"/>
                  <a:pt x="1406" y="1230"/>
                  <a:pt x="1441" y="1259"/>
                </a:cubicBezTo>
                <a:cubicBezTo>
                  <a:pt x="1416" y="1274"/>
                  <a:pt x="1391" y="1289"/>
                  <a:pt x="1366" y="1304"/>
                </a:cubicBezTo>
                <a:cubicBezTo>
                  <a:pt x="1341" y="1319"/>
                  <a:pt x="1315" y="1334"/>
                  <a:pt x="1289" y="1349"/>
                </a:cubicBezTo>
                <a:cubicBezTo>
                  <a:pt x="1251" y="1316"/>
                  <a:pt x="1213" y="1284"/>
                  <a:pt x="1175" y="1252"/>
                </a:cubicBezTo>
                <a:cubicBezTo>
                  <a:pt x="1162" y="1241"/>
                  <a:pt x="1148" y="1241"/>
                  <a:pt x="1132" y="1250"/>
                </a:cubicBezTo>
                <a:cubicBezTo>
                  <a:pt x="1113" y="1261"/>
                  <a:pt x="1114" y="1277"/>
                  <a:pt x="1139" y="1297"/>
                </a:cubicBezTo>
                <a:cubicBezTo>
                  <a:pt x="1153" y="1309"/>
                  <a:pt x="1169" y="1318"/>
                  <a:pt x="1183" y="1330"/>
                </a:cubicBezTo>
                <a:cubicBezTo>
                  <a:pt x="1206" y="1349"/>
                  <a:pt x="1252" y="1362"/>
                  <a:pt x="1322" y="1366"/>
                </a:cubicBezTo>
                <a:cubicBezTo>
                  <a:pt x="1391" y="1370"/>
                  <a:pt x="1447" y="1373"/>
                  <a:pt x="1490" y="1377"/>
                </a:cubicBezTo>
                <a:cubicBezTo>
                  <a:pt x="1533" y="1381"/>
                  <a:pt x="1564" y="1384"/>
                  <a:pt x="1581" y="1388"/>
                </a:cubicBezTo>
                <a:cubicBezTo>
                  <a:pt x="1617" y="1395"/>
                  <a:pt x="1647" y="1410"/>
                  <a:pt x="1672" y="1430"/>
                </a:cubicBezTo>
                <a:cubicBezTo>
                  <a:pt x="1699" y="1453"/>
                  <a:pt x="1727" y="1476"/>
                  <a:pt x="1754" y="1498"/>
                </a:cubicBezTo>
                <a:cubicBezTo>
                  <a:pt x="1788" y="1527"/>
                  <a:pt x="1807" y="1556"/>
                  <a:pt x="1809" y="1585"/>
                </a:cubicBezTo>
                <a:cubicBezTo>
                  <a:pt x="1812" y="1614"/>
                  <a:pt x="1797" y="1644"/>
                  <a:pt x="1767" y="1674"/>
                </a:cubicBezTo>
                <a:close/>
                <a:moveTo>
                  <a:pt x="1492" y="2452"/>
                </a:moveTo>
                <a:cubicBezTo>
                  <a:pt x="2354" y="1954"/>
                  <a:pt x="2354" y="1954"/>
                  <a:pt x="2354" y="1954"/>
                </a:cubicBezTo>
                <a:cubicBezTo>
                  <a:pt x="2354" y="1837"/>
                  <a:pt x="2354" y="1837"/>
                  <a:pt x="2354" y="1837"/>
                </a:cubicBezTo>
                <a:cubicBezTo>
                  <a:pt x="1492" y="2339"/>
                  <a:pt x="1492" y="2339"/>
                  <a:pt x="1492" y="2339"/>
                </a:cubicBezTo>
                <a:cubicBezTo>
                  <a:pt x="1492" y="2452"/>
                  <a:pt x="1492" y="2452"/>
                  <a:pt x="1492" y="2452"/>
                </a:cubicBezTo>
                <a:close/>
                <a:moveTo>
                  <a:pt x="2822" y="1684"/>
                </a:moveTo>
                <a:cubicBezTo>
                  <a:pt x="3756" y="1143"/>
                  <a:pt x="3756" y="1143"/>
                  <a:pt x="3756" y="1143"/>
                </a:cubicBezTo>
                <a:cubicBezTo>
                  <a:pt x="3756" y="1021"/>
                  <a:pt x="3756" y="1021"/>
                  <a:pt x="3756" y="1021"/>
                </a:cubicBezTo>
                <a:cubicBezTo>
                  <a:pt x="2818" y="1567"/>
                  <a:pt x="2818" y="1567"/>
                  <a:pt x="2818" y="1567"/>
                </a:cubicBezTo>
                <a:cubicBezTo>
                  <a:pt x="2822" y="1684"/>
                  <a:pt x="2822" y="1684"/>
                  <a:pt x="2822" y="1684"/>
                </a:cubicBezTo>
                <a:close/>
                <a:moveTo>
                  <a:pt x="3756" y="1199"/>
                </a:moveTo>
                <a:cubicBezTo>
                  <a:pt x="3756" y="1302"/>
                  <a:pt x="3756" y="1302"/>
                  <a:pt x="3756" y="1302"/>
                </a:cubicBezTo>
                <a:cubicBezTo>
                  <a:pt x="2826" y="1840"/>
                  <a:pt x="2826" y="1840"/>
                  <a:pt x="2826" y="1840"/>
                </a:cubicBezTo>
                <a:cubicBezTo>
                  <a:pt x="2823" y="1738"/>
                  <a:pt x="2823" y="1738"/>
                  <a:pt x="2823" y="1738"/>
                </a:cubicBezTo>
                <a:cubicBezTo>
                  <a:pt x="3756" y="1199"/>
                  <a:pt x="3756" y="1199"/>
                  <a:pt x="3756" y="1199"/>
                </a:cubicBezTo>
                <a:close/>
                <a:moveTo>
                  <a:pt x="2354" y="2010"/>
                </a:moveTo>
                <a:cubicBezTo>
                  <a:pt x="2354" y="2113"/>
                  <a:pt x="2354" y="2113"/>
                  <a:pt x="2354" y="2113"/>
                </a:cubicBezTo>
                <a:cubicBezTo>
                  <a:pt x="1491" y="2612"/>
                  <a:pt x="1491" y="2612"/>
                  <a:pt x="1491" y="2612"/>
                </a:cubicBezTo>
                <a:cubicBezTo>
                  <a:pt x="1492" y="2508"/>
                  <a:pt x="1492" y="2508"/>
                  <a:pt x="1492" y="2508"/>
                </a:cubicBezTo>
                <a:cubicBezTo>
                  <a:pt x="2354" y="2010"/>
                  <a:pt x="2354" y="2010"/>
                  <a:pt x="2354" y="2010"/>
                </a:cubicBezTo>
                <a:close/>
                <a:moveTo>
                  <a:pt x="3756" y="1358"/>
                </a:moveTo>
                <a:cubicBezTo>
                  <a:pt x="3756" y="1462"/>
                  <a:pt x="3756" y="1462"/>
                  <a:pt x="3756" y="1462"/>
                </a:cubicBezTo>
                <a:cubicBezTo>
                  <a:pt x="2831" y="2006"/>
                  <a:pt x="2831" y="2006"/>
                  <a:pt x="2831" y="2006"/>
                </a:cubicBezTo>
                <a:cubicBezTo>
                  <a:pt x="2828" y="1894"/>
                  <a:pt x="2828" y="1894"/>
                  <a:pt x="2828" y="1894"/>
                </a:cubicBezTo>
                <a:cubicBezTo>
                  <a:pt x="3756" y="1358"/>
                  <a:pt x="3756" y="1358"/>
                  <a:pt x="3756" y="1358"/>
                </a:cubicBezTo>
                <a:close/>
                <a:moveTo>
                  <a:pt x="2354" y="2169"/>
                </a:moveTo>
                <a:cubicBezTo>
                  <a:pt x="2354" y="2288"/>
                  <a:pt x="2354" y="2288"/>
                  <a:pt x="2354" y="2288"/>
                </a:cubicBezTo>
                <a:cubicBezTo>
                  <a:pt x="1491" y="2795"/>
                  <a:pt x="1491" y="2795"/>
                  <a:pt x="1491" y="2795"/>
                </a:cubicBezTo>
                <a:cubicBezTo>
                  <a:pt x="1491" y="2667"/>
                  <a:pt x="1491" y="2667"/>
                  <a:pt x="1491" y="2667"/>
                </a:cubicBezTo>
                <a:cubicBezTo>
                  <a:pt x="2354" y="2169"/>
                  <a:pt x="2354" y="2169"/>
                  <a:pt x="2354" y="2169"/>
                </a:cubicBezTo>
                <a:close/>
                <a:moveTo>
                  <a:pt x="181" y="1657"/>
                </a:moveTo>
                <a:cubicBezTo>
                  <a:pt x="1311" y="2478"/>
                  <a:pt x="1311" y="2478"/>
                  <a:pt x="1311" y="2478"/>
                </a:cubicBezTo>
                <a:cubicBezTo>
                  <a:pt x="1311" y="2577"/>
                  <a:pt x="1311" y="2577"/>
                  <a:pt x="1311" y="2577"/>
                </a:cubicBezTo>
                <a:cubicBezTo>
                  <a:pt x="181" y="1756"/>
                  <a:pt x="181" y="1756"/>
                  <a:pt x="181" y="1756"/>
                </a:cubicBezTo>
                <a:cubicBezTo>
                  <a:pt x="181" y="1657"/>
                  <a:pt x="181" y="1657"/>
                  <a:pt x="181" y="1657"/>
                </a:cubicBezTo>
                <a:close/>
                <a:moveTo>
                  <a:pt x="181" y="1816"/>
                </a:moveTo>
                <a:cubicBezTo>
                  <a:pt x="1311" y="2637"/>
                  <a:pt x="1311" y="2637"/>
                  <a:pt x="1311" y="2637"/>
                </a:cubicBezTo>
                <a:cubicBezTo>
                  <a:pt x="1311" y="2768"/>
                  <a:pt x="1311" y="2768"/>
                  <a:pt x="1311" y="2768"/>
                </a:cubicBezTo>
                <a:cubicBezTo>
                  <a:pt x="181" y="1890"/>
                  <a:pt x="181" y="1890"/>
                  <a:pt x="181" y="1890"/>
                </a:cubicBezTo>
                <a:cubicBezTo>
                  <a:pt x="181" y="1816"/>
                  <a:pt x="181" y="1816"/>
                  <a:pt x="181" y="1816"/>
                </a:cubicBezTo>
                <a:close/>
                <a:moveTo>
                  <a:pt x="2354" y="2497"/>
                </a:moveTo>
                <a:cubicBezTo>
                  <a:pt x="1397" y="3063"/>
                  <a:pt x="1397" y="3063"/>
                  <a:pt x="1397" y="3063"/>
                </a:cubicBezTo>
                <a:cubicBezTo>
                  <a:pt x="0" y="1978"/>
                  <a:pt x="0" y="1978"/>
                  <a:pt x="0" y="1978"/>
                </a:cubicBezTo>
                <a:cubicBezTo>
                  <a:pt x="0" y="1935"/>
                  <a:pt x="0" y="1935"/>
                  <a:pt x="0" y="1935"/>
                </a:cubicBezTo>
                <a:cubicBezTo>
                  <a:pt x="0" y="1277"/>
                  <a:pt x="0" y="1277"/>
                  <a:pt x="0" y="1277"/>
                </a:cubicBezTo>
                <a:cubicBezTo>
                  <a:pt x="1127" y="720"/>
                  <a:pt x="1127" y="720"/>
                  <a:pt x="1127" y="720"/>
                </a:cubicBezTo>
                <a:cubicBezTo>
                  <a:pt x="1094" y="696"/>
                  <a:pt x="1076" y="683"/>
                  <a:pt x="1078" y="686"/>
                </a:cubicBezTo>
                <a:cubicBezTo>
                  <a:pt x="1521" y="446"/>
                  <a:pt x="1521" y="446"/>
                  <a:pt x="1521" y="446"/>
                </a:cubicBezTo>
                <a:cubicBezTo>
                  <a:pt x="1586" y="493"/>
                  <a:pt x="1586" y="493"/>
                  <a:pt x="1586" y="493"/>
                </a:cubicBezTo>
                <a:cubicBezTo>
                  <a:pt x="2585" y="0"/>
                  <a:pt x="2585" y="0"/>
                  <a:pt x="2585" y="0"/>
                </a:cubicBezTo>
                <a:cubicBezTo>
                  <a:pt x="3938" y="816"/>
                  <a:pt x="3938" y="816"/>
                  <a:pt x="3938" y="816"/>
                </a:cubicBezTo>
                <a:cubicBezTo>
                  <a:pt x="3938" y="1568"/>
                  <a:pt x="3938" y="1568"/>
                  <a:pt x="3938" y="1568"/>
                </a:cubicBezTo>
                <a:cubicBezTo>
                  <a:pt x="2838" y="2212"/>
                  <a:pt x="2838" y="2212"/>
                  <a:pt x="2838" y="2212"/>
                </a:cubicBezTo>
                <a:cubicBezTo>
                  <a:pt x="2839" y="2273"/>
                  <a:pt x="2839" y="2273"/>
                  <a:pt x="2839" y="2273"/>
                </a:cubicBezTo>
                <a:cubicBezTo>
                  <a:pt x="2354" y="2557"/>
                  <a:pt x="2354" y="2557"/>
                  <a:pt x="2354" y="2557"/>
                </a:cubicBezTo>
                <a:cubicBezTo>
                  <a:pt x="2354" y="2497"/>
                  <a:pt x="2354" y="2497"/>
                  <a:pt x="2354" y="2497"/>
                </a:cubicBezTo>
                <a:close/>
                <a:moveTo>
                  <a:pt x="1290" y="841"/>
                </a:moveTo>
                <a:cubicBezTo>
                  <a:pt x="1597" y="1071"/>
                  <a:pt x="2147" y="1491"/>
                  <a:pt x="2338" y="1637"/>
                </a:cubicBezTo>
                <a:cubicBezTo>
                  <a:pt x="1407" y="2179"/>
                  <a:pt x="1407" y="2179"/>
                  <a:pt x="1407" y="2179"/>
                </a:cubicBezTo>
                <a:cubicBezTo>
                  <a:pt x="265" y="1347"/>
                  <a:pt x="265" y="1347"/>
                  <a:pt x="265" y="1347"/>
                </a:cubicBezTo>
                <a:cubicBezTo>
                  <a:pt x="1290" y="841"/>
                  <a:pt x="1290" y="841"/>
                  <a:pt x="1290" y="841"/>
                </a:cubicBezTo>
                <a:close/>
                <a:moveTo>
                  <a:pt x="2794" y="1372"/>
                </a:moveTo>
                <a:cubicBezTo>
                  <a:pt x="3669" y="863"/>
                  <a:pt x="3669" y="863"/>
                  <a:pt x="3669" y="863"/>
                </a:cubicBezTo>
                <a:cubicBezTo>
                  <a:pt x="2579" y="204"/>
                  <a:pt x="2579" y="204"/>
                  <a:pt x="2579" y="204"/>
                </a:cubicBezTo>
                <a:cubicBezTo>
                  <a:pt x="1751" y="613"/>
                  <a:pt x="1751" y="613"/>
                  <a:pt x="1751" y="613"/>
                </a:cubicBezTo>
                <a:lnTo>
                  <a:pt x="2794" y="13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请点击这里添加相关标题</a:t>
            </a:r>
          </a:p>
        </p:txBody>
      </p:sp>
      <p:sp>
        <p:nvSpPr>
          <p:cNvPr id="3" name="Freeform 6"/>
          <p:cNvSpPr/>
          <p:nvPr/>
        </p:nvSpPr>
        <p:spPr bwMode="auto">
          <a:xfrm>
            <a:off x="5050359" y="2368611"/>
            <a:ext cx="1089185" cy="1256924"/>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880" tIns="60940" rIns="121880" bIns="6094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600">
              <a:solidFill>
                <a:srgbClr val="FFFFFF"/>
              </a:solidFill>
              <a:cs typeface="+mn-ea"/>
            </a:endParaRPr>
          </a:p>
        </p:txBody>
      </p:sp>
      <p:sp>
        <p:nvSpPr>
          <p:cNvPr id="4" name="Freeform 7"/>
          <p:cNvSpPr/>
          <p:nvPr/>
        </p:nvSpPr>
        <p:spPr bwMode="auto">
          <a:xfrm>
            <a:off x="2791588" y="2368611"/>
            <a:ext cx="1087929" cy="1256924"/>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880" tIns="60940" rIns="121880" bIns="6094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600">
              <a:solidFill>
                <a:srgbClr val="FFFFFF"/>
              </a:solidFill>
              <a:cs typeface="+mn-ea"/>
            </a:endParaRPr>
          </a:p>
        </p:txBody>
      </p:sp>
      <p:sp>
        <p:nvSpPr>
          <p:cNvPr id="5" name="Freeform 8"/>
          <p:cNvSpPr/>
          <p:nvPr/>
        </p:nvSpPr>
        <p:spPr bwMode="auto">
          <a:xfrm>
            <a:off x="3355653" y="1386952"/>
            <a:ext cx="1087929" cy="1258180"/>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880" tIns="60940" rIns="121880" bIns="6094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600">
              <a:solidFill>
                <a:srgbClr val="FFFFFF"/>
              </a:solidFill>
              <a:cs typeface="+mn-ea"/>
            </a:endParaRPr>
          </a:p>
        </p:txBody>
      </p:sp>
      <p:sp>
        <p:nvSpPr>
          <p:cNvPr id="6" name="Freeform 9"/>
          <p:cNvSpPr/>
          <p:nvPr/>
        </p:nvSpPr>
        <p:spPr bwMode="auto">
          <a:xfrm>
            <a:off x="4487550" y="1386952"/>
            <a:ext cx="1087929" cy="1258180"/>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880" tIns="60940" rIns="121880" bIns="6094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600">
              <a:solidFill>
                <a:srgbClr val="FFFFFF"/>
              </a:solidFill>
              <a:cs typeface="+mn-ea"/>
            </a:endParaRPr>
          </a:p>
        </p:txBody>
      </p:sp>
      <p:sp>
        <p:nvSpPr>
          <p:cNvPr id="7" name="Freeform 10"/>
          <p:cNvSpPr/>
          <p:nvPr/>
        </p:nvSpPr>
        <p:spPr bwMode="auto">
          <a:xfrm>
            <a:off x="3355653" y="3343983"/>
            <a:ext cx="1087929" cy="1258180"/>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880" tIns="60940" rIns="121880" bIns="6094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600">
              <a:solidFill>
                <a:srgbClr val="FFFFFF"/>
              </a:solidFill>
              <a:cs typeface="+mn-ea"/>
            </a:endParaRPr>
          </a:p>
        </p:txBody>
      </p:sp>
      <p:sp>
        <p:nvSpPr>
          <p:cNvPr id="8" name="Freeform 11"/>
          <p:cNvSpPr/>
          <p:nvPr/>
        </p:nvSpPr>
        <p:spPr bwMode="auto">
          <a:xfrm>
            <a:off x="4487550" y="3343983"/>
            <a:ext cx="1087929" cy="1258180"/>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880" tIns="60940" rIns="121880" bIns="6094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600">
              <a:solidFill>
                <a:srgbClr val="FFFFFF"/>
              </a:solidFill>
              <a:cs typeface="+mn-ea"/>
            </a:endParaRPr>
          </a:p>
        </p:txBody>
      </p:sp>
      <p:sp>
        <p:nvSpPr>
          <p:cNvPr id="16" name="KSO_Shape"/>
          <p:cNvSpPr/>
          <p:nvPr/>
        </p:nvSpPr>
        <p:spPr bwMode="auto">
          <a:xfrm>
            <a:off x="3697134" y="1814630"/>
            <a:ext cx="404966" cy="402824"/>
          </a:xfrm>
          <a:custGeom>
            <a:avLst/>
            <a:gdLst>
              <a:gd name="T0" fmla="*/ 1739922 w 3900"/>
              <a:gd name="T1" fmla="*/ 1325301 h 3882"/>
              <a:gd name="T2" fmla="*/ 1421390 w 3900"/>
              <a:gd name="T3" fmla="*/ 1325762 h 3882"/>
              <a:gd name="T4" fmla="*/ 1209497 w 3900"/>
              <a:gd name="T5" fmla="*/ 1133268 h 3882"/>
              <a:gd name="T6" fmla="*/ 1430623 w 3900"/>
              <a:gd name="T7" fmla="*/ 931542 h 3882"/>
              <a:gd name="T8" fmla="*/ 1739922 w 3900"/>
              <a:gd name="T9" fmla="*/ 931542 h 3882"/>
              <a:gd name="T10" fmla="*/ 1800397 w 3900"/>
              <a:gd name="T11" fmla="*/ 987859 h 3882"/>
              <a:gd name="T12" fmla="*/ 1800397 w 3900"/>
              <a:gd name="T13" fmla="*/ 1265291 h 3882"/>
              <a:gd name="T14" fmla="*/ 1739922 w 3900"/>
              <a:gd name="T15" fmla="*/ 1325301 h 3882"/>
              <a:gd name="T16" fmla="*/ 1371533 w 3900"/>
              <a:gd name="T17" fmla="*/ 1047869 h 3882"/>
              <a:gd name="T18" fmla="*/ 1286591 w 3900"/>
              <a:gd name="T19" fmla="*/ 1133268 h 3882"/>
              <a:gd name="T20" fmla="*/ 1371533 w 3900"/>
              <a:gd name="T21" fmla="*/ 1218206 h 3882"/>
              <a:gd name="T22" fmla="*/ 1456937 w 3900"/>
              <a:gd name="T23" fmla="*/ 1133268 h 3882"/>
              <a:gd name="T24" fmla="*/ 1371533 w 3900"/>
              <a:gd name="T25" fmla="*/ 1047869 h 3882"/>
              <a:gd name="T26" fmla="*/ 1202111 w 3900"/>
              <a:gd name="T27" fmla="*/ 1361307 h 3882"/>
              <a:gd name="T28" fmla="*/ 1728381 w 3900"/>
              <a:gd name="T29" fmla="*/ 1364077 h 3882"/>
              <a:gd name="T30" fmla="*/ 1728381 w 3900"/>
              <a:gd name="T31" fmla="*/ 1492406 h 3882"/>
              <a:gd name="T32" fmla="*/ 1440318 w 3900"/>
              <a:gd name="T33" fmla="*/ 1791995 h 3882"/>
              <a:gd name="T34" fmla="*/ 300066 w 3900"/>
              <a:gd name="T35" fmla="*/ 1791995 h 3882"/>
              <a:gd name="T36" fmla="*/ 0 w 3900"/>
              <a:gd name="T37" fmla="*/ 1492406 h 3882"/>
              <a:gd name="T38" fmla="*/ 0 w 3900"/>
              <a:gd name="T39" fmla="*/ 774131 h 3882"/>
              <a:gd name="T40" fmla="*/ 300066 w 3900"/>
              <a:gd name="T41" fmla="*/ 462078 h 3882"/>
              <a:gd name="T42" fmla="*/ 1440318 w 3900"/>
              <a:gd name="T43" fmla="*/ 462078 h 3882"/>
              <a:gd name="T44" fmla="*/ 1728381 w 3900"/>
              <a:gd name="T45" fmla="*/ 774131 h 3882"/>
              <a:gd name="T46" fmla="*/ 1728381 w 3900"/>
              <a:gd name="T47" fmla="*/ 895998 h 3882"/>
              <a:gd name="T48" fmla="*/ 1200265 w 3900"/>
              <a:gd name="T49" fmla="*/ 895998 h 3882"/>
              <a:gd name="T50" fmla="*/ 1202111 w 3900"/>
              <a:gd name="T51" fmla="*/ 1361307 h 3882"/>
              <a:gd name="T52" fmla="*/ 1053925 w 3900"/>
              <a:gd name="T53" fmla="*/ 183262 h 3882"/>
              <a:gd name="T54" fmla="*/ 536426 w 3900"/>
              <a:gd name="T55" fmla="*/ 393297 h 3882"/>
              <a:gd name="T56" fmla="*/ 243746 w 3900"/>
              <a:gd name="T57" fmla="*/ 393297 h 3882"/>
              <a:gd name="T58" fmla="*/ 1089471 w 3900"/>
              <a:gd name="T59" fmla="*/ 0 h 3882"/>
              <a:gd name="T60" fmla="*/ 1396923 w 3900"/>
              <a:gd name="T61" fmla="*/ 393297 h 3882"/>
              <a:gd name="T62" fmla="*/ 1207651 w 3900"/>
              <a:gd name="T63" fmla="*/ 393297 h 3882"/>
              <a:gd name="T64" fmla="*/ 1053925 w 3900"/>
              <a:gd name="T65" fmla="*/ 183262 h 38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00" h="3882">
                <a:moveTo>
                  <a:pt x="3769" y="2871"/>
                </a:moveTo>
                <a:cubicBezTo>
                  <a:pt x="3769" y="2871"/>
                  <a:pt x="3443" y="2872"/>
                  <a:pt x="3079" y="2872"/>
                </a:cubicBezTo>
                <a:cubicBezTo>
                  <a:pt x="2808" y="2872"/>
                  <a:pt x="2620" y="2800"/>
                  <a:pt x="2620" y="2455"/>
                </a:cubicBezTo>
                <a:cubicBezTo>
                  <a:pt x="2620" y="2135"/>
                  <a:pt x="2802" y="2018"/>
                  <a:pt x="3099" y="2018"/>
                </a:cubicBezTo>
                <a:cubicBezTo>
                  <a:pt x="3769" y="2018"/>
                  <a:pt x="3769" y="2018"/>
                  <a:pt x="3769" y="2018"/>
                </a:cubicBezTo>
                <a:cubicBezTo>
                  <a:pt x="3841" y="2018"/>
                  <a:pt x="3900" y="2068"/>
                  <a:pt x="3900" y="2140"/>
                </a:cubicBezTo>
                <a:cubicBezTo>
                  <a:pt x="3900" y="2741"/>
                  <a:pt x="3900" y="2741"/>
                  <a:pt x="3900" y="2741"/>
                </a:cubicBezTo>
                <a:cubicBezTo>
                  <a:pt x="3900" y="2813"/>
                  <a:pt x="3841" y="2871"/>
                  <a:pt x="3769" y="2871"/>
                </a:cubicBezTo>
                <a:close/>
                <a:moveTo>
                  <a:pt x="2971" y="2270"/>
                </a:moveTo>
                <a:cubicBezTo>
                  <a:pt x="2869" y="2270"/>
                  <a:pt x="2787" y="2353"/>
                  <a:pt x="2787" y="2455"/>
                </a:cubicBezTo>
                <a:cubicBezTo>
                  <a:pt x="2787" y="2557"/>
                  <a:pt x="2869" y="2639"/>
                  <a:pt x="2971" y="2639"/>
                </a:cubicBezTo>
                <a:cubicBezTo>
                  <a:pt x="3073" y="2639"/>
                  <a:pt x="3156" y="2557"/>
                  <a:pt x="3156" y="2455"/>
                </a:cubicBezTo>
                <a:cubicBezTo>
                  <a:pt x="3156" y="2353"/>
                  <a:pt x="3073" y="2270"/>
                  <a:pt x="2971" y="2270"/>
                </a:cubicBezTo>
                <a:close/>
                <a:moveTo>
                  <a:pt x="2604" y="2949"/>
                </a:moveTo>
                <a:cubicBezTo>
                  <a:pt x="2640" y="2949"/>
                  <a:pt x="3508" y="2955"/>
                  <a:pt x="3744" y="2955"/>
                </a:cubicBezTo>
                <a:cubicBezTo>
                  <a:pt x="3744" y="3105"/>
                  <a:pt x="3744" y="3233"/>
                  <a:pt x="3744" y="3233"/>
                </a:cubicBezTo>
                <a:cubicBezTo>
                  <a:pt x="3744" y="3592"/>
                  <a:pt x="3478" y="3882"/>
                  <a:pt x="3120" y="3882"/>
                </a:cubicBezTo>
                <a:cubicBezTo>
                  <a:pt x="650" y="3882"/>
                  <a:pt x="650" y="3882"/>
                  <a:pt x="650" y="3882"/>
                </a:cubicBezTo>
                <a:cubicBezTo>
                  <a:pt x="291" y="3882"/>
                  <a:pt x="0" y="3592"/>
                  <a:pt x="0" y="3233"/>
                </a:cubicBezTo>
                <a:cubicBezTo>
                  <a:pt x="0" y="1677"/>
                  <a:pt x="0" y="1677"/>
                  <a:pt x="0" y="1677"/>
                </a:cubicBezTo>
                <a:cubicBezTo>
                  <a:pt x="0" y="1318"/>
                  <a:pt x="291" y="1001"/>
                  <a:pt x="650" y="1001"/>
                </a:cubicBezTo>
                <a:cubicBezTo>
                  <a:pt x="3120" y="1001"/>
                  <a:pt x="3120" y="1001"/>
                  <a:pt x="3120" y="1001"/>
                </a:cubicBezTo>
                <a:cubicBezTo>
                  <a:pt x="3478" y="1001"/>
                  <a:pt x="3744" y="1318"/>
                  <a:pt x="3744" y="1677"/>
                </a:cubicBezTo>
                <a:cubicBezTo>
                  <a:pt x="3744" y="1677"/>
                  <a:pt x="3744" y="1783"/>
                  <a:pt x="3744" y="1941"/>
                </a:cubicBezTo>
                <a:cubicBezTo>
                  <a:pt x="3488" y="1941"/>
                  <a:pt x="2925" y="1941"/>
                  <a:pt x="2600" y="1941"/>
                </a:cubicBezTo>
                <a:cubicBezTo>
                  <a:pt x="2339" y="1941"/>
                  <a:pt x="2339" y="2949"/>
                  <a:pt x="2604" y="2949"/>
                </a:cubicBezTo>
                <a:close/>
                <a:moveTo>
                  <a:pt x="2283" y="397"/>
                </a:moveTo>
                <a:cubicBezTo>
                  <a:pt x="1162" y="852"/>
                  <a:pt x="1162" y="852"/>
                  <a:pt x="1162" y="852"/>
                </a:cubicBezTo>
                <a:cubicBezTo>
                  <a:pt x="528" y="852"/>
                  <a:pt x="528" y="852"/>
                  <a:pt x="528" y="852"/>
                </a:cubicBezTo>
                <a:cubicBezTo>
                  <a:pt x="2360" y="0"/>
                  <a:pt x="2360" y="0"/>
                  <a:pt x="2360" y="0"/>
                </a:cubicBezTo>
                <a:cubicBezTo>
                  <a:pt x="3026" y="852"/>
                  <a:pt x="3026" y="852"/>
                  <a:pt x="3026" y="852"/>
                </a:cubicBezTo>
                <a:cubicBezTo>
                  <a:pt x="2616" y="852"/>
                  <a:pt x="2616" y="852"/>
                  <a:pt x="2616" y="852"/>
                </a:cubicBezTo>
                <a:lnTo>
                  <a:pt x="2283" y="39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17" name="KSO_Shape"/>
          <p:cNvSpPr/>
          <p:nvPr/>
        </p:nvSpPr>
        <p:spPr bwMode="auto">
          <a:xfrm>
            <a:off x="4872734" y="1814630"/>
            <a:ext cx="317560" cy="402824"/>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18" name="KSO_Shape"/>
          <p:cNvSpPr/>
          <p:nvPr/>
        </p:nvSpPr>
        <p:spPr bwMode="auto">
          <a:xfrm>
            <a:off x="5451740" y="2853862"/>
            <a:ext cx="286422" cy="286422"/>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19" name="KSO_Shape"/>
          <p:cNvSpPr/>
          <p:nvPr/>
        </p:nvSpPr>
        <p:spPr bwMode="auto">
          <a:xfrm>
            <a:off x="4852853" y="3837589"/>
            <a:ext cx="357322" cy="270968"/>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20" name="KSO_Shape"/>
          <p:cNvSpPr/>
          <p:nvPr/>
        </p:nvSpPr>
        <p:spPr bwMode="auto">
          <a:xfrm>
            <a:off x="3741584" y="3815304"/>
            <a:ext cx="316066" cy="315538"/>
          </a:xfrm>
          <a:custGeom>
            <a:avLst/>
            <a:gdLst>
              <a:gd name="T0" fmla="*/ 951907 w 1454150"/>
              <a:gd name="T1" fmla="*/ 902365 h 1452563"/>
              <a:gd name="T2" fmla="*/ 1118156 w 1454150"/>
              <a:gd name="T3" fmla="*/ 484289 h 1452563"/>
              <a:gd name="T4" fmla="*/ 1047798 w 1454150"/>
              <a:gd name="T5" fmla="*/ 1245613 h 1452563"/>
              <a:gd name="T6" fmla="*/ 619108 w 1454150"/>
              <a:gd name="T7" fmla="*/ 925525 h 1452563"/>
              <a:gd name="T8" fmla="*/ 831506 w 1454150"/>
              <a:gd name="T9" fmla="*/ 168280 h 1452563"/>
              <a:gd name="T10" fmla="*/ 661755 w 1454150"/>
              <a:gd name="T11" fmla="*/ 214282 h 1452563"/>
              <a:gd name="T12" fmla="*/ 508952 w 1454150"/>
              <a:gd name="T13" fmla="*/ 294415 h 1452563"/>
              <a:gd name="T14" fmla="*/ 378444 w 1454150"/>
              <a:gd name="T15" fmla="*/ 404820 h 1452563"/>
              <a:gd name="T16" fmla="*/ 274394 w 1454150"/>
              <a:gd name="T17" fmla="*/ 540454 h 1452563"/>
              <a:gd name="T18" fmla="*/ 201262 w 1454150"/>
              <a:gd name="T19" fmla="*/ 697159 h 1452563"/>
              <a:gd name="T20" fmla="*/ 163804 w 1454150"/>
              <a:gd name="T21" fmla="*/ 870186 h 1452563"/>
              <a:gd name="T22" fmla="*/ 165884 w 1454150"/>
              <a:gd name="T23" fmla="*/ 1052117 h 1452563"/>
              <a:gd name="T24" fmla="*/ 207504 w 1454150"/>
              <a:gd name="T25" fmla="*/ 1223069 h 1452563"/>
              <a:gd name="T26" fmla="*/ 284501 w 1454150"/>
              <a:gd name="T27" fmla="*/ 1377696 h 1452563"/>
              <a:gd name="T28" fmla="*/ 391821 w 1454150"/>
              <a:gd name="T29" fmla="*/ 1510954 h 1452563"/>
              <a:gd name="T30" fmla="*/ 525005 w 1454150"/>
              <a:gd name="T31" fmla="*/ 1618095 h 1452563"/>
              <a:gd name="T32" fmla="*/ 679890 w 1454150"/>
              <a:gd name="T33" fmla="*/ 1694667 h 1452563"/>
              <a:gd name="T34" fmla="*/ 851424 w 1454150"/>
              <a:gd name="T35" fmla="*/ 1736217 h 1452563"/>
              <a:gd name="T36" fmla="*/ 1033361 w 1454150"/>
              <a:gd name="T37" fmla="*/ 1738591 h 1452563"/>
              <a:gd name="T38" fmla="*/ 1206679 w 1454150"/>
              <a:gd name="T39" fmla="*/ 1700899 h 1452563"/>
              <a:gd name="T40" fmla="*/ 1363645 w 1454150"/>
              <a:gd name="T41" fmla="*/ 1628186 h 1452563"/>
              <a:gd name="T42" fmla="*/ 1499503 w 1454150"/>
              <a:gd name="T43" fmla="*/ 1524013 h 1452563"/>
              <a:gd name="T44" fmla="*/ 1610093 w 1454150"/>
              <a:gd name="T45" fmla="*/ 1393723 h 1452563"/>
              <a:gd name="T46" fmla="*/ 1690361 w 1454150"/>
              <a:gd name="T47" fmla="*/ 1241172 h 1452563"/>
              <a:gd name="T48" fmla="*/ 1736439 w 1454150"/>
              <a:gd name="T49" fmla="*/ 1071706 h 1452563"/>
              <a:gd name="T50" fmla="*/ 1742980 w 1454150"/>
              <a:gd name="T51" fmla="*/ 890070 h 1452563"/>
              <a:gd name="T52" fmla="*/ 1709982 w 1454150"/>
              <a:gd name="T53" fmla="*/ 715559 h 1452563"/>
              <a:gd name="T54" fmla="*/ 1640417 w 1454150"/>
              <a:gd name="T55" fmla="*/ 556777 h 1452563"/>
              <a:gd name="T56" fmla="*/ 1539341 w 1454150"/>
              <a:gd name="T57" fmla="*/ 418770 h 1452563"/>
              <a:gd name="T58" fmla="*/ 1411508 w 1454150"/>
              <a:gd name="T59" fmla="*/ 305693 h 1452563"/>
              <a:gd name="T60" fmla="*/ 1261379 w 1454150"/>
              <a:gd name="T61" fmla="*/ 221702 h 1452563"/>
              <a:gd name="T62" fmla="*/ 1092819 w 1454150"/>
              <a:gd name="T63" fmla="*/ 171842 h 1452563"/>
              <a:gd name="T64" fmla="*/ 976877 w 1454150"/>
              <a:gd name="T65" fmla="*/ 297 h 1452563"/>
              <a:gd name="T66" fmla="*/ 1190328 w 1454150"/>
              <a:gd name="T67" fmla="*/ 29976 h 1452563"/>
              <a:gd name="T68" fmla="*/ 1385941 w 1454150"/>
              <a:gd name="T69" fmla="*/ 104174 h 1452563"/>
              <a:gd name="T70" fmla="*/ 1558366 w 1454150"/>
              <a:gd name="T71" fmla="*/ 216953 h 1452563"/>
              <a:gd name="T72" fmla="*/ 1701955 w 1454150"/>
              <a:gd name="T73" fmla="*/ 364160 h 1452563"/>
              <a:gd name="T74" fmla="*/ 1811058 w 1454150"/>
              <a:gd name="T75" fmla="*/ 538969 h 1452563"/>
              <a:gd name="T76" fmla="*/ 1880623 w 1454150"/>
              <a:gd name="T77" fmla="*/ 736334 h 1452563"/>
              <a:gd name="T78" fmla="*/ 1905000 w 1454150"/>
              <a:gd name="T79" fmla="*/ 950913 h 1452563"/>
              <a:gd name="T80" fmla="*/ 1880623 w 1454150"/>
              <a:gd name="T81" fmla="*/ 1165788 h 1452563"/>
              <a:gd name="T82" fmla="*/ 1811058 w 1454150"/>
              <a:gd name="T83" fmla="*/ 1363449 h 1452563"/>
              <a:gd name="T84" fmla="*/ 1701955 w 1454150"/>
              <a:gd name="T85" fmla="*/ 1538259 h 1452563"/>
              <a:gd name="T86" fmla="*/ 1558366 w 1454150"/>
              <a:gd name="T87" fmla="*/ 1684872 h 1452563"/>
              <a:gd name="T88" fmla="*/ 1385941 w 1454150"/>
              <a:gd name="T89" fmla="*/ 1798246 h 1452563"/>
              <a:gd name="T90" fmla="*/ 1190328 w 1454150"/>
              <a:gd name="T91" fmla="*/ 1872146 h 1452563"/>
              <a:gd name="T92" fmla="*/ 976877 w 1454150"/>
              <a:gd name="T93" fmla="*/ 1901529 h 1452563"/>
              <a:gd name="T94" fmla="*/ 760454 w 1454150"/>
              <a:gd name="T95" fmla="*/ 1882534 h 1452563"/>
              <a:gd name="T96" fmla="*/ 560679 w 1454150"/>
              <a:gd name="T97" fmla="*/ 1818131 h 1452563"/>
              <a:gd name="T98" fmla="*/ 382605 w 1454150"/>
              <a:gd name="T99" fmla="*/ 1713067 h 1452563"/>
              <a:gd name="T100" fmla="*/ 232179 w 1454150"/>
              <a:gd name="T101" fmla="*/ 1573280 h 1452563"/>
              <a:gd name="T102" fmla="*/ 115049 w 1454150"/>
              <a:gd name="T103" fmla="*/ 1404406 h 1452563"/>
              <a:gd name="T104" fmla="*/ 36269 w 1454150"/>
              <a:gd name="T105" fmla="*/ 1211493 h 1452563"/>
              <a:gd name="T106" fmla="*/ 1190 w 1454150"/>
              <a:gd name="T107" fmla="*/ 999883 h 1452563"/>
              <a:gd name="T108" fmla="*/ 14566 w 1454150"/>
              <a:gd name="T109" fmla="*/ 782633 h 1452563"/>
              <a:gd name="T110" fmla="*/ 74916 w 1454150"/>
              <a:gd name="T111" fmla="*/ 580816 h 1452563"/>
              <a:gd name="T112" fmla="*/ 175695 w 1454150"/>
              <a:gd name="T113" fmla="*/ 400369 h 1452563"/>
              <a:gd name="T114" fmla="*/ 312149 w 1454150"/>
              <a:gd name="T115" fmla="*/ 246929 h 1452563"/>
              <a:gd name="T116" fmla="*/ 478331 w 1454150"/>
              <a:gd name="T117" fmla="*/ 126136 h 1452563"/>
              <a:gd name="T118" fmla="*/ 669187 w 1454150"/>
              <a:gd name="T119" fmla="*/ 42738 h 1452563"/>
              <a:gd name="T120" fmla="*/ 879071 w 1454150"/>
              <a:gd name="T121" fmla="*/ 2671 h 14525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54150" h="1452563">
                <a:moveTo>
                  <a:pt x="425450" y="369887"/>
                </a:moveTo>
                <a:lnTo>
                  <a:pt x="603796" y="369887"/>
                </a:lnTo>
                <a:lnTo>
                  <a:pt x="680619" y="559934"/>
                </a:lnTo>
                <a:lnTo>
                  <a:pt x="687644" y="577396"/>
                </a:lnTo>
                <a:lnTo>
                  <a:pt x="693989" y="594178"/>
                </a:lnTo>
                <a:lnTo>
                  <a:pt x="699881" y="610507"/>
                </a:lnTo>
                <a:lnTo>
                  <a:pt x="705547" y="626835"/>
                </a:lnTo>
                <a:lnTo>
                  <a:pt x="715971" y="658132"/>
                </a:lnTo>
                <a:lnTo>
                  <a:pt x="726622" y="689202"/>
                </a:lnTo>
                <a:lnTo>
                  <a:pt x="728661" y="689202"/>
                </a:lnTo>
                <a:lnTo>
                  <a:pt x="734100" y="674234"/>
                </a:lnTo>
                <a:lnTo>
                  <a:pt x="739539" y="658812"/>
                </a:lnTo>
                <a:lnTo>
                  <a:pt x="750643" y="626609"/>
                </a:lnTo>
                <a:lnTo>
                  <a:pt x="756535" y="609827"/>
                </a:lnTo>
                <a:lnTo>
                  <a:pt x="762654" y="593044"/>
                </a:lnTo>
                <a:lnTo>
                  <a:pt x="768999" y="576035"/>
                </a:lnTo>
                <a:lnTo>
                  <a:pt x="775571" y="558573"/>
                </a:lnTo>
                <a:lnTo>
                  <a:pt x="853526" y="369887"/>
                </a:lnTo>
                <a:lnTo>
                  <a:pt x="1028700" y="369887"/>
                </a:lnTo>
                <a:lnTo>
                  <a:pt x="841289" y="706891"/>
                </a:lnTo>
                <a:lnTo>
                  <a:pt x="971820" y="706891"/>
                </a:lnTo>
                <a:lnTo>
                  <a:pt x="971820" y="791255"/>
                </a:lnTo>
                <a:lnTo>
                  <a:pt x="799819" y="791255"/>
                </a:lnTo>
                <a:lnTo>
                  <a:pt x="799819" y="867228"/>
                </a:lnTo>
                <a:lnTo>
                  <a:pt x="971820" y="867228"/>
                </a:lnTo>
                <a:lnTo>
                  <a:pt x="971820" y="951366"/>
                </a:lnTo>
                <a:lnTo>
                  <a:pt x="799819" y="951366"/>
                </a:lnTo>
                <a:lnTo>
                  <a:pt x="799819" y="1141412"/>
                </a:lnTo>
                <a:lnTo>
                  <a:pt x="643454" y="1141412"/>
                </a:lnTo>
                <a:lnTo>
                  <a:pt x="643454" y="951366"/>
                </a:lnTo>
                <a:lnTo>
                  <a:pt x="472586" y="951366"/>
                </a:lnTo>
                <a:lnTo>
                  <a:pt x="472586" y="867228"/>
                </a:lnTo>
                <a:lnTo>
                  <a:pt x="643454" y="867228"/>
                </a:lnTo>
                <a:lnTo>
                  <a:pt x="643454" y="791255"/>
                </a:lnTo>
                <a:lnTo>
                  <a:pt x="472586" y="791255"/>
                </a:lnTo>
                <a:lnTo>
                  <a:pt x="472586" y="706891"/>
                </a:lnTo>
                <a:lnTo>
                  <a:pt x="603796" y="706891"/>
                </a:lnTo>
                <a:lnTo>
                  <a:pt x="425450" y="369887"/>
                </a:lnTo>
                <a:close/>
                <a:moveTo>
                  <a:pt x="727075" y="121501"/>
                </a:moveTo>
                <a:lnTo>
                  <a:pt x="711417" y="121727"/>
                </a:lnTo>
                <a:lnTo>
                  <a:pt x="695986" y="122634"/>
                </a:lnTo>
                <a:lnTo>
                  <a:pt x="680555" y="123541"/>
                </a:lnTo>
                <a:lnTo>
                  <a:pt x="665351" y="124901"/>
                </a:lnTo>
                <a:lnTo>
                  <a:pt x="649920" y="126487"/>
                </a:lnTo>
                <a:lnTo>
                  <a:pt x="634716" y="128528"/>
                </a:lnTo>
                <a:lnTo>
                  <a:pt x="619739" y="131248"/>
                </a:lnTo>
                <a:lnTo>
                  <a:pt x="604988" y="133968"/>
                </a:lnTo>
                <a:lnTo>
                  <a:pt x="590238" y="137368"/>
                </a:lnTo>
                <a:lnTo>
                  <a:pt x="575715" y="140768"/>
                </a:lnTo>
                <a:lnTo>
                  <a:pt x="561418" y="144849"/>
                </a:lnTo>
                <a:lnTo>
                  <a:pt x="547122" y="148929"/>
                </a:lnTo>
                <a:lnTo>
                  <a:pt x="533052" y="153462"/>
                </a:lnTo>
                <a:lnTo>
                  <a:pt x="518983" y="158223"/>
                </a:lnTo>
                <a:lnTo>
                  <a:pt x="505140" y="163663"/>
                </a:lnTo>
                <a:lnTo>
                  <a:pt x="491525" y="169330"/>
                </a:lnTo>
                <a:lnTo>
                  <a:pt x="477909" y="175224"/>
                </a:lnTo>
                <a:lnTo>
                  <a:pt x="464747" y="181117"/>
                </a:lnTo>
                <a:lnTo>
                  <a:pt x="451585" y="187691"/>
                </a:lnTo>
                <a:lnTo>
                  <a:pt x="438651" y="194718"/>
                </a:lnTo>
                <a:lnTo>
                  <a:pt x="425716" y="201745"/>
                </a:lnTo>
                <a:lnTo>
                  <a:pt x="413235" y="209226"/>
                </a:lnTo>
                <a:lnTo>
                  <a:pt x="400754" y="216933"/>
                </a:lnTo>
                <a:lnTo>
                  <a:pt x="388500" y="224866"/>
                </a:lnTo>
                <a:lnTo>
                  <a:pt x="376699" y="233480"/>
                </a:lnTo>
                <a:lnTo>
                  <a:pt x="364899" y="241867"/>
                </a:lnTo>
                <a:lnTo>
                  <a:pt x="353553" y="250708"/>
                </a:lnTo>
                <a:lnTo>
                  <a:pt x="341979" y="259775"/>
                </a:lnTo>
                <a:lnTo>
                  <a:pt x="330860" y="269069"/>
                </a:lnTo>
                <a:lnTo>
                  <a:pt x="319968" y="278816"/>
                </a:lnTo>
                <a:lnTo>
                  <a:pt x="309529" y="288563"/>
                </a:lnTo>
                <a:lnTo>
                  <a:pt x="299090" y="298764"/>
                </a:lnTo>
                <a:lnTo>
                  <a:pt x="288879" y="309191"/>
                </a:lnTo>
                <a:lnTo>
                  <a:pt x="278894" y="319845"/>
                </a:lnTo>
                <a:lnTo>
                  <a:pt x="269363" y="330726"/>
                </a:lnTo>
                <a:lnTo>
                  <a:pt x="260059" y="341606"/>
                </a:lnTo>
                <a:lnTo>
                  <a:pt x="250982" y="353167"/>
                </a:lnTo>
                <a:lnTo>
                  <a:pt x="241905" y="364501"/>
                </a:lnTo>
                <a:lnTo>
                  <a:pt x="233281" y="376288"/>
                </a:lnTo>
                <a:lnTo>
                  <a:pt x="225112" y="388302"/>
                </a:lnTo>
                <a:lnTo>
                  <a:pt x="217169" y="400543"/>
                </a:lnTo>
                <a:lnTo>
                  <a:pt x="209454" y="412784"/>
                </a:lnTo>
                <a:lnTo>
                  <a:pt x="201965" y="425251"/>
                </a:lnTo>
                <a:lnTo>
                  <a:pt x="194704" y="438172"/>
                </a:lnTo>
                <a:lnTo>
                  <a:pt x="187896" y="451093"/>
                </a:lnTo>
                <a:lnTo>
                  <a:pt x="181315" y="464240"/>
                </a:lnTo>
                <a:lnTo>
                  <a:pt x="175415" y="477388"/>
                </a:lnTo>
                <a:lnTo>
                  <a:pt x="169288" y="490988"/>
                </a:lnTo>
                <a:lnTo>
                  <a:pt x="163842" y="504589"/>
                </a:lnTo>
                <a:lnTo>
                  <a:pt x="158395" y="518417"/>
                </a:lnTo>
                <a:lnTo>
                  <a:pt x="153630" y="532471"/>
                </a:lnTo>
                <a:lnTo>
                  <a:pt x="149091" y="546525"/>
                </a:lnTo>
                <a:lnTo>
                  <a:pt x="144553" y="560806"/>
                </a:lnTo>
                <a:lnTo>
                  <a:pt x="140922" y="575313"/>
                </a:lnTo>
                <a:lnTo>
                  <a:pt x="137064" y="589821"/>
                </a:lnTo>
                <a:lnTo>
                  <a:pt x="134114" y="604555"/>
                </a:lnTo>
                <a:lnTo>
                  <a:pt x="131391" y="619516"/>
                </a:lnTo>
                <a:lnTo>
                  <a:pt x="128668" y="634250"/>
                </a:lnTo>
                <a:lnTo>
                  <a:pt x="126625" y="649437"/>
                </a:lnTo>
                <a:lnTo>
                  <a:pt x="125037" y="664625"/>
                </a:lnTo>
                <a:lnTo>
                  <a:pt x="123675" y="679812"/>
                </a:lnTo>
                <a:lnTo>
                  <a:pt x="122541" y="695227"/>
                </a:lnTo>
                <a:lnTo>
                  <a:pt x="121860" y="710641"/>
                </a:lnTo>
                <a:lnTo>
                  <a:pt x="121633" y="726282"/>
                </a:lnTo>
                <a:lnTo>
                  <a:pt x="121860" y="741923"/>
                </a:lnTo>
                <a:lnTo>
                  <a:pt x="122541" y="757337"/>
                </a:lnTo>
                <a:lnTo>
                  <a:pt x="123675" y="772751"/>
                </a:lnTo>
                <a:lnTo>
                  <a:pt x="125037" y="788165"/>
                </a:lnTo>
                <a:lnTo>
                  <a:pt x="126625" y="803579"/>
                </a:lnTo>
                <a:lnTo>
                  <a:pt x="128668" y="818540"/>
                </a:lnTo>
                <a:lnTo>
                  <a:pt x="131391" y="833501"/>
                </a:lnTo>
                <a:lnTo>
                  <a:pt x="134114" y="848235"/>
                </a:lnTo>
                <a:lnTo>
                  <a:pt x="137064" y="862970"/>
                </a:lnTo>
                <a:lnTo>
                  <a:pt x="140922" y="877477"/>
                </a:lnTo>
                <a:lnTo>
                  <a:pt x="144553" y="891758"/>
                </a:lnTo>
                <a:lnTo>
                  <a:pt x="149091" y="906039"/>
                </a:lnTo>
                <a:lnTo>
                  <a:pt x="153630" y="920320"/>
                </a:lnTo>
                <a:lnTo>
                  <a:pt x="158395" y="934147"/>
                </a:lnTo>
                <a:lnTo>
                  <a:pt x="163842" y="947974"/>
                </a:lnTo>
                <a:lnTo>
                  <a:pt x="169288" y="961802"/>
                </a:lnTo>
                <a:lnTo>
                  <a:pt x="175415" y="975176"/>
                </a:lnTo>
                <a:lnTo>
                  <a:pt x="181315" y="988550"/>
                </a:lnTo>
                <a:lnTo>
                  <a:pt x="187896" y="1001471"/>
                </a:lnTo>
                <a:lnTo>
                  <a:pt x="194704" y="1014618"/>
                </a:lnTo>
                <a:lnTo>
                  <a:pt x="201965" y="1027312"/>
                </a:lnTo>
                <a:lnTo>
                  <a:pt x="209454" y="1039780"/>
                </a:lnTo>
                <a:lnTo>
                  <a:pt x="217169" y="1052247"/>
                </a:lnTo>
                <a:lnTo>
                  <a:pt x="225112" y="1064488"/>
                </a:lnTo>
                <a:lnTo>
                  <a:pt x="233281" y="1076275"/>
                </a:lnTo>
                <a:lnTo>
                  <a:pt x="241905" y="1088062"/>
                </a:lnTo>
                <a:lnTo>
                  <a:pt x="250982" y="1099850"/>
                </a:lnTo>
                <a:lnTo>
                  <a:pt x="260059" y="1110957"/>
                </a:lnTo>
                <a:lnTo>
                  <a:pt x="269363" y="1122064"/>
                </a:lnTo>
                <a:lnTo>
                  <a:pt x="278894" y="1132945"/>
                </a:lnTo>
                <a:lnTo>
                  <a:pt x="288879" y="1143372"/>
                </a:lnTo>
                <a:lnTo>
                  <a:pt x="299090" y="1154026"/>
                </a:lnTo>
                <a:lnTo>
                  <a:pt x="309529" y="1164000"/>
                </a:lnTo>
                <a:lnTo>
                  <a:pt x="319968" y="1173974"/>
                </a:lnTo>
                <a:lnTo>
                  <a:pt x="330860" y="1183495"/>
                </a:lnTo>
                <a:lnTo>
                  <a:pt x="341979" y="1193015"/>
                </a:lnTo>
                <a:lnTo>
                  <a:pt x="353553" y="1202082"/>
                </a:lnTo>
                <a:lnTo>
                  <a:pt x="364899" y="1210923"/>
                </a:lnTo>
                <a:lnTo>
                  <a:pt x="376699" y="1219537"/>
                </a:lnTo>
                <a:lnTo>
                  <a:pt x="388500" y="1227697"/>
                </a:lnTo>
                <a:lnTo>
                  <a:pt x="400754" y="1235858"/>
                </a:lnTo>
                <a:lnTo>
                  <a:pt x="413235" y="1243565"/>
                </a:lnTo>
                <a:lnTo>
                  <a:pt x="425716" y="1250818"/>
                </a:lnTo>
                <a:lnTo>
                  <a:pt x="438651" y="1258072"/>
                </a:lnTo>
                <a:lnTo>
                  <a:pt x="451585" y="1264873"/>
                </a:lnTo>
                <a:lnTo>
                  <a:pt x="464747" y="1271446"/>
                </a:lnTo>
                <a:lnTo>
                  <a:pt x="477909" y="1277793"/>
                </a:lnTo>
                <a:lnTo>
                  <a:pt x="491525" y="1283460"/>
                </a:lnTo>
                <a:lnTo>
                  <a:pt x="505140" y="1289127"/>
                </a:lnTo>
                <a:lnTo>
                  <a:pt x="518983" y="1294341"/>
                </a:lnTo>
                <a:lnTo>
                  <a:pt x="533052" y="1299101"/>
                </a:lnTo>
                <a:lnTo>
                  <a:pt x="547122" y="1303861"/>
                </a:lnTo>
                <a:lnTo>
                  <a:pt x="561418" y="1308168"/>
                </a:lnTo>
                <a:lnTo>
                  <a:pt x="575715" y="1312022"/>
                </a:lnTo>
                <a:lnTo>
                  <a:pt x="590238" y="1315649"/>
                </a:lnTo>
                <a:lnTo>
                  <a:pt x="604988" y="1318596"/>
                </a:lnTo>
                <a:lnTo>
                  <a:pt x="619739" y="1321769"/>
                </a:lnTo>
                <a:lnTo>
                  <a:pt x="634716" y="1324036"/>
                </a:lnTo>
                <a:lnTo>
                  <a:pt x="649920" y="1326076"/>
                </a:lnTo>
                <a:lnTo>
                  <a:pt x="665351" y="1327889"/>
                </a:lnTo>
                <a:lnTo>
                  <a:pt x="680555" y="1329250"/>
                </a:lnTo>
                <a:lnTo>
                  <a:pt x="695986" y="1330383"/>
                </a:lnTo>
                <a:lnTo>
                  <a:pt x="711417" y="1330836"/>
                </a:lnTo>
                <a:lnTo>
                  <a:pt x="727075" y="1331063"/>
                </a:lnTo>
                <a:lnTo>
                  <a:pt x="742733" y="1330836"/>
                </a:lnTo>
                <a:lnTo>
                  <a:pt x="758164" y="1330383"/>
                </a:lnTo>
                <a:lnTo>
                  <a:pt x="773595" y="1329250"/>
                </a:lnTo>
                <a:lnTo>
                  <a:pt x="788799" y="1327889"/>
                </a:lnTo>
                <a:lnTo>
                  <a:pt x="804003" y="1326076"/>
                </a:lnTo>
                <a:lnTo>
                  <a:pt x="819208" y="1324036"/>
                </a:lnTo>
                <a:lnTo>
                  <a:pt x="834185" y="1321769"/>
                </a:lnTo>
                <a:lnTo>
                  <a:pt x="848935" y="1318596"/>
                </a:lnTo>
                <a:lnTo>
                  <a:pt x="863685" y="1315649"/>
                </a:lnTo>
                <a:lnTo>
                  <a:pt x="878209" y="1312022"/>
                </a:lnTo>
                <a:lnTo>
                  <a:pt x="892732" y="1308168"/>
                </a:lnTo>
                <a:lnTo>
                  <a:pt x="907028" y="1303861"/>
                </a:lnTo>
                <a:lnTo>
                  <a:pt x="921098" y="1299101"/>
                </a:lnTo>
                <a:lnTo>
                  <a:pt x="935167" y="1294341"/>
                </a:lnTo>
                <a:lnTo>
                  <a:pt x="949010" y="1289127"/>
                </a:lnTo>
                <a:lnTo>
                  <a:pt x="962853" y="1283460"/>
                </a:lnTo>
                <a:lnTo>
                  <a:pt x="976014" y="1277793"/>
                </a:lnTo>
                <a:lnTo>
                  <a:pt x="989403" y="1271446"/>
                </a:lnTo>
                <a:lnTo>
                  <a:pt x="1002565" y="1264873"/>
                </a:lnTo>
                <a:lnTo>
                  <a:pt x="1015727" y="1258072"/>
                </a:lnTo>
                <a:lnTo>
                  <a:pt x="1028208" y="1250818"/>
                </a:lnTo>
                <a:lnTo>
                  <a:pt x="1040916" y="1243565"/>
                </a:lnTo>
                <a:lnTo>
                  <a:pt x="1053397" y="1235858"/>
                </a:lnTo>
                <a:lnTo>
                  <a:pt x="1065424" y="1227697"/>
                </a:lnTo>
                <a:lnTo>
                  <a:pt x="1077451" y="1219537"/>
                </a:lnTo>
                <a:lnTo>
                  <a:pt x="1089251" y="1210923"/>
                </a:lnTo>
                <a:lnTo>
                  <a:pt x="1100597" y="1202082"/>
                </a:lnTo>
                <a:lnTo>
                  <a:pt x="1112171" y="1193015"/>
                </a:lnTo>
                <a:lnTo>
                  <a:pt x="1123063" y="1183495"/>
                </a:lnTo>
                <a:lnTo>
                  <a:pt x="1134183" y="1173974"/>
                </a:lnTo>
                <a:lnTo>
                  <a:pt x="1144621" y="1164000"/>
                </a:lnTo>
                <a:lnTo>
                  <a:pt x="1155060" y="1154026"/>
                </a:lnTo>
                <a:lnTo>
                  <a:pt x="1165272" y="1143372"/>
                </a:lnTo>
                <a:lnTo>
                  <a:pt x="1175030" y="1132945"/>
                </a:lnTo>
                <a:lnTo>
                  <a:pt x="1184787" y="1122064"/>
                </a:lnTo>
                <a:lnTo>
                  <a:pt x="1194092" y="1110957"/>
                </a:lnTo>
                <a:lnTo>
                  <a:pt x="1203169" y="1099850"/>
                </a:lnTo>
                <a:lnTo>
                  <a:pt x="1212019" y="1088062"/>
                </a:lnTo>
                <a:lnTo>
                  <a:pt x="1220642" y="1076275"/>
                </a:lnTo>
                <a:lnTo>
                  <a:pt x="1229038" y="1064488"/>
                </a:lnTo>
                <a:lnTo>
                  <a:pt x="1236981" y="1052247"/>
                </a:lnTo>
                <a:lnTo>
                  <a:pt x="1244696" y="1039780"/>
                </a:lnTo>
                <a:lnTo>
                  <a:pt x="1252185" y="1027312"/>
                </a:lnTo>
                <a:lnTo>
                  <a:pt x="1259447" y="1014618"/>
                </a:lnTo>
                <a:lnTo>
                  <a:pt x="1266254" y="1001471"/>
                </a:lnTo>
                <a:lnTo>
                  <a:pt x="1272608" y="988550"/>
                </a:lnTo>
                <a:lnTo>
                  <a:pt x="1278735" y="975176"/>
                </a:lnTo>
                <a:lnTo>
                  <a:pt x="1284862" y="961802"/>
                </a:lnTo>
                <a:lnTo>
                  <a:pt x="1290309" y="947974"/>
                </a:lnTo>
                <a:lnTo>
                  <a:pt x="1295755" y="934147"/>
                </a:lnTo>
                <a:lnTo>
                  <a:pt x="1300520" y="920320"/>
                </a:lnTo>
                <a:lnTo>
                  <a:pt x="1305286" y="906039"/>
                </a:lnTo>
                <a:lnTo>
                  <a:pt x="1309371" y="891758"/>
                </a:lnTo>
                <a:lnTo>
                  <a:pt x="1313228" y="877477"/>
                </a:lnTo>
                <a:lnTo>
                  <a:pt x="1316859" y="862970"/>
                </a:lnTo>
                <a:lnTo>
                  <a:pt x="1320036" y="848235"/>
                </a:lnTo>
                <a:lnTo>
                  <a:pt x="1322759" y="833501"/>
                </a:lnTo>
                <a:lnTo>
                  <a:pt x="1325482" y="818540"/>
                </a:lnTo>
                <a:lnTo>
                  <a:pt x="1327525" y="803579"/>
                </a:lnTo>
                <a:lnTo>
                  <a:pt x="1329113" y="788165"/>
                </a:lnTo>
                <a:lnTo>
                  <a:pt x="1330475" y="772751"/>
                </a:lnTo>
                <a:lnTo>
                  <a:pt x="1331383" y="757337"/>
                </a:lnTo>
                <a:lnTo>
                  <a:pt x="1332063" y="741923"/>
                </a:lnTo>
                <a:lnTo>
                  <a:pt x="1332290" y="726282"/>
                </a:lnTo>
                <a:lnTo>
                  <a:pt x="1332063" y="710641"/>
                </a:lnTo>
                <a:lnTo>
                  <a:pt x="1331383" y="695227"/>
                </a:lnTo>
                <a:lnTo>
                  <a:pt x="1330475" y="679812"/>
                </a:lnTo>
                <a:lnTo>
                  <a:pt x="1329113" y="664625"/>
                </a:lnTo>
                <a:lnTo>
                  <a:pt x="1327525" y="649437"/>
                </a:lnTo>
                <a:lnTo>
                  <a:pt x="1325482" y="634250"/>
                </a:lnTo>
                <a:lnTo>
                  <a:pt x="1322759" y="619516"/>
                </a:lnTo>
                <a:lnTo>
                  <a:pt x="1320036" y="604555"/>
                </a:lnTo>
                <a:lnTo>
                  <a:pt x="1316859" y="589821"/>
                </a:lnTo>
                <a:lnTo>
                  <a:pt x="1313228" y="575313"/>
                </a:lnTo>
                <a:lnTo>
                  <a:pt x="1309371" y="560806"/>
                </a:lnTo>
                <a:lnTo>
                  <a:pt x="1305286" y="546525"/>
                </a:lnTo>
                <a:lnTo>
                  <a:pt x="1300520" y="532471"/>
                </a:lnTo>
                <a:lnTo>
                  <a:pt x="1295755" y="518417"/>
                </a:lnTo>
                <a:lnTo>
                  <a:pt x="1290309" y="504589"/>
                </a:lnTo>
                <a:lnTo>
                  <a:pt x="1284862" y="490988"/>
                </a:lnTo>
                <a:lnTo>
                  <a:pt x="1278735" y="477388"/>
                </a:lnTo>
                <a:lnTo>
                  <a:pt x="1272608" y="464240"/>
                </a:lnTo>
                <a:lnTo>
                  <a:pt x="1266254" y="451093"/>
                </a:lnTo>
                <a:lnTo>
                  <a:pt x="1259447" y="438172"/>
                </a:lnTo>
                <a:lnTo>
                  <a:pt x="1252185" y="425251"/>
                </a:lnTo>
                <a:lnTo>
                  <a:pt x="1244696" y="412784"/>
                </a:lnTo>
                <a:lnTo>
                  <a:pt x="1236981" y="400543"/>
                </a:lnTo>
                <a:lnTo>
                  <a:pt x="1229038" y="388302"/>
                </a:lnTo>
                <a:lnTo>
                  <a:pt x="1220642" y="376288"/>
                </a:lnTo>
                <a:lnTo>
                  <a:pt x="1212019" y="364501"/>
                </a:lnTo>
                <a:lnTo>
                  <a:pt x="1203169" y="353167"/>
                </a:lnTo>
                <a:lnTo>
                  <a:pt x="1194092" y="341606"/>
                </a:lnTo>
                <a:lnTo>
                  <a:pt x="1184787" y="330726"/>
                </a:lnTo>
                <a:lnTo>
                  <a:pt x="1175030" y="319845"/>
                </a:lnTo>
                <a:lnTo>
                  <a:pt x="1165272" y="309191"/>
                </a:lnTo>
                <a:lnTo>
                  <a:pt x="1155060" y="298764"/>
                </a:lnTo>
                <a:lnTo>
                  <a:pt x="1144621" y="288563"/>
                </a:lnTo>
                <a:lnTo>
                  <a:pt x="1134183" y="278816"/>
                </a:lnTo>
                <a:lnTo>
                  <a:pt x="1123063" y="269069"/>
                </a:lnTo>
                <a:lnTo>
                  <a:pt x="1112171" y="259775"/>
                </a:lnTo>
                <a:lnTo>
                  <a:pt x="1100597" y="250708"/>
                </a:lnTo>
                <a:lnTo>
                  <a:pt x="1089251" y="241867"/>
                </a:lnTo>
                <a:lnTo>
                  <a:pt x="1077451" y="233480"/>
                </a:lnTo>
                <a:lnTo>
                  <a:pt x="1065424" y="224866"/>
                </a:lnTo>
                <a:lnTo>
                  <a:pt x="1053397" y="216933"/>
                </a:lnTo>
                <a:lnTo>
                  <a:pt x="1040916" y="209226"/>
                </a:lnTo>
                <a:lnTo>
                  <a:pt x="1028208" y="201745"/>
                </a:lnTo>
                <a:lnTo>
                  <a:pt x="1015727" y="194718"/>
                </a:lnTo>
                <a:lnTo>
                  <a:pt x="1002565" y="187691"/>
                </a:lnTo>
                <a:lnTo>
                  <a:pt x="989403" y="181117"/>
                </a:lnTo>
                <a:lnTo>
                  <a:pt x="976014" y="175224"/>
                </a:lnTo>
                <a:lnTo>
                  <a:pt x="962853" y="169330"/>
                </a:lnTo>
                <a:lnTo>
                  <a:pt x="949010" y="163663"/>
                </a:lnTo>
                <a:lnTo>
                  <a:pt x="935167" y="158223"/>
                </a:lnTo>
                <a:lnTo>
                  <a:pt x="921098" y="153462"/>
                </a:lnTo>
                <a:lnTo>
                  <a:pt x="907028" y="148929"/>
                </a:lnTo>
                <a:lnTo>
                  <a:pt x="892732" y="144849"/>
                </a:lnTo>
                <a:lnTo>
                  <a:pt x="878209" y="140768"/>
                </a:lnTo>
                <a:lnTo>
                  <a:pt x="863685" y="137368"/>
                </a:lnTo>
                <a:lnTo>
                  <a:pt x="848935" y="133968"/>
                </a:lnTo>
                <a:lnTo>
                  <a:pt x="834185" y="131248"/>
                </a:lnTo>
                <a:lnTo>
                  <a:pt x="819208" y="128528"/>
                </a:lnTo>
                <a:lnTo>
                  <a:pt x="804003" y="126487"/>
                </a:lnTo>
                <a:lnTo>
                  <a:pt x="788799" y="124901"/>
                </a:lnTo>
                <a:lnTo>
                  <a:pt x="773595" y="123541"/>
                </a:lnTo>
                <a:lnTo>
                  <a:pt x="758164" y="122634"/>
                </a:lnTo>
                <a:lnTo>
                  <a:pt x="742733" y="121727"/>
                </a:lnTo>
                <a:lnTo>
                  <a:pt x="727075" y="121501"/>
                </a:lnTo>
                <a:close/>
                <a:moveTo>
                  <a:pt x="727075" y="0"/>
                </a:moveTo>
                <a:lnTo>
                  <a:pt x="745683" y="227"/>
                </a:lnTo>
                <a:lnTo>
                  <a:pt x="764518" y="907"/>
                </a:lnTo>
                <a:lnTo>
                  <a:pt x="782899" y="2040"/>
                </a:lnTo>
                <a:lnTo>
                  <a:pt x="801507" y="3627"/>
                </a:lnTo>
                <a:lnTo>
                  <a:pt x="819661" y="5894"/>
                </a:lnTo>
                <a:lnTo>
                  <a:pt x="837816" y="8387"/>
                </a:lnTo>
                <a:lnTo>
                  <a:pt x="855743" y="11561"/>
                </a:lnTo>
                <a:lnTo>
                  <a:pt x="873670" y="14734"/>
                </a:lnTo>
                <a:lnTo>
                  <a:pt x="891370" y="18815"/>
                </a:lnTo>
                <a:lnTo>
                  <a:pt x="908617" y="22895"/>
                </a:lnTo>
                <a:lnTo>
                  <a:pt x="926090" y="27655"/>
                </a:lnTo>
                <a:lnTo>
                  <a:pt x="943337" y="32642"/>
                </a:lnTo>
                <a:lnTo>
                  <a:pt x="960129" y="38082"/>
                </a:lnTo>
                <a:lnTo>
                  <a:pt x="977149" y="44203"/>
                </a:lnTo>
                <a:lnTo>
                  <a:pt x="993715" y="50550"/>
                </a:lnTo>
                <a:lnTo>
                  <a:pt x="1010053" y="57124"/>
                </a:lnTo>
                <a:lnTo>
                  <a:pt x="1026165" y="64151"/>
                </a:lnTo>
                <a:lnTo>
                  <a:pt x="1042277" y="71631"/>
                </a:lnTo>
                <a:lnTo>
                  <a:pt x="1057935" y="79565"/>
                </a:lnTo>
                <a:lnTo>
                  <a:pt x="1073820" y="87725"/>
                </a:lnTo>
                <a:lnTo>
                  <a:pt x="1089024" y="96339"/>
                </a:lnTo>
                <a:lnTo>
                  <a:pt x="1104228" y="105180"/>
                </a:lnTo>
                <a:lnTo>
                  <a:pt x="1118979" y="114247"/>
                </a:lnTo>
                <a:lnTo>
                  <a:pt x="1133729" y="124221"/>
                </a:lnTo>
                <a:lnTo>
                  <a:pt x="1148025" y="133968"/>
                </a:lnTo>
                <a:lnTo>
                  <a:pt x="1162322" y="144168"/>
                </a:lnTo>
                <a:lnTo>
                  <a:pt x="1175937" y="155049"/>
                </a:lnTo>
                <a:lnTo>
                  <a:pt x="1189553" y="165703"/>
                </a:lnTo>
                <a:lnTo>
                  <a:pt x="1202942" y="177264"/>
                </a:lnTo>
                <a:lnTo>
                  <a:pt x="1216103" y="188598"/>
                </a:lnTo>
                <a:lnTo>
                  <a:pt x="1228584" y="200612"/>
                </a:lnTo>
                <a:lnTo>
                  <a:pt x="1241065" y="212852"/>
                </a:lnTo>
                <a:lnTo>
                  <a:pt x="1253546" y="225093"/>
                </a:lnTo>
                <a:lnTo>
                  <a:pt x="1265120" y="238014"/>
                </a:lnTo>
                <a:lnTo>
                  <a:pt x="1276920" y="250935"/>
                </a:lnTo>
                <a:lnTo>
                  <a:pt x="1288266" y="264309"/>
                </a:lnTo>
                <a:lnTo>
                  <a:pt x="1299159" y="278136"/>
                </a:lnTo>
                <a:lnTo>
                  <a:pt x="1309598" y="291737"/>
                </a:lnTo>
                <a:lnTo>
                  <a:pt x="1320036" y="305791"/>
                </a:lnTo>
                <a:lnTo>
                  <a:pt x="1330021" y="320299"/>
                </a:lnTo>
                <a:lnTo>
                  <a:pt x="1339552" y="334806"/>
                </a:lnTo>
                <a:lnTo>
                  <a:pt x="1349083" y="349767"/>
                </a:lnTo>
                <a:lnTo>
                  <a:pt x="1357933" y="364728"/>
                </a:lnTo>
                <a:lnTo>
                  <a:pt x="1366329" y="380142"/>
                </a:lnTo>
                <a:lnTo>
                  <a:pt x="1374499" y="395556"/>
                </a:lnTo>
                <a:lnTo>
                  <a:pt x="1382441" y="411650"/>
                </a:lnTo>
                <a:lnTo>
                  <a:pt x="1389930" y="427518"/>
                </a:lnTo>
                <a:lnTo>
                  <a:pt x="1396965" y="443612"/>
                </a:lnTo>
                <a:lnTo>
                  <a:pt x="1403772" y="459933"/>
                </a:lnTo>
                <a:lnTo>
                  <a:pt x="1410126" y="476481"/>
                </a:lnTo>
                <a:lnTo>
                  <a:pt x="1416026" y="493482"/>
                </a:lnTo>
                <a:lnTo>
                  <a:pt x="1421473" y="510483"/>
                </a:lnTo>
                <a:lnTo>
                  <a:pt x="1426465" y="527484"/>
                </a:lnTo>
                <a:lnTo>
                  <a:pt x="1431231" y="544938"/>
                </a:lnTo>
                <a:lnTo>
                  <a:pt x="1435542" y="562392"/>
                </a:lnTo>
                <a:lnTo>
                  <a:pt x="1439400" y="579847"/>
                </a:lnTo>
                <a:lnTo>
                  <a:pt x="1442804" y="597754"/>
                </a:lnTo>
                <a:lnTo>
                  <a:pt x="1445754" y="615662"/>
                </a:lnTo>
                <a:lnTo>
                  <a:pt x="1448250" y="634023"/>
                </a:lnTo>
                <a:lnTo>
                  <a:pt x="1450292" y="652158"/>
                </a:lnTo>
                <a:lnTo>
                  <a:pt x="1452108" y="670519"/>
                </a:lnTo>
                <a:lnTo>
                  <a:pt x="1453242" y="688880"/>
                </a:lnTo>
                <a:lnTo>
                  <a:pt x="1453923" y="707694"/>
                </a:lnTo>
                <a:lnTo>
                  <a:pt x="1454150" y="726282"/>
                </a:lnTo>
                <a:lnTo>
                  <a:pt x="1453923" y="745096"/>
                </a:lnTo>
                <a:lnTo>
                  <a:pt x="1453242" y="763684"/>
                </a:lnTo>
                <a:lnTo>
                  <a:pt x="1452108" y="782272"/>
                </a:lnTo>
                <a:lnTo>
                  <a:pt x="1450292" y="800633"/>
                </a:lnTo>
                <a:lnTo>
                  <a:pt x="1448250" y="818994"/>
                </a:lnTo>
                <a:lnTo>
                  <a:pt x="1445754" y="836901"/>
                </a:lnTo>
                <a:lnTo>
                  <a:pt x="1442804" y="854809"/>
                </a:lnTo>
                <a:lnTo>
                  <a:pt x="1439400" y="872717"/>
                </a:lnTo>
                <a:lnTo>
                  <a:pt x="1435542" y="890398"/>
                </a:lnTo>
                <a:lnTo>
                  <a:pt x="1431231" y="908079"/>
                </a:lnTo>
                <a:lnTo>
                  <a:pt x="1426465" y="925306"/>
                </a:lnTo>
                <a:lnTo>
                  <a:pt x="1421473" y="942307"/>
                </a:lnTo>
                <a:lnTo>
                  <a:pt x="1416026" y="959308"/>
                </a:lnTo>
                <a:lnTo>
                  <a:pt x="1410126" y="976083"/>
                </a:lnTo>
                <a:lnTo>
                  <a:pt x="1403772" y="992630"/>
                </a:lnTo>
                <a:lnTo>
                  <a:pt x="1396965" y="1008951"/>
                </a:lnTo>
                <a:lnTo>
                  <a:pt x="1389930" y="1025272"/>
                </a:lnTo>
                <a:lnTo>
                  <a:pt x="1382441" y="1041366"/>
                </a:lnTo>
                <a:lnTo>
                  <a:pt x="1374499" y="1057007"/>
                </a:lnTo>
                <a:lnTo>
                  <a:pt x="1366329" y="1072648"/>
                </a:lnTo>
                <a:lnTo>
                  <a:pt x="1357933" y="1087836"/>
                </a:lnTo>
                <a:lnTo>
                  <a:pt x="1349083" y="1103023"/>
                </a:lnTo>
                <a:lnTo>
                  <a:pt x="1339552" y="1117757"/>
                </a:lnTo>
                <a:lnTo>
                  <a:pt x="1330021" y="1132492"/>
                </a:lnTo>
                <a:lnTo>
                  <a:pt x="1320036" y="1146772"/>
                </a:lnTo>
                <a:lnTo>
                  <a:pt x="1309598" y="1161053"/>
                </a:lnTo>
                <a:lnTo>
                  <a:pt x="1299159" y="1174881"/>
                </a:lnTo>
                <a:lnTo>
                  <a:pt x="1288266" y="1188481"/>
                </a:lnTo>
                <a:lnTo>
                  <a:pt x="1276920" y="1201629"/>
                </a:lnTo>
                <a:lnTo>
                  <a:pt x="1265120" y="1214776"/>
                </a:lnTo>
                <a:lnTo>
                  <a:pt x="1253546" y="1227470"/>
                </a:lnTo>
                <a:lnTo>
                  <a:pt x="1241065" y="1239938"/>
                </a:lnTo>
                <a:lnTo>
                  <a:pt x="1228584" y="1252178"/>
                </a:lnTo>
                <a:lnTo>
                  <a:pt x="1216103" y="1264192"/>
                </a:lnTo>
                <a:lnTo>
                  <a:pt x="1202942" y="1275526"/>
                </a:lnTo>
                <a:lnTo>
                  <a:pt x="1189553" y="1286860"/>
                </a:lnTo>
                <a:lnTo>
                  <a:pt x="1175937" y="1297741"/>
                </a:lnTo>
                <a:lnTo>
                  <a:pt x="1162322" y="1308395"/>
                </a:lnTo>
                <a:lnTo>
                  <a:pt x="1148025" y="1318596"/>
                </a:lnTo>
                <a:lnTo>
                  <a:pt x="1133729" y="1328569"/>
                </a:lnTo>
                <a:lnTo>
                  <a:pt x="1118979" y="1338317"/>
                </a:lnTo>
                <a:lnTo>
                  <a:pt x="1104228" y="1347611"/>
                </a:lnTo>
                <a:lnTo>
                  <a:pt x="1089024" y="1356451"/>
                </a:lnTo>
                <a:lnTo>
                  <a:pt x="1073820" y="1365065"/>
                </a:lnTo>
                <a:lnTo>
                  <a:pt x="1057935" y="1373452"/>
                </a:lnTo>
                <a:lnTo>
                  <a:pt x="1042277" y="1381159"/>
                </a:lnTo>
                <a:lnTo>
                  <a:pt x="1026165" y="1388640"/>
                </a:lnTo>
                <a:lnTo>
                  <a:pt x="1010053" y="1395667"/>
                </a:lnTo>
                <a:lnTo>
                  <a:pt x="993715" y="1402240"/>
                </a:lnTo>
                <a:lnTo>
                  <a:pt x="977149" y="1408587"/>
                </a:lnTo>
                <a:lnTo>
                  <a:pt x="960129" y="1414481"/>
                </a:lnTo>
                <a:lnTo>
                  <a:pt x="943337" y="1420148"/>
                </a:lnTo>
                <a:lnTo>
                  <a:pt x="926090" y="1425362"/>
                </a:lnTo>
                <a:lnTo>
                  <a:pt x="908617" y="1429895"/>
                </a:lnTo>
                <a:lnTo>
                  <a:pt x="891370" y="1434202"/>
                </a:lnTo>
                <a:lnTo>
                  <a:pt x="873670" y="1437829"/>
                </a:lnTo>
                <a:lnTo>
                  <a:pt x="855743" y="1441456"/>
                </a:lnTo>
                <a:lnTo>
                  <a:pt x="837816" y="1444403"/>
                </a:lnTo>
                <a:lnTo>
                  <a:pt x="819661" y="1446670"/>
                </a:lnTo>
                <a:lnTo>
                  <a:pt x="801507" y="1448936"/>
                </a:lnTo>
                <a:lnTo>
                  <a:pt x="782899" y="1450523"/>
                </a:lnTo>
                <a:lnTo>
                  <a:pt x="764518" y="1451657"/>
                </a:lnTo>
                <a:lnTo>
                  <a:pt x="745683" y="1452337"/>
                </a:lnTo>
                <a:lnTo>
                  <a:pt x="727075" y="1452563"/>
                </a:lnTo>
                <a:lnTo>
                  <a:pt x="708240" y="1452337"/>
                </a:lnTo>
                <a:lnTo>
                  <a:pt x="689632" y="1451657"/>
                </a:lnTo>
                <a:lnTo>
                  <a:pt x="671024" y="1450523"/>
                </a:lnTo>
                <a:lnTo>
                  <a:pt x="652643" y="1448936"/>
                </a:lnTo>
                <a:lnTo>
                  <a:pt x="634262" y="1446670"/>
                </a:lnTo>
                <a:lnTo>
                  <a:pt x="616335" y="1444403"/>
                </a:lnTo>
                <a:lnTo>
                  <a:pt x="598407" y="1441456"/>
                </a:lnTo>
                <a:lnTo>
                  <a:pt x="580480" y="1437829"/>
                </a:lnTo>
                <a:lnTo>
                  <a:pt x="563007" y="1434202"/>
                </a:lnTo>
                <a:lnTo>
                  <a:pt x="545306" y="1429895"/>
                </a:lnTo>
                <a:lnTo>
                  <a:pt x="528060" y="1425362"/>
                </a:lnTo>
                <a:lnTo>
                  <a:pt x="510813" y="1420148"/>
                </a:lnTo>
                <a:lnTo>
                  <a:pt x="493794" y="1414481"/>
                </a:lnTo>
                <a:lnTo>
                  <a:pt x="477001" y="1408587"/>
                </a:lnTo>
                <a:lnTo>
                  <a:pt x="460436" y="1402240"/>
                </a:lnTo>
                <a:lnTo>
                  <a:pt x="444097" y="1395667"/>
                </a:lnTo>
                <a:lnTo>
                  <a:pt x="427985" y="1388640"/>
                </a:lnTo>
                <a:lnTo>
                  <a:pt x="411646" y="1381159"/>
                </a:lnTo>
                <a:lnTo>
                  <a:pt x="395988" y="1373452"/>
                </a:lnTo>
                <a:lnTo>
                  <a:pt x="380330" y="1365065"/>
                </a:lnTo>
                <a:lnTo>
                  <a:pt x="365126" y="1356451"/>
                </a:lnTo>
                <a:lnTo>
                  <a:pt x="349922" y="1347611"/>
                </a:lnTo>
                <a:lnTo>
                  <a:pt x="335172" y="1338317"/>
                </a:lnTo>
                <a:lnTo>
                  <a:pt x="320421" y="1328569"/>
                </a:lnTo>
                <a:lnTo>
                  <a:pt x="306125" y="1318596"/>
                </a:lnTo>
                <a:lnTo>
                  <a:pt x="292055" y="1308395"/>
                </a:lnTo>
                <a:lnTo>
                  <a:pt x="277986" y="1297741"/>
                </a:lnTo>
                <a:lnTo>
                  <a:pt x="264597" y="1286860"/>
                </a:lnTo>
                <a:lnTo>
                  <a:pt x="251209" y="1275526"/>
                </a:lnTo>
                <a:lnTo>
                  <a:pt x="238274" y="1264192"/>
                </a:lnTo>
                <a:lnTo>
                  <a:pt x="225339" y="1252178"/>
                </a:lnTo>
                <a:lnTo>
                  <a:pt x="213085" y="1239938"/>
                </a:lnTo>
                <a:lnTo>
                  <a:pt x="200831" y="1227470"/>
                </a:lnTo>
                <a:lnTo>
                  <a:pt x="188804" y="1214776"/>
                </a:lnTo>
                <a:lnTo>
                  <a:pt x="177230" y="1201629"/>
                </a:lnTo>
                <a:lnTo>
                  <a:pt x="165884" y="1188481"/>
                </a:lnTo>
                <a:lnTo>
                  <a:pt x="154991" y="1174881"/>
                </a:lnTo>
                <a:lnTo>
                  <a:pt x="144326" y="1161053"/>
                </a:lnTo>
                <a:lnTo>
                  <a:pt x="134114" y="1146772"/>
                </a:lnTo>
                <a:lnTo>
                  <a:pt x="124129" y="1132492"/>
                </a:lnTo>
                <a:lnTo>
                  <a:pt x="114371" y="1117757"/>
                </a:lnTo>
                <a:lnTo>
                  <a:pt x="105294" y="1103023"/>
                </a:lnTo>
                <a:lnTo>
                  <a:pt x="96217" y="1087836"/>
                </a:lnTo>
                <a:lnTo>
                  <a:pt x="87821" y="1072648"/>
                </a:lnTo>
                <a:lnTo>
                  <a:pt x="79652" y="1057007"/>
                </a:lnTo>
                <a:lnTo>
                  <a:pt x="71709" y="1041366"/>
                </a:lnTo>
                <a:lnTo>
                  <a:pt x="64220" y="1025272"/>
                </a:lnTo>
                <a:lnTo>
                  <a:pt x="57186" y="1008951"/>
                </a:lnTo>
                <a:lnTo>
                  <a:pt x="50378" y="992630"/>
                </a:lnTo>
                <a:lnTo>
                  <a:pt x="44024" y="976083"/>
                </a:lnTo>
                <a:lnTo>
                  <a:pt x="38124" y="959308"/>
                </a:lnTo>
                <a:lnTo>
                  <a:pt x="32451" y="942307"/>
                </a:lnTo>
                <a:lnTo>
                  <a:pt x="27685" y="925306"/>
                </a:lnTo>
                <a:lnTo>
                  <a:pt x="22920" y="908079"/>
                </a:lnTo>
                <a:lnTo>
                  <a:pt x="18381" y="890398"/>
                </a:lnTo>
                <a:lnTo>
                  <a:pt x="14750" y="872717"/>
                </a:lnTo>
                <a:lnTo>
                  <a:pt x="11119" y="854809"/>
                </a:lnTo>
                <a:lnTo>
                  <a:pt x="8396" y="836901"/>
                </a:lnTo>
                <a:lnTo>
                  <a:pt x="5900" y="818994"/>
                </a:lnTo>
                <a:lnTo>
                  <a:pt x="3631" y="800633"/>
                </a:lnTo>
                <a:lnTo>
                  <a:pt x="2042" y="782272"/>
                </a:lnTo>
                <a:lnTo>
                  <a:pt x="908" y="763684"/>
                </a:lnTo>
                <a:lnTo>
                  <a:pt x="227" y="745096"/>
                </a:lnTo>
                <a:lnTo>
                  <a:pt x="0" y="726282"/>
                </a:lnTo>
                <a:lnTo>
                  <a:pt x="227" y="707694"/>
                </a:lnTo>
                <a:lnTo>
                  <a:pt x="908" y="688880"/>
                </a:lnTo>
                <a:lnTo>
                  <a:pt x="2042" y="670519"/>
                </a:lnTo>
                <a:lnTo>
                  <a:pt x="3631" y="652158"/>
                </a:lnTo>
                <a:lnTo>
                  <a:pt x="5900" y="634023"/>
                </a:lnTo>
                <a:lnTo>
                  <a:pt x="8396" y="615662"/>
                </a:lnTo>
                <a:lnTo>
                  <a:pt x="11119" y="597754"/>
                </a:lnTo>
                <a:lnTo>
                  <a:pt x="14750" y="579847"/>
                </a:lnTo>
                <a:lnTo>
                  <a:pt x="18381" y="562392"/>
                </a:lnTo>
                <a:lnTo>
                  <a:pt x="22920" y="544938"/>
                </a:lnTo>
                <a:lnTo>
                  <a:pt x="27685" y="527484"/>
                </a:lnTo>
                <a:lnTo>
                  <a:pt x="32451" y="510483"/>
                </a:lnTo>
                <a:lnTo>
                  <a:pt x="38124" y="493482"/>
                </a:lnTo>
                <a:lnTo>
                  <a:pt x="44024" y="476481"/>
                </a:lnTo>
                <a:lnTo>
                  <a:pt x="50378" y="459933"/>
                </a:lnTo>
                <a:lnTo>
                  <a:pt x="57186" y="443612"/>
                </a:lnTo>
                <a:lnTo>
                  <a:pt x="64220" y="427518"/>
                </a:lnTo>
                <a:lnTo>
                  <a:pt x="71709" y="411650"/>
                </a:lnTo>
                <a:lnTo>
                  <a:pt x="79652" y="395556"/>
                </a:lnTo>
                <a:lnTo>
                  <a:pt x="87821" y="380142"/>
                </a:lnTo>
                <a:lnTo>
                  <a:pt x="96217" y="364728"/>
                </a:lnTo>
                <a:lnTo>
                  <a:pt x="105294" y="349767"/>
                </a:lnTo>
                <a:lnTo>
                  <a:pt x="114371" y="334806"/>
                </a:lnTo>
                <a:lnTo>
                  <a:pt x="124129" y="320299"/>
                </a:lnTo>
                <a:lnTo>
                  <a:pt x="134114" y="305791"/>
                </a:lnTo>
                <a:lnTo>
                  <a:pt x="144326" y="291737"/>
                </a:lnTo>
                <a:lnTo>
                  <a:pt x="154991" y="278136"/>
                </a:lnTo>
                <a:lnTo>
                  <a:pt x="165884" y="264309"/>
                </a:lnTo>
                <a:lnTo>
                  <a:pt x="177230" y="250935"/>
                </a:lnTo>
                <a:lnTo>
                  <a:pt x="188804" y="238014"/>
                </a:lnTo>
                <a:lnTo>
                  <a:pt x="200831" y="225093"/>
                </a:lnTo>
                <a:lnTo>
                  <a:pt x="213085" y="212852"/>
                </a:lnTo>
                <a:lnTo>
                  <a:pt x="225339" y="200612"/>
                </a:lnTo>
                <a:lnTo>
                  <a:pt x="238274" y="188598"/>
                </a:lnTo>
                <a:lnTo>
                  <a:pt x="251209" y="177264"/>
                </a:lnTo>
                <a:lnTo>
                  <a:pt x="264597" y="165703"/>
                </a:lnTo>
                <a:lnTo>
                  <a:pt x="277986" y="155049"/>
                </a:lnTo>
                <a:lnTo>
                  <a:pt x="292055" y="144168"/>
                </a:lnTo>
                <a:lnTo>
                  <a:pt x="306125" y="133968"/>
                </a:lnTo>
                <a:lnTo>
                  <a:pt x="320421" y="124221"/>
                </a:lnTo>
                <a:lnTo>
                  <a:pt x="335172" y="114247"/>
                </a:lnTo>
                <a:lnTo>
                  <a:pt x="349922" y="105180"/>
                </a:lnTo>
                <a:lnTo>
                  <a:pt x="365126" y="96339"/>
                </a:lnTo>
                <a:lnTo>
                  <a:pt x="380330" y="87725"/>
                </a:lnTo>
                <a:lnTo>
                  <a:pt x="395988" y="79565"/>
                </a:lnTo>
                <a:lnTo>
                  <a:pt x="411646" y="71631"/>
                </a:lnTo>
                <a:lnTo>
                  <a:pt x="427985" y="64151"/>
                </a:lnTo>
                <a:lnTo>
                  <a:pt x="444097" y="57124"/>
                </a:lnTo>
                <a:lnTo>
                  <a:pt x="460436" y="50550"/>
                </a:lnTo>
                <a:lnTo>
                  <a:pt x="477001" y="44203"/>
                </a:lnTo>
                <a:lnTo>
                  <a:pt x="493794" y="38082"/>
                </a:lnTo>
                <a:lnTo>
                  <a:pt x="510813" y="32642"/>
                </a:lnTo>
                <a:lnTo>
                  <a:pt x="528060" y="27655"/>
                </a:lnTo>
                <a:lnTo>
                  <a:pt x="545306" y="22895"/>
                </a:lnTo>
                <a:lnTo>
                  <a:pt x="563007" y="18815"/>
                </a:lnTo>
                <a:lnTo>
                  <a:pt x="580480" y="14734"/>
                </a:lnTo>
                <a:lnTo>
                  <a:pt x="598407" y="11561"/>
                </a:lnTo>
                <a:lnTo>
                  <a:pt x="616335" y="8387"/>
                </a:lnTo>
                <a:lnTo>
                  <a:pt x="634262" y="5894"/>
                </a:lnTo>
                <a:lnTo>
                  <a:pt x="652643" y="3627"/>
                </a:lnTo>
                <a:lnTo>
                  <a:pt x="671024" y="2040"/>
                </a:lnTo>
                <a:lnTo>
                  <a:pt x="689632" y="907"/>
                </a:lnTo>
                <a:lnTo>
                  <a:pt x="708240" y="227"/>
                </a:lnTo>
                <a:lnTo>
                  <a:pt x="72707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21" name="KSO_Shape"/>
          <p:cNvSpPr/>
          <p:nvPr/>
        </p:nvSpPr>
        <p:spPr bwMode="auto">
          <a:xfrm>
            <a:off x="3132566" y="2794087"/>
            <a:ext cx="405972" cy="405972"/>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22" name="文本框 21"/>
          <p:cNvSpPr txBox="1"/>
          <p:nvPr/>
        </p:nvSpPr>
        <p:spPr>
          <a:xfrm>
            <a:off x="6469330" y="1232499"/>
            <a:ext cx="1620917"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600" b="1">
                <a:solidFill>
                  <a:schemeClr val="tx1"/>
                </a:solidFill>
              </a:rPr>
              <a:t>添加标题</a:t>
            </a:r>
            <a:endParaRPr lang="en-US" altLang="zh-CN" sz="1600" b="1">
              <a:solidFill>
                <a:schemeClr val="tx1"/>
              </a:solidFill>
            </a:endParaRPr>
          </a:p>
        </p:txBody>
      </p:sp>
      <p:sp>
        <p:nvSpPr>
          <p:cNvPr id="23" name="文本框 22"/>
          <p:cNvSpPr txBox="1"/>
          <p:nvPr/>
        </p:nvSpPr>
        <p:spPr>
          <a:xfrm>
            <a:off x="6469329" y="1548271"/>
            <a:ext cx="1867275" cy="685888"/>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a:t>点击这里添加内容点击这里添加内容这里添加内容</a:t>
            </a:r>
            <a:endParaRPr lang="en-US" altLang="zh-CN"/>
          </a:p>
        </p:txBody>
      </p:sp>
      <p:sp>
        <p:nvSpPr>
          <p:cNvPr id="25" name="文本框 24"/>
          <p:cNvSpPr txBox="1"/>
          <p:nvPr/>
        </p:nvSpPr>
        <p:spPr>
          <a:xfrm>
            <a:off x="6469330" y="2493940"/>
            <a:ext cx="1620917"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600" b="1">
                <a:solidFill>
                  <a:schemeClr val="tx1"/>
                </a:solidFill>
              </a:rPr>
              <a:t>添加标题</a:t>
            </a:r>
            <a:endParaRPr lang="en-US" altLang="zh-CN" sz="1600" b="1">
              <a:solidFill>
                <a:schemeClr val="tx1"/>
              </a:solidFill>
            </a:endParaRPr>
          </a:p>
        </p:txBody>
      </p:sp>
      <p:sp>
        <p:nvSpPr>
          <p:cNvPr id="26" name="文本框 25"/>
          <p:cNvSpPr txBox="1"/>
          <p:nvPr/>
        </p:nvSpPr>
        <p:spPr>
          <a:xfrm>
            <a:off x="6469329" y="2809712"/>
            <a:ext cx="1867275" cy="685888"/>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a:t>点击这里添加内容点击这里添加内容这里添加内容</a:t>
            </a:r>
            <a:endParaRPr lang="en-US" altLang="zh-CN"/>
          </a:p>
        </p:txBody>
      </p:sp>
      <p:sp>
        <p:nvSpPr>
          <p:cNvPr id="27" name="文本框 26"/>
          <p:cNvSpPr txBox="1"/>
          <p:nvPr/>
        </p:nvSpPr>
        <p:spPr>
          <a:xfrm>
            <a:off x="6469330" y="3755381"/>
            <a:ext cx="1620917"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600" b="1">
                <a:solidFill>
                  <a:schemeClr val="tx1"/>
                </a:solidFill>
              </a:rPr>
              <a:t>添加标题</a:t>
            </a:r>
            <a:endParaRPr lang="en-US" altLang="zh-CN" sz="1600" b="1">
              <a:solidFill>
                <a:schemeClr val="tx1"/>
              </a:solidFill>
            </a:endParaRPr>
          </a:p>
        </p:txBody>
      </p:sp>
      <p:sp>
        <p:nvSpPr>
          <p:cNvPr id="28" name="文本框 27"/>
          <p:cNvSpPr txBox="1"/>
          <p:nvPr/>
        </p:nvSpPr>
        <p:spPr>
          <a:xfrm>
            <a:off x="6469329" y="4071153"/>
            <a:ext cx="1867275" cy="685888"/>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a:t>点击这里添加内容点击这里添加内容这里添加内容</a:t>
            </a:r>
            <a:endParaRPr lang="en-US" altLang="zh-CN"/>
          </a:p>
        </p:txBody>
      </p:sp>
      <p:sp>
        <p:nvSpPr>
          <p:cNvPr id="29" name="文本框 28"/>
          <p:cNvSpPr txBox="1"/>
          <p:nvPr/>
        </p:nvSpPr>
        <p:spPr>
          <a:xfrm>
            <a:off x="803049" y="1232499"/>
            <a:ext cx="1620917"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altLang="en-US" sz="1600" b="1">
                <a:solidFill>
                  <a:schemeClr val="tx1"/>
                </a:solidFill>
              </a:rPr>
              <a:t>添加标题</a:t>
            </a:r>
            <a:endParaRPr lang="en-US" altLang="zh-CN" sz="1600" b="1">
              <a:solidFill>
                <a:schemeClr val="tx1"/>
              </a:solidFill>
            </a:endParaRPr>
          </a:p>
        </p:txBody>
      </p:sp>
      <p:sp>
        <p:nvSpPr>
          <p:cNvPr id="30" name="文本框 29"/>
          <p:cNvSpPr txBox="1"/>
          <p:nvPr/>
        </p:nvSpPr>
        <p:spPr>
          <a:xfrm>
            <a:off x="556691" y="1548271"/>
            <a:ext cx="1867275" cy="685888"/>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altLang="en-US"/>
              <a:t>点击这里添加内容点击这里添加内容这里添加内容</a:t>
            </a:r>
            <a:endParaRPr lang="en-US" altLang="zh-CN"/>
          </a:p>
        </p:txBody>
      </p:sp>
      <p:sp>
        <p:nvSpPr>
          <p:cNvPr id="31" name="文本框 30"/>
          <p:cNvSpPr txBox="1"/>
          <p:nvPr/>
        </p:nvSpPr>
        <p:spPr>
          <a:xfrm>
            <a:off x="803049" y="2493940"/>
            <a:ext cx="1620917"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altLang="en-US" sz="1600" b="1">
                <a:solidFill>
                  <a:schemeClr val="tx1"/>
                </a:solidFill>
              </a:rPr>
              <a:t>添加标题</a:t>
            </a:r>
            <a:endParaRPr lang="en-US" altLang="zh-CN" sz="1600" b="1">
              <a:solidFill>
                <a:schemeClr val="tx1"/>
              </a:solidFill>
            </a:endParaRPr>
          </a:p>
        </p:txBody>
      </p:sp>
      <p:sp>
        <p:nvSpPr>
          <p:cNvPr id="32" name="文本框 31"/>
          <p:cNvSpPr txBox="1"/>
          <p:nvPr/>
        </p:nvSpPr>
        <p:spPr>
          <a:xfrm>
            <a:off x="556691" y="2809712"/>
            <a:ext cx="1867275" cy="685888"/>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altLang="en-US"/>
              <a:t>点击这里添加内容点击这里添加内容这里添加内容</a:t>
            </a:r>
            <a:endParaRPr lang="en-US" altLang="zh-CN"/>
          </a:p>
        </p:txBody>
      </p:sp>
      <p:sp>
        <p:nvSpPr>
          <p:cNvPr id="33" name="文本框 32"/>
          <p:cNvSpPr txBox="1"/>
          <p:nvPr/>
        </p:nvSpPr>
        <p:spPr>
          <a:xfrm>
            <a:off x="803049" y="3755381"/>
            <a:ext cx="1620917"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altLang="en-US" sz="1600" b="1">
                <a:solidFill>
                  <a:schemeClr val="tx1"/>
                </a:solidFill>
              </a:rPr>
              <a:t>添加标题</a:t>
            </a:r>
            <a:endParaRPr lang="en-US" altLang="zh-CN" sz="1600" b="1">
              <a:solidFill>
                <a:schemeClr val="tx1"/>
              </a:solidFill>
            </a:endParaRPr>
          </a:p>
        </p:txBody>
      </p:sp>
      <p:sp>
        <p:nvSpPr>
          <p:cNvPr id="34" name="文本框 33"/>
          <p:cNvSpPr txBox="1"/>
          <p:nvPr/>
        </p:nvSpPr>
        <p:spPr>
          <a:xfrm>
            <a:off x="556691" y="4071153"/>
            <a:ext cx="1867275" cy="685888"/>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altLang="en-US"/>
              <a:t>点击这里添加内容点击这里添加内容这里添加内容</a:t>
            </a:r>
            <a:endParaRPr lang="en-US" altLang="zh-C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请点击这里添加相关标题</a:t>
            </a:r>
          </a:p>
        </p:txBody>
      </p:sp>
      <p:sp>
        <p:nvSpPr>
          <p:cNvPr id="3" name="矩形 2"/>
          <p:cNvSpPr/>
          <p:nvPr/>
        </p:nvSpPr>
        <p:spPr>
          <a:xfrm>
            <a:off x="2959568" y="1465943"/>
            <a:ext cx="1612432" cy="776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30000"/>
              </a:lnSpc>
            </a:pPr>
            <a:r>
              <a:rPr lang="zh-CN" altLang="en-US" sz="1600">
                <a:latin typeface="+mn-ea"/>
              </a:rPr>
              <a:t>添加内容</a:t>
            </a:r>
            <a:endParaRPr lang="zh-CN" altLang="en-US" sz="1600" dirty="0">
              <a:latin typeface="+mn-ea"/>
            </a:endParaRPr>
          </a:p>
        </p:txBody>
      </p:sp>
      <p:sp>
        <p:nvSpPr>
          <p:cNvPr id="4" name="矩形 3"/>
          <p:cNvSpPr/>
          <p:nvPr/>
        </p:nvSpPr>
        <p:spPr>
          <a:xfrm>
            <a:off x="2959568" y="2543248"/>
            <a:ext cx="1612432" cy="776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30000"/>
              </a:lnSpc>
            </a:pPr>
            <a:r>
              <a:rPr lang="zh-CN" altLang="en-US" sz="1600">
                <a:latin typeface="+mn-ea"/>
              </a:rPr>
              <a:t>添加内容</a:t>
            </a:r>
            <a:endParaRPr lang="zh-CN" altLang="en-US" sz="1600" dirty="0">
              <a:latin typeface="+mn-ea"/>
            </a:endParaRPr>
          </a:p>
        </p:txBody>
      </p:sp>
      <p:sp>
        <p:nvSpPr>
          <p:cNvPr id="5" name="矩形 4"/>
          <p:cNvSpPr/>
          <p:nvPr/>
        </p:nvSpPr>
        <p:spPr>
          <a:xfrm>
            <a:off x="2959568" y="3620553"/>
            <a:ext cx="1612432" cy="776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30000"/>
              </a:lnSpc>
            </a:pPr>
            <a:r>
              <a:rPr lang="zh-CN" altLang="en-US" sz="1600">
                <a:latin typeface="+mn-ea"/>
              </a:rPr>
              <a:t>添加内容</a:t>
            </a:r>
            <a:endParaRPr lang="zh-CN" altLang="en-US" sz="1600" dirty="0">
              <a:latin typeface="+mn-ea"/>
            </a:endParaRPr>
          </a:p>
        </p:txBody>
      </p:sp>
      <p:sp>
        <p:nvSpPr>
          <p:cNvPr id="6" name="矩形: 圆角 5"/>
          <p:cNvSpPr/>
          <p:nvPr/>
        </p:nvSpPr>
        <p:spPr>
          <a:xfrm>
            <a:off x="657500" y="2543248"/>
            <a:ext cx="1612432" cy="7761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a:latin typeface="+mn-ea"/>
              </a:rPr>
              <a:t>添加标题</a:t>
            </a:r>
            <a:endParaRPr lang="zh-CN" altLang="en-US" dirty="0">
              <a:latin typeface="+mn-ea"/>
            </a:endParaRPr>
          </a:p>
        </p:txBody>
      </p:sp>
      <p:cxnSp>
        <p:nvCxnSpPr>
          <p:cNvPr id="8" name="肘形连接符 13"/>
          <p:cNvCxnSpPr>
            <a:stCxn id="3" idx="1"/>
          </p:cNvCxnSpPr>
          <p:nvPr/>
        </p:nvCxnSpPr>
        <p:spPr>
          <a:xfrm rot="10800000" flipV="1">
            <a:off x="2269934" y="1854031"/>
            <a:ext cx="689637" cy="1077305"/>
          </a:xfrm>
          <a:prstGeom prst="bentConnector3">
            <a:avLst/>
          </a:prstGeom>
          <a:ln>
            <a:solidFill>
              <a:schemeClr val="accent1"/>
            </a:solidFill>
          </a:ln>
        </p:spPr>
        <p:style>
          <a:lnRef idx="1">
            <a:schemeClr val="accent6"/>
          </a:lnRef>
          <a:fillRef idx="0">
            <a:schemeClr val="accent6"/>
          </a:fillRef>
          <a:effectRef idx="0">
            <a:schemeClr val="accent6"/>
          </a:effectRef>
          <a:fontRef idx="minor">
            <a:schemeClr val="tx1"/>
          </a:fontRef>
        </p:style>
      </p:cxnSp>
      <p:cxnSp>
        <p:nvCxnSpPr>
          <p:cNvPr id="9" name="肘形连接符 14"/>
          <p:cNvCxnSpPr>
            <a:endCxn id="5" idx="1"/>
          </p:cNvCxnSpPr>
          <p:nvPr/>
        </p:nvCxnSpPr>
        <p:spPr>
          <a:xfrm>
            <a:off x="2269933" y="2931336"/>
            <a:ext cx="689637" cy="1077305"/>
          </a:xfrm>
          <a:prstGeom prst="bentConnector3">
            <a:avLst/>
          </a:prstGeom>
          <a:ln>
            <a:solidFill>
              <a:schemeClr val="accent1"/>
            </a:solidFill>
          </a:ln>
        </p:spPr>
        <p:style>
          <a:lnRef idx="1">
            <a:schemeClr val="accent6"/>
          </a:lnRef>
          <a:fillRef idx="0">
            <a:schemeClr val="accent6"/>
          </a:fillRef>
          <a:effectRef idx="0">
            <a:schemeClr val="accent6"/>
          </a:effectRef>
          <a:fontRef idx="minor">
            <a:schemeClr val="tx1"/>
          </a:fontRef>
        </p:style>
      </p:cxnSp>
      <p:cxnSp>
        <p:nvCxnSpPr>
          <p:cNvPr id="11" name="直接连接符 10"/>
          <p:cNvCxnSpPr>
            <a:stCxn id="6" idx="3"/>
            <a:endCxn id="4" idx="1"/>
          </p:cNvCxnSpPr>
          <p:nvPr/>
        </p:nvCxnSpPr>
        <p:spPr>
          <a:xfrm>
            <a:off x="2269932" y="2931336"/>
            <a:ext cx="689636" cy="0"/>
          </a:xfrm>
          <a:prstGeom prst="line">
            <a:avLst/>
          </a:prstGeom>
          <a:ln>
            <a:solidFill>
              <a:schemeClr val="accent1"/>
            </a:solidFill>
          </a:ln>
        </p:spPr>
        <p:style>
          <a:lnRef idx="1">
            <a:schemeClr val="accent6"/>
          </a:lnRef>
          <a:fillRef idx="0">
            <a:schemeClr val="accent6"/>
          </a:fillRef>
          <a:effectRef idx="0">
            <a:schemeClr val="accent6"/>
          </a:effectRef>
          <a:fontRef idx="minor">
            <a:schemeClr val="tx1"/>
          </a:fontRef>
        </p:style>
      </p:cxnSp>
      <p:sp>
        <p:nvSpPr>
          <p:cNvPr id="13" name="文本框 12"/>
          <p:cNvSpPr txBox="1"/>
          <p:nvPr/>
        </p:nvSpPr>
        <p:spPr>
          <a:xfrm>
            <a:off x="4919929" y="1530789"/>
            <a:ext cx="3360471" cy="685888"/>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a:t>点击这里添加内容点击这里添加内容这里添加内容点击这里添加内容点击这里添加内容</a:t>
            </a:r>
            <a:endParaRPr lang="en-US" altLang="zh-CN"/>
          </a:p>
        </p:txBody>
      </p:sp>
      <p:sp>
        <p:nvSpPr>
          <p:cNvPr id="14" name="文本框 13"/>
          <p:cNvSpPr txBox="1"/>
          <p:nvPr/>
        </p:nvSpPr>
        <p:spPr>
          <a:xfrm>
            <a:off x="4919929" y="2588392"/>
            <a:ext cx="3360471" cy="685888"/>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a:t>点击这里添加内容点击这里添加内容这里添加内容点击这里添加内容点击这里添加内容</a:t>
            </a:r>
            <a:endParaRPr lang="en-US" altLang="zh-CN"/>
          </a:p>
        </p:txBody>
      </p:sp>
      <p:sp>
        <p:nvSpPr>
          <p:cNvPr id="15" name="文本框 14"/>
          <p:cNvSpPr txBox="1"/>
          <p:nvPr/>
        </p:nvSpPr>
        <p:spPr>
          <a:xfrm>
            <a:off x="4919929" y="3645995"/>
            <a:ext cx="3360471" cy="685888"/>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a:t>点击这里添加内容点击这里添加内容这里添加内容点击这里添加内容点击这里添加内容</a:t>
            </a:r>
            <a:endParaRPr lang="en-US" altLang="zh-CN"/>
          </a:p>
        </p:txBody>
      </p:sp>
      <p:cxnSp>
        <p:nvCxnSpPr>
          <p:cNvPr id="16" name="直接连接符 15"/>
          <p:cNvCxnSpPr/>
          <p:nvPr/>
        </p:nvCxnSpPr>
        <p:spPr>
          <a:xfrm>
            <a:off x="5050555" y="2305619"/>
            <a:ext cx="298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050555" y="3413407"/>
            <a:ext cx="298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4557486"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rot="5400000">
            <a:off x="4533720" y="809224"/>
            <a:ext cx="244020" cy="2103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16200000" flipH="1">
            <a:off x="4330293" y="1796198"/>
            <a:ext cx="244022" cy="210364"/>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5400000">
            <a:off x="4533720" y="2783172"/>
            <a:ext cx="244020" cy="2103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6200000" flipH="1">
            <a:off x="4330294" y="3770144"/>
            <a:ext cx="244020" cy="210364"/>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62134" y="118643"/>
            <a:ext cx="2911266" cy="422506"/>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800">
                <a:solidFill>
                  <a:schemeClr val="bg1"/>
                </a:solidFill>
                <a:latin typeface="+mj-ea"/>
              </a:rPr>
              <a:t>请点击这里添加相关标题</a:t>
            </a:r>
            <a:endParaRPr lang="en-US" altLang="zh-CN" sz="1800" b="1">
              <a:solidFill>
                <a:schemeClr val="bg1"/>
              </a:solidFill>
            </a:endParaRPr>
          </a:p>
        </p:txBody>
      </p:sp>
      <p:sp>
        <p:nvSpPr>
          <p:cNvPr id="8" name="椭圆 7"/>
          <p:cNvSpPr/>
          <p:nvPr/>
        </p:nvSpPr>
        <p:spPr>
          <a:xfrm>
            <a:off x="5008411" y="642753"/>
            <a:ext cx="543303" cy="543303"/>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KSO_Shape"/>
          <p:cNvSpPr/>
          <p:nvPr/>
        </p:nvSpPr>
        <p:spPr bwMode="auto">
          <a:xfrm>
            <a:off x="5211837" y="786482"/>
            <a:ext cx="136452" cy="255846"/>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13" name="文本框 12"/>
          <p:cNvSpPr txBox="1"/>
          <p:nvPr/>
        </p:nvSpPr>
        <p:spPr>
          <a:xfrm>
            <a:off x="4938712" y="1198755"/>
            <a:ext cx="3392488" cy="851850"/>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点击这里添加内容描述点击这里添加内容这里添加内容点击这里添加内容描述</a:t>
            </a:r>
            <a:endParaRPr lang="en-US" altLang="zh-CN" sz="1200">
              <a:solidFill>
                <a:schemeClr val="tx1">
                  <a:lumMod val="50000"/>
                  <a:lumOff val="50000"/>
                </a:schemeClr>
              </a:solidFill>
            </a:endParaRPr>
          </a:p>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a:t>
            </a:r>
            <a:endParaRPr lang="en-US" altLang="zh-CN" sz="1200">
              <a:solidFill>
                <a:schemeClr val="tx1">
                  <a:lumMod val="50000"/>
                  <a:lumOff val="50000"/>
                </a:schemeClr>
              </a:solidFill>
            </a:endParaRPr>
          </a:p>
        </p:txBody>
      </p:sp>
      <p:sp>
        <p:nvSpPr>
          <p:cNvPr id="14" name="文本框 13"/>
          <p:cNvSpPr txBox="1"/>
          <p:nvPr/>
        </p:nvSpPr>
        <p:spPr>
          <a:xfrm>
            <a:off x="5666014" y="668153"/>
            <a:ext cx="1491256" cy="422506"/>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600" b="1">
                <a:solidFill>
                  <a:schemeClr val="accent1"/>
                </a:solidFill>
              </a:rPr>
              <a:t>添加标题</a:t>
            </a:r>
            <a:endParaRPr lang="en-US" altLang="zh-CN" sz="1600" b="1">
              <a:solidFill>
                <a:schemeClr val="accent1"/>
              </a:solidFill>
            </a:endParaRPr>
          </a:p>
        </p:txBody>
      </p:sp>
      <p:sp>
        <p:nvSpPr>
          <p:cNvPr id="17" name="椭圆 16"/>
          <p:cNvSpPr/>
          <p:nvPr/>
        </p:nvSpPr>
        <p:spPr>
          <a:xfrm>
            <a:off x="3538707" y="1629672"/>
            <a:ext cx="543303" cy="54330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902464" y="1691941"/>
            <a:ext cx="1491256" cy="422506"/>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altLang="en-US" sz="1600" b="1">
                <a:solidFill>
                  <a:schemeClr val="bg1"/>
                </a:solidFill>
              </a:rPr>
              <a:t>添加标题</a:t>
            </a:r>
            <a:endParaRPr lang="en-US" altLang="zh-CN" sz="1600" b="1">
              <a:solidFill>
                <a:schemeClr val="bg1"/>
              </a:solidFill>
            </a:endParaRPr>
          </a:p>
        </p:txBody>
      </p:sp>
      <p:sp>
        <p:nvSpPr>
          <p:cNvPr id="22" name="文本框 21"/>
          <p:cNvSpPr txBox="1"/>
          <p:nvPr/>
        </p:nvSpPr>
        <p:spPr>
          <a:xfrm>
            <a:off x="762361" y="2188190"/>
            <a:ext cx="3377839" cy="851850"/>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50000"/>
              </a:lnSpc>
              <a:spcBef>
                <a:spcPts val="600"/>
              </a:spcBef>
              <a:spcAft>
                <a:spcPts val="600"/>
              </a:spcAft>
            </a:pPr>
            <a:r>
              <a:rPr lang="zh-CN" altLang="en-US" sz="1200">
                <a:solidFill>
                  <a:schemeClr val="bg1"/>
                </a:solidFill>
              </a:rPr>
              <a:t>点击这里添加内容描述点击这里添加内容这里添加内容点击这里添加内容描述</a:t>
            </a:r>
            <a:endParaRPr lang="en-US" altLang="zh-CN" sz="1200">
              <a:solidFill>
                <a:schemeClr val="bg1"/>
              </a:solidFill>
            </a:endParaRPr>
          </a:p>
          <a:p>
            <a:pPr algn="r">
              <a:lnSpc>
                <a:spcPct val="150000"/>
              </a:lnSpc>
              <a:spcBef>
                <a:spcPts val="600"/>
              </a:spcBef>
              <a:spcAft>
                <a:spcPts val="600"/>
              </a:spcAft>
            </a:pPr>
            <a:r>
              <a:rPr lang="zh-CN" altLang="en-US" sz="1200">
                <a:solidFill>
                  <a:schemeClr val="bg1"/>
                </a:solidFill>
              </a:rPr>
              <a:t>点击这里添加内容描述点击这里添加内容</a:t>
            </a:r>
            <a:endParaRPr lang="en-US" altLang="zh-CN" sz="1200">
              <a:solidFill>
                <a:schemeClr val="bg1"/>
              </a:solidFill>
            </a:endParaRPr>
          </a:p>
        </p:txBody>
      </p:sp>
      <p:sp>
        <p:nvSpPr>
          <p:cNvPr id="34" name="椭圆 33"/>
          <p:cNvSpPr/>
          <p:nvPr/>
        </p:nvSpPr>
        <p:spPr>
          <a:xfrm>
            <a:off x="5008411" y="2603604"/>
            <a:ext cx="543303" cy="543303"/>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4938712" y="3159606"/>
            <a:ext cx="3392488" cy="851850"/>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点击这里添加内容描述点击这里添加内容这里添加内容点击这里添加内容描述</a:t>
            </a:r>
            <a:endParaRPr lang="en-US" altLang="zh-CN" sz="1200">
              <a:solidFill>
                <a:schemeClr val="tx1">
                  <a:lumMod val="50000"/>
                  <a:lumOff val="50000"/>
                </a:schemeClr>
              </a:solidFill>
            </a:endParaRPr>
          </a:p>
          <a:p>
            <a:pPr>
              <a:lnSpc>
                <a:spcPct val="150000"/>
              </a:lnSpc>
              <a:spcBef>
                <a:spcPts val="600"/>
              </a:spcBef>
              <a:spcAft>
                <a:spcPts val="600"/>
              </a:spcAft>
            </a:pPr>
            <a:r>
              <a:rPr lang="zh-CN" altLang="en-US" sz="1200">
                <a:solidFill>
                  <a:schemeClr val="tx1">
                    <a:lumMod val="50000"/>
                    <a:lumOff val="50000"/>
                  </a:schemeClr>
                </a:solidFill>
              </a:rPr>
              <a:t>点击这里添加内容描述点击这里添加内容</a:t>
            </a:r>
            <a:endParaRPr lang="en-US" altLang="zh-CN" sz="1200">
              <a:solidFill>
                <a:schemeClr val="tx1">
                  <a:lumMod val="50000"/>
                  <a:lumOff val="50000"/>
                </a:schemeClr>
              </a:solidFill>
            </a:endParaRPr>
          </a:p>
        </p:txBody>
      </p:sp>
      <p:sp>
        <p:nvSpPr>
          <p:cNvPr id="28" name="文本框 27"/>
          <p:cNvSpPr txBox="1"/>
          <p:nvPr/>
        </p:nvSpPr>
        <p:spPr>
          <a:xfrm>
            <a:off x="5666014" y="2629004"/>
            <a:ext cx="1491256" cy="422506"/>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600" b="1">
                <a:solidFill>
                  <a:schemeClr val="accent1"/>
                </a:solidFill>
              </a:rPr>
              <a:t>添加标题</a:t>
            </a:r>
            <a:endParaRPr lang="en-US" altLang="zh-CN" sz="1600" b="1">
              <a:solidFill>
                <a:schemeClr val="accent1"/>
              </a:solidFill>
            </a:endParaRPr>
          </a:p>
        </p:txBody>
      </p:sp>
      <p:sp>
        <p:nvSpPr>
          <p:cNvPr id="32" name="椭圆 31"/>
          <p:cNvSpPr/>
          <p:nvPr/>
        </p:nvSpPr>
        <p:spPr>
          <a:xfrm>
            <a:off x="3538707" y="3590523"/>
            <a:ext cx="543303" cy="54330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902464" y="3652792"/>
            <a:ext cx="1491256" cy="422506"/>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zh-CN" altLang="en-US" sz="1600" b="1">
                <a:solidFill>
                  <a:schemeClr val="bg1"/>
                </a:solidFill>
              </a:rPr>
              <a:t>添加标题</a:t>
            </a:r>
            <a:endParaRPr lang="en-US" altLang="zh-CN" sz="1600" b="1">
              <a:solidFill>
                <a:schemeClr val="bg1"/>
              </a:solidFill>
            </a:endParaRPr>
          </a:p>
        </p:txBody>
      </p:sp>
      <p:sp>
        <p:nvSpPr>
          <p:cNvPr id="31" name="文本框 30"/>
          <p:cNvSpPr txBox="1"/>
          <p:nvPr/>
        </p:nvSpPr>
        <p:spPr>
          <a:xfrm>
            <a:off x="762361" y="4149041"/>
            <a:ext cx="3377839" cy="851850"/>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50000"/>
              </a:lnSpc>
              <a:spcBef>
                <a:spcPts val="600"/>
              </a:spcBef>
              <a:spcAft>
                <a:spcPts val="600"/>
              </a:spcAft>
            </a:pPr>
            <a:r>
              <a:rPr lang="zh-CN" altLang="en-US" sz="1200">
                <a:solidFill>
                  <a:schemeClr val="bg1"/>
                </a:solidFill>
              </a:rPr>
              <a:t>点击这里添加内容描述点击这里添加内容这里添加内容点击这里添加内容描述</a:t>
            </a:r>
            <a:endParaRPr lang="en-US" altLang="zh-CN" sz="1200">
              <a:solidFill>
                <a:schemeClr val="bg1"/>
              </a:solidFill>
            </a:endParaRPr>
          </a:p>
          <a:p>
            <a:pPr algn="r">
              <a:lnSpc>
                <a:spcPct val="150000"/>
              </a:lnSpc>
              <a:spcBef>
                <a:spcPts val="600"/>
              </a:spcBef>
              <a:spcAft>
                <a:spcPts val="600"/>
              </a:spcAft>
            </a:pPr>
            <a:r>
              <a:rPr lang="zh-CN" altLang="en-US" sz="1200">
                <a:solidFill>
                  <a:schemeClr val="bg1"/>
                </a:solidFill>
              </a:rPr>
              <a:t>点击这里添加内容描述点击这里添加内容</a:t>
            </a:r>
            <a:endParaRPr lang="en-US" altLang="zh-CN" sz="1200">
              <a:solidFill>
                <a:schemeClr val="bg1"/>
              </a:solidFill>
            </a:endParaRPr>
          </a:p>
        </p:txBody>
      </p:sp>
      <p:sp>
        <p:nvSpPr>
          <p:cNvPr id="36" name="KSO_Shape"/>
          <p:cNvSpPr/>
          <p:nvPr/>
        </p:nvSpPr>
        <p:spPr bwMode="auto">
          <a:xfrm>
            <a:off x="3691655" y="1812493"/>
            <a:ext cx="237408" cy="177662"/>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dirty="0">
              <a:solidFill>
                <a:srgbClr val="FFFFFF"/>
              </a:solidFill>
            </a:endParaRPr>
          </a:p>
        </p:txBody>
      </p:sp>
      <p:sp>
        <p:nvSpPr>
          <p:cNvPr id="37" name="KSO_Shape"/>
          <p:cNvSpPr/>
          <p:nvPr/>
        </p:nvSpPr>
        <p:spPr bwMode="auto">
          <a:xfrm>
            <a:off x="5164213" y="2773308"/>
            <a:ext cx="231700" cy="203896"/>
          </a:xfrm>
          <a:custGeom>
            <a:avLst/>
            <a:gdLst>
              <a:gd name="T0" fmla="*/ 599220051 w 5878"/>
              <a:gd name="T1" fmla="*/ 120623363 h 5174"/>
              <a:gd name="T2" fmla="*/ 590082338 w 5878"/>
              <a:gd name="T3" fmla="*/ 179046907 h 5174"/>
              <a:gd name="T4" fmla="*/ 553215176 w 5878"/>
              <a:gd name="T5" fmla="*/ 230128183 h 5174"/>
              <a:gd name="T6" fmla="*/ 497652244 w 5878"/>
              <a:gd name="T7" fmla="*/ 257818915 h 5174"/>
              <a:gd name="T8" fmla="*/ 435051701 w 5878"/>
              <a:gd name="T9" fmla="*/ 256560481 h 5174"/>
              <a:gd name="T10" fmla="*/ 340100836 w 5878"/>
              <a:gd name="T11" fmla="*/ 108141408 h 5174"/>
              <a:gd name="T12" fmla="*/ 366569252 w 5878"/>
              <a:gd name="T13" fmla="*/ 49193300 h 5174"/>
              <a:gd name="T14" fmla="*/ 415410237 w 5878"/>
              <a:gd name="T15" fmla="*/ 11328174 h 5174"/>
              <a:gd name="T16" fmla="*/ 477905775 w 5878"/>
              <a:gd name="T17" fmla="*/ 314609 h 5174"/>
              <a:gd name="T18" fmla="*/ 534414077 w 5878"/>
              <a:gd name="T19" fmla="*/ 17621640 h 5174"/>
              <a:gd name="T20" fmla="*/ 580313947 w 5878"/>
              <a:gd name="T21" fmla="*/ 62409449 h 5174"/>
              <a:gd name="T22" fmla="*/ 13549547 w 5878"/>
              <a:gd name="T23" fmla="*/ 406552596 h 5174"/>
              <a:gd name="T24" fmla="*/ 2205755 w 5878"/>
              <a:gd name="T25" fmla="*/ 475570120 h 5174"/>
              <a:gd name="T26" fmla="*/ 41803699 w 5878"/>
              <a:gd name="T27" fmla="*/ 529483520 h 5174"/>
              <a:gd name="T28" fmla="*/ 109655793 w 5878"/>
              <a:gd name="T29" fmla="*/ 542280083 h 5174"/>
              <a:gd name="T30" fmla="*/ 238637710 w 5878"/>
              <a:gd name="T31" fmla="*/ 498121491 h 5174"/>
              <a:gd name="T32" fmla="*/ 429905155 w 5878"/>
              <a:gd name="T33" fmla="*/ 417146576 h 5174"/>
              <a:gd name="T34" fmla="*/ 516768358 w 5878"/>
              <a:gd name="T35" fmla="*/ 413895189 h 5174"/>
              <a:gd name="T36" fmla="*/ 567499759 w 5878"/>
              <a:gd name="T37" fmla="*/ 450186949 h 5174"/>
              <a:gd name="T38" fmla="*/ 605627307 w 5878"/>
              <a:gd name="T39" fmla="*/ 454277508 h 5174"/>
              <a:gd name="T40" fmla="*/ 550274385 w 5878"/>
              <a:gd name="T41" fmla="*/ 392812208 h 5174"/>
              <a:gd name="T42" fmla="*/ 475910030 w 5878"/>
              <a:gd name="T43" fmla="*/ 378651909 h 5174"/>
              <a:gd name="T44" fmla="*/ 337685071 w 5878"/>
              <a:gd name="T45" fmla="*/ 418195379 h 5174"/>
              <a:gd name="T46" fmla="*/ 139275334 w 5878"/>
              <a:gd name="T47" fmla="*/ 505988324 h 5174"/>
              <a:gd name="T48" fmla="*/ 63755923 w 5878"/>
              <a:gd name="T49" fmla="*/ 506617541 h 5174"/>
              <a:gd name="T50" fmla="*/ 31090261 w 5878"/>
              <a:gd name="T51" fmla="*/ 461410146 h 5174"/>
              <a:gd name="T52" fmla="*/ 52832151 w 5878"/>
              <a:gd name="T53" fmla="*/ 401098626 h 5174"/>
              <a:gd name="T54" fmla="*/ 570335869 w 5878"/>
              <a:gd name="T55" fmla="*/ 117162021 h 5174"/>
              <a:gd name="T56" fmla="*/ 573381666 w 5878"/>
              <a:gd name="T57" fmla="*/ 153768389 h 5174"/>
              <a:gd name="T58" fmla="*/ 536724838 w 5878"/>
              <a:gd name="T59" fmla="*/ 171914269 h 5174"/>
              <a:gd name="T60" fmla="*/ 539980968 w 5878"/>
              <a:gd name="T61" fmla="*/ 202542104 h 5174"/>
              <a:gd name="T62" fmla="*/ 525381045 w 5878"/>
              <a:gd name="T63" fmla="*/ 221212547 h 5174"/>
              <a:gd name="T64" fmla="*/ 485258077 w 5878"/>
              <a:gd name="T65" fmla="*/ 230233160 h 5174"/>
              <a:gd name="T66" fmla="*/ 455323196 w 5878"/>
              <a:gd name="T67" fmla="*/ 236526302 h 5174"/>
              <a:gd name="T68" fmla="*/ 421397149 w 5878"/>
              <a:gd name="T69" fmla="*/ 196982832 h 5174"/>
              <a:gd name="T70" fmla="*/ 403961440 w 5878"/>
              <a:gd name="T71" fmla="*/ 194151032 h 5174"/>
              <a:gd name="T72" fmla="*/ 371716123 w 5878"/>
              <a:gd name="T73" fmla="*/ 143593996 h 5174"/>
              <a:gd name="T74" fmla="*/ 388311466 w 5878"/>
              <a:gd name="T75" fmla="*/ 126811851 h 5174"/>
              <a:gd name="T76" fmla="*/ 361842726 w 5878"/>
              <a:gd name="T77" fmla="*/ 124923876 h 5174"/>
              <a:gd name="T78" fmla="*/ 398604883 w 5878"/>
              <a:gd name="T79" fmla="*/ 54332986 h 5174"/>
              <a:gd name="T80" fmla="*/ 439988237 w 5878"/>
              <a:gd name="T81" fmla="*/ 43424398 h 5174"/>
              <a:gd name="T82" fmla="*/ 464251222 w 5878"/>
              <a:gd name="T83" fmla="*/ 23600174 h 5174"/>
              <a:gd name="T84" fmla="*/ 496601869 w 5878"/>
              <a:gd name="T85" fmla="*/ 27166493 h 5174"/>
              <a:gd name="T86" fmla="*/ 518974114 w 5878"/>
              <a:gd name="T87" fmla="*/ 66500008 h 5174"/>
              <a:gd name="T88" fmla="*/ 508890707 w 5878"/>
              <a:gd name="T89" fmla="*/ 31257051 h 5174"/>
              <a:gd name="T90" fmla="*/ 563403588 w 5878"/>
              <a:gd name="T91" fmla="*/ 80135743 h 5174"/>
              <a:gd name="T92" fmla="*/ 509521062 w 5878"/>
              <a:gd name="T93" fmla="*/ 84750865 h 5174"/>
              <a:gd name="T94" fmla="*/ 540926338 w 5878"/>
              <a:gd name="T95" fmla="*/ 113176116 h 5174"/>
              <a:gd name="T96" fmla="*/ 462780827 w 5878"/>
              <a:gd name="T97" fmla="*/ 86324232 h 5174"/>
              <a:gd name="T98" fmla="*/ 498597290 w 5878"/>
              <a:gd name="T99" fmla="*/ 70066327 h 5174"/>
              <a:gd name="T100" fmla="*/ 412154107 w 5878"/>
              <a:gd name="T101" fmla="*/ 86953773 h 5174"/>
              <a:gd name="T102" fmla="*/ 498387280 w 5878"/>
              <a:gd name="T103" fmla="*/ 214079909 h 5174"/>
              <a:gd name="T104" fmla="*/ 483157326 w 5878"/>
              <a:gd name="T105" fmla="*/ 175480588 h 5174"/>
              <a:gd name="T106" fmla="*/ 526221410 w 5878"/>
              <a:gd name="T107" fmla="*/ 166250344 h 5174"/>
              <a:gd name="T108" fmla="*/ 497547239 w 5878"/>
              <a:gd name="T109" fmla="*/ 142440215 h 5174"/>
              <a:gd name="T110" fmla="*/ 401125654 w 5878"/>
              <a:gd name="T111" fmla="*/ 126077657 h 5174"/>
              <a:gd name="T112" fmla="*/ 443139363 w 5878"/>
              <a:gd name="T113" fmla="*/ 102687114 h 5174"/>
              <a:gd name="T114" fmla="*/ 374236894 w 5878"/>
              <a:gd name="T115" fmla="*/ 180515296 h 5174"/>
              <a:gd name="T116" fmla="*/ 427594394 w 5878"/>
              <a:gd name="T117" fmla="*/ 147265292 h 5174"/>
              <a:gd name="T118" fmla="*/ 464776248 w 5878"/>
              <a:gd name="T119" fmla="*/ 144852754 h 5174"/>
              <a:gd name="T120" fmla="*/ 459104676 w 5878"/>
              <a:gd name="T121" fmla="*/ 106568042 h 5174"/>
              <a:gd name="T122" fmla="*/ 457633956 w 5878"/>
              <a:gd name="T123" fmla="*/ 194780249 h 51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78" h="5174">
                <a:moveTo>
                  <a:pt x="5542" y="621"/>
                </a:moveTo>
                <a:lnTo>
                  <a:pt x="5542" y="621"/>
                </a:lnTo>
                <a:lnTo>
                  <a:pt x="5557" y="649"/>
                </a:lnTo>
                <a:lnTo>
                  <a:pt x="5572" y="678"/>
                </a:lnTo>
                <a:lnTo>
                  <a:pt x="5586" y="706"/>
                </a:lnTo>
                <a:lnTo>
                  <a:pt x="5600" y="735"/>
                </a:lnTo>
                <a:lnTo>
                  <a:pt x="5611" y="764"/>
                </a:lnTo>
                <a:lnTo>
                  <a:pt x="5623" y="793"/>
                </a:lnTo>
                <a:lnTo>
                  <a:pt x="5635" y="822"/>
                </a:lnTo>
                <a:lnTo>
                  <a:pt x="5645" y="852"/>
                </a:lnTo>
                <a:lnTo>
                  <a:pt x="5654" y="881"/>
                </a:lnTo>
                <a:lnTo>
                  <a:pt x="5663" y="911"/>
                </a:lnTo>
                <a:lnTo>
                  <a:pt x="5670" y="940"/>
                </a:lnTo>
                <a:lnTo>
                  <a:pt x="5678" y="970"/>
                </a:lnTo>
                <a:lnTo>
                  <a:pt x="5684" y="1000"/>
                </a:lnTo>
                <a:lnTo>
                  <a:pt x="5690" y="1030"/>
                </a:lnTo>
                <a:lnTo>
                  <a:pt x="5695" y="1060"/>
                </a:lnTo>
                <a:lnTo>
                  <a:pt x="5698" y="1090"/>
                </a:lnTo>
                <a:lnTo>
                  <a:pt x="5702" y="1120"/>
                </a:lnTo>
                <a:lnTo>
                  <a:pt x="5705" y="1150"/>
                </a:lnTo>
                <a:lnTo>
                  <a:pt x="5707" y="1180"/>
                </a:lnTo>
                <a:lnTo>
                  <a:pt x="5708" y="1210"/>
                </a:lnTo>
                <a:lnTo>
                  <a:pt x="5708" y="1240"/>
                </a:lnTo>
                <a:lnTo>
                  <a:pt x="5708" y="1270"/>
                </a:lnTo>
                <a:lnTo>
                  <a:pt x="5707" y="1300"/>
                </a:lnTo>
                <a:lnTo>
                  <a:pt x="5705" y="1330"/>
                </a:lnTo>
                <a:lnTo>
                  <a:pt x="5702" y="1360"/>
                </a:lnTo>
                <a:lnTo>
                  <a:pt x="5699" y="1390"/>
                </a:lnTo>
                <a:lnTo>
                  <a:pt x="5695" y="1420"/>
                </a:lnTo>
                <a:lnTo>
                  <a:pt x="5691" y="1449"/>
                </a:lnTo>
                <a:lnTo>
                  <a:pt x="5685" y="1479"/>
                </a:lnTo>
                <a:lnTo>
                  <a:pt x="5680" y="1508"/>
                </a:lnTo>
                <a:lnTo>
                  <a:pt x="5672" y="1537"/>
                </a:lnTo>
                <a:lnTo>
                  <a:pt x="5665" y="1566"/>
                </a:lnTo>
                <a:lnTo>
                  <a:pt x="5657" y="1595"/>
                </a:lnTo>
                <a:lnTo>
                  <a:pt x="5649" y="1623"/>
                </a:lnTo>
                <a:lnTo>
                  <a:pt x="5639" y="1652"/>
                </a:lnTo>
                <a:lnTo>
                  <a:pt x="5630" y="1679"/>
                </a:lnTo>
                <a:lnTo>
                  <a:pt x="5618" y="1707"/>
                </a:lnTo>
                <a:lnTo>
                  <a:pt x="5607" y="1735"/>
                </a:lnTo>
                <a:lnTo>
                  <a:pt x="5594" y="1762"/>
                </a:lnTo>
                <a:lnTo>
                  <a:pt x="5582" y="1790"/>
                </a:lnTo>
                <a:lnTo>
                  <a:pt x="5568" y="1817"/>
                </a:lnTo>
                <a:lnTo>
                  <a:pt x="5555" y="1842"/>
                </a:lnTo>
                <a:lnTo>
                  <a:pt x="5540" y="1869"/>
                </a:lnTo>
                <a:lnTo>
                  <a:pt x="5525" y="1895"/>
                </a:lnTo>
                <a:lnTo>
                  <a:pt x="5508" y="1921"/>
                </a:lnTo>
                <a:lnTo>
                  <a:pt x="5491" y="1945"/>
                </a:lnTo>
                <a:lnTo>
                  <a:pt x="5474" y="1970"/>
                </a:lnTo>
                <a:lnTo>
                  <a:pt x="5456" y="1995"/>
                </a:lnTo>
                <a:lnTo>
                  <a:pt x="5438" y="2018"/>
                </a:lnTo>
                <a:lnTo>
                  <a:pt x="5418" y="2042"/>
                </a:lnTo>
                <a:lnTo>
                  <a:pt x="5399" y="2065"/>
                </a:lnTo>
                <a:lnTo>
                  <a:pt x="5378" y="2088"/>
                </a:lnTo>
                <a:lnTo>
                  <a:pt x="5357" y="2110"/>
                </a:lnTo>
                <a:lnTo>
                  <a:pt x="5336" y="2132"/>
                </a:lnTo>
                <a:lnTo>
                  <a:pt x="5313" y="2153"/>
                </a:lnTo>
                <a:lnTo>
                  <a:pt x="5290" y="2174"/>
                </a:lnTo>
                <a:lnTo>
                  <a:pt x="5267" y="2194"/>
                </a:lnTo>
                <a:lnTo>
                  <a:pt x="5243" y="2214"/>
                </a:lnTo>
                <a:lnTo>
                  <a:pt x="5218" y="2234"/>
                </a:lnTo>
                <a:lnTo>
                  <a:pt x="5192" y="2252"/>
                </a:lnTo>
                <a:lnTo>
                  <a:pt x="5166" y="2270"/>
                </a:lnTo>
                <a:lnTo>
                  <a:pt x="5141" y="2288"/>
                </a:lnTo>
                <a:lnTo>
                  <a:pt x="5113" y="2304"/>
                </a:lnTo>
                <a:lnTo>
                  <a:pt x="5086" y="2322"/>
                </a:lnTo>
                <a:lnTo>
                  <a:pt x="5058" y="2337"/>
                </a:lnTo>
                <a:lnTo>
                  <a:pt x="5029" y="2352"/>
                </a:lnTo>
                <a:lnTo>
                  <a:pt x="5001" y="2366"/>
                </a:lnTo>
                <a:lnTo>
                  <a:pt x="4972" y="2380"/>
                </a:lnTo>
                <a:lnTo>
                  <a:pt x="4944" y="2392"/>
                </a:lnTo>
                <a:lnTo>
                  <a:pt x="4915" y="2404"/>
                </a:lnTo>
                <a:lnTo>
                  <a:pt x="4886" y="2415"/>
                </a:lnTo>
                <a:lnTo>
                  <a:pt x="4856" y="2425"/>
                </a:lnTo>
                <a:lnTo>
                  <a:pt x="4827" y="2434"/>
                </a:lnTo>
                <a:lnTo>
                  <a:pt x="4797" y="2443"/>
                </a:lnTo>
                <a:lnTo>
                  <a:pt x="4768" y="2450"/>
                </a:lnTo>
                <a:lnTo>
                  <a:pt x="4738" y="2458"/>
                </a:lnTo>
                <a:lnTo>
                  <a:pt x="4708" y="2464"/>
                </a:lnTo>
                <a:lnTo>
                  <a:pt x="4678" y="2470"/>
                </a:lnTo>
                <a:lnTo>
                  <a:pt x="4648" y="2475"/>
                </a:lnTo>
                <a:lnTo>
                  <a:pt x="4618" y="2479"/>
                </a:lnTo>
                <a:lnTo>
                  <a:pt x="4588" y="2482"/>
                </a:lnTo>
                <a:lnTo>
                  <a:pt x="4558" y="2485"/>
                </a:lnTo>
                <a:lnTo>
                  <a:pt x="4528" y="2487"/>
                </a:lnTo>
                <a:lnTo>
                  <a:pt x="4498" y="2488"/>
                </a:lnTo>
                <a:lnTo>
                  <a:pt x="4466" y="2488"/>
                </a:lnTo>
                <a:lnTo>
                  <a:pt x="4436" y="2488"/>
                </a:lnTo>
                <a:lnTo>
                  <a:pt x="4408" y="2487"/>
                </a:lnTo>
                <a:lnTo>
                  <a:pt x="4378" y="2486"/>
                </a:lnTo>
                <a:lnTo>
                  <a:pt x="4348" y="2482"/>
                </a:lnTo>
                <a:lnTo>
                  <a:pt x="4317" y="2479"/>
                </a:lnTo>
                <a:lnTo>
                  <a:pt x="4287" y="2476"/>
                </a:lnTo>
                <a:lnTo>
                  <a:pt x="4259" y="2471"/>
                </a:lnTo>
                <a:lnTo>
                  <a:pt x="4229" y="2465"/>
                </a:lnTo>
                <a:lnTo>
                  <a:pt x="4200" y="2460"/>
                </a:lnTo>
                <a:lnTo>
                  <a:pt x="4171" y="2453"/>
                </a:lnTo>
                <a:lnTo>
                  <a:pt x="4142" y="2446"/>
                </a:lnTo>
                <a:lnTo>
                  <a:pt x="4090" y="2431"/>
                </a:lnTo>
                <a:lnTo>
                  <a:pt x="4039" y="2414"/>
                </a:lnTo>
                <a:lnTo>
                  <a:pt x="3988" y="2393"/>
                </a:lnTo>
                <a:lnTo>
                  <a:pt x="3939" y="2372"/>
                </a:lnTo>
                <a:lnTo>
                  <a:pt x="3891" y="2348"/>
                </a:lnTo>
                <a:lnTo>
                  <a:pt x="3844" y="2323"/>
                </a:lnTo>
                <a:lnTo>
                  <a:pt x="3797" y="2295"/>
                </a:lnTo>
                <a:lnTo>
                  <a:pt x="3751" y="2265"/>
                </a:lnTo>
                <a:lnTo>
                  <a:pt x="1529" y="3347"/>
                </a:lnTo>
                <a:lnTo>
                  <a:pt x="1192" y="2761"/>
                </a:lnTo>
                <a:lnTo>
                  <a:pt x="3225" y="1365"/>
                </a:lnTo>
                <a:lnTo>
                  <a:pt x="3223" y="1337"/>
                </a:lnTo>
                <a:lnTo>
                  <a:pt x="3221" y="1310"/>
                </a:lnTo>
                <a:lnTo>
                  <a:pt x="3219" y="1253"/>
                </a:lnTo>
                <a:lnTo>
                  <a:pt x="3220" y="1197"/>
                </a:lnTo>
                <a:lnTo>
                  <a:pt x="3223" y="1141"/>
                </a:lnTo>
                <a:lnTo>
                  <a:pt x="3229" y="1086"/>
                </a:lnTo>
                <a:lnTo>
                  <a:pt x="3238" y="1031"/>
                </a:lnTo>
                <a:lnTo>
                  <a:pt x="3249" y="976"/>
                </a:lnTo>
                <a:lnTo>
                  <a:pt x="3262" y="921"/>
                </a:lnTo>
                <a:lnTo>
                  <a:pt x="3270" y="893"/>
                </a:lnTo>
                <a:lnTo>
                  <a:pt x="3279" y="865"/>
                </a:lnTo>
                <a:lnTo>
                  <a:pt x="3288" y="836"/>
                </a:lnTo>
                <a:lnTo>
                  <a:pt x="3298" y="808"/>
                </a:lnTo>
                <a:lnTo>
                  <a:pt x="3309" y="780"/>
                </a:lnTo>
                <a:lnTo>
                  <a:pt x="3321" y="752"/>
                </a:lnTo>
                <a:lnTo>
                  <a:pt x="3332" y="725"/>
                </a:lnTo>
                <a:lnTo>
                  <a:pt x="3345" y="699"/>
                </a:lnTo>
                <a:lnTo>
                  <a:pt x="3359" y="672"/>
                </a:lnTo>
                <a:lnTo>
                  <a:pt x="3373" y="645"/>
                </a:lnTo>
                <a:lnTo>
                  <a:pt x="3388" y="619"/>
                </a:lnTo>
                <a:lnTo>
                  <a:pt x="3403" y="592"/>
                </a:lnTo>
                <a:lnTo>
                  <a:pt x="3419" y="568"/>
                </a:lnTo>
                <a:lnTo>
                  <a:pt x="3435" y="542"/>
                </a:lnTo>
                <a:lnTo>
                  <a:pt x="3453" y="517"/>
                </a:lnTo>
                <a:lnTo>
                  <a:pt x="3471" y="493"/>
                </a:lnTo>
                <a:lnTo>
                  <a:pt x="3490" y="469"/>
                </a:lnTo>
                <a:lnTo>
                  <a:pt x="3509" y="446"/>
                </a:lnTo>
                <a:lnTo>
                  <a:pt x="3529" y="422"/>
                </a:lnTo>
                <a:lnTo>
                  <a:pt x="3549" y="399"/>
                </a:lnTo>
                <a:lnTo>
                  <a:pt x="3570" y="377"/>
                </a:lnTo>
                <a:lnTo>
                  <a:pt x="3592" y="355"/>
                </a:lnTo>
                <a:lnTo>
                  <a:pt x="3614" y="334"/>
                </a:lnTo>
                <a:lnTo>
                  <a:pt x="3637" y="314"/>
                </a:lnTo>
                <a:lnTo>
                  <a:pt x="3660" y="293"/>
                </a:lnTo>
                <a:lnTo>
                  <a:pt x="3684" y="273"/>
                </a:lnTo>
                <a:lnTo>
                  <a:pt x="3709" y="254"/>
                </a:lnTo>
                <a:lnTo>
                  <a:pt x="3734" y="235"/>
                </a:lnTo>
                <a:lnTo>
                  <a:pt x="3760" y="217"/>
                </a:lnTo>
                <a:lnTo>
                  <a:pt x="3787" y="199"/>
                </a:lnTo>
                <a:lnTo>
                  <a:pt x="3814" y="183"/>
                </a:lnTo>
                <a:lnTo>
                  <a:pt x="3842" y="166"/>
                </a:lnTo>
                <a:lnTo>
                  <a:pt x="3869" y="151"/>
                </a:lnTo>
                <a:lnTo>
                  <a:pt x="3897" y="136"/>
                </a:lnTo>
                <a:lnTo>
                  <a:pt x="3926" y="122"/>
                </a:lnTo>
                <a:lnTo>
                  <a:pt x="3955" y="108"/>
                </a:lnTo>
                <a:lnTo>
                  <a:pt x="3984" y="95"/>
                </a:lnTo>
                <a:lnTo>
                  <a:pt x="4013" y="83"/>
                </a:lnTo>
                <a:lnTo>
                  <a:pt x="4042" y="72"/>
                </a:lnTo>
                <a:lnTo>
                  <a:pt x="4071" y="63"/>
                </a:lnTo>
                <a:lnTo>
                  <a:pt x="4101" y="53"/>
                </a:lnTo>
                <a:lnTo>
                  <a:pt x="4130" y="45"/>
                </a:lnTo>
                <a:lnTo>
                  <a:pt x="4160" y="37"/>
                </a:lnTo>
                <a:lnTo>
                  <a:pt x="4190" y="30"/>
                </a:lnTo>
                <a:lnTo>
                  <a:pt x="4220" y="23"/>
                </a:lnTo>
                <a:lnTo>
                  <a:pt x="4250" y="18"/>
                </a:lnTo>
                <a:lnTo>
                  <a:pt x="4280" y="12"/>
                </a:lnTo>
                <a:lnTo>
                  <a:pt x="4310" y="8"/>
                </a:lnTo>
                <a:lnTo>
                  <a:pt x="4340" y="5"/>
                </a:lnTo>
                <a:lnTo>
                  <a:pt x="4370" y="3"/>
                </a:lnTo>
                <a:lnTo>
                  <a:pt x="4400" y="1"/>
                </a:lnTo>
                <a:lnTo>
                  <a:pt x="4430" y="0"/>
                </a:lnTo>
                <a:lnTo>
                  <a:pt x="4460" y="0"/>
                </a:lnTo>
                <a:lnTo>
                  <a:pt x="4490" y="0"/>
                </a:lnTo>
                <a:lnTo>
                  <a:pt x="4520" y="1"/>
                </a:lnTo>
                <a:lnTo>
                  <a:pt x="4550" y="3"/>
                </a:lnTo>
                <a:lnTo>
                  <a:pt x="4580" y="5"/>
                </a:lnTo>
                <a:lnTo>
                  <a:pt x="4610" y="8"/>
                </a:lnTo>
                <a:lnTo>
                  <a:pt x="4639" y="12"/>
                </a:lnTo>
                <a:lnTo>
                  <a:pt x="4669" y="17"/>
                </a:lnTo>
                <a:lnTo>
                  <a:pt x="4698" y="22"/>
                </a:lnTo>
                <a:lnTo>
                  <a:pt x="4728" y="27"/>
                </a:lnTo>
                <a:lnTo>
                  <a:pt x="4757" y="35"/>
                </a:lnTo>
                <a:lnTo>
                  <a:pt x="4786" y="42"/>
                </a:lnTo>
                <a:lnTo>
                  <a:pt x="4815" y="50"/>
                </a:lnTo>
                <a:lnTo>
                  <a:pt x="4843" y="58"/>
                </a:lnTo>
                <a:lnTo>
                  <a:pt x="4872" y="68"/>
                </a:lnTo>
                <a:lnTo>
                  <a:pt x="4900" y="78"/>
                </a:lnTo>
                <a:lnTo>
                  <a:pt x="4927" y="89"/>
                </a:lnTo>
                <a:lnTo>
                  <a:pt x="4955" y="100"/>
                </a:lnTo>
                <a:lnTo>
                  <a:pt x="4982" y="112"/>
                </a:lnTo>
                <a:lnTo>
                  <a:pt x="5009" y="125"/>
                </a:lnTo>
                <a:lnTo>
                  <a:pt x="5036" y="139"/>
                </a:lnTo>
                <a:lnTo>
                  <a:pt x="5063" y="153"/>
                </a:lnTo>
                <a:lnTo>
                  <a:pt x="5088" y="168"/>
                </a:lnTo>
                <a:lnTo>
                  <a:pt x="5115" y="183"/>
                </a:lnTo>
                <a:lnTo>
                  <a:pt x="5140" y="199"/>
                </a:lnTo>
                <a:lnTo>
                  <a:pt x="5165" y="216"/>
                </a:lnTo>
                <a:lnTo>
                  <a:pt x="5190" y="233"/>
                </a:lnTo>
                <a:lnTo>
                  <a:pt x="5215" y="251"/>
                </a:lnTo>
                <a:lnTo>
                  <a:pt x="5238" y="270"/>
                </a:lnTo>
                <a:lnTo>
                  <a:pt x="5262" y="289"/>
                </a:lnTo>
                <a:lnTo>
                  <a:pt x="5285" y="308"/>
                </a:lnTo>
                <a:lnTo>
                  <a:pt x="5308" y="329"/>
                </a:lnTo>
                <a:lnTo>
                  <a:pt x="5331" y="350"/>
                </a:lnTo>
                <a:lnTo>
                  <a:pt x="5352" y="372"/>
                </a:lnTo>
                <a:lnTo>
                  <a:pt x="5373" y="394"/>
                </a:lnTo>
                <a:lnTo>
                  <a:pt x="5394" y="417"/>
                </a:lnTo>
                <a:lnTo>
                  <a:pt x="5414" y="440"/>
                </a:lnTo>
                <a:lnTo>
                  <a:pt x="5434" y="465"/>
                </a:lnTo>
                <a:lnTo>
                  <a:pt x="5454" y="489"/>
                </a:lnTo>
                <a:lnTo>
                  <a:pt x="5472" y="514"/>
                </a:lnTo>
                <a:lnTo>
                  <a:pt x="5490" y="541"/>
                </a:lnTo>
                <a:lnTo>
                  <a:pt x="5507" y="567"/>
                </a:lnTo>
                <a:lnTo>
                  <a:pt x="5525" y="595"/>
                </a:lnTo>
                <a:lnTo>
                  <a:pt x="5542" y="621"/>
                </a:lnTo>
                <a:close/>
                <a:moveTo>
                  <a:pt x="759" y="3553"/>
                </a:moveTo>
                <a:lnTo>
                  <a:pt x="574" y="3332"/>
                </a:lnTo>
                <a:lnTo>
                  <a:pt x="562" y="3341"/>
                </a:lnTo>
                <a:lnTo>
                  <a:pt x="531" y="3369"/>
                </a:lnTo>
                <a:lnTo>
                  <a:pt x="483" y="3415"/>
                </a:lnTo>
                <a:lnTo>
                  <a:pt x="454" y="3443"/>
                </a:lnTo>
                <a:lnTo>
                  <a:pt x="423" y="3475"/>
                </a:lnTo>
                <a:lnTo>
                  <a:pt x="390" y="3512"/>
                </a:lnTo>
                <a:lnTo>
                  <a:pt x="355" y="3550"/>
                </a:lnTo>
                <a:lnTo>
                  <a:pt x="320" y="3593"/>
                </a:lnTo>
                <a:lnTo>
                  <a:pt x="284" y="3638"/>
                </a:lnTo>
                <a:lnTo>
                  <a:pt x="248" y="3687"/>
                </a:lnTo>
                <a:lnTo>
                  <a:pt x="213" y="3738"/>
                </a:lnTo>
                <a:lnTo>
                  <a:pt x="177" y="3791"/>
                </a:lnTo>
                <a:lnTo>
                  <a:pt x="161" y="3819"/>
                </a:lnTo>
                <a:lnTo>
                  <a:pt x="145" y="3847"/>
                </a:lnTo>
                <a:lnTo>
                  <a:pt x="129" y="3876"/>
                </a:lnTo>
                <a:lnTo>
                  <a:pt x="114" y="3906"/>
                </a:lnTo>
                <a:lnTo>
                  <a:pt x="100" y="3935"/>
                </a:lnTo>
                <a:lnTo>
                  <a:pt x="86" y="3966"/>
                </a:lnTo>
                <a:lnTo>
                  <a:pt x="74" y="3996"/>
                </a:lnTo>
                <a:lnTo>
                  <a:pt x="61" y="4027"/>
                </a:lnTo>
                <a:lnTo>
                  <a:pt x="50" y="4059"/>
                </a:lnTo>
                <a:lnTo>
                  <a:pt x="39" y="4092"/>
                </a:lnTo>
                <a:lnTo>
                  <a:pt x="31" y="4124"/>
                </a:lnTo>
                <a:lnTo>
                  <a:pt x="22" y="4157"/>
                </a:lnTo>
                <a:lnTo>
                  <a:pt x="15" y="4189"/>
                </a:lnTo>
                <a:lnTo>
                  <a:pt x="9" y="4223"/>
                </a:lnTo>
                <a:lnTo>
                  <a:pt x="5" y="4257"/>
                </a:lnTo>
                <a:lnTo>
                  <a:pt x="2" y="4291"/>
                </a:lnTo>
                <a:lnTo>
                  <a:pt x="0" y="4325"/>
                </a:lnTo>
                <a:lnTo>
                  <a:pt x="0" y="4360"/>
                </a:lnTo>
                <a:lnTo>
                  <a:pt x="1" y="4394"/>
                </a:lnTo>
                <a:lnTo>
                  <a:pt x="3" y="4428"/>
                </a:lnTo>
                <a:lnTo>
                  <a:pt x="7" y="4464"/>
                </a:lnTo>
                <a:lnTo>
                  <a:pt x="13" y="4499"/>
                </a:lnTo>
                <a:lnTo>
                  <a:pt x="21" y="4534"/>
                </a:lnTo>
                <a:lnTo>
                  <a:pt x="31" y="4570"/>
                </a:lnTo>
                <a:lnTo>
                  <a:pt x="42" y="4605"/>
                </a:lnTo>
                <a:lnTo>
                  <a:pt x="56" y="4640"/>
                </a:lnTo>
                <a:lnTo>
                  <a:pt x="71" y="4676"/>
                </a:lnTo>
                <a:lnTo>
                  <a:pt x="90" y="4711"/>
                </a:lnTo>
                <a:lnTo>
                  <a:pt x="109" y="4747"/>
                </a:lnTo>
                <a:lnTo>
                  <a:pt x="131" y="4782"/>
                </a:lnTo>
                <a:lnTo>
                  <a:pt x="156" y="4817"/>
                </a:lnTo>
                <a:lnTo>
                  <a:pt x="182" y="4853"/>
                </a:lnTo>
                <a:lnTo>
                  <a:pt x="212" y="4888"/>
                </a:lnTo>
                <a:lnTo>
                  <a:pt x="243" y="4924"/>
                </a:lnTo>
                <a:lnTo>
                  <a:pt x="260" y="4942"/>
                </a:lnTo>
                <a:lnTo>
                  <a:pt x="278" y="4959"/>
                </a:lnTo>
                <a:lnTo>
                  <a:pt x="296" y="4975"/>
                </a:lnTo>
                <a:lnTo>
                  <a:pt x="316" y="4991"/>
                </a:lnTo>
                <a:lnTo>
                  <a:pt x="336" y="5006"/>
                </a:lnTo>
                <a:lnTo>
                  <a:pt x="357" y="5021"/>
                </a:lnTo>
                <a:lnTo>
                  <a:pt x="377" y="5035"/>
                </a:lnTo>
                <a:lnTo>
                  <a:pt x="398" y="5048"/>
                </a:lnTo>
                <a:lnTo>
                  <a:pt x="421" y="5061"/>
                </a:lnTo>
                <a:lnTo>
                  <a:pt x="443" y="5073"/>
                </a:lnTo>
                <a:lnTo>
                  <a:pt x="467" y="5083"/>
                </a:lnTo>
                <a:lnTo>
                  <a:pt x="491" y="5094"/>
                </a:lnTo>
                <a:lnTo>
                  <a:pt x="514" y="5104"/>
                </a:lnTo>
                <a:lnTo>
                  <a:pt x="539" y="5113"/>
                </a:lnTo>
                <a:lnTo>
                  <a:pt x="564" y="5122"/>
                </a:lnTo>
                <a:lnTo>
                  <a:pt x="590" y="5129"/>
                </a:lnTo>
                <a:lnTo>
                  <a:pt x="616" y="5137"/>
                </a:lnTo>
                <a:lnTo>
                  <a:pt x="642" y="5143"/>
                </a:lnTo>
                <a:lnTo>
                  <a:pt x="668" y="5149"/>
                </a:lnTo>
                <a:lnTo>
                  <a:pt x="695" y="5154"/>
                </a:lnTo>
                <a:lnTo>
                  <a:pt x="722" y="5158"/>
                </a:lnTo>
                <a:lnTo>
                  <a:pt x="750" y="5163"/>
                </a:lnTo>
                <a:lnTo>
                  <a:pt x="806" y="5169"/>
                </a:lnTo>
                <a:lnTo>
                  <a:pt x="864" y="5173"/>
                </a:lnTo>
                <a:lnTo>
                  <a:pt x="923" y="5174"/>
                </a:lnTo>
                <a:lnTo>
                  <a:pt x="983" y="5173"/>
                </a:lnTo>
                <a:lnTo>
                  <a:pt x="1044" y="5170"/>
                </a:lnTo>
                <a:lnTo>
                  <a:pt x="1083" y="5167"/>
                </a:lnTo>
                <a:lnTo>
                  <a:pt x="1124" y="5163"/>
                </a:lnTo>
                <a:lnTo>
                  <a:pt x="1165" y="5156"/>
                </a:lnTo>
                <a:lnTo>
                  <a:pt x="1207" y="5149"/>
                </a:lnTo>
                <a:lnTo>
                  <a:pt x="1249" y="5140"/>
                </a:lnTo>
                <a:lnTo>
                  <a:pt x="1292" y="5130"/>
                </a:lnTo>
                <a:lnTo>
                  <a:pt x="1336" y="5120"/>
                </a:lnTo>
                <a:lnTo>
                  <a:pt x="1381" y="5108"/>
                </a:lnTo>
                <a:lnTo>
                  <a:pt x="1426" y="5094"/>
                </a:lnTo>
                <a:lnTo>
                  <a:pt x="1471" y="5080"/>
                </a:lnTo>
                <a:lnTo>
                  <a:pt x="1519" y="5065"/>
                </a:lnTo>
                <a:lnTo>
                  <a:pt x="1565" y="5049"/>
                </a:lnTo>
                <a:lnTo>
                  <a:pt x="1660" y="5015"/>
                </a:lnTo>
                <a:lnTo>
                  <a:pt x="1758" y="4977"/>
                </a:lnTo>
                <a:lnTo>
                  <a:pt x="1857" y="4935"/>
                </a:lnTo>
                <a:lnTo>
                  <a:pt x="1959" y="4892"/>
                </a:lnTo>
                <a:lnTo>
                  <a:pt x="2062" y="4846"/>
                </a:lnTo>
                <a:lnTo>
                  <a:pt x="2166" y="4798"/>
                </a:lnTo>
                <a:lnTo>
                  <a:pt x="2272" y="4749"/>
                </a:lnTo>
                <a:lnTo>
                  <a:pt x="2379" y="4698"/>
                </a:lnTo>
                <a:lnTo>
                  <a:pt x="2597" y="4593"/>
                </a:lnTo>
                <a:lnTo>
                  <a:pt x="2757" y="4516"/>
                </a:lnTo>
                <a:lnTo>
                  <a:pt x="2919" y="4439"/>
                </a:lnTo>
                <a:lnTo>
                  <a:pt x="3080" y="4363"/>
                </a:lnTo>
                <a:lnTo>
                  <a:pt x="3162" y="4326"/>
                </a:lnTo>
                <a:lnTo>
                  <a:pt x="3242" y="4290"/>
                </a:lnTo>
                <a:lnTo>
                  <a:pt x="3324" y="4253"/>
                </a:lnTo>
                <a:lnTo>
                  <a:pt x="3405" y="4219"/>
                </a:lnTo>
                <a:lnTo>
                  <a:pt x="3486" y="4186"/>
                </a:lnTo>
                <a:lnTo>
                  <a:pt x="3566" y="4153"/>
                </a:lnTo>
                <a:lnTo>
                  <a:pt x="3646" y="4122"/>
                </a:lnTo>
                <a:lnTo>
                  <a:pt x="3726" y="4093"/>
                </a:lnTo>
                <a:lnTo>
                  <a:pt x="3805" y="4065"/>
                </a:lnTo>
                <a:lnTo>
                  <a:pt x="3883" y="4038"/>
                </a:lnTo>
                <a:lnTo>
                  <a:pt x="3954" y="4015"/>
                </a:lnTo>
                <a:lnTo>
                  <a:pt x="4024" y="3995"/>
                </a:lnTo>
                <a:lnTo>
                  <a:pt x="4093" y="3977"/>
                </a:lnTo>
                <a:lnTo>
                  <a:pt x="4163" y="3960"/>
                </a:lnTo>
                <a:lnTo>
                  <a:pt x="4231" y="3945"/>
                </a:lnTo>
                <a:lnTo>
                  <a:pt x="4298" y="3932"/>
                </a:lnTo>
                <a:lnTo>
                  <a:pt x="4366" y="3921"/>
                </a:lnTo>
                <a:lnTo>
                  <a:pt x="4431" y="3914"/>
                </a:lnTo>
                <a:lnTo>
                  <a:pt x="4497" y="3907"/>
                </a:lnTo>
                <a:lnTo>
                  <a:pt x="4529" y="3906"/>
                </a:lnTo>
                <a:lnTo>
                  <a:pt x="4560" y="3905"/>
                </a:lnTo>
                <a:lnTo>
                  <a:pt x="4592" y="3904"/>
                </a:lnTo>
                <a:lnTo>
                  <a:pt x="4623" y="3904"/>
                </a:lnTo>
                <a:lnTo>
                  <a:pt x="4654" y="3905"/>
                </a:lnTo>
                <a:lnTo>
                  <a:pt x="4685" y="3906"/>
                </a:lnTo>
                <a:lnTo>
                  <a:pt x="4715" y="3908"/>
                </a:lnTo>
                <a:lnTo>
                  <a:pt x="4745" y="3911"/>
                </a:lnTo>
                <a:lnTo>
                  <a:pt x="4775" y="3916"/>
                </a:lnTo>
                <a:lnTo>
                  <a:pt x="4805" y="3920"/>
                </a:lnTo>
                <a:lnTo>
                  <a:pt x="4834" y="3925"/>
                </a:lnTo>
                <a:lnTo>
                  <a:pt x="4863" y="3931"/>
                </a:lnTo>
                <a:lnTo>
                  <a:pt x="4892" y="3938"/>
                </a:lnTo>
                <a:lnTo>
                  <a:pt x="4920" y="3946"/>
                </a:lnTo>
                <a:lnTo>
                  <a:pt x="4948" y="3954"/>
                </a:lnTo>
                <a:lnTo>
                  <a:pt x="4976" y="3963"/>
                </a:lnTo>
                <a:lnTo>
                  <a:pt x="5002" y="3974"/>
                </a:lnTo>
                <a:lnTo>
                  <a:pt x="5029" y="3984"/>
                </a:lnTo>
                <a:lnTo>
                  <a:pt x="5056" y="3996"/>
                </a:lnTo>
                <a:lnTo>
                  <a:pt x="5082" y="4009"/>
                </a:lnTo>
                <a:lnTo>
                  <a:pt x="5108" y="4023"/>
                </a:lnTo>
                <a:lnTo>
                  <a:pt x="5133" y="4038"/>
                </a:lnTo>
                <a:lnTo>
                  <a:pt x="5158" y="4054"/>
                </a:lnTo>
                <a:lnTo>
                  <a:pt x="5183" y="4070"/>
                </a:lnTo>
                <a:lnTo>
                  <a:pt x="5206" y="4087"/>
                </a:lnTo>
                <a:lnTo>
                  <a:pt x="5230" y="4107"/>
                </a:lnTo>
                <a:lnTo>
                  <a:pt x="5253" y="4126"/>
                </a:lnTo>
                <a:lnTo>
                  <a:pt x="5276" y="4146"/>
                </a:lnTo>
                <a:lnTo>
                  <a:pt x="5298" y="4168"/>
                </a:lnTo>
                <a:lnTo>
                  <a:pt x="5321" y="4190"/>
                </a:lnTo>
                <a:lnTo>
                  <a:pt x="5342" y="4214"/>
                </a:lnTo>
                <a:lnTo>
                  <a:pt x="5363" y="4238"/>
                </a:lnTo>
                <a:lnTo>
                  <a:pt x="5383" y="4264"/>
                </a:lnTo>
                <a:lnTo>
                  <a:pt x="5403" y="4292"/>
                </a:lnTo>
                <a:lnTo>
                  <a:pt x="5423" y="4320"/>
                </a:lnTo>
                <a:lnTo>
                  <a:pt x="5442" y="4349"/>
                </a:lnTo>
                <a:lnTo>
                  <a:pt x="5461" y="4379"/>
                </a:lnTo>
                <a:lnTo>
                  <a:pt x="5478" y="4410"/>
                </a:lnTo>
                <a:lnTo>
                  <a:pt x="5497" y="4443"/>
                </a:lnTo>
                <a:lnTo>
                  <a:pt x="5514" y="4476"/>
                </a:lnTo>
                <a:lnTo>
                  <a:pt x="5530" y="4512"/>
                </a:lnTo>
                <a:lnTo>
                  <a:pt x="5546" y="4547"/>
                </a:lnTo>
                <a:lnTo>
                  <a:pt x="5562" y="4585"/>
                </a:lnTo>
                <a:lnTo>
                  <a:pt x="5576" y="4623"/>
                </a:lnTo>
                <a:lnTo>
                  <a:pt x="5591" y="4663"/>
                </a:lnTo>
                <a:lnTo>
                  <a:pt x="5605" y="4704"/>
                </a:lnTo>
                <a:lnTo>
                  <a:pt x="5878" y="4615"/>
                </a:lnTo>
                <a:lnTo>
                  <a:pt x="5861" y="4564"/>
                </a:lnTo>
                <a:lnTo>
                  <a:pt x="5844" y="4514"/>
                </a:lnTo>
                <a:lnTo>
                  <a:pt x="5825" y="4467"/>
                </a:lnTo>
                <a:lnTo>
                  <a:pt x="5805" y="4420"/>
                </a:lnTo>
                <a:lnTo>
                  <a:pt x="5786" y="4375"/>
                </a:lnTo>
                <a:lnTo>
                  <a:pt x="5766" y="4331"/>
                </a:lnTo>
                <a:lnTo>
                  <a:pt x="5744" y="4289"/>
                </a:lnTo>
                <a:lnTo>
                  <a:pt x="5723" y="4248"/>
                </a:lnTo>
                <a:lnTo>
                  <a:pt x="5700" y="4210"/>
                </a:lnTo>
                <a:lnTo>
                  <a:pt x="5678" y="4171"/>
                </a:lnTo>
                <a:lnTo>
                  <a:pt x="5654" y="4134"/>
                </a:lnTo>
                <a:lnTo>
                  <a:pt x="5631" y="4100"/>
                </a:lnTo>
                <a:lnTo>
                  <a:pt x="5606" y="4066"/>
                </a:lnTo>
                <a:lnTo>
                  <a:pt x="5581" y="4034"/>
                </a:lnTo>
                <a:lnTo>
                  <a:pt x="5556" y="4003"/>
                </a:lnTo>
                <a:lnTo>
                  <a:pt x="5529" y="3974"/>
                </a:lnTo>
                <a:lnTo>
                  <a:pt x="5502" y="3945"/>
                </a:lnTo>
                <a:lnTo>
                  <a:pt x="5475" y="3918"/>
                </a:lnTo>
                <a:lnTo>
                  <a:pt x="5447" y="3892"/>
                </a:lnTo>
                <a:lnTo>
                  <a:pt x="5419" y="3868"/>
                </a:lnTo>
                <a:lnTo>
                  <a:pt x="5391" y="3844"/>
                </a:lnTo>
                <a:lnTo>
                  <a:pt x="5361" y="3821"/>
                </a:lnTo>
                <a:lnTo>
                  <a:pt x="5332" y="3801"/>
                </a:lnTo>
                <a:lnTo>
                  <a:pt x="5300" y="3781"/>
                </a:lnTo>
                <a:lnTo>
                  <a:pt x="5270" y="3762"/>
                </a:lnTo>
                <a:lnTo>
                  <a:pt x="5239" y="3745"/>
                </a:lnTo>
                <a:lnTo>
                  <a:pt x="5207" y="3728"/>
                </a:lnTo>
                <a:lnTo>
                  <a:pt x="5175" y="3713"/>
                </a:lnTo>
                <a:lnTo>
                  <a:pt x="5143" y="3699"/>
                </a:lnTo>
                <a:lnTo>
                  <a:pt x="5110" y="3686"/>
                </a:lnTo>
                <a:lnTo>
                  <a:pt x="5076" y="3675"/>
                </a:lnTo>
                <a:lnTo>
                  <a:pt x="5043" y="3664"/>
                </a:lnTo>
                <a:lnTo>
                  <a:pt x="5009" y="3653"/>
                </a:lnTo>
                <a:lnTo>
                  <a:pt x="4974" y="3645"/>
                </a:lnTo>
                <a:lnTo>
                  <a:pt x="4939" y="3637"/>
                </a:lnTo>
                <a:lnTo>
                  <a:pt x="4904" y="3630"/>
                </a:lnTo>
                <a:lnTo>
                  <a:pt x="4868" y="3624"/>
                </a:lnTo>
                <a:lnTo>
                  <a:pt x="4832" y="3619"/>
                </a:lnTo>
                <a:lnTo>
                  <a:pt x="4796" y="3615"/>
                </a:lnTo>
                <a:lnTo>
                  <a:pt x="4759" y="3611"/>
                </a:lnTo>
                <a:lnTo>
                  <a:pt x="4722" y="3609"/>
                </a:lnTo>
                <a:lnTo>
                  <a:pt x="4684" y="3608"/>
                </a:lnTo>
                <a:lnTo>
                  <a:pt x="4647" y="3607"/>
                </a:lnTo>
                <a:lnTo>
                  <a:pt x="4608" y="3607"/>
                </a:lnTo>
                <a:lnTo>
                  <a:pt x="4570" y="3608"/>
                </a:lnTo>
                <a:lnTo>
                  <a:pt x="4531" y="3610"/>
                </a:lnTo>
                <a:lnTo>
                  <a:pt x="4492" y="3613"/>
                </a:lnTo>
                <a:lnTo>
                  <a:pt x="4454" y="3617"/>
                </a:lnTo>
                <a:lnTo>
                  <a:pt x="4414" y="3621"/>
                </a:lnTo>
                <a:lnTo>
                  <a:pt x="4374" y="3626"/>
                </a:lnTo>
                <a:lnTo>
                  <a:pt x="4334" y="3632"/>
                </a:lnTo>
                <a:lnTo>
                  <a:pt x="4294" y="3638"/>
                </a:lnTo>
                <a:lnTo>
                  <a:pt x="4212" y="3653"/>
                </a:lnTo>
                <a:lnTo>
                  <a:pt x="4130" y="3670"/>
                </a:lnTo>
                <a:lnTo>
                  <a:pt x="4047" y="3691"/>
                </a:lnTo>
                <a:lnTo>
                  <a:pt x="3964" y="3713"/>
                </a:lnTo>
                <a:lnTo>
                  <a:pt x="3879" y="3738"/>
                </a:lnTo>
                <a:lnTo>
                  <a:pt x="3794" y="3765"/>
                </a:lnTo>
                <a:lnTo>
                  <a:pt x="3712" y="3791"/>
                </a:lnTo>
                <a:lnTo>
                  <a:pt x="3630" y="3820"/>
                </a:lnTo>
                <a:lnTo>
                  <a:pt x="3548" y="3851"/>
                </a:lnTo>
                <a:lnTo>
                  <a:pt x="3465" y="3884"/>
                </a:lnTo>
                <a:lnTo>
                  <a:pt x="3382" y="3917"/>
                </a:lnTo>
                <a:lnTo>
                  <a:pt x="3299" y="3951"/>
                </a:lnTo>
                <a:lnTo>
                  <a:pt x="3215" y="3987"/>
                </a:lnTo>
                <a:lnTo>
                  <a:pt x="3132" y="4023"/>
                </a:lnTo>
                <a:lnTo>
                  <a:pt x="3049" y="4061"/>
                </a:lnTo>
                <a:lnTo>
                  <a:pt x="2966" y="4099"/>
                </a:lnTo>
                <a:lnTo>
                  <a:pt x="2801" y="4176"/>
                </a:lnTo>
                <a:lnTo>
                  <a:pt x="2636" y="4255"/>
                </a:lnTo>
                <a:lnTo>
                  <a:pt x="2473" y="4334"/>
                </a:lnTo>
                <a:lnTo>
                  <a:pt x="2264" y="4434"/>
                </a:lnTo>
                <a:lnTo>
                  <a:pt x="2162" y="4483"/>
                </a:lnTo>
                <a:lnTo>
                  <a:pt x="2061" y="4530"/>
                </a:lnTo>
                <a:lnTo>
                  <a:pt x="1961" y="4576"/>
                </a:lnTo>
                <a:lnTo>
                  <a:pt x="1864" y="4619"/>
                </a:lnTo>
                <a:lnTo>
                  <a:pt x="1768" y="4661"/>
                </a:lnTo>
                <a:lnTo>
                  <a:pt x="1675" y="4701"/>
                </a:lnTo>
                <a:lnTo>
                  <a:pt x="1584" y="4736"/>
                </a:lnTo>
                <a:lnTo>
                  <a:pt x="1495" y="4769"/>
                </a:lnTo>
                <a:lnTo>
                  <a:pt x="1451" y="4784"/>
                </a:lnTo>
                <a:lnTo>
                  <a:pt x="1408" y="4798"/>
                </a:lnTo>
                <a:lnTo>
                  <a:pt x="1366" y="4812"/>
                </a:lnTo>
                <a:lnTo>
                  <a:pt x="1326" y="4824"/>
                </a:lnTo>
                <a:lnTo>
                  <a:pt x="1285" y="4836"/>
                </a:lnTo>
                <a:lnTo>
                  <a:pt x="1245" y="4846"/>
                </a:lnTo>
                <a:lnTo>
                  <a:pt x="1206" y="4855"/>
                </a:lnTo>
                <a:lnTo>
                  <a:pt x="1168" y="4863"/>
                </a:lnTo>
                <a:lnTo>
                  <a:pt x="1130" y="4870"/>
                </a:lnTo>
                <a:lnTo>
                  <a:pt x="1094" y="4875"/>
                </a:lnTo>
                <a:lnTo>
                  <a:pt x="1059" y="4880"/>
                </a:lnTo>
                <a:lnTo>
                  <a:pt x="1023" y="4883"/>
                </a:lnTo>
                <a:lnTo>
                  <a:pt x="975" y="4886"/>
                </a:lnTo>
                <a:lnTo>
                  <a:pt x="927" y="4886"/>
                </a:lnTo>
                <a:lnTo>
                  <a:pt x="881" y="4886"/>
                </a:lnTo>
                <a:lnTo>
                  <a:pt x="836" y="4883"/>
                </a:lnTo>
                <a:lnTo>
                  <a:pt x="793" y="4878"/>
                </a:lnTo>
                <a:lnTo>
                  <a:pt x="750" y="4872"/>
                </a:lnTo>
                <a:lnTo>
                  <a:pt x="710" y="4863"/>
                </a:lnTo>
                <a:lnTo>
                  <a:pt x="671" y="4853"/>
                </a:lnTo>
                <a:lnTo>
                  <a:pt x="638" y="4843"/>
                </a:lnTo>
                <a:lnTo>
                  <a:pt x="607" y="4830"/>
                </a:lnTo>
                <a:lnTo>
                  <a:pt x="577" y="4817"/>
                </a:lnTo>
                <a:lnTo>
                  <a:pt x="549" y="4802"/>
                </a:lnTo>
                <a:lnTo>
                  <a:pt x="523" y="4786"/>
                </a:lnTo>
                <a:lnTo>
                  <a:pt x="498" y="4768"/>
                </a:lnTo>
                <a:lnTo>
                  <a:pt x="474" y="4749"/>
                </a:lnTo>
                <a:lnTo>
                  <a:pt x="454" y="4727"/>
                </a:lnTo>
                <a:lnTo>
                  <a:pt x="432" y="4703"/>
                </a:lnTo>
                <a:lnTo>
                  <a:pt x="411" y="4678"/>
                </a:lnTo>
                <a:lnTo>
                  <a:pt x="393" y="4653"/>
                </a:lnTo>
                <a:lnTo>
                  <a:pt x="377" y="4628"/>
                </a:lnTo>
                <a:lnTo>
                  <a:pt x="362" y="4603"/>
                </a:lnTo>
                <a:lnTo>
                  <a:pt x="348" y="4577"/>
                </a:lnTo>
                <a:lnTo>
                  <a:pt x="336" y="4553"/>
                </a:lnTo>
                <a:lnTo>
                  <a:pt x="326" y="4527"/>
                </a:lnTo>
                <a:lnTo>
                  <a:pt x="317" y="4501"/>
                </a:lnTo>
                <a:lnTo>
                  <a:pt x="310" y="4475"/>
                </a:lnTo>
                <a:lnTo>
                  <a:pt x="304" y="4451"/>
                </a:lnTo>
                <a:lnTo>
                  <a:pt x="300" y="4425"/>
                </a:lnTo>
                <a:lnTo>
                  <a:pt x="296" y="4399"/>
                </a:lnTo>
                <a:lnTo>
                  <a:pt x="294" y="4374"/>
                </a:lnTo>
                <a:lnTo>
                  <a:pt x="294" y="4349"/>
                </a:lnTo>
                <a:lnTo>
                  <a:pt x="294" y="4323"/>
                </a:lnTo>
                <a:lnTo>
                  <a:pt x="295" y="4299"/>
                </a:lnTo>
                <a:lnTo>
                  <a:pt x="299" y="4273"/>
                </a:lnTo>
                <a:lnTo>
                  <a:pt x="302" y="4248"/>
                </a:lnTo>
                <a:lnTo>
                  <a:pt x="307" y="4223"/>
                </a:lnTo>
                <a:lnTo>
                  <a:pt x="313" y="4199"/>
                </a:lnTo>
                <a:lnTo>
                  <a:pt x="319" y="4174"/>
                </a:lnTo>
                <a:lnTo>
                  <a:pt x="326" y="4151"/>
                </a:lnTo>
                <a:lnTo>
                  <a:pt x="334" y="4126"/>
                </a:lnTo>
                <a:lnTo>
                  <a:pt x="343" y="4102"/>
                </a:lnTo>
                <a:lnTo>
                  <a:pt x="352" y="4079"/>
                </a:lnTo>
                <a:lnTo>
                  <a:pt x="363" y="4056"/>
                </a:lnTo>
                <a:lnTo>
                  <a:pt x="374" y="4033"/>
                </a:lnTo>
                <a:lnTo>
                  <a:pt x="396" y="3988"/>
                </a:lnTo>
                <a:lnTo>
                  <a:pt x="422" y="3945"/>
                </a:lnTo>
                <a:lnTo>
                  <a:pt x="448" y="3903"/>
                </a:lnTo>
                <a:lnTo>
                  <a:pt x="476" y="3862"/>
                </a:lnTo>
                <a:lnTo>
                  <a:pt x="503" y="3824"/>
                </a:lnTo>
                <a:lnTo>
                  <a:pt x="532" y="3787"/>
                </a:lnTo>
                <a:lnTo>
                  <a:pt x="560" y="3753"/>
                </a:lnTo>
                <a:lnTo>
                  <a:pt x="588" y="3721"/>
                </a:lnTo>
                <a:lnTo>
                  <a:pt x="615" y="3691"/>
                </a:lnTo>
                <a:lnTo>
                  <a:pt x="641" y="3664"/>
                </a:lnTo>
                <a:lnTo>
                  <a:pt x="665" y="3639"/>
                </a:lnTo>
                <a:lnTo>
                  <a:pt x="688" y="3618"/>
                </a:lnTo>
                <a:lnTo>
                  <a:pt x="724" y="3582"/>
                </a:lnTo>
                <a:lnTo>
                  <a:pt x="749" y="3561"/>
                </a:lnTo>
                <a:lnTo>
                  <a:pt x="759" y="3553"/>
                </a:lnTo>
                <a:close/>
                <a:moveTo>
                  <a:pt x="1155" y="2925"/>
                </a:moveTo>
                <a:lnTo>
                  <a:pt x="776" y="3213"/>
                </a:lnTo>
                <a:lnTo>
                  <a:pt x="924" y="3469"/>
                </a:lnTo>
                <a:lnTo>
                  <a:pt x="1360" y="3278"/>
                </a:lnTo>
                <a:lnTo>
                  <a:pt x="1155" y="2925"/>
                </a:lnTo>
                <a:close/>
                <a:moveTo>
                  <a:pt x="5481" y="1165"/>
                </a:moveTo>
                <a:lnTo>
                  <a:pt x="5481" y="1165"/>
                </a:lnTo>
                <a:lnTo>
                  <a:pt x="5430" y="1117"/>
                </a:lnTo>
                <a:lnTo>
                  <a:pt x="5379" y="1071"/>
                </a:lnTo>
                <a:lnTo>
                  <a:pt x="5327" y="1025"/>
                </a:lnTo>
                <a:lnTo>
                  <a:pt x="5275" y="983"/>
                </a:lnTo>
                <a:lnTo>
                  <a:pt x="5270" y="1027"/>
                </a:lnTo>
                <a:lnTo>
                  <a:pt x="5265" y="1069"/>
                </a:lnTo>
                <a:lnTo>
                  <a:pt x="5259" y="1112"/>
                </a:lnTo>
                <a:lnTo>
                  <a:pt x="5252" y="1155"/>
                </a:lnTo>
                <a:lnTo>
                  <a:pt x="5245" y="1197"/>
                </a:lnTo>
                <a:lnTo>
                  <a:pt x="5236" y="1239"/>
                </a:lnTo>
                <a:lnTo>
                  <a:pt x="5227" y="1280"/>
                </a:lnTo>
                <a:lnTo>
                  <a:pt x="5217" y="1321"/>
                </a:lnTo>
                <a:lnTo>
                  <a:pt x="5276" y="1367"/>
                </a:lnTo>
                <a:lnTo>
                  <a:pt x="5333" y="1416"/>
                </a:lnTo>
                <a:lnTo>
                  <a:pt x="5389" y="1466"/>
                </a:lnTo>
                <a:lnTo>
                  <a:pt x="5445" y="1518"/>
                </a:lnTo>
                <a:lnTo>
                  <a:pt x="5448" y="1508"/>
                </a:lnTo>
                <a:lnTo>
                  <a:pt x="5459" y="1466"/>
                </a:lnTo>
                <a:lnTo>
                  <a:pt x="5468" y="1423"/>
                </a:lnTo>
                <a:lnTo>
                  <a:pt x="5474" y="1381"/>
                </a:lnTo>
                <a:lnTo>
                  <a:pt x="5478" y="1339"/>
                </a:lnTo>
                <a:lnTo>
                  <a:pt x="5482" y="1295"/>
                </a:lnTo>
                <a:lnTo>
                  <a:pt x="5484" y="1252"/>
                </a:lnTo>
                <a:lnTo>
                  <a:pt x="5483" y="1209"/>
                </a:lnTo>
                <a:lnTo>
                  <a:pt x="5481" y="1165"/>
                </a:lnTo>
                <a:close/>
                <a:moveTo>
                  <a:pt x="5406" y="1635"/>
                </a:moveTo>
                <a:lnTo>
                  <a:pt x="5406" y="1635"/>
                </a:lnTo>
                <a:lnTo>
                  <a:pt x="5351" y="1583"/>
                </a:lnTo>
                <a:lnTo>
                  <a:pt x="5296" y="1533"/>
                </a:lnTo>
                <a:lnTo>
                  <a:pt x="5240" y="1484"/>
                </a:lnTo>
                <a:lnTo>
                  <a:pt x="5184" y="1437"/>
                </a:lnTo>
                <a:lnTo>
                  <a:pt x="5165" y="1492"/>
                </a:lnTo>
                <a:lnTo>
                  <a:pt x="5146" y="1545"/>
                </a:lnTo>
                <a:lnTo>
                  <a:pt x="5128" y="1593"/>
                </a:lnTo>
                <a:lnTo>
                  <a:pt x="5110" y="1639"/>
                </a:lnTo>
                <a:lnTo>
                  <a:pt x="5089" y="1684"/>
                </a:lnTo>
                <a:lnTo>
                  <a:pt x="5068" y="1729"/>
                </a:lnTo>
                <a:lnTo>
                  <a:pt x="5116" y="1766"/>
                </a:lnTo>
                <a:lnTo>
                  <a:pt x="5163" y="1804"/>
                </a:lnTo>
                <a:lnTo>
                  <a:pt x="5210" y="1843"/>
                </a:lnTo>
                <a:lnTo>
                  <a:pt x="5258" y="1884"/>
                </a:lnTo>
                <a:lnTo>
                  <a:pt x="5280" y="1855"/>
                </a:lnTo>
                <a:lnTo>
                  <a:pt x="5302" y="1826"/>
                </a:lnTo>
                <a:lnTo>
                  <a:pt x="5321" y="1795"/>
                </a:lnTo>
                <a:lnTo>
                  <a:pt x="5340" y="1764"/>
                </a:lnTo>
                <a:lnTo>
                  <a:pt x="5358" y="1733"/>
                </a:lnTo>
                <a:lnTo>
                  <a:pt x="5376" y="1701"/>
                </a:lnTo>
                <a:lnTo>
                  <a:pt x="5391" y="1668"/>
                </a:lnTo>
                <a:lnTo>
                  <a:pt x="5406" y="1635"/>
                </a:lnTo>
                <a:close/>
                <a:moveTo>
                  <a:pt x="5183" y="1968"/>
                </a:moveTo>
                <a:lnTo>
                  <a:pt x="5183" y="1968"/>
                </a:lnTo>
                <a:lnTo>
                  <a:pt x="5141" y="1931"/>
                </a:lnTo>
                <a:lnTo>
                  <a:pt x="5100" y="1897"/>
                </a:lnTo>
                <a:lnTo>
                  <a:pt x="5058" y="1863"/>
                </a:lnTo>
                <a:lnTo>
                  <a:pt x="5015" y="1830"/>
                </a:lnTo>
                <a:lnTo>
                  <a:pt x="4996" y="1865"/>
                </a:lnTo>
                <a:lnTo>
                  <a:pt x="4976" y="1899"/>
                </a:lnTo>
                <a:lnTo>
                  <a:pt x="4954" y="1934"/>
                </a:lnTo>
                <a:lnTo>
                  <a:pt x="4933" y="1968"/>
                </a:lnTo>
                <a:lnTo>
                  <a:pt x="4910" y="2001"/>
                </a:lnTo>
                <a:lnTo>
                  <a:pt x="4888" y="2034"/>
                </a:lnTo>
                <a:lnTo>
                  <a:pt x="4864" y="2068"/>
                </a:lnTo>
                <a:lnTo>
                  <a:pt x="4841" y="2101"/>
                </a:lnTo>
                <a:lnTo>
                  <a:pt x="4880" y="2128"/>
                </a:lnTo>
                <a:lnTo>
                  <a:pt x="4921" y="2155"/>
                </a:lnTo>
                <a:lnTo>
                  <a:pt x="4947" y="2142"/>
                </a:lnTo>
                <a:lnTo>
                  <a:pt x="4974" y="2127"/>
                </a:lnTo>
                <a:lnTo>
                  <a:pt x="5002" y="2109"/>
                </a:lnTo>
                <a:lnTo>
                  <a:pt x="5030" y="2091"/>
                </a:lnTo>
                <a:lnTo>
                  <a:pt x="5057" y="2073"/>
                </a:lnTo>
                <a:lnTo>
                  <a:pt x="5084" y="2054"/>
                </a:lnTo>
                <a:lnTo>
                  <a:pt x="5110" y="2033"/>
                </a:lnTo>
                <a:lnTo>
                  <a:pt x="5134" y="2012"/>
                </a:lnTo>
                <a:lnTo>
                  <a:pt x="5159" y="1990"/>
                </a:lnTo>
                <a:lnTo>
                  <a:pt x="5183" y="1968"/>
                </a:lnTo>
                <a:close/>
                <a:moveTo>
                  <a:pt x="4799" y="2207"/>
                </a:moveTo>
                <a:lnTo>
                  <a:pt x="4799" y="2207"/>
                </a:lnTo>
                <a:lnTo>
                  <a:pt x="4771" y="2189"/>
                </a:lnTo>
                <a:lnTo>
                  <a:pt x="4741" y="2225"/>
                </a:lnTo>
                <a:lnTo>
                  <a:pt x="4770" y="2217"/>
                </a:lnTo>
                <a:lnTo>
                  <a:pt x="4799" y="2207"/>
                </a:lnTo>
                <a:close/>
                <a:moveTo>
                  <a:pt x="4561" y="2259"/>
                </a:moveTo>
                <a:lnTo>
                  <a:pt x="4561" y="2259"/>
                </a:lnTo>
                <a:lnTo>
                  <a:pt x="4620" y="2195"/>
                </a:lnTo>
                <a:lnTo>
                  <a:pt x="4648" y="2163"/>
                </a:lnTo>
                <a:lnTo>
                  <a:pt x="4676" y="2130"/>
                </a:lnTo>
                <a:lnTo>
                  <a:pt x="4641" y="2110"/>
                </a:lnTo>
                <a:lnTo>
                  <a:pt x="4608" y="2092"/>
                </a:lnTo>
                <a:lnTo>
                  <a:pt x="4574" y="2074"/>
                </a:lnTo>
                <a:lnTo>
                  <a:pt x="4539" y="2057"/>
                </a:lnTo>
                <a:lnTo>
                  <a:pt x="4504" y="2040"/>
                </a:lnTo>
                <a:lnTo>
                  <a:pt x="4470" y="2024"/>
                </a:lnTo>
                <a:lnTo>
                  <a:pt x="4434" y="2009"/>
                </a:lnTo>
                <a:lnTo>
                  <a:pt x="4399" y="1994"/>
                </a:lnTo>
                <a:lnTo>
                  <a:pt x="4353" y="2054"/>
                </a:lnTo>
                <a:lnTo>
                  <a:pt x="4305" y="2114"/>
                </a:lnTo>
                <a:lnTo>
                  <a:pt x="4254" y="2172"/>
                </a:lnTo>
                <a:lnTo>
                  <a:pt x="4203" y="2229"/>
                </a:lnTo>
                <a:lnTo>
                  <a:pt x="4246" y="2240"/>
                </a:lnTo>
                <a:lnTo>
                  <a:pt x="4291" y="2249"/>
                </a:lnTo>
                <a:lnTo>
                  <a:pt x="4335" y="2255"/>
                </a:lnTo>
                <a:lnTo>
                  <a:pt x="4380" y="2261"/>
                </a:lnTo>
                <a:lnTo>
                  <a:pt x="4425" y="2263"/>
                </a:lnTo>
                <a:lnTo>
                  <a:pt x="4470" y="2264"/>
                </a:lnTo>
                <a:lnTo>
                  <a:pt x="4516" y="2263"/>
                </a:lnTo>
                <a:lnTo>
                  <a:pt x="4561" y="2259"/>
                </a:lnTo>
                <a:close/>
                <a:moveTo>
                  <a:pt x="4085" y="2191"/>
                </a:moveTo>
                <a:lnTo>
                  <a:pt x="4085" y="2191"/>
                </a:lnTo>
                <a:lnTo>
                  <a:pt x="4140" y="2133"/>
                </a:lnTo>
                <a:lnTo>
                  <a:pt x="4191" y="2074"/>
                </a:lnTo>
                <a:lnTo>
                  <a:pt x="4241" y="2013"/>
                </a:lnTo>
                <a:lnTo>
                  <a:pt x="4290" y="1952"/>
                </a:lnTo>
                <a:lnTo>
                  <a:pt x="4251" y="1939"/>
                </a:lnTo>
                <a:lnTo>
                  <a:pt x="4212" y="1927"/>
                </a:lnTo>
                <a:lnTo>
                  <a:pt x="4173" y="1916"/>
                </a:lnTo>
                <a:lnTo>
                  <a:pt x="4133" y="1906"/>
                </a:lnTo>
                <a:lnTo>
                  <a:pt x="4093" y="1895"/>
                </a:lnTo>
                <a:lnTo>
                  <a:pt x="4053" y="1886"/>
                </a:lnTo>
                <a:lnTo>
                  <a:pt x="4012" y="1878"/>
                </a:lnTo>
                <a:lnTo>
                  <a:pt x="3971" y="1869"/>
                </a:lnTo>
                <a:lnTo>
                  <a:pt x="3938" y="1914"/>
                </a:lnTo>
                <a:lnTo>
                  <a:pt x="3904" y="1958"/>
                </a:lnTo>
                <a:lnTo>
                  <a:pt x="3867" y="2001"/>
                </a:lnTo>
                <a:lnTo>
                  <a:pt x="3831" y="2044"/>
                </a:lnTo>
                <a:lnTo>
                  <a:pt x="3861" y="2066"/>
                </a:lnTo>
                <a:lnTo>
                  <a:pt x="3891" y="2088"/>
                </a:lnTo>
                <a:lnTo>
                  <a:pt x="3922" y="2108"/>
                </a:lnTo>
                <a:lnTo>
                  <a:pt x="3953" y="2127"/>
                </a:lnTo>
                <a:lnTo>
                  <a:pt x="3985" y="2145"/>
                </a:lnTo>
                <a:lnTo>
                  <a:pt x="4018" y="2161"/>
                </a:lnTo>
                <a:lnTo>
                  <a:pt x="4052" y="2177"/>
                </a:lnTo>
                <a:lnTo>
                  <a:pt x="4085" y="2191"/>
                </a:lnTo>
                <a:close/>
                <a:moveTo>
                  <a:pt x="3747" y="1970"/>
                </a:moveTo>
                <a:lnTo>
                  <a:pt x="3747" y="1970"/>
                </a:lnTo>
                <a:lnTo>
                  <a:pt x="3798" y="1911"/>
                </a:lnTo>
                <a:lnTo>
                  <a:pt x="3846" y="1851"/>
                </a:lnTo>
                <a:lnTo>
                  <a:pt x="3793" y="1845"/>
                </a:lnTo>
                <a:lnTo>
                  <a:pt x="3740" y="1840"/>
                </a:lnTo>
                <a:lnTo>
                  <a:pt x="3686" y="1837"/>
                </a:lnTo>
                <a:lnTo>
                  <a:pt x="3632" y="1835"/>
                </a:lnTo>
                <a:lnTo>
                  <a:pt x="3659" y="1870"/>
                </a:lnTo>
                <a:lnTo>
                  <a:pt x="3687" y="1906"/>
                </a:lnTo>
                <a:lnTo>
                  <a:pt x="3716" y="1938"/>
                </a:lnTo>
                <a:lnTo>
                  <a:pt x="3747" y="1970"/>
                </a:lnTo>
                <a:close/>
                <a:moveTo>
                  <a:pt x="3502" y="1584"/>
                </a:moveTo>
                <a:lnTo>
                  <a:pt x="3502" y="1584"/>
                </a:lnTo>
                <a:lnTo>
                  <a:pt x="3535" y="1530"/>
                </a:lnTo>
                <a:lnTo>
                  <a:pt x="3567" y="1477"/>
                </a:lnTo>
                <a:lnTo>
                  <a:pt x="3597" y="1422"/>
                </a:lnTo>
                <a:lnTo>
                  <a:pt x="3626" y="1366"/>
                </a:lnTo>
                <a:lnTo>
                  <a:pt x="3583" y="1367"/>
                </a:lnTo>
                <a:lnTo>
                  <a:pt x="3539" y="1369"/>
                </a:lnTo>
                <a:lnTo>
                  <a:pt x="3496" y="1372"/>
                </a:lnTo>
                <a:lnTo>
                  <a:pt x="3452" y="1374"/>
                </a:lnTo>
                <a:lnTo>
                  <a:pt x="3456" y="1401"/>
                </a:lnTo>
                <a:lnTo>
                  <a:pt x="3460" y="1428"/>
                </a:lnTo>
                <a:lnTo>
                  <a:pt x="3465" y="1453"/>
                </a:lnTo>
                <a:lnTo>
                  <a:pt x="3472" y="1480"/>
                </a:lnTo>
                <a:lnTo>
                  <a:pt x="3478" y="1506"/>
                </a:lnTo>
                <a:lnTo>
                  <a:pt x="3486" y="1532"/>
                </a:lnTo>
                <a:lnTo>
                  <a:pt x="3493" y="1558"/>
                </a:lnTo>
                <a:lnTo>
                  <a:pt x="3502" y="1584"/>
                </a:lnTo>
                <a:close/>
                <a:moveTo>
                  <a:pt x="3444" y="1262"/>
                </a:moveTo>
                <a:lnTo>
                  <a:pt x="3444" y="1262"/>
                </a:lnTo>
                <a:lnTo>
                  <a:pt x="3503" y="1259"/>
                </a:lnTo>
                <a:lnTo>
                  <a:pt x="3562" y="1256"/>
                </a:lnTo>
                <a:lnTo>
                  <a:pt x="3621" y="1255"/>
                </a:lnTo>
                <a:lnTo>
                  <a:pt x="3678" y="1255"/>
                </a:lnTo>
                <a:lnTo>
                  <a:pt x="3697" y="1209"/>
                </a:lnTo>
                <a:lnTo>
                  <a:pt x="3715" y="1163"/>
                </a:lnTo>
                <a:lnTo>
                  <a:pt x="3734" y="1108"/>
                </a:lnTo>
                <a:lnTo>
                  <a:pt x="3753" y="1052"/>
                </a:lnTo>
                <a:lnTo>
                  <a:pt x="3770" y="995"/>
                </a:lnTo>
                <a:lnTo>
                  <a:pt x="3786" y="938"/>
                </a:lnTo>
                <a:lnTo>
                  <a:pt x="3712" y="939"/>
                </a:lnTo>
                <a:lnTo>
                  <a:pt x="3638" y="941"/>
                </a:lnTo>
                <a:lnTo>
                  <a:pt x="3563" y="946"/>
                </a:lnTo>
                <a:lnTo>
                  <a:pt x="3487" y="954"/>
                </a:lnTo>
                <a:lnTo>
                  <a:pt x="3478" y="979"/>
                </a:lnTo>
                <a:lnTo>
                  <a:pt x="3470" y="1015"/>
                </a:lnTo>
                <a:lnTo>
                  <a:pt x="3462" y="1049"/>
                </a:lnTo>
                <a:lnTo>
                  <a:pt x="3457" y="1084"/>
                </a:lnTo>
                <a:lnTo>
                  <a:pt x="3451" y="1120"/>
                </a:lnTo>
                <a:lnTo>
                  <a:pt x="3448" y="1155"/>
                </a:lnTo>
                <a:lnTo>
                  <a:pt x="3445" y="1191"/>
                </a:lnTo>
                <a:lnTo>
                  <a:pt x="3444" y="1227"/>
                </a:lnTo>
                <a:lnTo>
                  <a:pt x="3444" y="1262"/>
                </a:lnTo>
                <a:close/>
                <a:moveTo>
                  <a:pt x="3529" y="837"/>
                </a:moveTo>
                <a:lnTo>
                  <a:pt x="3529" y="837"/>
                </a:lnTo>
                <a:lnTo>
                  <a:pt x="3600" y="830"/>
                </a:lnTo>
                <a:lnTo>
                  <a:pt x="3671" y="827"/>
                </a:lnTo>
                <a:lnTo>
                  <a:pt x="3741" y="825"/>
                </a:lnTo>
                <a:lnTo>
                  <a:pt x="3810" y="826"/>
                </a:lnTo>
                <a:lnTo>
                  <a:pt x="3817" y="789"/>
                </a:lnTo>
                <a:lnTo>
                  <a:pt x="3823" y="750"/>
                </a:lnTo>
                <a:lnTo>
                  <a:pt x="3830" y="712"/>
                </a:lnTo>
                <a:lnTo>
                  <a:pt x="3835" y="674"/>
                </a:lnTo>
                <a:lnTo>
                  <a:pt x="3839" y="634"/>
                </a:lnTo>
                <a:lnTo>
                  <a:pt x="3843" y="596"/>
                </a:lnTo>
                <a:lnTo>
                  <a:pt x="3846" y="556"/>
                </a:lnTo>
                <a:lnTo>
                  <a:pt x="3849" y="516"/>
                </a:lnTo>
                <a:lnTo>
                  <a:pt x="3795" y="518"/>
                </a:lnTo>
                <a:lnTo>
                  <a:pt x="3743" y="522"/>
                </a:lnTo>
                <a:lnTo>
                  <a:pt x="3709" y="557"/>
                </a:lnTo>
                <a:lnTo>
                  <a:pt x="3678" y="593"/>
                </a:lnTo>
                <a:lnTo>
                  <a:pt x="3647" y="631"/>
                </a:lnTo>
                <a:lnTo>
                  <a:pt x="3620" y="671"/>
                </a:lnTo>
                <a:lnTo>
                  <a:pt x="3594" y="710"/>
                </a:lnTo>
                <a:lnTo>
                  <a:pt x="3570" y="751"/>
                </a:lnTo>
                <a:lnTo>
                  <a:pt x="3549" y="794"/>
                </a:lnTo>
                <a:lnTo>
                  <a:pt x="3529" y="837"/>
                </a:lnTo>
                <a:close/>
                <a:moveTo>
                  <a:pt x="3965" y="354"/>
                </a:moveTo>
                <a:lnTo>
                  <a:pt x="3965" y="354"/>
                </a:lnTo>
                <a:lnTo>
                  <a:pt x="3965" y="402"/>
                </a:lnTo>
                <a:lnTo>
                  <a:pt x="4011" y="403"/>
                </a:lnTo>
                <a:lnTo>
                  <a:pt x="4056" y="405"/>
                </a:lnTo>
                <a:lnTo>
                  <a:pt x="4101" y="407"/>
                </a:lnTo>
                <a:lnTo>
                  <a:pt x="4145" y="410"/>
                </a:lnTo>
                <a:lnTo>
                  <a:pt x="4189" y="414"/>
                </a:lnTo>
                <a:lnTo>
                  <a:pt x="4233" y="420"/>
                </a:lnTo>
                <a:lnTo>
                  <a:pt x="4277" y="425"/>
                </a:lnTo>
                <a:lnTo>
                  <a:pt x="4320" y="432"/>
                </a:lnTo>
                <a:lnTo>
                  <a:pt x="4317" y="383"/>
                </a:lnTo>
                <a:lnTo>
                  <a:pt x="4316" y="335"/>
                </a:lnTo>
                <a:lnTo>
                  <a:pt x="4313" y="286"/>
                </a:lnTo>
                <a:lnTo>
                  <a:pt x="4309" y="235"/>
                </a:lnTo>
                <a:lnTo>
                  <a:pt x="4265" y="243"/>
                </a:lnTo>
                <a:lnTo>
                  <a:pt x="4221" y="253"/>
                </a:lnTo>
                <a:lnTo>
                  <a:pt x="4177" y="264"/>
                </a:lnTo>
                <a:lnTo>
                  <a:pt x="4134" y="278"/>
                </a:lnTo>
                <a:lnTo>
                  <a:pt x="4090" y="294"/>
                </a:lnTo>
                <a:lnTo>
                  <a:pt x="4048" y="313"/>
                </a:lnTo>
                <a:lnTo>
                  <a:pt x="4006" y="332"/>
                </a:lnTo>
                <a:lnTo>
                  <a:pt x="3965" y="354"/>
                </a:lnTo>
                <a:close/>
                <a:moveTo>
                  <a:pt x="4420" y="225"/>
                </a:moveTo>
                <a:lnTo>
                  <a:pt x="4420" y="225"/>
                </a:lnTo>
                <a:lnTo>
                  <a:pt x="4425" y="283"/>
                </a:lnTo>
                <a:lnTo>
                  <a:pt x="4428" y="340"/>
                </a:lnTo>
                <a:lnTo>
                  <a:pt x="4430" y="397"/>
                </a:lnTo>
                <a:lnTo>
                  <a:pt x="4431" y="453"/>
                </a:lnTo>
                <a:lnTo>
                  <a:pt x="4470" y="462"/>
                </a:lnTo>
                <a:lnTo>
                  <a:pt x="4507" y="471"/>
                </a:lnTo>
                <a:lnTo>
                  <a:pt x="4544" y="481"/>
                </a:lnTo>
                <a:lnTo>
                  <a:pt x="4581" y="492"/>
                </a:lnTo>
                <a:lnTo>
                  <a:pt x="4618" y="502"/>
                </a:lnTo>
                <a:lnTo>
                  <a:pt x="4654" y="514"/>
                </a:lnTo>
                <a:lnTo>
                  <a:pt x="4689" y="527"/>
                </a:lnTo>
                <a:lnTo>
                  <a:pt x="4726" y="540"/>
                </a:lnTo>
                <a:lnTo>
                  <a:pt x="4748" y="548"/>
                </a:lnTo>
                <a:lnTo>
                  <a:pt x="4746" y="478"/>
                </a:lnTo>
                <a:lnTo>
                  <a:pt x="4742" y="406"/>
                </a:lnTo>
                <a:lnTo>
                  <a:pt x="4736" y="333"/>
                </a:lnTo>
                <a:lnTo>
                  <a:pt x="4728" y="259"/>
                </a:lnTo>
                <a:lnTo>
                  <a:pt x="4691" y="249"/>
                </a:lnTo>
                <a:lnTo>
                  <a:pt x="4652" y="242"/>
                </a:lnTo>
                <a:lnTo>
                  <a:pt x="4614" y="235"/>
                </a:lnTo>
                <a:lnTo>
                  <a:pt x="4576" y="230"/>
                </a:lnTo>
                <a:lnTo>
                  <a:pt x="4537" y="227"/>
                </a:lnTo>
                <a:lnTo>
                  <a:pt x="4499" y="225"/>
                </a:lnTo>
                <a:lnTo>
                  <a:pt x="4459" y="224"/>
                </a:lnTo>
                <a:lnTo>
                  <a:pt x="4420" y="225"/>
                </a:lnTo>
                <a:close/>
                <a:moveTo>
                  <a:pt x="4845" y="298"/>
                </a:moveTo>
                <a:lnTo>
                  <a:pt x="4845" y="298"/>
                </a:lnTo>
                <a:lnTo>
                  <a:pt x="4852" y="374"/>
                </a:lnTo>
                <a:lnTo>
                  <a:pt x="4857" y="449"/>
                </a:lnTo>
                <a:lnTo>
                  <a:pt x="4860" y="523"/>
                </a:lnTo>
                <a:lnTo>
                  <a:pt x="4861" y="596"/>
                </a:lnTo>
                <a:lnTo>
                  <a:pt x="4901" y="615"/>
                </a:lnTo>
                <a:lnTo>
                  <a:pt x="4941" y="634"/>
                </a:lnTo>
                <a:lnTo>
                  <a:pt x="4981" y="655"/>
                </a:lnTo>
                <a:lnTo>
                  <a:pt x="5020" y="676"/>
                </a:lnTo>
                <a:lnTo>
                  <a:pt x="5058" y="699"/>
                </a:lnTo>
                <a:lnTo>
                  <a:pt x="5097" y="721"/>
                </a:lnTo>
                <a:lnTo>
                  <a:pt x="5134" y="745"/>
                </a:lnTo>
                <a:lnTo>
                  <a:pt x="5172" y="769"/>
                </a:lnTo>
                <a:lnTo>
                  <a:pt x="5172" y="703"/>
                </a:lnTo>
                <a:lnTo>
                  <a:pt x="5169" y="635"/>
                </a:lnTo>
                <a:lnTo>
                  <a:pt x="5164" y="566"/>
                </a:lnTo>
                <a:lnTo>
                  <a:pt x="5158" y="496"/>
                </a:lnTo>
                <a:lnTo>
                  <a:pt x="5123" y="465"/>
                </a:lnTo>
                <a:lnTo>
                  <a:pt x="5086" y="436"/>
                </a:lnTo>
                <a:lnTo>
                  <a:pt x="5049" y="408"/>
                </a:lnTo>
                <a:lnTo>
                  <a:pt x="5009" y="382"/>
                </a:lnTo>
                <a:lnTo>
                  <a:pt x="4969" y="359"/>
                </a:lnTo>
                <a:lnTo>
                  <a:pt x="4929" y="336"/>
                </a:lnTo>
                <a:lnTo>
                  <a:pt x="4888" y="316"/>
                </a:lnTo>
                <a:lnTo>
                  <a:pt x="4845" y="298"/>
                </a:lnTo>
                <a:close/>
                <a:moveTo>
                  <a:pt x="5281" y="633"/>
                </a:moveTo>
                <a:lnTo>
                  <a:pt x="5281" y="633"/>
                </a:lnTo>
                <a:lnTo>
                  <a:pt x="5283" y="688"/>
                </a:lnTo>
                <a:lnTo>
                  <a:pt x="5284" y="741"/>
                </a:lnTo>
                <a:lnTo>
                  <a:pt x="5284" y="795"/>
                </a:lnTo>
                <a:lnTo>
                  <a:pt x="5282" y="848"/>
                </a:lnTo>
                <a:lnTo>
                  <a:pt x="5325" y="880"/>
                </a:lnTo>
                <a:lnTo>
                  <a:pt x="5367" y="914"/>
                </a:lnTo>
                <a:lnTo>
                  <a:pt x="5409" y="948"/>
                </a:lnTo>
                <a:lnTo>
                  <a:pt x="5450" y="984"/>
                </a:lnTo>
                <a:lnTo>
                  <a:pt x="5441" y="952"/>
                </a:lnTo>
                <a:lnTo>
                  <a:pt x="5430" y="919"/>
                </a:lnTo>
                <a:lnTo>
                  <a:pt x="5419" y="888"/>
                </a:lnTo>
                <a:lnTo>
                  <a:pt x="5408" y="857"/>
                </a:lnTo>
                <a:lnTo>
                  <a:pt x="5394" y="826"/>
                </a:lnTo>
                <a:lnTo>
                  <a:pt x="5379" y="795"/>
                </a:lnTo>
                <a:lnTo>
                  <a:pt x="5364" y="764"/>
                </a:lnTo>
                <a:lnTo>
                  <a:pt x="5347" y="734"/>
                </a:lnTo>
                <a:lnTo>
                  <a:pt x="5332" y="708"/>
                </a:lnTo>
                <a:lnTo>
                  <a:pt x="5316" y="682"/>
                </a:lnTo>
                <a:lnTo>
                  <a:pt x="5298" y="658"/>
                </a:lnTo>
                <a:lnTo>
                  <a:pt x="5281" y="633"/>
                </a:lnTo>
                <a:close/>
                <a:moveTo>
                  <a:pt x="5169" y="902"/>
                </a:moveTo>
                <a:lnTo>
                  <a:pt x="5169" y="902"/>
                </a:lnTo>
                <a:lnTo>
                  <a:pt x="5131" y="876"/>
                </a:lnTo>
                <a:lnTo>
                  <a:pt x="5093" y="852"/>
                </a:lnTo>
                <a:lnTo>
                  <a:pt x="5055" y="827"/>
                </a:lnTo>
                <a:lnTo>
                  <a:pt x="5016" y="804"/>
                </a:lnTo>
                <a:lnTo>
                  <a:pt x="4977" y="781"/>
                </a:lnTo>
                <a:lnTo>
                  <a:pt x="4938" y="759"/>
                </a:lnTo>
                <a:lnTo>
                  <a:pt x="4899" y="738"/>
                </a:lnTo>
                <a:lnTo>
                  <a:pt x="4858" y="718"/>
                </a:lnTo>
                <a:lnTo>
                  <a:pt x="4856" y="763"/>
                </a:lnTo>
                <a:lnTo>
                  <a:pt x="4851" y="808"/>
                </a:lnTo>
                <a:lnTo>
                  <a:pt x="4847" y="852"/>
                </a:lnTo>
                <a:lnTo>
                  <a:pt x="4843" y="896"/>
                </a:lnTo>
                <a:lnTo>
                  <a:pt x="4836" y="939"/>
                </a:lnTo>
                <a:lnTo>
                  <a:pt x="4830" y="982"/>
                </a:lnTo>
                <a:lnTo>
                  <a:pt x="4823" y="1024"/>
                </a:lnTo>
                <a:lnTo>
                  <a:pt x="4815" y="1066"/>
                </a:lnTo>
                <a:lnTo>
                  <a:pt x="4855" y="1087"/>
                </a:lnTo>
                <a:lnTo>
                  <a:pt x="4893" y="1108"/>
                </a:lnTo>
                <a:lnTo>
                  <a:pt x="4932" y="1129"/>
                </a:lnTo>
                <a:lnTo>
                  <a:pt x="4970" y="1152"/>
                </a:lnTo>
                <a:lnTo>
                  <a:pt x="5008" y="1176"/>
                </a:lnTo>
                <a:lnTo>
                  <a:pt x="5045" y="1199"/>
                </a:lnTo>
                <a:lnTo>
                  <a:pt x="5082" y="1224"/>
                </a:lnTo>
                <a:lnTo>
                  <a:pt x="5119" y="1248"/>
                </a:lnTo>
                <a:lnTo>
                  <a:pt x="5128" y="1207"/>
                </a:lnTo>
                <a:lnTo>
                  <a:pt x="5136" y="1165"/>
                </a:lnTo>
                <a:lnTo>
                  <a:pt x="5144" y="1122"/>
                </a:lnTo>
                <a:lnTo>
                  <a:pt x="5150" y="1079"/>
                </a:lnTo>
                <a:lnTo>
                  <a:pt x="5156" y="1035"/>
                </a:lnTo>
                <a:lnTo>
                  <a:pt x="5161" y="991"/>
                </a:lnTo>
                <a:lnTo>
                  <a:pt x="5165" y="947"/>
                </a:lnTo>
                <a:lnTo>
                  <a:pt x="5169" y="902"/>
                </a:lnTo>
                <a:close/>
                <a:moveTo>
                  <a:pt x="4747" y="668"/>
                </a:moveTo>
                <a:lnTo>
                  <a:pt x="4747" y="668"/>
                </a:lnTo>
                <a:lnTo>
                  <a:pt x="4686" y="644"/>
                </a:lnTo>
                <a:lnTo>
                  <a:pt x="4624" y="622"/>
                </a:lnTo>
                <a:lnTo>
                  <a:pt x="4560" y="602"/>
                </a:lnTo>
                <a:lnTo>
                  <a:pt x="4495" y="584"/>
                </a:lnTo>
                <a:lnTo>
                  <a:pt x="4430" y="568"/>
                </a:lnTo>
                <a:lnTo>
                  <a:pt x="4428" y="611"/>
                </a:lnTo>
                <a:lnTo>
                  <a:pt x="4425" y="653"/>
                </a:lnTo>
                <a:lnTo>
                  <a:pt x="4421" y="696"/>
                </a:lnTo>
                <a:lnTo>
                  <a:pt x="4417" y="739"/>
                </a:lnTo>
                <a:lnTo>
                  <a:pt x="4413" y="781"/>
                </a:lnTo>
                <a:lnTo>
                  <a:pt x="4406" y="823"/>
                </a:lnTo>
                <a:lnTo>
                  <a:pt x="4401" y="865"/>
                </a:lnTo>
                <a:lnTo>
                  <a:pt x="4394" y="905"/>
                </a:lnTo>
                <a:lnTo>
                  <a:pt x="4445" y="920"/>
                </a:lnTo>
                <a:lnTo>
                  <a:pt x="4495" y="935"/>
                </a:lnTo>
                <a:lnTo>
                  <a:pt x="4546" y="953"/>
                </a:lnTo>
                <a:lnTo>
                  <a:pt x="4596" y="971"/>
                </a:lnTo>
                <a:lnTo>
                  <a:pt x="4653" y="993"/>
                </a:lnTo>
                <a:lnTo>
                  <a:pt x="4711" y="1018"/>
                </a:lnTo>
                <a:lnTo>
                  <a:pt x="4718" y="975"/>
                </a:lnTo>
                <a:lnTo>
                  <a:pt x="4725" y="932"/>
                </a:lnTo>
                <a:lnTo>
                  <a:pt x="4730" y="889"/>
                </a:lnTo>
                <a:lnTo>
                  <a:pt x="4736" y="846"/>
                </a:lnTo>
                <a:lnTo>
                  <a:pt x="4740" y="803"/>
                </a:lnTo>
                <a:lnTo>
                  <a:pt x="4743" y="759"/>
                </a:lnTo>
                <a:lnTo>
                  <a:pt x="4745" y="714"/>
                </a:lnTo>
                <a:lnTo>
                  <a:pt x="4747" y="668"/>
                </a:lnTo>
                <a:close/>
                <a:moveTo>
                  <a:pt x="4319" y="545"/>
                </a:moveTo>
                <a:lnTo>
                  <a:pt x="4319" y="545"/>
                </a:lnTo>
                <a:lnTo>
                  <a:pt x="4276" y="538"/>
                </a:lnTo>
                <a:lnTo>
                  <a:pt x="4232" y="532"/>
                </a:lnTo>
                <a:lnTo>
                  <a:pt x="4188" y="527"/>
                </a:lnTo>
                <a:lnTo>
                  <a:pt x="4144" y="523"/>
                </a:lnTo>
                <a:lnTo>
                  <a:pt x="4099" y="519"/>
                </a:lnTo>
                <a:lnTo>
                  <a:pt x="4053" y="516"/>
                </a:lnTo>
                <a:lnTo>
                  <a:pt x="4008" y="515"/>
                </a:lnTo>
                <a:lnTo>
                  <a:pt x="3962" y="514"/>
                </a:lnTo>
                <a:lnTo>
                  <a:pt x="3958" y="555"/>
                </a:lnTo>
                <a:lnTo>
                  <a:pt x="3955" y="595"/>
                </a:lnTo>
                <a:lnTo>
                  <a:pt x="3952" y="635"/>
                </a:lnTo>
                <a:lnTo>
                  <a:pt x="3948" y="675"/>
                </a:lnTo>
                <a:lnTo>
                  <a:pt x="3942" y="714"/>
                </a:lnTo>
                <a:lnTo>
                  <a:pt x="3937" y="753"/>
                </a:lnTo>
                <a:lnTo>
                  <a:pt x="3931" y="792"/>
                </a:lnTo>
                <a:lnTo>
                  <a:pt x="3924" y="829"/>
                </a:lnTo>
                <a:lnTo>
                  <a:pt x="3970" y="833"/>
                </a:lnTo>
                <a:lnTo>
                  <a:pt x="4016" y="837"/>
                </a:lnTo>
                <a:lnTo>
                  <a:pt x="4062" y="842"/>
                </a:lnTo>
                <a:lnTo>
                  <a:pt x="4107" y="848"/>
                </a:lnTo>
                <a:lnTo>
                  <a:pt x="4152" y="854"/>
                </a:lnTo>
                <a:lnTo>
                  <a:pt x="4196" y="861"/>
                </a:lnTo>
                <a:lnTo>
                  <a:pt x="4240" y="870"/>
                </a:lnTo>
                <a:lnTo>
                  <a:pt x="4284" y="879"/>
                </a:lnTo>
                <a:lnTo>
                  <a:pt x="4292" y="839"/>
                </a:lnTo>
                <a:lnTo>
                  <a:pt x="4297" y="798"/>
                </a:lnTo>
                <a:lnTo>
                  <a:pt x="4302" y="756"/>
                </a:lnTo>
                <a:lnTo>
                  <a:pt x="4308" y="715"/>
                </a:lnTo>
                <a:lnTo>
                  <a:pt x="4311" y="673"/>
                </a:lnTo>
                <a:lnTo>
                  <a:pt x="4314" y="631"/>
                </a:lnTo>
                <a:lnTo>
                  <a:pt x="4316" y="588"/>
                </a:lnTo>
                <a:lnTo>
                  <a:pt x="4319" y="545"/>
                </a:lnTo>
                <a:close/>
                <a:moveTo>
                  <a:pt x="4745" y="2041"/>
                </a:moveTo>
                <a:lnTo>
                  <a:pt x="4745" y="2041"/>
                </a:lnTo>
                <a:lnTo>
                  <a:pt x="4770" y="2008"/>
                </a:lnTo>
                <a:lnTo>
                  <a:pt x="4795" y="1973"/>
                </a:lnTo>
                <a:lnTo>
                  <a:pt x="4817" y="1939"/>
                </a:lnTo>
                <a:lnTo>
                  <a:pt x="4841" y="1905"/>
                </a:lnTo>
                <a:lnTo>
                  <a:pt x="4862" y="1870"/>
                </a:lnTo>
                <a:lnTo>
                  <a:pt x="4883" y="1835"/>
                </a:lnTo>
                <a:lnTo>
                  <a:pt x="4905" y="1800"/>
                </a:lnTo>
                <a:lnTo>
                  <a:pt x="4924" y="1763"/>
                </a:lnTo>
                <a:lnTo>
                  <a:pt x="4890" y="1739"/>
                </a:lnTo>
                <a:lnTo>
                  <a:pt x="4856" y="1717"/>
                </a:lnTo>
                <a:lnTo>
                  <a:pt x="4820" y="1694"/>
                </a:lnTo>
                <a:lnTo>
                  <a:pt x="4785" y="1673"/>
                </a:lnTo>
                <a:lnTo>
                  <a:pt x="4749" y="1653"/>
                </a:lnTo>
                <a:lnTo>
                  <a:pt x="4713" y="1632"/>
                </a:lnTo>
                <a:lnTo>
                  <a:pt x="4677" y="1613"/>
                </a:lnTo>
                <a:lnTo>
                  <a:pt x="4640" y="1594"/>
                </a:lnTo>
                <a:lnTo>
                  <a:pt x="4621" y="1633"/>
                </a:lnTo>
                <a:lnTo>
                  <a:pt x="4600" y="1673"/>
                </a:lnTo>
                <a:lnTo>
                  <a:pt x="4580" y="1712"/>
                </a:lnTo>
                <a:lnTo>
                  <a:pt x="4558" y="1750"/>
                </a:lnTo>
                <a:lnTo>
                  <a:pt x="4536" y="1788"/>
                </a:lnTo>
                <a:lnTo>
                  <a:pt x="4513" y="1825"/>
                </a:lnTo>
                <a:lnTo>
                  <a:pt x="4489" y="1863"/>
                </a:lnTo>
                <a:lnTo>
                  <a:pt x="4464" y="1899"/>
                </a:lnTo>
                <a:lnTo>
                  <a:pt x="4501" y="1915"/>
                </a:lnTo>
                <a:lnTo>
                  <a:pt x="4536" y="1931"/>
                </a:lnTo>
                <a:lnTo>
                  <a:pt x="4573" y="1949"/>
                </a:lnTo>
                <a:lnTo>
                  <a:pt x="4607" y="1966"/>
                </a:lnTo>
                <a:lnTo>
                  <a:pt x="4642" y="1984"/>
                </a:lnTo>
                <a:lnTo>
                  <a:pt x="4677" y="2002"/>
                </a:lnTo>
                <a:lnTo>
                  <a:pt x="4711" y="2021"/>
                </a:lnTo>
                <a:lnTo>
                  <a:pt x="4745" y="2041"/>
                </a:lnTo>
                <a:close/>
                <a:moveTo>
                  <a:pt x="4976" y="1662"/>
                </a:moveTo>
                <a:lnTo>
                  <a:pt x="4976" y="1662"/>
                </a:lnTo>
                <a:lnTo>
                  <a:pt x="4993" y="1624"/>
                </a:lnTo>
                <a:lnTo>
                  <a:pt x="5010" y="1585"/>
                </a:lnTo>
                <a:lnTo>
                  <a:pt x="5026" y="1545"/>
                </a:lnTo>
                <a:lnTo>
                  <a:pt x="5042" y="1507"/>
                </a:lnTo>
                <a:lnTo>
                  <a:pt x="5055" y="1471"/>
                </a:lnTo>
                <a:lnTo>
                  <a:pt x="5067" y="1436"/>
                </a:lnTo>
                <a:lnTo>
                  <a:pt x="5078" y="1401"/>
                </a:lnTo>
                <a:lnTo>
                  <a:pt x="5088" y="1365"/>
                </a:lnTo>
                <a:lnTo>
                  <a:pt x="5053" y="1340"/>
                </a:lnTo>
                <a:lnTo>
                  <a:pt x="5016" y="1314"/>
                </a:lnTo>
                <a:lnTo>
                  <a:pt x="4979" y="1289"/>
                </a:lnTo>
                <a:lnTo>
                  <a:pt x="4942" y="1266"/>
                </a:lnTo>
                <a:lnTo>
                  <a:pt x="4905" y="1243"/>
                </a:lnTo>
                <a:lnTo>
                  <a:pt x="4866" y="1222"/>
                </a:lnTo>
                <a:lnTo>
                  <a:pt x="4829" y="1200"/>
                </a:lnTo>
                <a:lnTo>
                  <a:pt x="4790" y="1179"/>
                </a:lnTo>
                <a:lnTo>
                  <a:pt x="4773" y="1240"/>
                </a:lnTo>
                <a:lnTo>
                  <a:pt x="4756" y="1299"/>
                </a:lnTo>
                <a:lnTo>
                  <a:pt x="4737" y="1358"/>
                </a:lnTo>
                <a:lnTo>
                  <a:pt x="4715" y="1416"/>
                </a:lnTo>
                <a:lnTo>
                  <a:pt x="4701" y="1454"/>
                </a:lnTo>
                <a:lnTo>
                  <a:pt x="4685" y="1492"/>
                </a:lnTo>
                <a:lnTo>
                  <a:pt x="4723" y="1510"/>
                </a:lnTo>
                <a:lnTo>
                  <a:pt x="4760" y="1530"/>
                </a:lnTo>
                <a:lnTo>
                  <a:pt x="4797" y="1551"/>
                </a:lnTo>
                <a:lnTo>
                  <a:pt x="4833" y="1571"/>
                </a:lnTo>
                <a:lnTo>
                  <a:pt x="4870" y="1594"/>
                </a:lnTo>
                <a:lnTo>
                  <a:pt x="4905" y="1616"/>
                </a:lnTo>
                <a:lnTo>
                  <a:pt x="4940" y="1639"/>
                </a:lnTo>
                <a:lnTo>
                  <a:pt x="4976" y="1662"/>
                </a:lnTo>
                <a:close/>
                <a:moveTo>
                  <a:pt x="3899" y="941"/>
                </a:moveTo>
                <a:lnTo>
                  <a:pt x="3899" y="941"/>
                </a:lnTo>
                <a:lnTo>
                  <a:pt x="3882" y="1007"/>
                </a:lnTo>
                <a:lnTo>
                  <a:pt x="3863" y="1074"/>
                </a:lnTo>
                <a:lnTo>
                  <a:pt x="3843" y="1138"/>
                </a:lnTo>
                <a:lnTo>
                  <a:pt x="3819" y="1202"/>
                </a:lnTo>
                <a:lnTo>
                  <a:pt x="3798" y="1259"/>
                </a:lnTo>
                <a:lnTo>
                  <a:pt x="3845" y="1262"/>
                </a:lnTo>
                <a:lnTo>
                  <a:pt x="3891" y="1266"/>
                </a:lnTo>
                <a:lnTo>
                  <a:pt x="3937" y="1271"/>
                </a:lnTo>
                <a:lnTo>
                  <a:pt x="3983" y="1276"/>
                </a:lnTo>
                <a:lnTo>
                  <a:pt x="4028" y="1283"/>
                </a:lnTo>
                <a:lnTo>
                  <a:pt x="4073" y="1290"/>
                </a:lnTo>
                <a:lnTo>
                  <a:pt x="4117" y="1299"/>
                </a:lnTo>
                <a:lnTo>
                  <a:pt x="4161" y="1307"/>
                </a:lnTo>
                <a:lnTo>
                  <a:pt x="4181" y="1256"/>
                </a:lnTo>
                <a:lnTo>
                  <a:pt x="4205" y="1191"/>
                </a:lnTo>
                <a:lnTo>
                  <a:pt x="4226" y="1124"/>
                </a:lnTo>
                <a:lnTo>
                  <a:pt x="4246" y="1057"/>
                </a:lnTo>
                <a:lnTo>
                  <a:pt x="4262" y="989"/>
                </a:lnTo>
                <a:lnTo>
                  <a:pt x="4219" y="979"/>
                </a:lnTo>
                <a:lnTo>
                  <a:pt x="4174" y="972"/>
                </a:lnTo>
                <a:lnTo>
                  <a:pt x="4130" y="964"/>
                </a:lnTo>
                <a:lnTo>
                  <a:pt x="4085" y="958"/>
                </a:lnTo>
                <a:lnTo>
                  <a:pt x="4039" y="953"/>
                </a:lnTo>
                <a:lnTo>
                  <a:pt x="3993" y="947"/>
                </a:lnTo>
                <a:lnTo>
                  <a:pt x="3947" y="944"/>
                </a:lnTo>
                <a:lnTo>
                  <a:pt x="3899" y="941"/>
                </a:lnTo>
                <a:close/>
                <a:moveTo>
                  <a:pt x="3749" y="1369"/>
                </a:moveTo>
                <a:lnTo>
                  <a:pt x="3749" y="1369"/>
                </a:lnTo>
                <a:lnTo>
                  <a:pt x="3728" y="1413"/>
                </a:lnTo>
                <a:lnTo>
                  <a:pt x="3706" y="1455"/>
                </a:lnTo>
                <a:lnTo>
                  <a:pt x="3683" y="1498"/>
                </a:lnTo>
                <a:lnTo>
                  <a:pt x="3659" y="1541"/>
                </a:lnTo>
                <a:lnTo>
                  <a:pt x="3635" y="1583"/>
                </a:lnTo>
                <a:lnTo>
                  <a:pt x="3609" y="1625"/>
                </a:lnTo>
                <a:lnTo>
                  <a:pt x="3582" y="1666"/>
                </a:lnTo>
                <a:lnTo>
                  <a:pt x="3555" y="1706"/>
                </a:lnTo>
                <a:lnTo>
                  <a:pt x="3563" y="1721"/>
                </a:lnTo>
                <a:lnTo>
                  <a:pt x="3609" y="1722"/>
                </a:lnTo>
                <a:lnTo>
                  <a:pt x="3655" y="1723"/>
                </a:lnTo>
                <a:lnTo>
                  <a:pt x="3700" y="1726"/>
                </a:lnTo>
                <a:lnTo>
                  <a:pt x="3745" y="1729"/>
                </a:lnTo>
                <a:lnTo>
                  <a:pt x="3790" y="1732"/>
                </a:lnTo>
                <a:lnTo>
                  <a:pt x="3834" y="1736"/>
                </a:lnTo>
                <a:lnTo>
                  <a:pt x="3878" y="1742"/>
                </a:lnTo>
                <a:lnTo>
                  <a:pt x="3921" y="1748"/>
                </a:lnTo>
                <a:lnTo>
                  <a:pt x="3949" y="1707"/>
                </a:lnTo>
                <a:lnTo>
                  <a:pt x="3976" y="1667"/>
                </a:lnTo>
                <a:lnTo>
                  <a:pt x="4001" y="1626"/>
                </a:lnTo>
                <a:lnTo>
                  <a:pt x="4026" y="1584"/>
                </a:lnTo>
                <a:lnTo>
                  <a:pt x="4049" y="1541"/>
                </a:lnTo>
                <a:lnTo>
                  <a:pt x="4072" y="1499"/>
                </a:lnTo>
                <a:lnTo>
                  <a:pt x="4095" y="1455"/>
                </a:lnTo>
                <a:lnTo>
                  <a:pt x="4115" y="1413"/>
                </a:lnTo>
                <a:lnTo>
                  <a:pt x="4071" y="1404"/>
                </a:lnTo>
                <a:lnTo>
                  <a:pt x="4027" y="1396"/>
                </a:lnTo>
                <a:lnTo>
                  <a:pt x="3982" y="1389"/>
                </a:lnTo>
                <a:lnTo>
                  <a:pt x="3936" y="1384"/>
                </a:lnTo>
                <a:lnTo>
                  <a:pt x="3890" y="1378"/>
                </a:lnTo>
                <a:lnTo>
                  <a:pt x="3844" y="1374"/>
                </a:lnTo>
                <a:lnTo>
                  <a:pt x="3797" y="1371"/>
                </a:lnTo>
                <a:lnTo>
                  <a:pt x="3749" y="1369"/>
                </a:lnTo>
                <a:close/>
                <a:moveTo>
                  <a:pt x="4371" y="1016"/>
                </a:moveTo>
                <a:lnTo>
                  <a:pt x="4371" y="1016"/>
                </a:lnTo>
                <a:lnTo>
                  <a:pt x="4353" y="1087"/>
                </a:lnTo>
                <a:lnTo>
                  <a:pt x="4332" y="1157"/>
                </a:lnTo>
                <a:lnTo>
                  <a:pt x="4311" y="1227"/>
                </a:lnTo>
                <a:lnTo>
                  <a:pt x="4286" y="1295"/>
                </a:lnTo>
                <a:lnTo>
                  <a:pt x="4271" y="1334"/>
                </a:lnTo>
                <a:lnTo>
                  <a:pt x="4323" y="1349"/>
                </a:lnTo>
                <a:lnTo>
                  <a:pt x="4374" y="1364"/>
                </a:lnTo>
                <a:lnTo>
                  <a:pt x="4425" y="1381"/>
                </a:lnTo>
                <a:lnTo>
                  <a:pt x="4475" y="1400"/>
                </a:lnTo>
                <a:lnTo>
                  <a:pt x="4530" y="1421"/>
                </a:lnTo>
                <a:lnTo>
                  <a:pt x="4584" y="1445"/>
                </a:lnTo>
                <a:lnTo>
                  <a:pt x="4597" y="1410"/>
                </a:lnTo>
                <a:lnTo>
                  <a:pt x="4611" y="1376"/>
                </a:lnTo>
                <a:lnTo>
                  <a:pt x="4633" y="1316"/>
                </a:lnTo>
                <a:lnTo>
                  <a:pt x="4652" y="1255"/>
                </a:lnTo>
                <a:lnTo>
                  <a:pt x="4670" y="1193"/>
                </a:lnTo>
                <a:lnTo>
                  <a:pt x="4686" y="1129"/>
                </a:lnTo>
                <a:lnTo>
                  <a:pt x="4622" y="1102"/>
                </a:lnTo>
                <a:lnTo>
                  <a:pt x="4557" y="1076"/>
                </a:lnTo>
                <a:lnTo>
                  <a:pt x="4510" y="1059"/>
                </a:lnTo>
                <a:lnTo>
                  <a:pt x="4464" y="1044"/>
                </a:lnTo>
                <a:lnTo>
                  <a:pt x="4418" y="1029"/>
                </a:lnTo>
                <a:lnTo>
                  <a:pt x="4371" y="1016"/>
                </a:lnTo>
                <a:close/>
                <a:moveTo>
                  <a:pt x="4226" y="1438"/>
                </a:moveTo>
                <a:lnTo>
                  <a:pt x="4226" y="1438"/>
                </a:lnTo>
                <a:lnTo>
                  <a:pt x="4207" y="1481"/>
                </a:lnTo>
                <a:lnTo>
                  <a:pt x="4186" y="1524"/>
                </a:lnTo>
                <a:lnTo>
                  <a:pt x="4164" y="1566"/>
                </a:lnTo>
                <a:lnTo>
                  <a:pt x="4141" y="1608"/>
                </a:lnTo>
                <a:lnTo>
                  <a:pt x="4118" y="1648"/>
                </a:lnTo>
                <a:lnTo>
                  <a:pt x="4093" y="1689"/>
                </a:lnTo>
                <a:lnTo>
                  <a:pt x="4068" y="1729"/>
                </a:lnTo>
                <a:lnTo>
                  <a:pt x="4042" y="1768"/>
                </a:lnTo>
                <a:lnTo>
                  <a:pt x="4083" y="1778"/>
                </a:lnTo>
                <a:lnTo>
                  <a:pt x="4123" y="1787"/>
                </a:lnTo>
                <a:lnTo>
                  <a:pt x="4163" y="1797"/>
                </a:lnTo>
                <a:lnTo>
                  <a:pt x="4203" y="1808"/>
                </a:lnTo>
                <a:lnTo>
                  <a:pt x="4241" y="1819"/>
                </a:lnTo>
                <a:lnTo>
                  <a:pt x="4281" y="1832"/>
                </a:lnTo>
                <a:lnTo>
                  <a:pt x="4320" y="1845"/>
                </a:lnTo>
                <a:lnTo>
                  <a:pt x="4357" y="1857"/>
                </a:lnTo>
                <a:lnTo>
                  <a:pt x="4383" y="1820"/>
                </a:lnTo>
                <a:lnTo>
                  <a:pt x="4408" y="1782"/>
                </a:lnTo>
                <a:lnTo>
                  <a:pt x="4431" y="1744"/>
                </a:lnTo>
                <a:lnTo>
                  <a:pt x="4455" y="1705"/>
                </a:lnTo>
                <a:lnTo>
                  <a:pt x="4477" y="1667"/>
                </a:lnTo>
                <a:lnTo>
                  <a:pt x="4499" y="1627"/>
                </a:lnTo>
                <a:lnTo>
                  <a:pt x="4519" y="1586"/>
                </a:lnTo>
                <a:lnTo>
                  <a:pt x="4538" y="1547"/>
                </a:lnTo>
                <a:lnTo>
                  <a:pt x="4487" y="1525"/>
                </a:lnTo>
                <a:lnTo>
                  <a:pt x="4435" y="1505"/>
                </a:lnTo>
                <a:lnTo>
                  <a:pt x="4384" y="1486"/>
                </a:lnTo>
                <a:lnTo>
                  <a:pt x="4332" y="1469"/>
                </a:lnTo>
                <a:lnTo>
                  <a:pt x="4280" y="1453"/>
                </a:lnTo>
                <a:lnTo>
                  <a:pt x="4226" y="143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38" name="KSO_Shape"/>
          <p:cNvSpPr/>
          <p:nvPr/>
        </p:nvSpPr>
        <p:spPr>
          <a:xfrm>
            <a:off x="3728488" y="3734252"/>
            <a:ext cx="163741" cy="255846"/>
          </a:xfrm>
          <a:custGeom>
            <a:avLst/>
            <a:gdLst>
              <a:gd name="connsiteX0" fmla="*/ 608252 w 1978606"/>
              <a:gd name="connsiteY0" fmla="*/ 0 h 3092264"/>
              <a:gd name="connsiteX1" fmla="*/ 720410 w 1978606"/>
              <a:gd name="connsiteY1" fmla="*/ 112000 h 3092264"/>
              <a:gd name="connsiteX2" fmla="*/ 877432 w 1978606"/>
              <a:gd name="connsiteY2" fmla="*/ 672000 h 3092264"/>
              <a:gd name="connsiteX3" fmla="*/ 832568 w 1978606"/>
              <a:gd name="connsiteY3" fmla="*/ 828801 h 3092264"/>
              <a:gd name="connsiteX4" fmla="*/ 563388 w 1978606"/>
              <a:gd name="connsiteY4" fmla="*/ 985601 h 3092264"/>
              <a:gd name="connsiteX5" fmla="*/ 1079317 w 1978606"/>
              <a:gd name="connsiteY5" fmla="*/ 2172802 h 3092264"/>
              <a:gd name="connsiteX6" fmla="*/ 1348497 w 1978606"/>
              <a:gd name="connsiteY6" fmla="*/ 2016002 h 3092264"/>
              <a:gd name="connsiteX7" fmla="*/ 1505519 w 1978606"/>
              <a:gd name="connsiteY7" fmla="*/ 2038402 h 3092264"/>
              <a:gd name="connsiteX8" fmla="*/ 1931721 w 1978606"/>
              <a:gd name="connsiteY8" fmla="*/ 2464003 h 3092264"/>
              <a:gd name="connsiteX9" fmla="*/ 1954153 w 1978606"/>
              <a:gd name="connsiteY9" fmla="*/ 2620803 h 3092264"/>
              <a:gd name="connsiteX10" fmla="*/ 1707404 w 1978606"/>
              <a:gd name="connsiteY10" fmla="*/ 3001603 h 3092264"/>
              <a:gd name="connsiteX11" fmla="*/ 1483087 w 1978606"/>
              <a:gd name="connsiteY11" fmla="*/ 3046403 h 3092264"/>
              <a:gd name="connsiteX12" fmla="*/ 2596 w 1978606"/>
              <a:gd name="connsiteY12" fmla="*/ 179200 h 3092264"/>
              <a:gd name="connsiteX13" fmla="*/ 159618 w 1978606"/>
              <a:gd name="connsiteY13" fmla="*/ 44800 h 3092264"/>
              <a:gd name="connsiteX14" fmla="*/ 608252 w 1978606"/>
              <a:gd name="connsiteY14" fmla="*/ 0 h 3092264"/>
              <a:gd name="connsiteX0-1" fmla="*/ 608252 w 1978606"/>
              <a:gd name="connsiteY0-2" fmla="*/ 0 h 3092264"/>
              <a:gd name="connsiteX1-3" fmla="*/ 720410 w 1978606"/>
              <a:gd name="connsiteY1-4" fmla="*/ 112000 h 3092264"/>
              <a:gd name="connsiteX2-5" fmla="*/ 877432 w 1978606"/>
              <a:gd name="connsiteY2-6" fmla="*/ 672000 h 3092264"/>
              <a:gd name="connsiteX3-7" fmla="*/ 832568 w 1978606"/>
              <a:gd name="connsiteY3-8" fmla="*/ 828801 h 3092264"/>
              <a:gd name="connsiteX4-9" fmla="*/ 563388 w 1978606"/>
              <a:gd name="connsiteY4-10" fmla="*/ 985601 h 3092264"/>
              <a:gd name="connsiteX5-11" fmla="*/ 1079317 w 1978606"/>
              <a:gd name="connsiteY5-12" fmla="*/ 2172802 h 3092264"/>
              <a:gd name="connsiteX6-13" fmla="*/ 1348497 w 1978606"/>
              <a:gd name="connsiteY6-14" fmla="*/ 2016002 h 3092264"/>
              <a:gd name="connsiteX7-15" fmla="*/ 1505519 w 1978606"/>
              <a:gd name="connsiteY7-16" fmla="*/ 2038402 h 3092264"/>
              <a:gd name="connsiteX8-17" fmla="*/ 1931721 w 1978606"/>
              <a:gd name="connsiteY8-18" fmla="*/ 2464003 h 3092264"/>
              <a:gd name="connsiteX9-19" fmla="*/ 1954153 w 1978606"/>
              <a:gd name="connsiteY9-20" fmla="*/ 2620803 h 3092264"/>
              <a:gd name="connsiteX10-21" fmla="*/ 1707404 w 1978606"/>
              <a:gd name="connsiteY10-22" fmla="*/ 3001603 h 3092264"/>
              <a:gd name="connsiteX11-23" fmla="*/ 1483087 w 1978606"/>
              <a:gd name="connsiteY11-24" fmla="*/ 3046403 h 3092264"/>
              <a:gd name="connsiteX12-25" fmla="*/ 2596 w 1978606"/>
              <a:gd name="connsiteY12-26" fmla="*/ 179200 h 3092264"/>
              <a:gd name="connsiteX13-27" fmla="*/ 159618 w 1978606"/>
              <a:gd name="connsiteY13-28" fmla="*/ 44800 h 3092264"/>
              <a:gd name="connsiteX14-29" fmla="*/ 608252 w 1978606"/>
              <a:gd name="connsiteY14-30" fmla="*/ 0 h 3092264"/>
              <a:gd name="connsiteX0-31" fmla="*/ 608252 w 1978606"/>
              <a:gd name="connsiteY0-32" fmla="*/ 0 h 3092264"/>
              <a:gd name="connsiteX1-33" fmla="*/ 720410 w 1978606"/>
              <a:gd name="connsiteY1-34" fmla="*/ 112000 h 3092264"/>
              <a:gd name="connsiteX2-35" fmla="*/ 877432 w 1978606"/>
              <a:gd name="connsiteY2-36" fmla="*/ 672000 h 3092264"/>
              <a:gd name="connsiteX3-37" fmla="*/ 832568 w 1978606"/>
              <a:gd name="connsiteY3-38" fmla="*/ 828801 h 3092264"/>
              <a:gd name="connsiteX4-39" fmla="*/ 563388 w 1978606"/>
              <a:gd name="connsiteY4-40" fmla="*/ 985601 h 3092264"/>
              <a:gd name="connsiteX5-41" fmla="*/ 1079317 w 1978606"/>
              <a:gd name="connsiteY5-42" fmla="*/ 2172802 h 3092264"/>
              <a:gd name="connsiteX6-43" fmla="*/ 1326200 w 1978606"/>
              <a:gd name="connsiteY6-44" fmla="*/ 2010428 h 3092264"/>
              <a:gd name="connsiteX7-45" fmla="*/ 1505519 w 1978606"/>
              <a:gd name="connsiteY7-46" fmla="*/ 2038402 h 3092264"/>
              <a:gd name="connsiteX8-47" fmla="*/ 1931721 w 1978606"/>
              <a:gd name="connsiteY8-48" fmla="*/ 2464003 h 3092264"/>
              <a:gd name="connsiteX9-49" fmla="*/ 1954153 w 1978606"/>
              <a:gd name="connsiteY9-50" fmla="*/ 2620803 h 3092264"/>
              <a:gd name="connsiteX10-51" fmla="*/ 1707404 w 1978606"/>
              <a:gd name="connsiteY10-52" fmla="*/ 3001603 h 3092264"/>
              <a:gd name="connsiteX11-53" fmla="*/ 1483087 w 1978606"/>
              <a:gd name="connsiteY11-54" fmla="*/ 3046403 h 3092264"/>
              <a:gd name="connsiteX12-55" fmla="*/ 2596 w 1978606"/>
              <a:gd name="connsiteY12-56" fmla="*/ 179200 h 3092264"/>
              <a:gd name="connsiteX13-57" fmla="*/ 159618 w 1978606"/>
              <a:gd name="connsiteY13-58" fmla="*/ 44800 h 3092264"/>
              <a:gd name="connsiteX14-59" fmla="*/ 608252 w 1978606"/>
              <a:gd name="connsiteY14-60" fmla="*/ 0 h 3092264"/>
              <a:gd name="connsiteX0-61" fmla="*/ 608252 w 1978606"/>
              <a:gd name="connsiteY0-62" fmla="*/ 0 h 3092264"/>
              <a:gd name="connsiteX1-63" fmla="*/ 720410 w 1978606"/>
              <a:gd name="connsiteY1-64" fmla="*/ 112000 h 3092264"/>
              <a:gd name="connsiteX2-65" fmla="*/ 877432 w 1978606"/>
              <a:gd name="connsiteY2-66" fmla="*/ 672000 h 3092264"/>
              <a:gd name="connsiteX3-67" fmla="*/ 832568 w 1978606"/>
              <a:gd name="connsiteY3-68" fmla="*/ 828801 h 3092264"/>
              <a:gd name="connsiteX4-69" fmla="*/ 563388 w 1978606"/>
              <a:gd name="connsiteY4-70" fmla="*/ 985601 h 3092264"/>
              <a:gd name="connsiteX5-71" fmla="*/ 1079317 w 1978606"/>
              <a:gd name="connsiteY5-72" fmla="*/ 2172802 h 3092264"/>
              <a:gd name="connsiteX6-73" fmla="*/ 1337349 w 1978606"/>
              <a:gd name="connsiteY6-74" fmla="*/ 2010428 h 3092264"/>
              <a:gd name="connsiteX7-75" fmla="*/ 1505519 w 1978606"/>
              <a:gd name="connsiteY7-76" fmla="*/ 2038402 h 3092264"/>
              <a:gd name="connsiteX8-77" fmla="*/ 1931721 w 1978606"/>
              <a:gd name="connsiteY8-78" fmla="*/ 2464003 h 3092264"/>
              <a:gd name="connsiteX9-79" fmla="*/ 1954153 w 1978606"/>
              <a:gd name="connsiteY9-80" fmla="*/ 2620803 h 3092264"/>
              <a:gd name="connsiteX10-81" fmla="*/ 1707404 w 1978606"/>
              <a:gd name="connsiteY10-82" fmla="*/ 3001603 h 3092264"/>
              <a:gd name="connsiteX11-83" fmla="*/ 1483087 w 1978606"/>
              <a:gd name="connsiteY11-84" fmla="*/ 3046403 h 3092264"/>
              <a:gd name="connsiteX12-85" fmla="*/ 2596 w 1978606"/>
              <a:gd name="connsiteY12-86" fmla="*/ 179200 h 3092264"/>
              <a:gd name="connsiteX13-87" fmla="*/ 159618 w 1978606"/>
              <a:gd name="connsiteY13-88" fmla="*/ 44800 h 3092264"/>
              <a:gd name="connsiteX14-89" fmla="*/ 608252 w 1978606"/>
              <a:gd name="connsiteY14-90" fmla="*/ 0 h 3092264"/>
              <a:gd name="connsiteX0-91" fmla="*/ 608252 w 1978606"/>
              <a:gd name="connsiteY0-92" fmla="*/ 0 h 3092264"/>
              <a:gd name="connsiteX1-93" fmla="*/ 720410 w 1978606"/>
              <a:gd name="connsiteY1-94" fmla="*/ 112000 h 3092264"/>
              <a:gd name="connsiteX2-95" fmla="*/ 877432 w 1978606"/>
              <a:gd name="connsiteY2-96" fmla="*/ 672000 h 3092264"/>
              <a:gd name="connsiteX3-97" fmla="*/ 832568 w 1978606"/>
              <a:gd name="connsiteY3-98" fmla="*/ 828801 h 3092264"/>
              <a:gd name="connsiteX4-99" fmla="*/ 563388 w 1978606"/>
              <a:gd name="connsiteY4-100" fmla="*/ 985601 h 3092264"/>
              <a:gd name="connsiteX5-101" fmla="*/ 1079317 w 1978606"/>
              <a:gd name="connsiteY5-102" fmla="*/ 2172802 h 3092264"/>
              <a:gd name="connsiteX6-103" fmla="*/ 1337349 w 1978606"/>
              <a:gd name="connsiteY6-104" fmla="*/ 2010428 h 3092264"/>
              <a:gd name="connsiteX7-105" fmla="*/ 1505519 w 1978606"/>
              <a:gd name="connsiteY7-106" fmla="*/ 2038402 h 3092264"/>
              <a:gd name="connsiteX8-107" fmla="*/ 1931721 w 1978606"/>
              <a:gd name="connsiteY8-108" fmla="*/ 2464003 h 3092264"/>
              <a:gd name="connsiteX9-109" fmla="*/ 1954153 w 1978606"/>
              <a:gd name="connsiteY9-110" fmla="*/ 2620803 h 3092264"/>
              <a:gd name="connsiteX10-111" fmla="*/ 1707404 w 1978606"/>
              <a:gd name="connsiteY10-112" fmla="*/ 3001603 h 3092264"/>
              <a:gd name="connsiteX11-113" fmla="*/ 1483087 w 1978606"/>
              <a:gd name="connsiteY11-114" fmla="*/ 3046403 h 3092264"/>
              <a:gd name="connsiteX12-115" fmla="*/ 2596 w 1978606"/>
              <a:gd name="connsiteY12-116" fmla="*/ 179200 h 3092264"/>
              <a:gd name="connsiteX13-117" fmla="*/ 159618 w 1978606"/>
              <a:gd name="connsiteY13-118" fmla="*/ 44800 h 3092264"/>
              <a:gd name="connsiteX14-119" fmla="*/ 608252 w 1978606"/>
              <a:gd name="connsiteY14-120" fmla="*/ 0 h 3092264"/>
              <a:gd name="connsiteX0-121" fmla="*/ 608252 w 1978606"/>
              <a:gd name="connsiteY0-122" fmla="*/ 0 h 3092264"/>
              <a:gd name="connsiteX1-123" fmla="*/ 720410 w 1978606"/>
              <a:gd name="connsiteY1-124" fmla="*/ 112000 h 3092264"/>
              <a:gd name="connsiteX2-125" fmla="*/ 877432 w 1978606"/>
              <a:gd name="connsiteY2-126" fmla="*/ 672000 h 3092264"/>
              <a:gd name="connsiteX3-127" fmla="*/ 832568 w 1978606"/>
              <a:gd name="connsiteY3-128" fmla="*/ 828801 h 3092264"/>
              <a:gd name="connsiteX4-129" fmla="*/ 563388 w 1978606"/>
              <a:gd name="connsiteY4-130" fmla="*/ 985601 h 3092264"/>
              <a:gd name="connsiteX5-131" fmla="*/ 1079317 w 1978606"/>
              <a:gd name="connsiteY5-132" fmla="*/ 2172802 h 3092264"/>
              <a:gd name="connsiteX6-133" fmla="*/ 1337349 w 1978606"/>
              <a:gd name="connsiteY6-134" fmla="*/ 2010428 h 3092264"/>
              <a:gd name="connsiteX7-135" fmla="*/ 1505519 w 1978606"/>
              <a:gd name="connsiteY7-136" fmla="*/ 2038402 h 3092264"/>
              <a:gd name="connsiteX8-137" fmla="*/ 1931721 w 1978606"/>
              <a:gd name="connsiteY8-138" fmla="*/ 2464003 h 3092264"/>
              <a:gd name="connsiteX9-139" fmla="*/ 1954153 w 1978606"/>
              <a:gd name="connsiteY9-140" fmla="*/ 2620803 h 3092264"/>
              <a:gd name="connsiteX10-141" fmla="*/ 1707404 w 1978606"/>
              <a:gd name="connsiteY10-142" fmla="*/ 3001603 h 3092264"/>
              <a:gd name="connsiteX11-143" fmla="*/ 1483087 w 1978606"/>
              <a:gd name="connsiteY11-144" fmla="*/ 3046403 h 3092264"/>
              <a:gd name="connsiteX12-145" fmla="*/ 2596 w 1978606"/>
              <a:gd name="connsiteY12-146" fmla="*/ 179200 h 3092264"/>
              <a:gd name="connsiteX13-147" fmla="*/ 159618 w 1978606"/>
              <a:gd name="connsiteY13-148" fmla="*/ 44800 h 3092264"/>
              <a:gd name="connsiteX14-149" fmla="*/ 608252 w 1978606"/>
              <a:gd name="connsiteY14-150" fmla="*/ 0 h 309226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978606" h="3092264">
                <a:moveTo>
                  <a:pt x="608252" y="0"/>
                </a:moveTo>
                <a:cubicBezTo>
                  <a:pt x="675547" y="0"/>
                  <a:pt x="697978" y="44800"/>
                  <a:pt x="720410" y="112000"/>
                </a:cubicBezTo>
                <a:cubicBezTo>
                  <a:pt x="787705" y="291200"/>
                  <a:pt x="832568" y="492800"/>
                  <a:pt x="877432" y="672000"/>
                </a:cubicBezTo>
                <a:cubicBezTo>
                  <a:pt x="899864" y="761601"/>
                  <a:pt x="877432" y="806401"/>
                  <a:pt x="832568" y="828801"/>
                </a:cubicBezTo>
                <a:cubicBezTo>
                  <a:pt x="742842" y="896001"/>
                  <a:pt x="653115" y="940801"/>
                  <a:pt x="563388" y="985601"/>
                </a:cubicBezTo>
                <a:cubicBezTo>
                  <a:pt x="563388" y="1388801"/>
                  <a:pt x="675547" y="1747202"/>
                  <a:pt x="1079317" y="2172802"/>
                </a:cubicBezTo>
                <a:cubicBezTo>
                  <a:pt x="1169044" y="2105602"/>
                  <a:pt x="1270188" y="2055228"/>
                  <a:pt x="1337349" y="2010428"/>
                </a:cubicBezTo>
                <a:cubicBezTo>
                  <a:pt x="1404510" y="1965628"/>
                  <a:pt x="1454947" y="1993602"/>
                  <a:pt x="1505519" y="2038402"/>
                </a:cubicBezTo>
                <a:cubicBezTo>
                  <a:pt x="1640109" y="2172802"/>
                  <a:pt x="1797131" y="2307202"/>
                  <a:pt x="1931721" y="2464003"/>
                </a:cubicBezTo>
                <a:cubicBezTo>
                  <a:pt x="1976584" y="2508803"/>
                  <a:pt x="1999016" y="2576003"/>
                  <a:pt x="1954153" y="2620803"/>
                </a:cubicBezTo>
                <a:cubicBezTo>
                  <a:pt x="1864426" y="2755203"/>
                  <a:pt x="1797131" y="2867203"/>
                  <a:pt x="1707404" y="3001603"/>
                </a:cubicBezTo>
                <a:cubicBezTo>
                  <a:pt x="1640109" y="3113603"/>
                  <a:pt x="1572814" y="3113603"/>
                  <a:pt x="1483087" y="3046403"/>
                </a:cubicBezTo>
                <a:cubicBezTo>
                  <a:pt x="496093" y="2329602"/>
                  <a:pt x="-42267" y="1568002"/>
                  <a:pt x="2596" y="179200"/>
                </a:cubicBezTo>
                <a:cubicBezTo>
                  <a:pt x="2596" y="89600"/>
                  <a:pt x="25028" y="44800"/>
                  <a:pt x="159618" y="44800"/>
                </a:cubicBezTo>
                <a:cubicBezTo>
                  <a:pt x="294208" y="22400"/>
                  <a:pt x="451230" y="0"/>
                  <a:pt x="608252" y="0"/>
                </a:cubicBez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solidFill>
                <a:srgbClr val="FFFFFF"/>
              </a:solidFill>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70725012553"/>
  <p:tag name="MH_LIBRARY" val="GRAPHIC"/>
  <p:tag name="MH_TYPE" val="Other"/>
  <p:tag name="MH_ORDER" val="5"/>
</p:tagLst>
</file>

<file path=ppt/tags/tag10.xml><?xml version="1.0" encoding="utf-8"?>
<p:tagLst xmlns:a="http://schemas.openxmlformats.org/drawingml/2006/main" xmlns:r="http://schemas.openxmlformats.org/officeDocument/2006/relationships" xmlns:p="http://schemas.openxmlformats.org/presentationml/2006/main">
  <p:tag name="MH" val="20170723212002"/>
  <p:tag name="MH_LIBRARY" val="GRAPHIC"/>
  <p:tag name="MH_TYPE" val="Other"/>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MH" val="20170723212002"/>
  <p:tag name="MH_LIBRARY" val="GRAPHIC"/>
  <p:tag name="MH_TYPE" val="Other"/>
  <p:tag name="MH_ORDER" val="7"/>
</p:tagLst>
</file>

<file path=ppt/tags/tag12.xml><?xml version="1.0" encoding="utf-8"?>
<p:tagLst xmlns:a="http://schemas.openxmlformats.org/drawingml/2006/main" xmlns:r="http://schemas.openxmlformats.org/officeDocument/2006/relationships" xmlns:p="http://schemas.openxmlformats.org/presentationml/2006/main">
  <p:tag name="MH" val="20170723212002"/>
  <p:tag name="MH_LIBRARY" val="GRAPHIC"/>
  <p:tag name="MH_TYPE" val="Other"/>
  <p:tag name="MH_ORDER" val="11"/>
</p:tagLst>
</file>

<file path=ppt/tags/tag13.xml><?xml version="1.0" encoding="utf-8"?>
<p:tagLst xmlns:a="http://schemas.openxmlformats.org/drawingml/2006/main" xmlns:r="http://schemas.openxmlformats.org/officeDocument/2006/relationships" xmlns:p="http://schemas.openxmlformats.org/presentationml/2006/main">
  <p:tag name="MH" val="20170723212002"/>
  <p:tag name="MH_LIBRARY" val="GRAPHIC"/>
  <p:tag name="MH_TYPE" val="Other"/>
  <p:tag name="MH_ORDER" val="16"/>
</p:tagLst>
</file>

<file path=ppt/tags/tag14.xml><?xml version="1.0" encoding="utf-8"?>
<p:tagLst xmlns:a="http://schemas.openxmlformats.org/drawingml/2006/main" xmlns:r="http://schemas.openxmlformats.org/officeDocument/2006/relationships" xmlns:p="http://schemas.openxmlformats.org/presentationml/2006/main">
  <p:tag name="MH" val="20170723214644"/>
  <p:tag name="MH_LIBRARY" val="GRAPHIC"/>
  <p:tag name="MH_TYPE" val="Other"/>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70723214644"/>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70723214644"/>
  <p:tag name="MH_LIBRARY" val="GRAPHIC"/>
  <p:tag name="MH_TYPE" val="Other"/>
  <p:tag name="MH_ORDER" val="6"/>
</p:tagLst>
</file>

<file path=ppt/tags/tag17.xml><?xml version="1.0" encoding="utf-8"?>
<p:tagLst xmlns:a="http://schemas.openxmlformats.org/drawingml/2006/main" xmlns:r="http://schemas.openxmlformats.org/officeDocument/2006/relationships" xmlns:p="http://schemas.openxmlformats.org/presentationml/2006/main">
  <p:tag name="MH" val="20170723214644"/>
  <p:tag name="MH_LIBRARY" val="GRAPHIC"/>
  <p:tag name="MH_TYPE" val="Other"/>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70723214644"/>
  <p:tag name="MH_LIBRARY" val="GRAPHIC"/>
  <p:tag name="MH_TYPE" val="SubTitle"/>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70723214644"/>
  <p:tag name="MH_LIBRARY" val="GRAPHIC"/>
  <p:tag name="MH_TYPE" val="Other"/>
  <p:tag name="MH_ORDER" val="6"/>
</p:tagLst>
</file>

<file path=ppt/tags/tag2.xml><?xml version="1.0" encoding="utf-8"?>
<p:tagLst xmlns:a="http://schemas.openxmlformats.org/drawingml/2006/main" xmlns:r="http://schemas.openxmlformats.org/officeDocument/2006/relationships" xmlns:p="http://schemas.openxmlformats.org/presentationml/2006/main">
  <p:tag name="MH" val="20170725012553"/>
  <p:tag name="MH_LIBRARY" val="GRAPHIC"/>
  <p:tag name="MH_TYPE" val="SubTitle"/>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70723214644"/>
  <p:tag name="MH_LIBRARY" val="GRAPHIC"/>
  <p:tag name="MH_TYPE" val="Other"/>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70723214644"/>
  <p:tag name="MH_LIBRARY" val="GRAPHIC"/>
  <p:tag name="MH_TYPE" val="SubTitle"/>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70723214644"/>
  <p:tag name="MH_LIBRARY" val="GRAPHIC"/>
  <p:tag name="MH_TYPE" val="Other"/>
  <p:tag name="MH_ORDER" val="6"/>
</p:tagLst>
</file>

<file path=ppt/tags/tag23.xml><?xml version="1.0" encoding="utf-8"?>
<p:tagLst xmlns:a="http://schemas.openxmlformats.org/drawingml/2006/main" xmlns:r="http://schemas.openxmlformats.org/officeDocument/2006/relationships" xmlns:p="http://schemas.openxmlformats.org/presentationml/2006/main">
  <p:tag name="MH" val="20170723214644"/>
  <p:tag name="MH_LIBRARY" val="GRAPHIC"/>
  <p:tag name="MH_TYPE" val="Other"/>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70723214644"/>
  <p:tag name="MH_LIBRARY" val="GRAPHIC"/>
  <p:tag name="MH_TYPE" val="SubTitle"/>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70723214644"/>
  <p:tag name="MH_LIBRARY" val="GRAPHIC"/>
  <p:tag name="MH_TYPE" val="Other"/>
  <p:tag name="MH_ORDER" val="6"/>
</p:tagLst>
</file>

<file path=ppt/tags/tag3.xml><?xml version="1.0" encoding="utf-8"?>
<p:tagLst xmlns:a="http://schemas.openxmlformats.org/drawingml/2006/main" xmlns:r="http://schemas.openxmlformats.org/officeDocument/2006/relationships" xmlns:p="http://schemas.openxmlformats.org/presentationml/2006/main">
  <p:tag name="MH" val="20170725012553"/>
  <p:tag name="MH_LIBRARY" val="GRAPHIC"/>
  <p:tag name="MH_TYPE" val="Other"/>
  <p:tag name="MH_ORDER" val="5"/>
</p:tagLst>
</file>

<file path=ppt/tags/tag4.xml><?xml version="1.0" encoding="utf-8"?>
<p:tagLst xmlns:a="http://schemas.openxmlformats.org/drawingml/2006/main" xmlns:r="http://schemas.openxmlformats.org/officeDocument/2006/relationships" xmlns:p="http://schemas.openxmlformats.org/presentationml/2006/main">
  <p:tag name="MH" val="20170725012553"/>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725012553"/>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725012553"/>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0725012553"/>
  <p:tag name="MH_LIBRARY" val="GRAPHIC"/>
  <p:tag name="MH_TYPE" val="Other"/>
  <p:tag name="MH_ORDER" val="5"/>
</p:tagLst>
</file>

<file path=ppt/tags/tag8.xml><?xml version="1.0" encoding="utf-8"?>
<p:tagLst xmlns:a="http://schemas.openxmlformats.org/drawingml/2006/main" xmlns:r="http://schemas.openxmlformats.org/officeDocument/2006/relationships" xmlns:p="http://schemas.openxmlformats.org/presentationml/2006/main">
  <p:tag name="MH" val="20170725012553"/>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723212002"/>
  <p:tag name="MH_LIBRARY" val="GRAPHIC"/>
  <p:tag name="MH_TYPE" val="Other"/>
  <p:tag name="MH_ORDER" val="1"/>
</p:tagLst>
</file>

<file path=ppt/theme/theme1.xml><?xml version="1.0" encoding="utf-8"?>
<a:theme xmlns:a="http://schemas.openxmlformats.org/drawingml/2006/main" name="www.2ppt.com">
  <a:themeElements>
    <a:clrScheme name="自定义 61">
      <a:dk1>
        <a:srgbClr val="000000"/>
      </a:dk1>
      <a:lt1>
        <a:srgbClr val="FFFFFF"/>
      </a:lt1>
      <a:dk2>
        <a:srgbClr val="44546A"/>
      </a:dk2>
      <a:lt2>
        <a:srgbClr val="E7E6E6"/>
      </a:lt2>
      <a:accent1>
        <a:srgbClr val="B48849"/>
      </a:accent1>
      <a:accent2>
        <a:srgbClr val="ED7D31"/>
      </a:accent2>
      <a:accent3>
        <a:srgbClr val="92D050"/>
      </a:accent3>
      <a:accent4>
        <a:srgbClr val="ED7D31"/>
      </a:accent4>
      <a:accent5>
        <a:srgbClr val="5B9BD5"/>
      </a:accent5>
      <a:accent6>
        <a:srgbClr val="70AD47"/>
      </a:accent6>
      <a:hlink>
        <a:srgbClr val="0563C1"/>
      </a:hlink>
      <a:folHlink>
        <a:srgbClr val="954F72"/>
      </a:folHlink>
    </a:clrScheme>
    <a:fontScheme name="自定义 19">
      <a:majorFont>
        <a:latin typeface="Calibri Light"/>
        <a:ea typeface="华文行楷"/>
        <a:cs typeface=""/>
      </a:majorFont>
      <a:minorFont>
        <a:latin typeface="Calibri Light"/>
        <a:ea typeface="华文行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1596</Words>
  <Application>Microsoft Office PowerPoint</Application>
  <PresentationFormat>全屏显示(16:9)</PresentationFormat>
  <Paragraphs>167</Paragraphs>
  <Slides>21</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21</vt:i4>
      </vt:variant>
    </vt:vector>
  </HeadingPairs>
  <TitlesOfParts>
    <vt:vector size="30" baseType="lpstr">
      <vt:lpstr>Arial Unicode MS</vt:lpstr>
      <vt:lpstr>华文行楷</vt:lpstr>
      <vt:lpstr>宋体</vt:lpstr>
      <vt:lpstr>微软雅黑</vt:lpstr>
      <vt:lpstr>Arial</vt:lpstr>
      <vt:lpstr>Calibri</vt:lpstr>
      <vt:lpstr>Calibri Light</vt:lpstr>
      <vt:lpstr>Impact</vt:lpstr>
      <vt:lpstr>www.2ppt.com</vt:lpstr>
      <vt:lpstr>PowerPoint 演示文稿</vt:lpstr>
      <vt:lpstr>PowerPoint 演示文稿</vt:lpstr>
      <vt:lpstr>PowerPoint 演示文稿</vt:lpstr>
      <vt:lpstr>请点击这里添加相关标题</vt:lpstr>
      <vt:lpstr>请点击这里添加相关标题</vt:lpstr>
      <vt:lpstr>请点击这里添加相关标题</vt:lpstr>
      <vt:lpstr>请点击这里添加相关标题</vt:lpstr>
      <vt:lpstr>请点击这里添加相关标题</vt:lpstr>
      <vt:lpstr>PowerPoint 演示文稿</vt:lpstr>
      <vt:lpstr>请点击这里添加相关标题</vt:lpstr>
      <vt:lpstr>请点击这里添加相关标题</vt:lpstr>
      <vt:lpstr>PowerPoint 演示文稿</vt:lpstr>
      <vt:lpstr>请点击这里添加相关标题</vt:lpstr>
      <vt:lpstr>请点击这里添加相关标题</vt:lpstr>
      <vt:lpstr>请点击这里添加相关标题</vt:lpstr>
      <vt:lpstr>请点击这里添加相关标题</vt:lpstr>
      <vt:lpstr>请点击这里添加相关标题</vt:lpstr>
      <vt:lpstr>PowerPoint 演示文稿</vt:lpstr>
      <vt:lpstr>请点击这里添加相关标题</vt:lpstr>
      <vt:lpstr>请点击这里添加相关标题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2021-06-18T02:04:15Z</dcterms:created>
  <dcterms:modified xsi:type="dcterms:W3CDTF">2023-01-10T06:27:17Z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2052-11.1.0.10577</vt:lpwstr>
  </property>
  <property fmtid="{D5CDD505-2E9C-101B-9397-08002B2CF9AE}" pid="3" name="ICV">
    <vt:lpwstr>5895FE12ACF84CB1961DAFF58D7654DF</vt:lpwstr>
  </property>
  <property fmtid="{A09F084E-AD41-489F-8076-AA5BE3082BCA}" pid="100">
    <vt:ui4>5</vt:ui4>
  </property>
  <property fmtid="{64440492-4C8B-11D1-8B70-080036B11A03}" pid="11">
    <vt:lpwstr>www.2ppt.com-爱PPT提供资源下载</vt:lpwstr>
  </property>
</Properties>
</file>