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478" r:id="rId3"/>
    <p:sldId id="599" r:id="rId4"/>
    <p:sldId id="413" r:id="rId5"/>
    <p:sldId id="410" r:id="rId6"/>
    <p:sldId id="671" r:id="rId7"/>
    <p:sldId id="312" r:id="rId8"/>
    <p:sldId id="633" r:id="rId9"/>
    <p:sldId id="634" r:id="rId10"/>
    <p:sldId id="637" r:id="rId11"/>
    <p:sldId id="636" r:id="rId12"/>
    <p:sldId id="639" r:id="rId13"/>
    <p:sldId id="638" r:id="rId14"/>
    <p:sldId id="640" r:id="rId15"/>
    <p:sldId id="760" r:id="rId16"/>
    <p:sldId id="404" r:id="rId17"/>
    <p:sldId id="643" r:id="rId18"/>
    <p:sldId id="761" r:id="rId19"/>
    <p:sldId id="762" r:id="rId20"/>
    <p:sldId id="764" r:id="rId21"/>
    <p:sldId id="767" r:id="rId22"/>
    <p:sldId id="769" r:id="rId23"/>
    <p:sldId id="770" r:id="rId24"/>
    <p:sldId id="771" r:id="rId25"/>
    <p:sldId id="319" r:id="rId26"/>
    <p:sldId id="359" r:id="rId27"/>
    <p:sldId id="776" r:id="rId28"/>
  </p:sldIdLst>
  <p:sldSz cx="12192000" cy="6858000"/>
  <p:notesSz cx="6858000" cy="9144000"/>
  <p:embeddedFontLst>
    <p:embeddedFont>
      <p:font typeface="黑体" panose="02010609060101010101" pitchFamily="49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楷体" panose="02010609060101010101" pitchFamily="49" charset="-122"/>
      <p:regular r:id="rId33"/>
    </p:embeddedFont>
    <p:embeddedFont>
      <p:font typeface="等线" panose="02010600030101010101" pitchFamily="2" charset="-122"/>
      <p:regular r:id="rId34"/>
      <p:bold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C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E184591A-9C45-4061-B14F-F0B946E3A9C2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0E0AB16A-2812-42AC-9056-C9AD56DD69D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占位符 43"/>
          <p:cNvSpPr>
            <a:spLocks noGrp="1"/>
          </p:cNvSpPr>
          <p:nvPr>
            <p:ph type="body" sz="quarter" idx="10" hasCustomPrompt="1"/>
          </p:nvPr>
        </p:nvSpPr>
        <p:spPr>
          <a:xfrm>
            <a:off x="653541" y="425308"/>
            <a:ext cx="3173413" cy="404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0BD9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45" name="矩形: 圆角 44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200933"/>
            <a:ext cx="393700" cy="853167"/>
          </a:xfrm>
          <a:prstGeom prst="rect">
            <a:avLst/>
          </a:prstGeom>
          <a:gradFill flip="none" rotWithShape="1">
            <a:gsLst>
              <a:gs pos="80000">
                <a:srgbClr val="36B794"/>
              </a:gs>
              <a:gs pos="20000">
                <a:srgbClr val="6FCE9A"/>
              </a:gs>
            </a:gsLst>
            <a:lin ang="27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3.mp4"/><Relationship Id="rId2" Type="http://schemas.microsoft.com/office/2007/relationships/media" Target="../media/media3.mp4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4.mp4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video" Target="../media/media8.mp4"/><Relationship Id="rId2" Type="http://schemas.microsoft.com/office/2007/relationships/media" Target="../media/media8.mp4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4886" y="1529649"/>
            <a:ext cx="5572125" cy="3711618"/>
          </a:xfrm>
          <a:prstGeom prst="rect">
            <a:avLst/>
          </a:prstGeom>
          <a:ln w="28575">
            <a:solidFill>
              <a:srgbClr val="5FC798"/>
            </a:solidFill>
          </a:ln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232128" y="582726"/>
            <a:ext cx="461963" cy="735013"/>
          </a:xfrm>
          <a:custGeom>
            <a:avLst/>
            <a:gdLst>
              <a:gd name="T0" fmla="*/ 0 w 291"/>
              <a:gd name="T1" fmla="*/ 463 h 463"/>
              <a:gd name="T2" fmla="*/ 0 w 291"/>
              <a:gd name="T3" fmla="*/ 0 h 463"/>
              <a:gd name="T4" fmla="*/ 291 w 291"/>
              <a:gd name="T5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1" h="463">
                <a:moveTo>
                  <a:pt x="0" y="463"/>
                </a:moveTo>
                <a:lnTo>
                  <a:pt x="0" y="0"/>
                </a:lnTo>
                <a:lnTo>
                  <a:pt x="291" y="0"/>
                </a:lnTo>
              </a:path>
            </a:pathLst>
          </a:custGeom>
          <a:noFill/>
          <a:ln w="107950" cap="flat">
            <a:solidFill>
              <a:srgbClr val="F0F0F0">
                <a:lumMod val="75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170467" y="5585234"/>
            <a:ext cx="461963" cy="720725"/>
          </a:xfrm>
          <a:custGeom>
            <a:avLst/>
            <a:gdLst>
              <a:gd name="T0" fmla="*/ 291 w 291"/>
              <a:gd name="T1" fmla="*/ 0 h 454"/>
              <a:gd name="T2" fmla="*/ 291 w 291"/>
              <a:gd name="T3" fmla="*/ 454 h 454"/>
              <a:gd name="T4" fmla="*/ 0 w 291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1" h="454">
                <a:moveTo>
                  <a:pt x="291" y="0"/>
                </a:moveTo>
                <a:lnTo>
                  <a:pt x="291" y="454"/>
                </a:lnTo>
                <a:lnTo>
                  <a:pt x="0" y="454"/>
                </a:lnTo>
              </a:path>
            </a:pathLst>
          </a:custGeom>
          <a:noFill/>
          <a:ln w="107950" cap="flat">
            <a:solidFill>
              <a:srgbClr val="F0F0F0">
                <a:lumMod val="75000"/>
              </a:srgb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638074" y="950233"/>
            <a:ext cx="3706812" cy="5048250"/>
          </a:xfrm>
          <a:prstGeom prst="rect">
            <a:avLst/>
          </a:prstGeom>
          <a:gradFill flip="none" rotWithShape="1">
            <a:gsLst>
              <a:gs pos="80000">
                <a:srgbClr val="36B794"/>
              </a:gs>
              <a:gs pos="20000">
                <a:srgbClr val="6FCE9A"/>
              </a:gs>
            </a:gsLst>
            <a:lin ang="27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95801" y="2564361"/>
            <a:ext cx="3055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小毛虫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33901" y="1965560"/>
            <a:ext cx="3055524" cy="652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二年级下册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020247" y="4501686"/>
            <a:ext cx="30607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030186" y="4787008"/>
            <a:ext cx="173674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授课老师：某某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33901" y="3710955"/>
            <a:ext cx="305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语文精品课件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933901" y="1284744"/>
            <a:ext cx="1029128" cy="652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7.4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030186" y="5269969"/>
            <a:ext cx="1736744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授课时间：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20XX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443355"/>
            <a:ext cx="991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fǎnɡ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0705" y="226377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77485" y="2267585"/>
            <a:ext cx="649160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纺织    纺线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大姨在纺织厂上班。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左窄右宽，“方”的横稍短，撇画舒展。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148460" y="2153038"/>
          <a:ext cx="900287" cy="900113"/>
        </p:xfrm>
        <a:graphic>
          <a:graphicData uri="http://schemas.openxmlformats.org/drawingml/2006/table">
            <a:tbl>
              <a:tblPr/>
              <a:tblGrid>
                <a:gridCol w="44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纺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8391" y="2263775"/>
            <a:ext cx="2789316" cy="2630872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42120" y="1443355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zhī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5686425" y="2263140"/>
            <a:ext cx="5909310" cy="28040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纺织   织补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妈妈把我的衣服织补好了。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左窄右宽，“只”的“口”在横中线上。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织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1093" y="2396634"/>
            <a:ext cx="2778815" cy="2709621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biān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编写    编织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妈妈给我编织了一个美丽的故事。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左宽右窄，左右两边顶部齐平，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“扁”的撇舒展，下部稍宽。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编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7342" y="2329848"/>
            <a:ext cx="2827022" cy="2727258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393190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zěn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28040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心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怎么   怎样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小明今天怎么没来上学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上窄下宽，“心”的卧钩舒展,居下居中。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怎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4152" y="2286000"/>
            <a:ext cx="2811172" cy="2908982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xiāo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消化    取消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我们取消了明天去郊游的计划。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左窄右宽，“氵”呈弧形分布，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第七笔是竖。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消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1949" y="2292350"/>
            <a:ext cx="2888933" cy="2996871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9101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bù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巾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分布    布满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爷爷的脸上布满了皱纹。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横、撇舒展，竖是悬针竖，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压在竖中线上。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布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85610" y="2342448"/>
            <a:ext cx="2811782" cy="2702058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1254649" y="1524552"/>
            <a:ext cx="9682701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第一部分(第1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-2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自然段)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写小毛虫笨拙地在叶片上挪动。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第二部分(第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3-6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自然段)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写小毛虫尽心竭力编织茧屋并将自己裹进茧屋。</a:t>
            </a:r>
          </a:p>
          <a:p>
            <a:pPr marL="0" marR="0" lvl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第三部分(第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7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自然段)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写小毛虫最终破茧成蝶的情景。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1254649" y="4415583"/>
            <a:ext cx="9867238" cy="11420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这篇课文主要写了一条可怜而又笨拙的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小毛虫不悲观、不失望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，尽心竭力地编织茧屋，最终脱胎换骨，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变成一只美丽的蝴蝶的故事。</a:t>
            </a:r>
          </a:p>
        </p:txBody>
      </p:sp>
      <p:sp>
        <p:nvSpPr>
          <p:cNvPr id="47" name="矩形 5"/>
          <p:cNvSpPr/>
          <p:nvPr/>
        </p:nvSpPr>
        <p:spPr>
          <a:xfrm>
            <a:off x="1254649" y="3637407"/>
            <a:ext cx="5816632" cy="521823"/>
          </a:xfrm>
          <a:prstGeom prst="rect">
            <a:avLst/>
          </a:prstGeom>
          <a:noFill/>
          <a:ln w="9525">
            <a:solidFill>
              <a:srgbClr val="5FC798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再读课文，想一想课文写了什么？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82066" y="3377872"/>
            <a:ext cx="60871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大大小小的昆虫又是唱，又是跳，跑的跑，飞的飞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82066" y="4143047"/>
            <a:ext cx="4500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小毛虫既不会唱，也不会跑，更不会飞</a:t>
            </a:r>
          </a:p>
        </p:txBody>
      </p:sp>
      <p:sp>
        <p:nvSpPr>
          <p:cNvPr id="2050" name=" 2050"/>
          <p:cNvSpPr/>
          <p:nvPr/>
        </p:nvSpPr>
        <p:spPr bwMode="auto">
          <a:xfrm flipH="1">
            <a:off x="2822161" y="3444730"/>
            <a:ext cx="410210" cy="1008380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26176" y="3687935"/>
            <a:ext cx="8940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对比</a:t>
            </a:r>
          </a:p>
        </p:txBody>
      </p:sp>
      <p:sp>
        <p:nvSpPr>
          <p:cNvPr id="14" name=" 2050"/>
          <p:cNvSpPr/>
          <p:nvPr/>
        </p:nvSpPr>
        <p:spPr bwMode="auto">
          <a:xfrm>
            <a:off x="9319481" y="3444730"/>
            <a:ext cx="346710" cy="1008380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666191" y="3687935"/>
            <a:ext cx="89408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可怜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09369" y="1588440"/>
            <a:ext cx="9742943" cy="14929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一条小毛虫趴在一片叶子上，用新奇的目光打量着周围的一切：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大大小小的昆虫又是唱，又是跳，跑的跑，飞的飞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到处生机勃勃。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只有它，这个可怜的小毛虫，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C0AC8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既不会唱，也不会跑，更不会飞。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050" grpId="0" bldLvl="0" animBg="1"/>
      <p:bldP spid="11" grpId="0"/>
      <p:bldP spid="14" grpId="0" bldLvl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/>
          <p:nvPr/>
        </p:nvSpPr>
        <p:spPr>
          <a:xfrm>
            <a:off x="1174267" y="1710055"/>
            <a:ext cx="9936342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小毛虫费了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九牛二虎之力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才挪动了一点点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。当它笨拙地从一片叶子爬到另一片叶子上时，它觉得自己仿佛周游了整个世界。</a:t>
            </a:r>
          </a:p>
        </p:txBody>
      </p:sp>
      <p:sp>
        <p:nvSpPr>
          <p:cNvPr id="15" name="矩形 14"/>
          <p:cNvSpPr/>
          <p:nvPr/>
        </p:nvSpPr>
        <p:spPr>
          <a:xfrm>
            <a:off x="2086637" y="3142300"/>
            <a:ext cx="20116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九牛二虎之力</a:t>
            </a:r>
          </a:p>
        </p:txBody>
      </p:sp>
      <p:sp>
        <p:nvSpPr>
          <p:cNvPr id="3" name="矩形 2"/>
          <p:cNvSpPr/>
          <p:nvPr/>
        </p:nvSpPr>
        <p:spPr>
          <a:xfrm>
            <a:off x="4518052" y="3142300"/>
            <a:ext cx="23164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才挪动了一点点</a:t>
            </a:r>
          </a:p>
        </p:txBody>
      </p:sp>
      <p:sp>
        <p:nvSpPr>
          <p:cNvPr id="23" name="矩形 22"/>
          <p:cNvSpPr/>
          <p:nvPr/>
        </p:nvSpPr>
        <p:spPr>
          <a:xfrm>
            <a:off x="7254267" y="3142300"/>
            <a:ext cx="29260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仿佛周游了整个世界</a:t>
            </a:r>
          </a:p>
        </p:txBody>
      </p:sp>
      <p:sp>
        <p:nvSpPr>
          <p:cNvPr id="37" name="矩形 36"/>
          <p:cNvSpPr/>
          <p:nvPr/>
        </p:nvSpPr>
        <p:spPr>
          <a:xfrm>
            <a:off x="3063267" y="3856003"/>
            <a:ext cx="271145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用尽力气 效果甚微</a:t>
            </a:r>
          </a:p>
        </p:txBody>
      </p:sp>
      <p:sp>
        <p:nvSpPr>
          <p:cNvPr id="40" name="矩形 39"/>
          <p:cNvSpPr/>
          <p:nvPr/>
        </p:nvSpPr>
        <p:spPr>
          <a:xfrm>
            <a:off x="6659272" y="3856003"/>
            <a:ext cx="17068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爬行速度慢</a:t>
            </a:r>
          </a:p>
        </p:txBody>
      </p:sp>
      <p:sp>
        <p:nvSpPr>
          <p:cNvPr id="46" name="云形 45"/>
          <p:cNvSpPr/>
          <p:nvPr/>
        </p:nvSpPr>
        <p:spPr>
          <a:xfrm>
            <a:off x="4810729" y="4395483"/>
            <a:ext cx="2623661" cy="702766"/>
          </a:xfrm>
          <a:prstGeom prst="cloud">
            <a:avLst/>
          </a:prstGeom>
          <a:noFill/>
          <a:ln>
            <a:solidFill>
              <a:srgbClr val="5FC798"/>
            </a:solidFill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笨拙、可怜</a:t>
            </a:r>
          </a:p>
        </p:txBody>
      </p:sp>
      <p:sp>
        <p:nvSpPr>
          <p:cNvPr id="79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23" grpId="0"/>
      <p:bldP spid="37" grpId="0"/>
      <p:bldP spid="40" grpId="0"/>
      <p:bldP spid="4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云形 9"/>
          <p:cNvSpPr/>
          <p:nvPr/>
        </p:nvSpPr>
        <p:spPr>
          <a:xfrm>
            <a:off x="3811436" y="1434133"/>
            <a:ext cx="2304415" cy="791845"/>
          </a:xfrm>
          <a:prstGeom prst="cloud">
            <a:avLst/>
          </a:prstGeom>
          <a:noFill/>
          <a:ln>
            <a:solidFill>
              <a:srgbClr val="5FC7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双波形 1"/>
          <p:cNvSpPr/>
          <p:nvPr/>
        </p:nvSpPr>
        <p:spPr>
          <a:xfrm>
            <a:off x="1558456" y="2198425"/>
            <a:ext cx="6770535" cy="531674"/>
          </a:xfrm>
          <a:prstGeom prst="doubleWave">
            <a:avLst/>
          </a:prstGeom>
          <a:noFill/>
          <a:ln w="38100">
            <a:solidFill>
              <a:srgbClr val="5FC798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小毛虫看到自己不如别的昆虫，对此它抱有怎样的态度？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58456" y="2930531"/>
            <a:ext cx="388175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它对自己充满——？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58456" y="1568753"/>
            <a:ext cx="664797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尽管如此，它并不悲观失望，也不羡慕任何人。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21119" y="2946723"/>
            <a:ext cx="34874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</a:rPr>
              <a:t>信心、勇气、希望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606716" y="3654183"/>
            <a:ext cx="8717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黑体" panose="02010609060101010101" pitchFamily="49" charset="-122"/>
                <a:sym typeface="+mn-ea"/>
              </a:rPr>
              <a:t>为什么笨拙的小毛虫即使被冷落也不悲观失望，羡慕任何人呢？</a:t>
            </a:r>
          </a:p>
        </p:txBody>
      </p:sp>
      <p:sp>
        <p:nvSpPr>
          <p:cNvPr id="51" name="Text Box 6"/>
          <p:cNvSpPr txBox="1"/>
          <p:nvPr/>
        </p:nvSpPr>
        <p:spPr>
          <a:xfrm>
            <a:off x="1558455" y="4282743"/>
            <a:ext cx="9374587" cy="950757"/>
          </a:xfrm>
          <a:prstGeom prst="roundRect">
            <a:avLst/>
          </a:prstGeom>
          <a:noFill/>
          <a:ln w="9525">
            <a:solidFill>
              <a:srgbClr val="5FC798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它懂得：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每个人都有自己该做的事情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。它，一条毛毛虫，眼前最要紧的是学会抽丝纺织，为自己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编织一间牢固的茧屋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928053" y="5289247"/>
            <a:ext cx="5798820" cy="720090"/>
            <a:chOff x="2211" y="5184"/>
            <a:chExt cx="8731" cy="1134"/>
          </a:xfrm>
        </p:grpSpPr>
        <p:sp>
          <p:nvSpPr>
            <p:cNvPr id="82" name="矩形 81"/>
            <p:cNvSpPr/>
            <p:nvPr/>
          </p:nvSpPr>
          <p:spPr>
            <a:xfrm>
              <a:off x="3054" y="5593"/>
              <a:ext cx="7488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因为每个人都有自己该做的事情。</a:t>
              </a:r>
            </a:p>
          </p:txBody>
        </p:sp>
        <p:sp>
          <p:nvSpPr>
            <p:cNvPr id="83" name="圆角矩形 11"/>
            <p:cNvSpPr/>
            <p:nvPr/>
          </p:nvSpPr>
          <p:spPr>
            <a:xfrm>
              <a:off x="2211" y="5184"/>
              <a:ext cx="8731" cy="1134"/>
            </a:xfrm>
            <a:prstGeom prst="round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/>
      <p:bldP spid="9" grpId="0"/>
      <p:bldP spid="5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197610" y="2098352"/>
            <a:ext cx="3682503" cy="32753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小朋友们好！你们喜欢美丽的蝴蝶吗？美丽的花蝴蝶在花丛中翩翩起舞，笨拙的小毛虫在叶子上缓慢地爬行。他们两个之间有关系吗？今天就让我们一起走进课文共同来分享一个有关他们的童话故事吧。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4886" y="1880235"/>
            <a:ext cx="5572125" cy="3711618"/>
          </a:xfrm>
          <a:prstGeom prst="rect">
            <a:avLst/>
          </a:prstGeom>
          <a:ln w="28575">
            <a:solidFill>
              <a:srgbClr val="5FC798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46198" y="1343264"/>
            <a:ext cx="5724644" cy="58657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小毛虫对自己最要紧的事是如何做的呢？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26404" y="2642942"/>
            <a:ext cx="9690321" cy="1135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小毛虫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一刻也没有迟疑，尽心竭力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地工作着。它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织啊，织啊，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最后把自己从头到脚裹进了温暖的茧屋里。</a:t>
            </a:r>
          </a:p>
        </p:txBody>
      </p:sp>
      <p:sp>
        <p:nvSpPr>
          <p:cNvPr id="4" name="椭圆形标注 3"/>
          <p:cNvSpPr/>
          <p:nvPr/>
        </p:nvSpPr>
        <p:spPr>
          <a:xfrm>
            <a:off x="7570842" y="1893293"/>
            <a:ext cx="3060065" cy="663843"/>
          </a:xfrm>
          <a:prstGeom prst="wedgeEllipseCallout">
            <a:avLst>
              <a:gd name="adj1" fmla="val -1916"/>
              <a:gd name="adj2" fmla="val 83788"/>
            </a:avLst>
          </a:prstGeom>
          <a:noFill/>
          <a:ln>
            <a:solidFill>
              <a:srgbClr val="5FC798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织的时间很长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00213" y="3863802"/>
            <a:ext cx="425450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体会小毛虫的勤奋与坚持。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65960" y="2065092"/>
            <a:ext cx="4205605" cy="509707"/>
          </a:xfrm>
          <a:prstGeom prst="wedgeRoundRectCallout">
            <a:avLst>
              <a:gd name="adj1" fmla="val -14759"/>
              <a:gd name="adj2" fmla="val 90365"/>
              <a:gd name="adj3" fmla="val 16667"/>
            </a:avLst>
          </a:prstGeom>
          <a:noFill/>
          <a:ln>
            <a:solidFill>
              <a:srgbClr val="5FC79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说明它一点时间也没有耽误。</a:t>
            </a:r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409369" y="4328280"/>
            <a:ext cx="9607356" cy="1135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万事万物都有自己的规律！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”小毛虫听到一个声音在回答，“你要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耐心等待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，以后会明白的。”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457312" y="5464764"/>
            <a:ext cx="9511470" cy="671579"/>
          </a:xfrm>
          <a:prstGeom prst="horizontalScroll">
            <a:avLst/>
          </a:prstGeom>
          <a:noFill/>
          <a:ln>
            <a:solidFill>
              <a:srgbClr val="5FC798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宋体" panose="02010600030101010101" pitchFamily="2" charset="-122"/>
                <a:sym typeface="+mn-ea"/>
              </a:rPr>
              <a:t>万事万物都有自己的规律，要想成功，还必须有耐心，学会等待时机。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ldLvl="0" animBg="1"/>
      <p:bldP spid="8" grpId="0" bldLvl="0" animBg="1"/>
      <p:bldP spid="5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9800" y="1568450"/>
            <a:ext cx="10312400" cy="225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时辰到了，它清醒了过来，再也不是以前那条笨手笨脚的小毛虫。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它灵巧地从茧子里挣脱出来，惊奇地发现自己身上生出了一对轻盈的翅膀，上面布满色彩斑斓的花纹。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它愉快地舞动了一下双翅，如绒毛一般，从叶子上飘然而起。它飞啊飞，渐渐地消失在蓝色的雾霭之中。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74570" y="3970572"/>
            <a:ext cx="7313930" cy="600075"/>
          </a:xfrm>
          <a:prstGeom prst="plaque">
            <a:avLst/>
          </a:prstGeom>
          <a:noFill/>
          <a:ln>
            <a:solidFill>
              <a:srgbClr val="5FC798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体会小毛虫破茧成蝶的惊喜心情。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46" name="圆角矩形 7"/>
          <p:cNvSpPr/>
          <p:nvPr/>
        </p:nvSpPr>
        <p:spPr>
          <a:xfrm>
            <a:off x="1504633" y="5046897"/>
            <a:ext cx="2322830" cy="772795"/>
          </a:xfrm>
          <a:prstGeom prst="roundRect">
            <a:avLst/>
          </a:prstGeom>
          <a:noFill/>
          <a:ln>
            <a:solidFill>
              <a:srgbClr val="5FC798"/>
            </a:soli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98000">
                      <a:srgbClr val="FECF40"/>
                    </a:gs>
                    <a:gs pos="100000">
                      <a:srgbClr val="846C21"/>
                    </a:gs>
                  </a:gsLst>
                  <a:lin ang="5400000" scaled="0"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破茧成蝶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462670" y="4860390"/>
            <a:ext cx="6132443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指肉虫或者毛虫通过痛苦的挣扎和不懈地努力，化为蝴蝶的过程。现在用来指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重获新生，走出困境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60449" y="1888856"/>
            <a:ext cx="5161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ea"/>
              </a:rPr>
              <a:t>借助下面的提示讲讲这个故事。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283847" y="2804243"/>
            <a:ext cx="7345045" cy="2614930"/>
            <a:chOff x="1045" y="2344"/>
            <a:chExt cx="11567" cy="4118"/>
          </a:xfrm>
        </p:grpSpPr>
        <p:grpSp>
          <p:nvGrpSpPr>
            <p:cNvPr id="3" name="组合 2"/>
            <p:cNvGrpSpPr/>
            <p:nvPr/>
          </p:nvGrpSpPr>
          <p:grpSpPr>
            <a:xfrm>
              <a:off x="1893" y="2344"/>
              <a:ext cx="9242" cy="4118"/>
              <a:chOff x="1670340" y="1995686"/>
              <a:chExt cx="5868532" cy="2614937"/>
            </a:xfrm>
          </p:grpSpPr>
          <p:grpSp>
            <p:nvGrpSpPr>
              <p:cNvPr id="36868" name="组合 4"/>
              <p:cNvGrpSpPr/>
              <p:nvPr/>
            </p:nvGrpSpPr>
            <p:grpSpPr>
              <a:xfrm>
                <a:off x="1717058" y="1995686"/>
                <a:ext cx="4924961" cy="798612"/>
                <a:chOff x="1763469" y="2133868"/>
                <a:chExt cx="4924961" cy="798612"/>
              </a:xfrm>
            </p:grpSpPr>
            <p:sp>
              <p:nvSpPr>
                <p:cNvPr id="6" name="对话气泡: 圆角矩形 2"/>
                <p:cNvSpPr/>
                <p:nvPr/>
              </p:nvSpPr>
              <p:spPr>
                <a:xfrm>
                  <a:off x="1763469" y="2133868"/>
                  <a:ext cx="4870613" cy="798612"/>
                </a:xfrm>
                <a:custGeom>
                  <a:avLst/>
                  <a:gdLst>
                    <a:gd name="connsiteX0" fmla="*/ 0 w 4176464"/>
                    <a:gd name="connsiteY0" fmla="*/ 142973 h 857820"/>
                    <a:gd name="connsiteX1" fmla="*/ 142973 w 4176464"/>
                    <a:gd name="connsiteY1" fmla="*/ 0 h 857820"/>
                    <a:gd name="connsiteX2" fmla="*/ 696077 w 4176464"/>
                    <a:gd name="connsiteY2" fmla="*/ 0 h 857820"/>
                    <a:gd name="connsiteX3" fmla="*/ 696077 w 4176464"/>
                    <a:gd name="connsiteY3" fmla="*/ 0 h 857820"/>
                    <a:gd name="connsiteX4" fmla="*/ 1740193 w 4176464"/>
                    <a:gd name="connsiteY4" fmla="*/ 0 h 857820"/>
                    <a:gd name="connsiteX5" fmla="*/ 4033491 w 4176464"/>
                    <a:gd name="connsiteY5" fmla="*/ 0 h 857820"/>
                    <a:gd name="connsiteX6" fmla="*/ 4176464 w 4176464"/>
                    <a:gd name="connsiteY6" fmla="*/ 142973 h 857820"/>
                    <a:gd name="connsiteX7" fmla="*/ 4176464 w 4176464"/>
                    <a:gd name="connsiteY7" fmla="*/ 500395 h 857820"/>
                    <a:gd name="connsiteX8" fmla="*/ 4176464 w 4176464"/>
                    <a:gd name="connsiteY8" fmla="*/ 500395 h 857820"/>
                    <a:gd name="connsiteX9" fmla="*/ 4176464 w 4176464"/>
                    <a:gd name="connsiteY9" fmla="*/ 714850 h 857820"/>
                    <a:gd name="connsiteX10" fmla="*/ 4176464 w 4176464"/>
                    <a:gd name="connsiteY10" fmla="*/ 714847 h 857820"/>
                    <a:gd name="connsiteX11" fmla="*/ 4033491 w 4176464"/>
                    <a:gd name="connsiteY11" fmla="*/ 857820 h 857820"/>
                    <a:gd name="connsiteX12" fmla="*/ 1740193 w 4176464"/>
                    <a:gd name="connsiteY12" fmla="*/ 857820 h 857820"/>
                    <a:gd name="connsiteX13" fmla="*/ 1592235 w 4176464"/>
                    <a:gd name="connsiteY13" fmla="*/ 1062033 h 857820"/>
                    <a:gd name="connsiteX14" fmla="*/ 696077 w 4176464"/>
                    <a:gd name="connsiteY14" fmla="*/ 857820 h 857820"/>
                    <a:gd name="connsiteX15" fmla="*/ 142973 w 4176464"/>
                    <a:gd name="connsiteY15" fmla="*/ 857820 h 857820"/>
                    <a:gd name="connsiteX16" fmla="*/ 0 w 4176464"/>
                    <a:gd name="connsiteY16" fmla="*/ 714847 h 857820"/>
                    <a:gd name="connsiteX17" fmla="*/ 0 w 4176464"/>
                    <a:gd name="connsiteY17" fmla="*/ 714850 h 857820"/>
                    <a:gd name="connsiteX18" fmla="*/ 0 w 4176464"/>
                    <a:gd name="connsiteY18" fmla="*/ 500395 h 857820"/>
                    <a:gd name="connsiteX19" fmla="*/ 0 w 4176464"/>
                    <a:gd name="connsiteY19" fmla="*/ 500395 h 857820"/>
                    <a:gd name="connsiteX20" fmla="*/ 0 w 4176464"/>
                    <a:gd name="connsiteY20" fmla="*/ 142973 h 857820"/>
                    <a:gd name="connsiteX0-1" fmla="*/ 0 w 4176464"/>
                    <a:gd name="connsiteY0-2" fmla="*/ 142973 h 1062033"/>
                    <a:gd name="connsiteX1-3" fmla="*/ 142973 w 4176464"/>
                    <a:gd name="connsiteY1-4" fmla="*/ 0 h 1062033"/>
                    <a:gd name="connsiteX2-5" fmla="*/ 696077 w 4176464"/>
                    <a:gd name="connsiteY2-6" fmla="*/ 0 h 1062033"/>
                    <a:gd name="connsiteX3-7" fmla="*/ 696077 w 4176464"/>
                    <a:gd name="connsiteY3-8" fmla="*/ 0 h 1062033"/>
                    <a:gd name="connsiteX4-9" fmla="*/ 1740193 w 4176464"/>
                    <a:gd name="connsiteY4-10" fmla="*/ 0 h 1062033"/>
                    <a:gd name="connsiteX5-11" fmla="*/ 3631709 w 4176464"/>
                    <a:gd name="connsiteY5-12" fmla="*/ 13854 h 1062033"/>
                    <a:gd name="connsiteX6-13" fmla="*/ 4176464 w 4176464"/>
                    <a:gd name="connsiteY6-14" fmla="*/ 142973 h 1062033"/>
                    <a:gd name="connsiteX7-15" fmla="*/ 4176464 w 4176464"/>
                    <a:gd name="connsiteY7-16" fmla="*/ 500395 h 1062033"/>
                    <a:gd name="connsiteX8-17" fmla="*/ 4176464 w 4176464"/>
                    <a:gd name="connsiteY8-18" fmla="*/ 500395 h 1062033"/>
                    <a:gd name="connsiteX9-19" fmla="*/ 4176464 w 4176464"/>
                    <a:gd name="connsiteY9-20" fmla="*/ 714850 h 1062033"/>
                    <a:gd name="connsiteX10-21" fmla="*/ 4176464 w 4176464"/>
                    <a:gd name="connsiteY10-22" fmla="*/ 714847 h 1062033"/>
                    <a:gd name="connsiteX11-23" fmla="*/ 4033491 w 4176464"/>
                    <a:gd name="connsiteY11-24" fmla="*/ 857820 h 1062033"/>
                    <a:gd name="connsiteX12-25" fmla="*/ 1740193 w 4176464"/>
                    <a:gd name="connsiteY12-26" fmla="*/ 857820 h 1062033"/>
                    <a:gd name="connsiteX13-27" fmla="*/ 1592235 w 4176464"/>
                    <a:gd name="connsiteY13-28" fmla="*/ 1062033 h 1062033"/>
                    <a:gd name="connsiteX14-29" fmla="*/ 696077 w 4176464"/>
                    <a:gd name="connsiteY14-30" fmla="*/ 857820 h 1062033"/>
                    <a:gd name="connsiteX15-31" fmla="*/ 142973 w 4176464"/>
                    <a:gd name="connsiteY15-32" fmla="*/ 857820 h 1062033"/>
                    <a:gd name="connsiteX16-33" fmla="*/ 0 w 4176464"/>
                    <a:gd name="connsiteY16-34" fmla="*/ 714847 h 1062033"/>
                    <a:gd name="connsiteX17-35" fmla="*/ 0 w 4176464"/>
                    <a:gd name="connsiteY17-36" fmla="*/ 714850 h 1062033"/>
                    <a:gd name="connsiteX18-37" fmla="*/ 0 w 4176464"/>
                    <a:gd name="connsiteY18-38" fmla="*/ 500395 h 1062033"/>
                    <a:gd name="connsiteX19-39" fmla="*/ 0 w 4176464"/>
                    <a:gd name="connsiteY19-40" fmla="*/ 500395 h 1062033"/>
                    <a:gd name="connsiteX20-41" fmla="*/ 0 w 4176464"/>
                    <a:gd name="connsiteY20-42" fmla="*/ 142973 h 1062033"/>
                    <a:gd name="connsiteX0-43" fmla="*/ 0 w 4176464"/>
                    <a:gd name="connsiteY0-44" fmla="*/ 142973 h 1062033"/>
                    <a:gd name="connsiteX1-45" fmla="*/ 142973 w 4176464"/>
                    <a:gd name="connsiteY1-46" fmla="*/ 0 h 1062033"/>
                    <a:gd name="connsiteX2-47" fmla="*/ 696077 w 4176464"/>
                    <a:gd name="connsiteY2-48" fmla="*/ 0 h 1062033"/>
                    <a:gd name="connsiteX3-49" fmla="*/ 696077 w 4176464"/>
                    <a:gd name="connsiteY3-50" fmla="*/ 0 h 1062033"/>
                    <a:gd name="connsiteX4-51" fmla="*/ 1740193 w 4176464"/>
                    <a:gd name="connsiteY4-52" fmla="*/ 0 h 1062033"/>
                    <a:gd name="connsiteX5-53" fmla="*/ 3631709 w 4176464"/>
                    <a:gd name="connsiteY5-54" fmla="*/ 13854 h 1062033"/>
                    <a:gd name="connsiteX6-55" fmla="*/ 4148755 w 4176464"/>
                    <a:gd name="connsiteY6-56" fmla="*/ 253809 h 1062033"/>
                    <a:gd name="connsiteX7-57" fmla="*/ 4176464 w 4176464"/>
                    <a:gd name="connsiteY7-58" fmla="*/ 500395 h 1062033"/>
                    <a:gd name="connsiteX8-59" fmla="*/ 4176464 w 4176464"/>
                    <a:gd name="connsiteY8-60" fmla="*/ 500395 h 1062033"/>
                    <a:gd name="connsiteX9-61" fmla="*/ 4176464 w 4176464"/>
                    <a:gd name="connsiteY9-62" fmla="*/ 714850 h 1062033"/>
                    <a:gd name="connsiteX10-63" fmla="*/ 4176464 w 4176464"/>
                    <a:gd name="connsiteY10-64" fmla="*/ 714847 h 1062033"/>
                    <a:gd name="connsiteX11-65" fmla="*/ 4033491 w 4176464"/>
                    <a:gd name="connsiteY11-66" fmla="*/ 857820 h 1062033"/>
                    <a:gd name="connsiteX12-67" fmla="*/ 1740193 w 4176464"/>
                    <a:gd name="connsiteY12-68" fmla="*/ 857820 h 1062033"/>
                    <a:gd name="connsiteX13-69" fmla="*/ 1592235 w 4176464"/>
                    <a:gd name="connsiteY13-70" fmla="*/ 1062033 h 1062033"/>
                    <a:gd name="connsiteX14-71" fmla="*/ 696077 w 4176464"/>
                    <a:gd name="connsiteY14-72" fmla="*/ 857820 h 1062033"/>
                    <a:gd name="connsiteX15-73" fmla="*/ 142973 w 4176464"/>
                    <a:gd name="connsiteY15-74" fmla="*/ 857820 h 1062033"/>
                    <a:gd name="connsiteX16-75" fmla="*/ 0 w 4176464"/>
                    <a:gd name="connsiteY16-76" fmla="*/ 714847 h 1062033"/>
                    <a:gd name="connsiteX17-77" fmla="*/ 0 w 4176464"/>
                    <a:gd name="connsiteY17-78" fmla="*/ 714850 h 1062033"/>
                    <a:gd name="connsiteX18-79" fmla="*/ 0 w 4176464"/>
                    <a:gd name="connsiteY18-80" fmla="*/ 500395 h 1062033"/>
                    <a:gd name="connsiteX19-81" fmla="*/ 0 w 4176464"/>
                    <a:gd name="connsiteY19-82" fmla="*/ 500395 h 1062033"/>
                    <a:gd name="connsiteX20-83" fmla="*/ 0 w 4176464"/>
                    <a:gd name="connsiteY20-84" fmla="*/ 142973 h 1062033"/>
                    <a:gd name="connsiteX0-85" fmla="*/ 0 w 4176464"/>
                    <a:gd name="connsiteY0-86" fmla="*/ 142973 h 1062033"/>
                    <a:gd name="connsiteX1-87" fmla="*/ 142973 w 4176464"/>
                    <a:gd name="connsiteY1-88" fmla="*/ 0 h 1062033"/>
                    <a:gd name="connsiteX2-89" fmla="*/ 696077 w 4176464"/>
                    <a:gd name="connsiteY2-90" fmla="*/ 0 h 1062033"/>
                    <a:gd name="connsiteX3-91" fmla="*/ 696077 w 4176464"/>
                    <a:gd name="connsiteY3-92" fmla="*/ 0 h 1062033"/>
                    <a:gd name="connsiteX4-93" fmla="*/ 1740193 w 4176464"/>
                    <a:gd name="connsiteY4-94" fmla="*/ 0 h 1062033"/>
                    <a:gd name="connsiteX5-95" fmla="*/ 3631709 w 4176464"/>
                    <a:gd name="connsiteY5-96" fmla="*/ 13854 h 1062033"/>
                    <a:gd name="connsiteX6-97" fmla="*/ 4148755 w 4176464"/>
                    <a:gd name="connsiteY6-98" fmla="*/ 253809 h 1062033"/>
                    <a:gd name="connsiteX7-99" fmla="*/ 4176464 w 4176464"/>
                    <a:gd name="connsiteY7-100" fmla="*/ 500395 h 1062033"/>
                    <a:gd name="connsiteX8-101" fmla="*/ 4176464 w 4176464"/>
                    <a:gd name="connsiteY8-102" fmla="*/ 500395 h 1062033"/>
                    <a:gd name="connsiteX9-103" fmla="*/ 4176464 w 4176464"/>
                    <a:gd name="connsiteY9-104" fmla="*/ 714850 h 1062033"/>
                    <a:gd name="connsiteX10-105" fmla="*/ 4176464 w 4176464"/>
                    <a:gd name="connsiteY10-106" fmla="*/ 714847 h 1062033"/>
                    <a:gd name="connsiteX11-107" fmla="*/ 3631709 w 4176464"/>
                    <a:gd name="connsiteY11-108" fmla="*/ 878602 h 1062033"/>
                    <a:gd name="connsiteX12-109" fmla="*/ 1740193 w 4176464"/>
                    <a:gd name="connsiteY12-110" fmla="*/ 857820 h 1062033"/>
                    <a:gd name="connsiteX13-111" fmla="*/ 1592235 w 4176464"/>
                    <a:gd name="connsiteY13-112" fmla="*/ 1062033 h 1062033"/>
                    <a:gd name="connsiteX14-113" fmla="*/ 696077 w 4176464"/>
                    <a:gd name="connsiteY14-114" fmla="*/ 857820 h 1062033"/>
                    <a:gd name="connsiteX15-115" fmla="*/ 142973 w 4176464"/>
                    <a:gd name="connsiteY15-116" fmla="*/ 857820 h 1062033"/>
                    <a:gd name="connsiteX16-117" fmla="*/ 0 w 4176464"/>
                    <a:gd name="connsiteY16-118" fmla="*/ 714847 h 1062033"/>
                    <a:gd name="connsiteX17-119" fmla="*/ 0 w 4176464"/>
                    <a:gd name="connsiteY17-120" fmla="*/ 714850 h 1062033"/>
                    <a:gd name="connsiteX18-121" fmla="*/ 0 w 4176464"/>
                    <a:gd name="connsiteY18-122" fmla="*/ 500395 h 1062033"/>
                    <a:gd name="connsiteX19-123" fmla="*/ 0 w 4176464"/>
                    <a:gd name="connsiteY19-124" fmla="*/ 500395 h 1062033"/>
                    <a:gd name="connsiteX20-125" fmla="*/ 0 w 4176464"/>
                    <a:gd name="connsiteY20-126" fmla="*/ 142973 h 1062033"/>
                    <a:gd name="connsiteX0-127" fmla="*/ 0 w 4176464"/>
                    <a:gd name="connsiteY0-128" fmla="*/ 142973 h 1062033"/>
                    <a:gd name="connsiteX1-129" fmla="*/ 142973 w 4176464"/>
                    <a:gd name="connsiteY1-130" fmla="*/ 0 h 1062033"/>
                    <a:gd name="connsiteX2-131" fmla="*/ 696077 w 4176464"/>
                    <a:gd name="connsiteY2-132" fmla="*/ 0 h 1062033"/>
                    <a:gd name="connsiteX3-133" fmla="*/ 696077 w 4176464"/>
                    <a:gd name="connsiteY3-134" fmla="*/ 0 h 1062033"/>
                    <a:gd name="connsiteX4-135" fmla="*/ 1740193 w 4176464"/>
                    <a:gd name="connsiteY4-136" fmla="*/ 0 h 1062033"/>
                    <a:gd name="connsiteX5-137" fmla="*/ 3631709 w 4176464"/>
                    <a:gd name="connsiteY5-138" fmla="*/ 13854 h 1062033"/>
                    <a:gd name="connsiteX6-139" fmla="*/ 4148755 w 4176464"/>
                    <a:gd name="connsiteY6-140" fmla="*/ 253809 h 1062033"/>
                    <a:gd name="connsiteX7-141" fmla="*/ 4176464 w 4176464"/>
                    <a:gd name="connsiteY7-142" fmla="*/ 500395 h 1062033"/>
                    <a:gd name="connsiteX8-143" fmla="*/ 4176464 w 4176464"/>
                    <a:gd name="connsiteY8-144" fmla="*/ 500395 h 1062033"/>
                    <a:gd name="connsiteX9-145" fmla="*/ 4176464 w 4176464"/>
                    <a:gd name="connsiteY9-146" fmla="*/ 714850 h 1062033"/>
                    <a:gd name="connsiteX10-147" fmla="*/ 4044846 w 4176464"/>
                    <a:gd name="connsiteY10-148" fmla="*/ 756410 h 1062033"/>
                    <a:gd name="connsiteX11-149" fmla="*/ 3631709 w 4176464"/>
                    <a:gd name="connsiteY11-150" fmla="*/ 878602 h 1062033"/>
                    <a:gd name="connsiteX12-151" fmla="*/ 1740193 w 4176464"/>
                    <a:gd name="connsiteY12-152" fmla="*/ 857820 h 1062033"/>
                    <a:gd name="connsiteX13-153" fmla="*/ 1592235 w 4176464"/>
                    <a:gd name="connsiteY13-154" fmla="*/ 1062033 h 1062033"/>
                    <a:gd name="connsiteX14-155" fmla="*/ 696077 w 4176464"/>
                    <a:gd name="connsiteY14-156" fmla="*/ 857820 h 1062033"/>
                    <a:gd name="connsiteX15-157" fmla="*/ 142973 w 4176464"/>
                    <a:gd name="connsiteY15-158" fmla="*/ 857820 h 1062033"/>
                    <a:gd name="connsiteX16-159" fmla="*/ 0 w 4176464"/>
                    <a:gd name="connsiteY16-160" fmla="*/ 714847 h 1062033"/>
                    <a:gd name="connsiteX17-161" fmla="*/ 0 w 4176464"/>
                    <a:gd name="connsiteY17-162" fmla="*/ 714850 h 1062033"/>
                    <a:gd name="connsiteX18-163" fmla="*/ 0 w 4176464"/>
                    <a:gd name="connsiteY18-164" fmla="*/ 500395 h 1062033"/>
                    <a:gd name="connsiteX19-165" fmla="*/ 0 w 4176464"/>
                    <a:gd name="connsiteY19-166" fmla="*/ 500395 h 1062033"/>
                    <a:gd name="connsiteX20-167" fmla="*/ 0 w 4176464"/>
                    <a:gd name="connsiteY20-168" fmla="*/ 142973 h 1062033"/>
                    <a:gd name="connsiteX0-169" fmla="*/ 0 w 4176464"/>
                    <a:gd name="connsiteY0-170" fmla="*/ 142973 h 1062033"/>
                    <a:gd name="connsiteX1-171" fmla="*/ 142973 w 4176464"/>
                    <a:gd name="connsiteY1-172" fmla="*/ 0 h 1062033"/>
                    <a:gd name="connsiteX2-173" fmla="*/ 696077 w 4176464"/>
                    <a:gd name="connsiteY2-174" fmla="*/ 0 h 1062033"/>
                    <a:gd name="connsiteX3-175" fmla="*/ 696077 w 4176464"/>
                    <a:gd name="connsiteY3-176" fmla="*/ 0 h 1062033"/>
                    <a:gd name="connsiteX4-177" fmla="*/ 1740193 w 4176464"/>
                    <a:gd name="connsiteY4-178" fmla="*/ 0 h 1062033"/>
                    <a:gd name="connsiteX5-179" fmla="*/ 3631709 w 4176464"/>
                    <a:gd name="connsiteY5-180" fmla="*/ 13854 h 1062033"/>
                    <a:gd name="connsiteX6-181" fmla="*/ 4148755 w 4176464"/>
                    <a:gd name="connsiteY6-182" fmla="*/ 253809 h 1062033"/>
                    <a:gd name="connsiteX7-183" fmla="*/ 4176464 w 4176464"/>
                    <a:gd name="connsiteY7-184" fmla="*/ 500395 h 1062033"/>
                    <a:gd name="connsiteX8-185" fmla="*/ 4176464 w 4176464"/>
                    <a:gd name="connsiteY8-186" fmla="*/ 500395 h 1062033"/>
                    <a:gd name="connsiteX9-187" fmla="*/ 4114119 w 4176464"/>
                    <a:gd name="connsiteY9-188" fmla="*/ 756414 h 1062033"/>
                    <a:gd name="connsiteX10-189" fmla="*/ 4044846 w 4176464"/>
                    <a:gd name="connsiteY10-190" fmla="*/ 756410 h 1062033"/>
                    <a:gd name="connsiteX11-191" fmla="*/ 3631709 w 4176464"/>
                    <a:gd name="connsiteY11-192" fmla="*/ 878602 h 1062033"/>
                    <a:gd name="connsiteX12-193" fmla="*/ 1740193 w 4176464"/>
                    <a:gd name="connsiteY12-194" fmla="*/ 857820 h 1062033"/>
                    <a:gd name="connsiteX13-195" fmla="*/ 1592235 w 4176464"/>
                    <a:gd name="connsiteY13-196" fmla="*/ 1062033 h 1062033"/>
                    <a:gd name="connsiteX14-197" fmla="*/ 696077 w 4176464"/>
                    <a:gd name="connsiteY14-198" fmla="*/ 857820 h 1062033"/>
                    <a:gd name="connsiteX15-199" fmla="*/ 142973 w 4176464"/>
                    <a:gd name="connsiteY15-200" fmla="*/ 857820 h 1062033"/>
                    <a:gd name="connsiteX16-201" fmla="*/ 0 w 4176464"/>
                    <a:gd name="connsiteY16-202" fmla="*/ 714847 h 1062033"/>
                    <a:gd name="connsiteX17-203" fmla="*/ 0 w 4176464"/>
                    <a:gd name="connsiteY17-204" fmla="*/ 714850 h 1062033"/>
                    <a:gd name="connsiteX18-205" fmla="*/ 0 w 4176464"/>
                    <a:gd name="connsiteY18-206" fmla="*/ 500395 h 1062033"/>
                    <a:gd name="connsiteX19-207" fmla="*/ 0 w 4176464"/>
                    <a:gd name="connsiteY19-208" fmla="*/ 500395 h 1062033"/>
                    <a:gd name="connsiteX20-209" fmla="*/ 0 w 4176464"/>
                    <a:gd name="connsiteY20-210" fmla="*/ 142973 h 1062033"/>
                    <a:gd name="connsiteX0-211" fmla="*/ 0 w 4176464"/>
                    <a:gd name="connsiteY0-212" fmla="*/ 142973 h 1062033"/>
                    <a:gd name="connsiteX1-213" fmla="*/ 142973 w 4176464"/>
                    <a:gd name="connsiteY1-214" fmla="*/ 0 h 1062033"/>
                    <a:gd name="connsiteX2-215" fmla="*/ 696077 w 4176464"/>
                    <a:gd name="connsiteY2-216" fmla="*/ 0 h 1062033"/>
                    <a:gd name="connsiteX3-217" fmla="*/ 696077 w 4176464"/>
                    <a:gd name="connsiteY3-218" fmla="*/ 0 h 1062033"/>
                    <a:gd name="connsiteX4-219" fmla="*/ 1740193 w 4176464"/>
                    <a:gd name="connsiteY4-220" fmla="*/ 0 h 1062033"/>
                    <a:gd name="connsiteX5-221" fmla="*/ 3631709 w 4176464"/>
                    <a:gd name="connsiteY5-222" fmla="*/ 13854 h 1062033"/>
                    <a:gd name="connsiteX6-223" fmla="*/ 4093337 w 4176464"/>
                    <a:gd name="connsiteY6-224" fmla="*/ 191464 h 1062033"/>
                    <a:gd name="connsiteX7-225" fmla="*/ 4176464 w 4176464"/>
                    <a:gd name="connsiteY7-226" fmla="*/ 500395 h 1062033"/>
                    <a:gd name="connsiteX8-227" fmla="*/ 4176464 w 4176464"/>
                    <a:gd name="connsiteY8-228" fmla="*/ 500395 h 1062033"/>
                    <a:gd name="connsiteX9-229" fmla="*/ 4114119 w 4176464"/>
                    <a:gd name="connsiteY9-230" fmla="*/ 756414 h 1062033"/>
                    <a:gd name="connsiteX10-231" fmla="*/ 4044846 w 4176464"/>
                    <a:gd name="connsiteY10-232" fmla="*/ 756410 h 1062033"/>
                    <a:gd name="connsiteX11-233" fmla="*/ 3631709 w 4176464"/>
                    <a:gd name="connsiteY11-234" fmla="*/ 878602 h 1062033"/>
                    <a:gd name="connsiteX12-235" fmla="*/ 1740193 w 4176464"/>
                    <a:gd name="connsiteY12-236" fmla="*/ 857820 h 1062033"/>
                    <a:gd name="connsiteX13-237" fmla="*/ 1592235 w 4176464"/>
                    <a:gd name="connsiteY13-238" fmla="*/ 1062033 h 1062033"/>
                    <a:gd name="connsiteX14-239" fmla="*/ 696077 w 4176464"/>
                    <a:gd name="connsiteY14-240" fmla="*/ 857820 h 1062033"/>
                    <a:gd name="connsiteX15-241" fmla="*/ 142973 w 4176464"/>
                    <a:gd name="connsiteY15-242" fmla="*/ 857820 h 1062033"/>
                    <a:gd name="connsiteX16-243" fmla="*/ 0 w 4176464"/>
                    <a:gd name="connsiteY16-244" fmla="*/ 714847 h 1062033"/>
                    <a:gd name="connsiteX17-245" fmla="*/ 0 w 4176464"/>
                    <a:gd name="connsiteY17-246" fmla="*/ 714850 h 1062033"/>
                    <a:gd name="connsiteX18-247" fmla="*/ 0 w 4176464"/>
                    <a:gd name="connsiteY18-248" fmla="*/ 500395 h 1062033"/>
                    <a:gd name="connsiteX19-249" fmla="*/ 0 w 4176464"/>
                    <a:gd name="connsiteY19-250" fmla="*/ 500395 h 1062033"/>
                    <a:gd name="connsiteX20-251" fmla="*/ 0 w 4176464"/>
                    <a:gd name="connsiteY20-252" fmla="*/ 142973 h 1062033"/>
                    <a:gd name="connsiteX0-253" fmla="*/ 0 w 4176464"/>
                    <a:gd name="connsiteY0-254" fmla="*/ 163755 h 1082815"/>
                    <a:gd name="connsiteX1-255" fmla="*/ 523973 w 4176464"/>
                    <a:gd name="connsiteY1-256" fmla="*/ 0 h 1082815"/>
                    <a:gd name="connsiteX2-257" fmla="*/ 696077 w 4176464"/>
                    <a:gd name="connsiteY2-258" fmla="*/ 20782 h 1082815"/>
                    <a:gd name="connsiteX3-259" fmla="*/ 696077 w 4176464"/>
                    <a:gd name="connsiteY3-260" fmla="*/ 20782 h 1082815"/>
                    <a:gd name="connsiteX4-261" fmla="*/ 1740193 w 4176464"/>
                    <a:gd name="connsiteY4-262" fmla="*/ 20782 h 1082815"/>
                    <a:gd name="connsiteX5-263" fmla="*/ 3631709 w 4176464"/>
                    <a:gd name="connsiteY5-264" fmla="*/ 34636 h 1082815"/>
                    <a:gd name="connsiteX6-265" fmla="*/ 4093337 w 4176464"/>
                    <a:gd name="connsiteY6-266" fmla="*/ 212246 h 1082815"/>
                    <a:gd name="connsiteX7-267" fmla="*/ 4176464 w 4176464"/>
                    <a:gd name="connsiteY7-268" fmla="*/ 521177 h 1082815"/>
                    <a:gd name="connsiteX8-269" fmla="*/ 4176464 w 4176464"/>
                    <a:gd name="connsiteY8-270" fmla="*/ 521177 h 1082815"/>
                    <a:gd name="connsiteX9-271" fmla="*/ 4114119 w 4176464"/>
                    <a:gd name="connsiteY9-272" fmla="*/ 777196 h 1082815"/>
                    <a:gd name="connsiteX10-273" fmla="*/ 4044846 w 4176464"/>
                    <a:gd name="connsiteY10-274" fmla="*/ 777192 h 1082815"/>
                    <a:gd name="connsiteX11-275" fmla="*/ 3631709 w 4176464"/>
                    <a:gd name="connsiteY11-276" fmla="*/ 899384 h 1082815"/>
                    <a:gd name="connsiteX12-277" fmla="*/ 1740193 w 4176464"/>
                    <a:gd name="connsiteY12-278" fmla="*/ 878602 h 1082815"/>
                    <a:gd name="connsiteX13-279" fmla="*/ 1592235 w 4176464"/>
                    <a:gd name="connsiteY13-280" fmla="*/ 1082815 h 1082815"/>
                    <a:gd name="connsiteX14-281" fmla="*/ 696077 w 4176464"/>
                    <a:gd name="connsiteY14-282" fmla="*/ 878602 h 1082815"/>
                    <a:gd name="connsiteX15-283" fmla="*/ 142973 w 4176464"/>
                    <a:gd name="connsiteY15-284" fmla="*/ 878602 h 1082815"/>
                    <a:gd name="connsiteX16-285" fmla="*/ 0 w 4176464"/>
                    <a:gd name="connsiteY16-286" fmla="*/ 735629 h 1082815"/>
                    <a:gd name="connsiteX17-287" fmla="*/ 0 w 4176464"/>
                    <a:gd name="connsiteY17-288" fmla="*/ 735632 h 1082815"/>
                    <a:gd name="connsiteX18-289" fmla="*/ 0 w 4176464"/>
                    <a:gd name="connsiteY18-290" fmla="*/ 521177 h 1082815"/>
                    <a:gd name="connsiteX19-291" fmla="*/ 0 w 4176464"/>
                    <a:gd name="connsiteY19-292" fmla="*/ 521177 h 1082815"/>
                    <a:gd name="connsiteX20-293" fmla="*/ 0 w 4176464"/>
                    <a:gd name="connsiteY20-294" fmla="*/ 163755 h 1082815"/>
                    <a:gd name="connsiteX0-295" fmla="*/ 103909 w 4176464"/>
                    <a:gd name="connsiteY0-296" fmla="*/ 219173 h 1082815"/>
                    <a:gd name="connsiteX1-297" fmla="*/ 523973 w 4176464"/>
                    <a:gd name="connsiteY1-298" fmla="*/ 0 h 1082815"/>
                    <a:gd name="connsiteX2-299" fmla="*/ 696077 w 4176464"/>
                    <a:gd name="connsiteY2-300" fmla="*/ 20782 h 1082815"/>
                    <a:gd name="connsiteX3-301" fmla="*/ 696077 w 4176464"/>
                    <a:gd name="connsiteY3-302" fmla="*/ 20782 h 1082815"/>
                    <a:gd name="connsiteX4-303" fmla="*/ 1740193 w 4176464"/>
                    <a:gd name="connsiteY4-304" fmla="*/ 20782 h 1082815"/>
                    <a:gd name="connsiteX5-305" fmla="*/ 3631709 w 4176464"/>
                    <a:gd name="connsiteY5-306" fmla="*/ 34636 h 1082815"/>
                    <a:gd name="connsiteX6-307" fmla="*/ 4093337 w 4176464"/>
                    <a:gd name="connsiteY6-308" fmla="*/ 212246 h 1082815"/>
                    <a:gd name="connsiteX7-309" fmla="*/ 4176464 w 4176464"/>
                    <a:gd name="connsiteY7-310" fmla="*/ 521177 h 1082815"/>
                    <a:gd name="connsiteX8-311" fmla="*/ 4176464 w 4176464"/>
                    <a:gd name="connsiteY8-312" fmla="*/ 521177 h 1082815"/>
                    <a:gd name="connsiteX9-313" fmla="*/ 4114119 w 4176464"/>
                    <a:gd name="connsiteY9-314" fmla="*/ 777196 h 1082815"/>
                    <a:gd name="connsiteX10-315" fmla="*/ 4044846 w 4176464"/>
                    <a:gd name="connsiteY10-316" fmla="*/ 777192 h 1082815"/>
                    <a:gd name="connsiteX11-317" fmla="*/ 3631709 w 4176464"/>
                    <a:gd name="connsiteY11-318" fmla="*/ 899384 h 1082815"/>
                    <a:gd name="connsiteX12-319" fmla="*/ 1740193 w 4176464"/>
                    <a:gd name="connsiteY12-320" fmla="*/ 878602 h 1082815"/>
                    <a:gd name="connsiteX13-321" fmla="*/ 1592235 w 4176464"/>
                    <a:gd name="connsiteY13-322" fmla="*/ 1082815 h 1082815"/>
                    <a:gd name="connsiteX14-323" fmla="*/ 696077 w 4176464"/>
                    <a:gd name="connsiteY14-324" fmla="*/ 878602 h 1082815"/>
                    <a:gd name="connsiteX15-325" fmla="*/ 142973 w 4176464"/>
                    <a:gd name="connsiteY15-326" fmla="*/ 878602 h 1082815"/>
                    <a:gd name="connsiteX16-327" fmla="*/ 0 w 4176464"/>
                    <a:gd name="connsiteY16-328" fmla="*/ 735629 h 1082815"/>
                    <a:gd name="connsiteX17-329" fmla="*/ 0 w 4176464"/>
                    <a:gd name="connsiteY17-330" fmla="*/ 735632 h 1082815"/>
                    <a:gd name="connsiteX18-331" fmla="*/ 0 w 4176464"/>
                    <a:gd name="connsiteY18-332" fmla="*/ 521177 h 1082815"/>
                    <a:gd name="connsiteX19-333" fmla="*/ 0 w 4176464"/>
                    <a:gd name="connsiteY19-334" fmla="*/ 521177 h 1082815"/>
                    <a:gd name="connsiteX20-335" fmla="*/ 103909 w 4176464"/>
                    <a:gd name="connsiteY20-336" fmla="*/ 219173 h 1082815"/>
                    <a:gd name="connsiteX0-337" fmla="*/ 103909 w 4176464"/>
                    <a:gd name="connsiteY0-338" fmla="*/ 198391 h 1062033"/>
                    <a:gd name="connsiteX1-339" fmla="*/ 267664 w 4176464"/>
                    <a:gd name="connsiteY1-340" fmla="*/ 20782 h 1062033"/>
                    <a:gd name="connsiteX2-341" fmla="*/ 696077 w 4176464"/>
                    <a:gd name="connsiteY2-342" fmla="*/ 0 h 1062033"/>
                    <a:gd name="connsiteX3-343" fmla="*/ 696077 w 4176464"/>
                    <a:gd name="connsiteY3-344" fmla="*/ 0 h 1062033"/>
                    <a:gd name="connsiteX4-345" fmla="*/ 1740193 w 4176464"/>
                    <a:gd name="connsiteY4-346" fmla="*/ 0 h 1062033"/>
                    <a:gd name="connsiteX5-347" fmla="*/ 3631709 w 4176464"/>
                    <a:gd name="connsiteY5-348" fmla="*/ 13854 h 1062033"/>
                    <a:gd name="connsiteX6-349" fmla="*/ 4093337 w 4176464"/>
                    <a:gd name="connsiteY6-350" fmla="*/ 191464 h 1062033"/>
                    <a:gd name="connsiteX7-351" fmla="*/ 4176464 w 4176464"/>
                    <a:gd name="connsiteY7-352" fmla="*/ 500395 h 1062033"/>
                    <a:gd name="connsiteX8-353" fmla="*/ 4176464 w 4176464"/>
                    <a:gd name="connsiteY8-354" fmla="*/ 500395 h 1062033"/>
                    <a:gd name="connsiteX9-355" fmla="*/ 4114119 w 4176464"/>
                    <a:gd name="connsiteY9-356" fmla="*/ 756414 h 1062033"/>
                    <a:gd name="connsiteX10-357" fmla="*/ 4044846 w 4176464"/>
                    <a:gd name="connsiteY10-358" fmla="*/ 756410 h 1062033"/>
                    <a:gd name="connsiteX11-359" fmla="*/ 3631709 w 4176464"/>
                    <a:gd name="connsiteY11-360" fmla="*/ 878602 h 1062033"/>
                    <a:gd name="connsiteX12-361" fmla="*/ 1740193 w 4176464"/>
                    <a:gd name="connsiteY12-362" fmla="*/ 857820 h 1062033"/>
                    <a:gd name="connsiteX13-363" fmla="*/ 1592235 w 4176464"/>
                    <a:gd name="connsiteY13-364" fmla="*/ 1062033 h 1062033"/>
                    <a:gd name="connsiteX14-365" fmla="*/ 696077 w 4176464"/>
                    <a:gd name="connsiteY14-366" fmla="*/ 857820 h 1062033"/>
                    <a:gd name="connsiteX15-367" fmla="*/ 142973 w 4176464"/>
                    <a:gd name="connsiteY15-368" fmla="*/ 857820 h 1062033"/>
                    <a:gd name="connsiteX16-369" fmla="*/ 0 w 4176464"/>
                    <a:gd name="connsiteY16-370" fmla="*/ 714847 h 1062033"/>
                    <a:gd name="connsiteX17-371" fmla="*/ 0 w 4176464"/>
                    <a:gd name="connsiteY17-372" fmla="*/ 714850 h 1062033"/>
                    <a:gd name="connsiteX18-373" fmla="*/ 0 w 4176464"/>
                    <a:gd name="connsiteY18-374" fmla="*/ 500395 h 1062033"/>
                    <a:gd name="connsiteX19-375" fmla="*/ 0 w 4176464"/>
                    <a:gd name="connsiteY19-376" fmla="*/ 500395 h 1062033"/>
                    <a:gd name="connsiteX20-377" fmla="*/ 103909 w 4176464"/>
                    <a:gd name="connsiteY20-378" fmla="*/ 198391 h 1062033"/>
                    <a:gd name="connsiteX0-379" fmla="*/ 103909 w 4176464"/>
                    <a:gd name="connsiteY0-380" fmla="*/ 198391 h 1062033"/>
                    <a:gd name="connsiteX1-381" fmla="*/ 267664 w 4176464"/>
                    <a:gd name="connsiteY1-382" fmla="*/ 20782 h 1062033"/>
                    <a:gd name="connsiteX2-383" fmla="*/ 696077 w 4176464"/>
                    <a:gd name="connsiteY2-384" fmla="*/ 0 h 1062033"/>
                    <a:gd name="connsiteX3-385" fmla="*/ 696077 w 4176464"/>
                    <a:gd name="connsiteY3-386" fmla="*/ 0 h 1062033"/>
                    <a:gd name="connsiteX4-387" fmla="*/ 1740193 w 4176464"/>
                    <a:gd name="connsiteY4-388" fmla="*/ 0 h 1062033"/>
                    <a:gd name="connsiteX5-389" fmla="*/ 3839528 w 4176464"/>
                    <a:gd name="connsiteY5-390" fmla="*/ 13854 h 1062033"/>
                    <a:gd name="connsiteX6-391" fmla="*/ 4093337 w 4176464"/>
                    <a:gd name="connsiteY6-392" fmla="*/ 191464 h 1062033"/>
                    <a:gd name="connsiteX7-393" fmla="*/ 4176464 w 4176464"/>
                    <a:gd name="connsiteY7-394" fmla="*/ 500395 h 1062033"/>
                    <a:gd name="connsiteX8-395" fmla="*/ 4176464 w 4176464"/>
                    <a:gd name="connsiteY8-396" fmla="*/ 500395 h 1062033"/>
                    <a:gd name="connsiteX9-397" fmla="*/ 4114119 w 4176464"/>
                    <a:gd name="connsiteY9-398" fmla="*/ 756414 h 1062033"/>
                    <a:gd name="connsiteX10-399" fmla="*/ 4044846 w 4176464"/>
                    <a:gd name="connsiteY10-400" fmla="*/ 756410 h 1062033"/>
                    <a:gd name="connsiteX11-401" fmla="*/ 3631709 w 4176464"/>
                    <a:gd name="connsiteY11-402" fmla="*/ 878602 h 1062033"/>
                    <a:gd name="connsiteX12-403" fmla="*/ 1740193 w 4176464"/>
                    <a:gd name="connsiteY12-404" fmla="*/ 857820 h 1062033"/>
                    <a:gd name="connsiteX13-405" fmla="*/ 1592235 w 4176464"/>
                    <a:gd name="connsiteY13-406" fmla="*/ 1062033 h 1062033"/>
                    <a:gd name="connsiteX14-407" fmla="*/ 696077 w 4176464"/>
                    <a:gd name="connsiteY14-408" fmla="*/ 857820 h 1062033"/>
                    <a:gd name="connsiteX15-409" fmla="*/ 142973 w 4176464"/>
                    <a:gd name="connsiteY15-410" fmla="*/ 857820 h 1062033"/>
                    <a:gd name="connsiteX16-411" fmla="*/ 0 w 4176464"/>
                    <a:gd name="connsiteY16-412" fmla="*/ 714847 h 1062033"/>
                    <a:gd name="connsiteX17-413" fmla="*/ 0 w 4176464"/>
                    <a:gd name="connsiteY17-414" fmla="*/ 714850 h 1062033"/>
                    <a:gd name="connsiteX18-415" fmla="*/ 0 w 4176464"/>
                    <a:gd name="connsiteY18-416" fmla="*/ 500395 h 1062033"/>
                    <a:gd name="connsiteX19-417" fmla="*/ 0 w 4176464"/>
                    <a:gd name="connsiteY19-418" fmla="*/ 500395 h 1062033"/>
                    <a:gd name="connsiteX20-419" fmla="*/ 103909 w 4176464"/>
                    <a:gd name="connsiteY20-420" fmla="*/ 198391 h 1062033"/>
                    <a:gd name="connsiteX0-421" fmla="*/ 103909 w 4218027"/>
                    <a:gd name="connsiteY0-422" fmla="*/ 198391 h 1062033"/>
                    <a:gd name="connsiteX1-423" fmla="*/ 267664 w 4218027"/>
                    <a:gd name="connsiteY1-424" fmla="*/ 20782 h 1062033"/>
                    <a:gd name="connsiteX2-425" fmla="*/ 696077 w 4218027"/>
                    <a:gd name="connsiteY2-426" fmla="*/ 0 h 1062033"/>
                    <a:gd name="connsiteX3-427" fmla="*/ 696077 w 4218027"/>
                    <a:gd name="connsiteY3-428" fmla="*/ 0 h 1062033"/>
                    <a:gd name="connsiteX4-429" fmla="*/ 1740193 w 4218027"/>
                    <a:gd name="connsiteY4-430" fmla="*/ 0 h 1062033"/>
                    <a:gd name="connsiteX5-431" fmla="*/ 3839528 w 4218027"/>
                    <a:gd name="connsiteY5-432" fmla="*/ 13854 h 1062033"/>
                    <a:gd name="connsiteX6-433" fmla="*/ 4093337 w 4218027"/>
                    <a:gd name="connsiteY6-434" fmla="*/ 191464 h 1062033"/>
                    <a:gd name="connsiteX7-435" fmla="*/ 4176464 w 4218027"/>
                    <a:gd name="connsiteY7-436" fmla="*/ 500395 h 1062033"/>
                    <a:gd name="connsiteX8-437" fmla="*/ 4218027 w 4218027"/>
                    <a:gd name="connsiteY8-438" fmla="*/ 424195 h 1062033"/>
                    <a:gd name="connsiteX9-439" fmla="*/ 4114119 w 4218027"/>
                    <a:gd name="connsiteY9-440" fmla="*/ 756414 h 1062033"/>
                    <a:gd name="connsiteX10-441" fmla="*/ 4044846 w 4218027"/>
                    <a:gd name="connsiteY10-442" fmla="*/ 756410 h 1062033"/>
                    <a:gd name="connsiteX11-443" fmla="*/ 3631709 w 4218027"/>
                    <a:gd name="connsiteY11-444" fmla="*/ 878602 h 1062033"/>
                    <a:gd name="connsiteX12-445" fmla="*/ 1740193 w 4218027"/>
                    <a:gd name="connsiteY12-446" fmla="*/ 857820 h 1062033"/>
                    <a:gd name="connsiteX13-447" fmla="*/ 1592235 w 4218027"/>
                    <a:gd name="connsiteY13-448" fmla="*/ 1062033 h 1062033"/>
                    <a:gd name="connsiteX14-449" fmla="*/ 696077 w 4218027"/>
                    <a:gd name="connsiteY14-450" fmla="*/ 857820 h 1062033"/>
                    <a:gd name="connsiteX15-451" fmla="*/ 142973 w 4218027"/>
                    <a:gd name="connsiteY15-452" fmla="*/ 857820 h 1062033"/>
                    <a:gd name="connsiteX16-453" fmla="*/ 0 w 4218027"/>
                    <a:gd name="connsiteY16-454" fmla="*/ 714847 h 1062033"/>
                    <a:gd name="connsiteX17-455" fmla="*/ 0 w 4218027"/>
                    <a:gd name="connsiteY17-456" fmla="*/ 714850 h 1062033"/>
                    <a:gd name="connsiteX18-457" fmla="*/ 0 w 4218027"/>
                    <a:gd name="connsiteY18-458" fmla="*/ 500395 h 1062033"/>
                    <a:gd name="connsiteX19-459" fmla="*/ 0 w 4218027"/>
                    <a:gd name="connsiteY19-460" fmla="*/ 500395 h 1062033"/>
                    <a:gd name="connsiteX20-461" fmla="*/ 103909 w 4218027"/>
                    <a:gd name="connsiteY20-462" fmla="*/ 198391 h 1062033"/>
                    <a:gd name="connsiteX0-463" fmla="*/ 103909 w 4218027"/>
                    <a:gd name="connsiteY0-464" fmla="*/ 198391 h 1062033"/>
                    <a:gd name="connsiteX1-465" fmla="*/ 267664 w 4218027"/>
                    <a:gd name="connsiteY1-466" fmla="*/ 20782 h 1062033"/>
                    <a:gd name="connsiteX2-467" fmla="*/ 696077 w 4218027"/>
                    <a:gd name="connsiteY2-468" fmla="*/ 0 h 1062033"/>
                    <a:gd name="connsiteX3-469" fmla="*/ 696077 w 4218027"/>
                    <a:gd name="connsiteY3-470" fmla="*/ 0 h 1062033"/>
                    <a:gd name="connsiteX4-471" fmla="*/ 1740193 w 4218027"/>
                    <a:gd name="connsiteY4-472" fmla="*/ 0 h 1062033"/>
                    <a:gd name="connsiteX5-473" fmla="*/ 3839528 w 4218027"/>
                    <a:gd name="connsiteY5-474" fmla="*/ 13854 h 1062033"/>
                    <a:gd name="connsiteX6-475" fmla="*/ 4141828 w 4218027"/>
                    <a:gd name="connsiteY6-476" fmla="*/ 163755 h 1062033"/>
                    <a:gd name="connsiteX7-477" fmla="*/ 4176464 w 4218027"/>
                    <a:gd name="connsiteY7-478" fmla="*/ 500395 h 1062033"/>
                    <a:gd name="connsiteX8-479" fmla="*/ 4218027 w 4218027"/>
                    <a:gd name="connsiteY8-480" fmla="*/ 424195 h 1062033"/>
                    <a:gd name="connsiteX9-481" fmla="*/ 4114119 w 4218027"/>
                    <a:gd name="connsiteY9-482" fmla="*/ 756414 h 1062033"/>
                    <a:gd name="connsiteX10-483" fmla="*/ 4044846 w 4218027"/>
                    <a:gd name="connsiteY10-484" fmla="*/ 756410 h 1062033"/>
                    <a:gd name="connsiteX11-485" fmla="*/ 3631709 w 4218027"/>
                    <a:gd name="connsiteY11-486" fmla="*/ 878602 h 1062033"/>
                    <a:gd name="connsiteX12-487" fmla="*/ 1740193 w 4218027"/>
                    <a:gd name="connsiteY12-488" fmla="*/ 857820 h 1062033"/>
                    <a:gd name="connsiteX13-489" fmla="*/ 1592235 w 4218027"/>
                    <a:gd name="connsiteY13-490" fmla="*/ 1062033 h 1062033"/>
                    <a:gd name="connsiteX14-491" fmla="*/ 696077 w 4218027"/>
                    <a:gd name="connsiteY14-492" fmla="*/ 857820 h 1062033"/>
                    <a:gd name="connsiteX15-493" fmla="*/ 142973 w 4218027"/>
                    <a:gd name="connsiteY15-494" fmla="*/ 857820 h 1062033"/>
                    <a:gd name="connsiteX16-495" fmla="*/ 0 w 4218027"/>
                    <a:gd name="connsiteY16-496" fmla="*/ 714847 h 1062033"/>
                    <a:gd name="connsiteX17-497" fmla="*/ 0 w 4218027"/>
                    <a:gd name="connsiteY17-498" fmla="*/ 714850 h 1062033"/>
                    <a:gd name="connsiteX18-499" fmla="*/ 0 w 4218027"/>
                    <a:gd name="connsiteY18-500" fmla="*/ 500395 h 1062033"/>
                    <a:gd name="connsiteX19-501" fmla="*/ 0 w 4218027"/>
                    <a:gd name="connsiteY19-502" fmla="*/ 500395 h 1062033"/>
                    <a:gd name="connsiteX20-503" fmla="*/ 103909 w 4218027"/>
                    <a:gd name="connsiteY20-504" fmla="*/ 198391 h 1062033"/>
                    <a:gd name="connsiteX0-505" fmla="*/ 103909 w 4231882"/>
                    <a:gd name="connsiteY0-506" fmla="*/ 198391 h 1062033"/>
                    <a:gd name="connsiteX1-507" fmla="*/ 267664 w 4231882"/>
                    <a:gd name="connsiteY1-508" fmla="*/ 20782 h 1062033"/>
                    <a:gd name="connsiteX2-509" fmla="*/ 696077 w 4231882"/>
                    <a:gd name="connsiteY2-510" fmla="*/ 0 h 1062033"/>
                    <a:gd name="connsiteX3-511" fmla="*/ 696077 w 4231882"/>
                    <a:gd name="connsiteY3-512" fmla="*/ 0 h 1062033"/>
                    <a:gd name="connsiteX4-513" fmla="*/ 1740193 w 4231882"/>
                    <a:gd name="connsiteY4-514" fmla="*/ 0 h 1062033"/>
                    <a:gd name="connsiteX5-515" fmla="*/ 3839528 w 4231882"/>
                    <a:gd name="connsiteY5-516" fmla="*/ 13854 h 1062033"/>
                    <a:gd name="connsiteX6-517" fmla="*/ 4141828 w 4231882"/>
                    <a:gd name="connsiteY6-518" fmla="*/ 163755 h 1062033"/>
                    <a:gd name="connsiteX7-519" fmla="*/ 4231882 w 4231882"/>
                    <a:gd name="connsiteY7-520" fmla="*/ 438050 h 1062033"/>
                    <a:gd name="connsiteX8-521" fmla="*/ 4218027 w 4231882"/>
                    <a:gd name="connsiteY8-522" fmla="*/ 424195 h 1062033"/>
                    <a:gd name="connsiteX9-523" fmla="*/ 4114119 w 4231882"/>
                    <a:gd name="connsiteY9-524" fmla="*/ 756414 h 1062033"/>
                    <a:gd name="connsiteX10-525" fmla="*/ 4044846 w 4231882"/>
                    <a:gd name="connsiteY10-526" fmla="*/ 756410 h 1062033"/>
                    <a:gd name="connsiteX11-527" fmla="*/ 3631709 w 4231882"/>
                    <a:gd name="connsiteY11-528" fmla="*/ 878602 h 1062033"/>
                    <a:gd name="connsiteX12-529" fmla="*/ 1740193 w 4231882"/>
                    <a:gd name="connsiteY12-530" fmla="*/ 857820 h 1062033"/>
                    <a:gd name="connsiteX13-531" fmla="*/ 1592235 w 4231882"/>
                    <a:gd name="connsiteY13-532" fmla="*/ 1062033 h 1062033"/>
                    <a:gd name="connsiteX14-533" fmla="*/ 696077 w 4231882"/>
                    <a:gd name="connsiteY14-534" fmla="*/ 857820 h 1062033"/>
                    <a:gd name="connsiteX15-535" fmla="*/ 142973 w 4231882"/>
                    <a:gd name="connsiteY15-536" fmla="*/ 857820 h 1062033"/>
                    <a:gd name="connsiteX16-537" fmla="*/ 0 w 4231882"/>
                    <a:gd name="connsiteY16-538" fmla="*/ 714847 h 1062033"/>
                    <a:gd name="connsiteX17-539" fmla="*/ 0 w 4231882"/>
                    <a:gd name="connsiteY17-540" fmla="*/ 714850 h 1062033"/>
                    <a:gd name="connsiteX18-541" fmla="*/ 0 w 4231882"/>
                    <a:gd name="connsiteY18-542" fmla="*/ 500395 h 1062033"/>
                    <a:gd name="connsiteX19-543" fmla="*/ 0 w 4231882"/>
                    <a:gd name="connsiteY19-544" fmla="*/ 500395 h 1062033"/>
                    <a:gd name="connsiteX20-545" fmla="*/ 103909 w 4231882"/>
                    <a:gd name="connsiteY20-546" fmla="*/ 198391 h 1062033"/>
                    <a:gd name="connsiteX0-547" fmla="*/ 103909 w 4231882"/>
                    <a:gd name="connsiteY0-548" fmla="*/ 198391 h 1062033"/>
                    <a:gd name="connsiteX1-549" fmla="*/ 267664 w 4231882"/>
                    <a:gd name="connsiteY1-550" fmla="*/ 20782 h 1062033"/>
                    <a:gd name="connsiteX2-551" fmla="*/ 696077 w 4231882"/>
                    <a:gd name="connsiteY2-552" fmla="*/ 0 h 1062033"/>
                    <a:gd name="connsiteX3-553" fmla="*/ 696077 w 4231882"/>
                    <a:gd name="connsiteY3-554" fmla="*/ 0 h 1062033"/>
                    <a:gd name="connsiteX4-555" fmla="*/ 1740193 w 4231882"/>
                    <a:gd name="connsiteY4-556" fmla="*/ 0 h 1062033"/>
                    <a:gd name="connsiteX5-557" fmla="*/ 3839528 w 4231882"/>
                    <a:gd name="connsiteY5-558" fmla="*/ 13854 h 1062033"/>
                    <a:gd name="connsiteX6-559" fmla="*/ 4141828 w 4231882"/>
                    <a:gd name="connsiteY6-560" fmla="*/ 163755 h 1062033"/>
                    <a:gd name="connsiteX7-561" fmla="*/ 4231882 w 4231882"/>
                    <a:gd name="connsiteY7-562" fmla="*/ 438050 h 1062033"/>
                    <a:gd name="connsiteX8-563" fmla="*/ 4218027 w 4231882"/>
                    <a:gd name="connsiteY8-564" fmla="*/ 424195 h 1062033"/>
                    <a:gd name="connsiteX9-565" fmla="*/ 4114119 w 4231882"/>
                    <a:gd name="connsiteY9-566" fmla="*/ 756414 h 1062033"/>
                    <a:gd name="connsiteX10-567" fmla="*/ 4044846 w 4231882"/>
                    <a:gd name="connsiteY10-568" fmla="*/ 797974 h 1062033"/>
                    <a:gd name="connsiteX11-569" fmla="*/ 3631709 w 4231882"/>
                    <a:gd name="connsiteY11-570" fmla="*/ 878602 h 1062033"/>
                    <a:gd name="connsiteX12-571" fmla="*/ 1740193 w 4231882"/>
                    <a:gd name="connsiteY12-572" fmla="*/ 857820 h 1062033"/>
                    <a:gd name="connsiteX13-573" fmla="*/ 1592235 w 4231882"/>
                    <a:gd name="connsiteY13-574" fmla="*/ 1062033 h 1062033"/>
                    <a:gd name="connsiteX14-575" fmla="*/ 696077 w 4231882"/>
                    <a:gd name="connsiteY14-576" fmla="*/ 857820 h 1062033"/>
                    <a:gd name="connsiteX15-577" fmla="*/ 142973 w 4231882"/>
                    <a:gd name="connsiteY15-578" fmla="*/ 857820 h 1062033"/>
                    <a:gd name="connsiteX16-579" fmla="*/ 0 w 4231882"/>
                    <a:gd name="connsiteY16-580" fmla="*/ 714847 h 1062033"/>
                    <a:gd name="connsiteX17-581" fmla="*/ 0 w 4231882"/>
                    <a:gd name="connsiteY17-582" fmla="*/ 714850 h 1062033"/>
                    <a:gd name="connsiteX18-583" fmla="*/ 0 w 4231882"/>
                    <a:gd name="connsiteY18-584" fmla="*/ 500395 h 1062033"/>
                    <a:gd name="connsiteX19-585" fmla="*/ 0 w 4231882"/>
                    <a:gd name="connsiteY19-586" fmla="*/ 500395 h 1062033"/>
                    <a:gd name="connsiteX20-587" fmla="*/ 103909 w 4231882"/>
                    <a:gd name="connsiteY20-588" fmla="*/ 198391 h 1062033"/>
                    <a:gd name="connsiteX0-589" fmla="*/ 103909 w 4231882"/>
                    <a:gd name="connsiteY0-590" fmla="*/ 198391 h 1062033"/>
                    <a:gd name="connsiteX1-591" fmla="*/ 267664 w 4231882"/>
                    <a:gd name="connsiteY1-592" fmla="*/ 20782 h 1062033"/>
                    <a:gd name="connsiteX2-593" fmla="*/ 696077 w 4231882"/>
                    <a:gd name="connsiteY2-594" fmla="*/ 0 h 1062033"/>
                    <a:gd name="connsiteX3-595" fmla="*/ 696077 w 4231882"/>
                    <a:gd name="connsiteY3-596" fmla="*/ 0 h 1062033"/>
                    <a:gd name="connsiteX4-597" fmla="*/ 1740193 w 4231882"/>
                    <a:gd name="connsiteY4-598" fmla="*/ 0 h 1062033"/>
                    <a:gd name="connsiteX5-599" fmla="*/ 3839528 w 4231882"/>
                    <a:gd name="connsiteY5-600" fmla="*/ 13854 h 1062033"/>
                    <a:gd name="connsiteX6-601" fmla="*/ 4141828 w 4231882"/>
                    <a:gd name="connsiteY6-602" fmla="*/ 163755 h 1062033"/>
                    <a:gd name="connsiteX7-603" fmla="*/ 4231882 w 4231882"/>
                    <a:gd name="connsiteY7-604" fmla="*/ 438050 h 1062033"/>
                    <a:gd name="connsiteX8-605" fmla="*/ 4218027 w 4231882"/>
                    <a:gd name="connsiteY8-606" fmla="*/ 424195 h 1062033"/>
                    <a:gd name="connsiteX9-607" fmla="*/ 4190319 w 4231882"/>
                    <a:gd name="connsiteY9-608" fmla="*/ 735632 h 1062033"/>
                    <a:gd name="connsiteX10-609" fmla="*/ 4044846 w 4231882"/>
                    <a:gd name="connsiteY10-610" fmla="*/ 797974 h 1062033"/>
                    <a:gd name="connsiteX11-611" fmla="*/ 3631709 w 4231882"/>
                    <a:gd name="connsiteY11-612" fmla="*/ 878602 h 1062033"/>
                    <a:gd name="connsiteX12-613" fmla="*/ 1740193 w 4231882"/>
                    <a:gd name="connsiteY12-614" fmla="*/ 857820 h 1062033"/>
                    <a:gd name="connsiteX13-615" fmla="*/ 1592235 w 4231882"/>
                    <a:gd name="connsiteY13-616" fmla="*/ 1062033 h 1062033"/>
                    <a:gd name="connsiteX14-617" fmla="*/ 696077 w 4231882"/>
                    <a:gd name="connsiteY14-618" fmla="*/ 857820 h 1062033"/>
                    <a:gd name="connsiteX15-619" fmla="*/ 142973 w 4231882"/>
                    <a:gd name="connsiteY15-620" fmla="*/ 857820 h 1062033"/>
                    <a:gd name="connsiteX16-621" fmla="*/ 0 w 4231882"/>
                    <a:gd name="connsiteY16-622" fmla="*/ 714847 h 1062033"/>
                    <a:gd name="connsiteX17-623" fmla="*/ 0 w 4231882"/>
                    <a:gd name="connsiteY17-624" fmla="*/ 714850 h 1062033"/>
                    <a:gd name="connsiteX18-625" fmla="*/ 0 w 4231882"/>
                    <a:gd name="connsiteY18-626" fmla="*/ 500395 h 1062033"/>
                    <a:gd name="connsiteX19-627" fmla="*/ 0 w 4231882"/>
                    <a:gd name="connsiteY19-628" fmla="*/ 500395 h 1062033"/>
                    <a:gd name="connsiteX20-629" fmla="*/ 103909 w 4231882"/>
                    <a:gd name="connsiteY20-630" fmla="*/ 198391 h 1062033"/>
                    <a:gd name="connsiteX0-631" fmla="*/ 103909 w 4231882"/>
                    <a:gd name="connsiteY0-632" fmla="*/ 198391 h 1062033"/>
                    <a:gd name="connsiteX1-633" fmla="*/ 267664 w 4231882"/>
                    <a:gd name="connsiteY1-634" fmla="*/ 20782 h 1062033"/>
                    <a:gd name="connsiteX2-635" fmla="*/ 696077 w 4231882"/>
                    <a:gd name="connsiteY2-636" fmla="*/ 0 h 1062033"/>
                    <a:gd name="connsiteX3-637" fmla="*/ 696077 w 4231882"/>
                    <a:gd name="connsiteY3-638" fmla="*/ 0 h 1062033"/>
                    <a:gd name="connsiteX4-639" fmla="*/ 1740193 w 4231882"/>
                    <a:gd name="connsiteY4-640" fmla="*/ 0 h 1062033"/>
                    <a:gd name="connsiteX5-641" fmla="*/ 3839528 w 4231882"/>
                    <a:gd name="connsiteY5-642" fmla="*/ 13854 h 1062033"/>
                    <a:gd name="connsiteX6-643" fmla="*/ 4141828 w 4231882"/>
                    <a:gd name="connsiteY6-644" fmla="*/ 163755 h 1062033"/>
                    <a:gd name="connsiteX7-645" fmla="*/ 4231882 w 4231882"/>
                    <a:gd name="connsiteY7-646" fmla="*/ 438050 h 1062033"/>
                    <a:gd name="connsiteX8-647" fmla="*/ 4218027 w 4231882"/>
                    <a:gd name="connsiteY8-648" fmla="*/ 424195 h 1062033"/>
                    <a:gd name="connsiteX9-649" fmla="*/ 4190319 w 4231882"/>
                    <a:gd name="connsiteY9-650" fmla="*/ 735632 h 1062033"/>
                    <a:gd name="connsiteX10-651" fmla="*/ 4065627 w 4231882"/>
                    <a:gd name="connsiteY10-652" fmla="*/ 818756 h 1062033"/>
                    <a:gd name="connsiteX11-653" fmla="*/ 3631709 w 4231882"/>
                    <a:gd name="connsiteY11-654" fmla="*/ 878602 h 1062033"/>
                    <a:gd name="connsiteX12-655" fmla="*/ 1740193 w 4231882"/>
                    <a:gd name="connsiteY12-656" fmla="*/ 857820 h 1062033"/>
                    <a:gd name="connsiteX13-657" fmla="*/ 1592235 w 4231882"/>
                    <a:gd name="connsiteY13-658" fmla="*/ 1062033 h 1062033"/>
                    <a:gd name="connsiteX14-659" fmla="*/ 696077 w 4231882"/>
                    <a:gd name="connsiteY14-660" fmla="*/ 857820 h 1062033"/>
                    <a:gd name="connsiteX15-661" fmla="*/ 142973 w 4231882"/>
                    <a:gd name="connsiteY15-662" fmla="*/ 857820 h 1062033"/>
                    <a:gd name="connsiteX16-663" fmla="*/ 0 w 4231882"/>
                    <a:gd name="connsiteY16-664" fmla="*/ 714847 h 1062033"/>
                    <a:gd name="connsiteX17-665" fmla="*/ 0 w 4231882"/>
                    <a:gd name="connsiteY17-666" fmla="*/ 714850 h 1062033"/>
                    <a:gd name="connsiteX18-667" fmla="*/ 0 w 4231882"/>
                    <a:gd name="connsiteY18-668" fmla="*/ 500395 h 1062033"/>
                    <a:gd name="connsiteX19-669" fmla="*/ 0 w 4231882"/>
                    <a:gd name="connsiteY19-670" fmla="*/ 500395 h 1062033"/>
                    <a:gd name="connsiteX20-671" fmla="*/ 103909 w 4231882"/>
                    <a:gd name="connsiteY20-672" fmla="*/ 198391 h 1062033"/>
                    <a:gd name="connsiteX0-673" fmla="*/ 103909 w 4231882"/>
                    <a:gd name="connsiteY0-674" fmla="*/ 198391 h 1062033"/>
                    <a:gd name="connsiteX1-675" fmla="*/ 267664 w 4231882"/>
                    <a:gd name="connsiteY1-676" fmla="*/ 20782 h 1062033"/>
                    <a:gd name="connsiteX2-677" fmla="*/ 696077 w 4231882"/>
                    <a:gd name="connsiteY2-678" fmla="*/ 0 h 1062033"/>
                    <a:gd name="connsiteX3-679" fmla="*/ 696077 w 4231882"/>
                    <a:gd name="connsiteY3-680" fmla="*/ 0 h 1062033"/>
                    <a:gd name="connsiteX4-681" fmla="*/ 1740193 w 4231882"/>
                    <a:gd name="connsiteY4-682" fmla="*/ 0 h 1062033"/>
                    <a:gd name="connsiteX5-683" fmla="*/ 3839528 w 4231882"/>
                    <a:gd name="connsiteY5-684" fmla="*/ 13854 h 1062033"/>
                    <a:gd name="connsiteX6-685" fmla="*/ 4141828 w 4231882"/>
                    <a:gd name="connsiteY6-686" fmla="*/ 163755 h 1062033"/>
                    <a:gd name="connsiteX7-687" fmla="*/ 4231882 w 4231882"/>
                    <a:gd name="connsiteY7-688" fmla="*/ 438050 h 1062033"/>
                    <a:gd name="connsiteX8-689" fmla="*/ 4218027 w 4231882"/>
                    <a:gd name="connsiteY8-690" fmla="*/ 424195 h 1062033"/>
                    <a:gd name="connsiteX9-691" fmla="*/ 4211101 w 4231882"/>
                    <a:gd name="connsiteY9-692" fmla="*/ 707923 h 1062033"/>
                    <a:gd name="connsiteX10-693" fmla="*/ 4065627 w 4231882"/>
                    <a:gd name="connsiteY10-694" fmla="*/ 818756 h 1062033"/>
                    <a:gd name="connsiteX11-695" fmla="*/ 3631709 w 4231882"/>
                    <a:gd name="connsiteY11-696" fmla="*/ 878602 h 1062033"/>
                    <a:gd name="connsiteX12-697" fmla="*/ 1740193 w 4231882"/>
                    <a:gd name="connsiteY12-698" fmla="*/ 857820 h 1062033"/>
                    <a:gd name="connsiteX13-699" fmla="*/ 1592235 w 4231882"/>
                    <a:gd name="connsiteY13-700" fmla="*/ 1062033 h 1062033"/>
                    <a:gd name="connsiteX14-701" fmla="*/ 696077 w 4231882"/>
                    <a:gd name="connsiteY14-702" fmla="*/ 857820 h 1062033"/>
                    <a:gd name="connsiteX15-703" fmla="*/ 142973 w 4231882"/>
                    <a:gd name="connsiteY15-704" fmla="*/ 857820 h 1062033"/>
                    <a:gd name="connsiteX16-705" fmla="*/ 0 w 4231882"/>
                    <a:gd name="connsiteY16-706" fmla="*/ 714847 h 1062033"/>
                    <a:gd name="connsiteX17-707" fmla="*/ 0 w 4231882"/>
                    <a:gd name="connsiteY17-708" fmla="*/ 714850 h 1062033"/>
                    <a:gd name="connsiteX18-709" fmla="*/ 0 w 4231882"/>
                    <a:gd name="connsiteY18-710" fmla="*/ 500395 h 1062033"/>
                    <a:gd name="connsiteX19-711" fmla="*/ 0 w 4231882"/>
                    <a:gd name="connsiteY19-712" fmla="*/ 500395 h 1062033"/>
                    <a:gd name="connsiteX20-713" fmla="*/ 103909 w 4231882"/>
                    <a:gd name="connsiteY20-714" fmla="*/ 198391 h 1062033"/>
                    <a:gd name="connsiteX0-715" fmla="*/ 103909 w 4231882"/>
                    <a:gd name="connsiteY0-716" fmla="*/ 198391 h 1062033"/>
                    <a:gd name="connsiteX1-717" fmla="*/ 267664 w 4231882"/>
                    <a:gd name="connsiteY1-718" fmla="*/ 20782 h 1062033"/>
                    <a:gd name="connsiteX2-719" fmla="*/ 696077 w 4231882"/>
                    <a:gd name="connsiteY2-720" fmla="*/ 0 h 1062033"/>
                    <a:gd name="connsiteX3-721" fmla="*/ 696077 w 4231882"/>
                    <a:gd name="connsiteY3-722" fmla="*/ 0 h 1062033"/>
                    <a:gd name="connsiteX4-723" fmla="*/ 1740193 w 4231882"/>
                    <a:gd name="connsiteY4-724" fmla="*/ 0 h 1062033"/>
                    <a:gd name="connsiteX5-725" fmla="*/ 3839528 w 4231882"/>
                    <a:gd name="connsiteY5-726" fmla="*/ 13854 h 1062033"/>
                    <a:gd name="connsiteX6-727" fmla="*/ 4141828 w 4231882"/>
                    <a:gd name="connsiteY6-728" fmla="*/ 163755 h 1062033"/>
                    <a:gd name="connsiteX7-729" fmla="*/ 4231882 w 4231882"/>
                    <a:gd name="connsiteY7-730" fmla="*/ 438050 h 1062033"/>
                    <a:gd name="connsiteX8-731" fmla="*/ 4224954 w 4231882"/>
                    <a:gd name="connsiteY8-732" fmla="*/ 479613 h 1062033"/>
                    <a:gd name="connsiteX9-733" fmla="*/ 4211101 w 4231882"/>
                    <a:gd name="connsiteY9-734" fmla="*/ 707923 h 1062033"/>
                    <a:gd name="connsiteX10-735" fmla="*/ 4065627 w 4231882"/>
                    <a:gd name="connsiteY10-736" fmla="*/ 818756 h 1062033"/>
                    <a:gd name="connsiteX11-737" fmla="*/ 3631709 w 4231882"/>
                    <a:gd name="connsiteY11-738" fmla="*/ 878602 h 1062033"/>
                    <a:gd name="connsiteX12-739" fmla="*/ 1740193 w 4231882"/>
                    <a:gd name="connsiteY12-740" fmla="*/ 857820 h 1062033"/>
                    <a:gd name="connsiteX13-741" fmla="*/ 1592235 w 4231882"/>
                    <a:gd name="connsiteY13-742" fmla="*/ 1062033 h 1062033"/>
                    <a:gd name="connsiteX14-743" fmla="*/ 696077 w 4231882"/>
                    <a:gd name="connsiteY14-744" fmla="*/ 857820 h 1062033"/>
                    <a:gd name="connsiteX15-745" fmla="*/ 142973 w 4231882"/>
                    <a:gd name="connsiteY15-746" fmla="*/ 857820 h 1062033"/>
                    <a:gd name="connsiteX16-747" fmla="*/ 0 w 4231882"/>
                    <a:gd name="connsiteY16-748" fmla="*/ 714847 h 1062033"/>
                    <a:gd name="connsiteX17-749" fmla="*/ 0 w 4231882"/>
                    <a:gd name="connsiteY17-750" fmla="*/ 714850 h 1062033"/>
                    <a:gd name="connsiteX18-751" fmla="*/ 0 w 4231882"/>
                    <a:gd name="connsiteY18-752" fmla="*/ 500395 h 1062033"/>
                    <a:gd name="connsiteX19-753" fmla="*/ 0 w 4231882"/>
                    <a:gd name="connsiteY19-754" fmla="*/ 500395 h 1062033"/>
                    <a:gd name="connsiteX20-755" fmla="*/ 103909 w 4231882"/>
                    <a:gd name="connsiteY20-756" fmla="*/ 198391 h 1062033"/>
                    <a:gd name="connsiteX0-757" fmla="*/ 103909 w 4224954"/>
                    <a:gd name="connsiteY0-758" fmla="*/ 198391 h 1062033"/>
                    <a:gd name="connsiteX1-759" fmla="*/ 267664 w 4224954"/>
                    <a:gd name="connsiteY1-760" fmla="*/ 20782 h 1062033"/>
                    <a:gd name="connsiteX2-761" fmla="*/ 696077 w 4224954"/>
                    <a:gd name="connsiteY2-762" fmla="*/ 0 h 1062033"/>
                    <a:gd name="connsiteX3-763" fmla="*/ 696077 w 4224954"/>
                    <a:gd name="connsiteY3-764" fmla="*/ 0 h 1062033"/>
                    <a:gd name="connsiteX4-765" fmla="*/ 1740193 w 4224954"/>
                    <a:gd name="connsiteY4-766" fmla="*/ 0 h 1062033"/>
                    <a:gd name="connsiteX5-767" fmla="*/ 3839528 w 4224954"/>
                    <a:gd name="connsiteY5-768" fmla="*/ 13854 h 1062033"/>
                    <a:gd name="connsiteX6-769" fmla="*/ 4141828 w 4224954"/>
                    <a:gd name="connsiteY6-770" fmla="*/ 163755 h 1062033"/>
                    <a:gd name="connsiteX7-771" fmla="*/ 4218027 w 4224954"/>
                    <a:gd name="connsiteY7-772" fmla="*/ 431122 h 1062033"/>
                    <a:gd name="connsiteX8-773" fmla="*/ 4224954 w 4224954"/>
                    <a:gd name="connsiteY8-774" fmla="*/ 479613 h 1062033"/>
                    <a:gd name="connsiteX9-775" fmla="*/ 4211101 w 4224954"/>
                    <a:gd name="connsiteY9-776" fmla="*/ 707923 h 1062033"/>
                    <a:gd name="connsiteX10-777" fmla="*/ 4065627 w 4224954"/>
                    <a:gd name="connsiteY10-778" fmla="*/ 818756 h 1062033"/>
                    <a:gd name="connsiteX11-779" fmla="*/ 3631709 w 4224954"/>
                    <a:gd name="connsiteY11-780" fmla="*/ 878602 h 1062033"/>
                    <a:gd name="connsiteX12-781" fmla="*/ 1740193 w 4224954"/>
                    <a:gd name="connsiteY12-782" fmla="*/ 857820 h 1062033"/>
                    <a:gd name="connsiteX13-783" fmla="*/ 1592235 w 4224954"/>
                    <a:gd name="connsiteY13-784" fmla="*/ 1062033 h 1062033"/>
                    <a:gd name="connsiteX14-785" fmla="*/ 696077 w 4224954"/>
                    <a:gd name="connsiteY14-786" fmla="*/ 857820 h 1062033"/>
                    <a:gd name="connsiteX15-787" fmla="*/ 142973 w 4224954"/>
                    <a:gd name="connsiteY15-788" fmla="*/ 857820 h 1062033"/>
                    <a:gd name="connsiteX16-789" fmla="*/ 0 w 4224954"/>
                    <a:gd name="connsiteY16-790" fmla="*/ 714847 h 1062033"/>
                    <a:gd name="connsiteX17-791" fmla="*/ 0 w 4224954"/>
                    <a:gd name="connsiteY17-792" fmla="*/ 714850 h 1062033"/>
                    <a:gd name="connsiteX18-793" fmla="*/ 0 w 4224954"/>
                    <a:gd name="connsiteY18-794" fmla="*/ 500395 h 1062033"/>
                    <a:gd name="connsiteX19-795" fmla="*/ 0 w 4224954"/>
                    <a:gd name="connsiteY19-796" fmla="*/ 500395 h 1062033"/>
                    <a:gd name="connsiteX20-797" fmla="*/ 103909 w 4224954"/>
                    <a:gd name="connsiteY20-798" fmla="*/ 198391 h 1062033"/>
                    <a:gd name="connsiteX0-799" fmla="*/ 103909 w 4224954"/>
                    <a:gd name="connsiteY0-800" fmla="*/ 198391 h 1062033"/>
                    <a:gd name="connsiteX1-801" fmla="*/ 267664 w 4224954"/>
                    <a:gd name="connsiteY1-802" fmla="*/ 20782 h 1062033"/>
                    <a:gd name="connsiteX2-803" fmla="*/ 696077 w 4224954"/>
                    <a:gd name="connsiteY2-804" fmla="*/ 0 h 1062033"/>
                    <a:gd name="connsiteX3-805" fmla="*/ 696077 w 4224954"/>
                    <a:gd name="connsiteY3-806" fmla="*/ 0 h 1062033"/>
                    <a:gd name="connsiteX4-807" fmla="*/ 1740193 w 4224954"/>
                    <a:gd name="connsiteY4-808" fmla="*/ 0 h 1062033"/>
                    <a:gd name="connsiteX5-809" fmla="*/ 3839528 w 4224954"/>
                    <a:gd name="connsiteY5-810" fmla="*/ 13854 h 1062033"/>
                    <a:gd name="connsiteX6-811" fmla="*/ 4141828 w 4224954"/>
                    <a:gd name="connsiteY6-812" fmla="*/ 163755 h 1062033"/>
                    <a:gd name="connsiteX7-813" fmla="*/ 4218027 w 4224954"/>
                    <a:gd name="connsiteY7-814" fmla="*/ 431122 h 1062033"/>
                    <a:gd name="connsiteX8-815" fmla="*/ 4224954 w 4224954"/>
                    <a:gd name="connsiteY8-816" fmla="*/ 479613 h 1062033"/>
                    <a:gd name="connsiteX9-817" fmla="*/ 4211101 w 4224954"/>
                    <a:gd name="connsiteY9-818" fmla="*/ 707923 h 1062033"/>
                    <a:gd name="connsiteX10-819" fmla="*/ 4065627 w 4224954"/>
                    <a:gd name="connsiteY10-820" fmla="*/ 818756 h 1062033"/>
                    <a:gd name="connsiteX11-821" fmla="*/ 3631709 w 4224954"/>
                    <a:gd name="connsiteY11-822" fmla="*/ 878602 h 1062033"/>
                    <a:gd name="connsiteX12-823" fmla="*/ 1740193 w 4224954"/>
                    <a:gd name="connsiteY12-824" fmla="*/ 857820 h 1062033"/>
                    <a:gd name="connsiteX13-825" fmla="*/ 1592235 w 4224954"/>
                    <a:gd name="connsiteY13-826" fmla="*/ 1062033 h 1062033"/>
                    <a:gd name="connsiteX14-827" fmla="*/ 1267858 w 4224954"/>
                    <a:gd name="connsiteY14-828" fmla="*/ 857821 h 1062033"/>
                    <a:gd name="connsiteX15-829" fmla="*/ 142973 w 4224954"/>
                    <a:gd name="connsiteY15-830" fmla="*/ 857820 h 1062033"/>
                    <a:gd name="connsiteX16-831" fmla="*/ 0 w 4224954"/>
                    <a:gd name="connsiteY16-832" fmla="*/ 714847 h 1062033"/>
                    <a:gd name="connsiteX17-833" fmla="*/ 0 w 4224954"/>
                    <a:gd name="connsiteY17-834" fmla="*/ 714850 h 1062033"/>
                    <a:gd name="connsiteX18-835" fmla="*/ 0 w 4224954"/>
                    <a:gd name="connsiteY18-836" fmla="*/ 500395 h 1062033"/>
                    <a:gd name="connsiteX19-837" fmla="*/ 0 w 4224954"/>
                    <a:gd name="connsiteY19-838" fmla="*/ 500395 h 1062033"/>
                    <a:gd name="connsiteX20-839" fmla="*/ 103909 w 4224954"/>
                    <a:gd name="connsiteY20-840" fmla="*/ 198391 h 1062033"/>
                    <a:gd name="connsiteX0-841" fmla="*/ 103909 w 4224954"/>
                    <a:gd name="connsiteY0-842" fmla="*/ 198391 h 1062033"/>
                    <a:gd name="connsiteX1-843" fmla="*/ 267664 w 4224954"/>
                    <a:gd name="connsiteY1-844" fmla="*/ 20782 h 1062033"/>
                    <a:gd name="connsiteX2-845" fmla="*/ 696077 w 4224954"/>
                    <a:gd name="connsiteY2-846" fmla="*/ 0 h 1062033"/>
                    <a:gd name="connsiteX3-847" fmla="*/ 696077 w 4224954"/>
                    <a:gd name="connsiteY3-848" fmla="*/ 0 h 1062033"/>
                    <a:gd name="connsiteX4-849" fmla="*/ 1740193 w 4224954"/>
                    <a:gd name="connsiteY4-850" fmla="*/ 0 h 1062033"/>
                    <a:gd name="connsiteX5-851" fmla="*/ 3839528 w 4224954"/>
                    <a:gd name="connsiteY5-852" fmla="*/ 13854 h 1062033"/>
                    <a:gd name="connsiteX6-853" fmla="*/ 4141828 w 4224954"/>
                    <a:gd name="connsiteY6-854" fmla="*/ 163755 h 1062033"/>
                    <a:gd name="connsiteX7-855" fmla="*/ 4218027 w 4224954"/>
                    <a:gd name="connsiteY7-856" fmla="*/ 431122 h 1062033"/>
                    <a:gd name="connsiteX8-857" fmla="*/ 4224954 w 4224954"/>
                    <a:gd name="connsiteY8-858" fmla="*/ 479613 h 1062033"/>
                    <a:gd name="connsiteX9-859" fmla="*/ 4211101 w 4224954"/>
                    <a:gd name="connsiteY9-860" fmla="*/ 707923 h 1062033"/>
                    <a:gd name="connsiteX10-861" fmla="*/ 4065627 w 4224954"/>
                    <a:gd name="connsiteY10-862" fmla="*/ 818756 h 1062033"/>
                    <a:gd name="connsiteX11-863" fmla="*/ 3631709 w 4224954"/>
                    <a:gd name="connsiteY11-864" fmla="*/ 878602 h 1062033"/>
                    <a:gd name="connsiteX12-865" fmla="*/ 1740193 w 4224954"/>
                    <a:gd name="connsiteY12-866" fmla="*/ 857820 h 1062033"/>
                    <a:gd name="connsiteX13-867" fmla="*/ 1592235 w 4224954"/>
                    <a:gd name="connsiteY13-868" fmla="*/ 1062033 h 1062033"/>
                    <a:gd name="connsiteX14-869" fmla="*/ 1390821 w 4224954"/>
                    <a:gd name="connsiteY14-870" fmla="*/ 857821 h 1062033"/>
                    <a:gd name="connsiteX15-871" fmla="*/ 142973 w 4224954"/>
                    <a:gd name="connsiteY15-872" fmla="*/ 857820 h 1062033"/>
                    <a:gd name="connsiteX16-873" fmla="*/ 0 w 4224954"/>
                    <a:gd name="connsiteY16-874" fmla="*/ 714847 h 1062033"/>
                    <a:gd name="connsiteX17-875" fmla="*/ 0 w 4224954"/>
                    <a:gd name="connsiteY17-876" fmla="*/ 714850 h 1062033"/>
                    <a:gd name="connsiteX18-877" fmla="*/ 0 w 4224954"/>
                    <a:gd name="connsiteY18-878" fmla="*/ 500395 h 1062033"/>
                    <a:gd name="connsiteX19-879" fmla="*/ 0 w 4224954"/>
                    <a:gd name="connsiteY19-880" fmla="*/ 500395 h 1062033"/>
                    <a:gd name="connsiteX20-881" fmla="*/ 103909 w 4224954"/>
                    <a:gd name="connsiteY20-882" fmla="*/ 198391 h 1062033"/>
                    <a:gd name="connsiteX0-883" fmla="*/ 103909 w 4224954"/>
                    <a:gd name="connsiteY0-884" fmla="*/ 198391 h 1062033"/>
                    <a:gd name="connsiteX1-885" fmla="*/ 267664 w 4224954"/>
                    <a:gd name="connsiteY1-886" fmla="*/ 20782 h 1062033"/>
                    <a:gd name="connsiteX2-887" fmla="*/ 696077 w 4224954"/>
                    <a:gd name="connsiteY2-888" fmla="*/ 0 h 1062033"/>
                    <a:gd name="connsiteX3-889" fmla="*/ 696077 w 4224954"/>
                    <a:gd name="connsiteY3-890" fmla="*/ 0 h 1062033"/>
                    <a:gd name="connsiteX4-891" fmla="*/ 1740193 w 4224954"/>
                    <a:gd name="connsiteY4-892" fmla="*/ 0 h 1062033"/>
                    <a:gd name="connsiteX5-893" fmla="*/ 3839528 w 4224954"/>
                    <a:gd name="connsiteY5-894" fmla="*/ 13854 h 1062033"/>
                    <a:gd name="connsiteX6-895" fmla="*/ 4141828 w 4224954"/>
                    <a:gd name="connsiteY6-896" fmla="*/ 163755 h 1062033"/>
                    <a:gd name="connsiteX7-897" fmla="*/ 4218027 w 4224954"/>
                    <a:gd name="connsiteY7-898" fmla="*/ 431122 h 1062033"/>
                    <a:gd name="connsiteX8-899" fmla="*/ 4224954 w 4224954"/>
                    <a:gd name="connsiteY8-900" fmla="*/ 479613 h 1062033"/>
                    <a:gd name="connsiteX9-901" fmla="*/ 4211101 w 4224954"/>
                    <a:gd name="connsiteY9-902" fmla="*/ 707923 h 1062033"/>
                    <a:gd name="connsiteX10-903" fmla="*/ 4065627 w 4224954"/>
                    <a:gd name="connsiteY10-904" fmla="*/ 818756 h 1062033"/>
                    <a:gd name="connsiteX11-905" fmla="*/ 3631709 w 4224954"/>
                    <a:gd name="connsiteY11-906" fmla="*/ 878602 h 1062033"/>
                    <a:gd name="connsiteX12-907" fmla="*/ 1629526 w 4224954"/>
                    <a:gd name="connsiteY12-908" fmla="*/ 838951 h 1062033"/>
                    <a:gd name="connsiteX13-909" fmla="*/ 1592235 w 4224954"/>
                    <a:gd name="connsiteY13-910" fmla="*/ 1062033 h 1062033"/>
                    <a:gd name="connsiteX14-911" fmla="*/ 1390821 w 4224954"/>
                    <a:gd name="connsiteY14-912" fmla="*/ 857821 h 1062033"/>
                    <a:gd name="connsiteX15-913" fmla="*/ 142973 w 4224954"/>
                    <a:gd name="connsiteY15-914" fmla="*/ 857820 h 1062033"/>
                    <a:gd name="connsiteX16-915" fmla="*/ 0 w 4224954"/>
                    <a:gd name="connsiteY16-916" fmla="*/ 714847 h 1062033"/>
                    <a:gd name="connsiteX17-917" fmla="*/ 0 w 4224954"/>
                    <a:gd name="connsiteY17-918" fmla="*/ 714850 h 1062033"/>
                    <a:gd name="connsiteX18-919" fmla="*/ 0 w 4224954"/>
                    <a:gd name="connsiteY18-920" fmla="*/ 500395 h 1062033"/>
                    <a:gd name="connsiteX19-921" fmla="*/ 0 w 4224954"/>
                    <a:gd name="connsiteY19-922" fmla="*/ 500395 h 1062033"/>
                    <a:gd name="connsiteX20-923" fmla="*/ 103909 w 4224954"/>
                    <a:gd name="connsiteY20-924" fmla="*/ 198391 h 10620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</a:cxnLst>
                  <a:rect l="l" t="t" r="r" b="b"/>
                  <a:pathLst>
                    <a:path w="4224954" h="1062033">
                      <a:moveTo>
                        <a:pt x="103909" y="198391"/>
                      </a:moveTo>
                      <a:cubicBezTo>
                        <a:pt x="103909" y="119429"/>
                        <a:pt x="188702" y="20782"/>
                        <a:pt x="267664" y="20782"/>
                      </a:cubicBezTo>
                      <a:lnTo>
                        <a:pt x="696077" y="0"/>
                      </a:lnTo>
                      <a:lnTo>
                        <a:pt x="696077" y="0"/>
                      </a:lnTo>
                      <a:lnTo>
                        <a:pt x="1740193" y="0"/>
                      </a:lnTo>
                      <a:lnTo>
                        <a:pt x="3839528" y="13854"/>
                      </a:lnTo>
                      <a:cubicBezTo>
                        <a:pt x="3918490" y="13854"/>
                        <a:pt x="4141828" y="84793"/>
                        <a:pt x="4141828" y="163755"/>
                      </a:cubicBezTo>
                      <a:lnTo>
                        <a:pt x="4218027" y="431122"/>
                      </a:lnTo>
                      <a:lnTo>
                        <a:pt x="4224954" y="479613"/>
                      </a:lnTo>
                      <a:lnTo>
                        <a:pt x="4211101" y="707923"/>
                      </a:lnTo>
                      <a:lnTo>
                        <a:pt x="4065627" y="818756"/>
                      </a:lnTo>
                      <a:cubicBezTo>
                        <a:pt x="4065627" y="897718"/>
                        <a:pt x="3710671" y="878602"/>
                        <a:pt x="3631709" y="878602"/>
                      </a:cubicBezTo>
                      <a:lnTo>
                        <a:pt x="1629526" y="838951"/>
                      </a:lnTo>
                      <a:lnTo>
                        <a:pt x="1592235" y="1062033"/>
                      </a:lnTo>
                      <a:lnTo>
                        <a:pt x="1390821" y="857821"/>
                      </a:lnTo>
                      <a:lnTo>
                        <a:pt x="142973" y="857820"/>
                      </a:lnTo>
                      <a:cubicBezTo>
                        <a:pt x="64011" y="857820"/>
                        <a:pt x="0" y="793809"/>
                        <a:pt x="0" y="714847"/>
                      </a:cubicBezTo>
                      <a:lnTo>
                        <a:pt x="0" y="714850"/>
                      </a:lnTo>
                      <a:lnTo>
                        <a:pt x="0" y="500395"/>
                      </a:lnTo>
                      <a:lnTo>
                        <a:pt x="0" y="500395"/>
                      </a:lnTo>
                      <a:lnTo>
                        <a:pt x="103909" y="198391"/>
                      </a:lnTo>
                      <a:close/>
                    </a:path>
                  </a:pathLst>
                </a:custGeom>
                <a:noFill/>
                <a:ln>
                  <a:solidFill>
                    <a:srgbClr val="5FC7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36884" name="文本框 3"/>
                <p:cNvSpPr txBox="1"/>
                <p:nvPr/>
              </p:nvSpPr>
              <p:spPr>
                <a:xfrm>
                  <a:off x="1835696" y="2183484"/>
                  <a:ext cx="4852734" cy="5232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每个人都有自己该做的事情。</a:t>
                  </a:r>
                </a:p>
              </p:txBody>
            </p:sp>
          </p:grpSp>
          <p:grpSp>
            <p:nvGrpSpPr>
              <p:cNvPr id="36869" name="组合 9"/>
              <p:cNvGrpSpPr/>
              <p:nvPr/>
            </p:nvGrpSpPr>
            <p:grpSpPr>
              <a:xfrm>
                <a:off x="2653715" y="3812011"/>
                <a:ext cx="4870613" cy="798612"/>
                <a:chOff x="1515282" y="2324189"/>
                <a:chExt cx="4870613" cy="798612"/>
              </a:xfrm>
            </p:grpSpPr>
            <p:sp>
              <p:nvSpPr>
                <p:cNvPr id="11" name="对话气泡: 圆角矩形 2"/>
                <p:cNvSpPr/>
                <p:nvPr/>
              </p:nvSpPr>
              <p:spPr>
                <a:xfrm rot="10800000">
                  <a:off x="1515282" y="2324189"/>
                  <a:ext cx="4870613" cy="798612"/>
                </a:xfrm>
                <a:custGeom>
                  <a:avLst/>
                  <a:gdLst>
                    <a:gd name="connsiteX0" fmla="*/ 0 w 4176464"/>
                    <a:gd name="connsiteY0" fmla="*/ 142973 h 857820"/>
                    <a:gd name="connsiteX1" fmla="*/ 142973 w 4176464"/>
                    <a:gd name="connsiteY1" fmla="*/ 0 h 857820"/>
                    <a:gd name="connsiteX2" fmla="*/ 696077 w 4176464"/>
                    <a:gd name="connsiteY2" fmla="*/ 0 h 857820"/>
                    <a:gd name="connsiteX3" fmla="*/ 696077 w 4176464"/>
                    <a:gd name="connsiteY3" fmla="*/ 0 h 857820"/>
                    <a:gd name="connsiteX4" fmla="*/ 1740193 w 4176464"/>
                    <a:gd name="connsiteY4" fmla="*/ 0 h 857820"/>
                    <a:gd name="connsiteX5" fmla="*/ 4033491 w 4176464"/>
                    <a:gd name="connsiteY5" fmla="*/ 0 h 857820"/>
                    <a:gd name="connsiteX6" fmla="*/ 4176464 w 4176464"/>
                    <a:gd name="connsiteY6" fmla="*/ 142973 h 857820"/>
                    <a:gd name="connsiteX7" fmla="*/ 4176464 w 4176464"/>
                    <a:gd name="connsiteY7" fmla="*/ 500395 h 857820"/>
                    <a:gd name="connsiteX8" fmla="*/ 4176464 w 4176464"/>
                    <a:gd name="connsiteY8" fmla="*/ 500395 h 857820"/>
                    <a:gd name="connsiteX9" fmla="*/ 4176464 w 4176464"/>
                    <a:gd name="connsiteY9" fmla="*/ 714850 h 857820"/>
                    <a:gd name="connsiteX10" fmla="*/ 4176464 w 4176464"/>
                    <a:gd name="connsiteY10" fmla="*/ 714847 h 857820"/>
                    <a:gd name="connsiteX11" fmla="*/ 4033491 w 4176464"/>
                    <a:gd name="connsiteY11" fmla="*/ 857820 h 857820"/>
                    <a:gd name="connsiteX12" fmla="*/ 1740193 w 4176464"/>
                    <a:gd name="connsiteY12" fmla="*/ 857820 h 857820"/>
                    <a:gd name="connsiteX13" fmla="*/ 1592235 w 4176464"/>
                    <a:gd name="connsiteY13" fmla="*/ 1062033 h 857820"/>
                    <a:gd name="connsiteX14" fmla="*/ 696077 w 4176464"/>
                    <a:gd name="connsiteY14" fmla="*/ 857820 h 857820"/>
                    <a:gd name="connsiteX15" fmla="*/ 142973 w 4176464"/>
                    <a:gd name="connsiteY15" fmla="*/ 857820 h 857820"/>
                    <a:gd name="connsiteX16" fmla="*/ 0 w 4176464"/>
                    <a:gd name="connsiteY16" fmla="*/ 714847 h 857820"/>
                    <a:gd name="connsiteX17" fmla="*/ 0 w 4176464"/>
                    <a:gd name="connsiteY17" fmla="*/ 714850 h 857820"/>
                    <a:gd name="connsiteX18" fmla="*/ 0 w 4176464"/>
                    <a:gd name="connsiteY18" fmla="*/ 500395 h 857820"/>
                    <a:gd name="connsiteX19" fmla="*/ 0 w 4176464"/>
                    <a:gd name="connsiteY19" fmla="*/ 500395 h 857820"/>
                    <a:gd name="connsiteX20" fmla="*/ 0 w 4176464"/>
                    <a:gd name="connsiteY20" fmla="*/ 142973 h 857820"/>
                    <a:gd name="connsiteX0-1" fmla="*/ 0 w 4176464"/>
                    <a:gd name="connsiteY0-2" fmla="*/ 142973 h 1062033"/>
                    <a:gd name="connsiteX1-3" fmla="*/ 142973 w 4176464"/>
                    <a:gd name="connsiteY1-4" fmla="*/ 0 h 1062033"/>
                    <a:gd name="connsiteX2-5" fmla="*/ 696077 w 4176464"/>
                    <a:gd name="connsiteY2-6" fmla="*/ 0 h 1062033"/>
                    <a:gd name="connsiteX3-7" fmla="*/ 696077 w 4176464"/>
                    <a:gd name="connsiteY3-8" fmla="*/ 0 h 1062033"/>
                    <a:gd name="connsiteX4-9" fmla="*/ 1740193 w 4176464"/>
                    <a:gd name="connsiteY4-10" fmla="*/ 0 h 1062033"/>
                    <a:gd name="connsiteX5-11" fmla="*/ 3631709 w 4176464"/>
                    <a:gd name="connsiteY5-12" fmla="*/ 13854 h 1062033"/>
                    <a:gd name="connsiteX6-13" fmla="*/ 4176464 w 4176464"/>
                    <a:gd name="connsiteY6-14" fmla="*/ 142973 h 1062033"/>
                    <a:gd name="connsiteX7-15" fmla="*/ 4176464 w 4176464"/>
                    <a:gd name="connsiteY7-16" fmla="*/ 500395 h 1062033"/>
                    <a:gd name="connsiteX8-17" fmla="*/ 4176464 w 4176464"/>
                    <a:gd name="connsiteY8-18" fmla="*/ 500395 h 1062033"/>
                    <a:gd name="connsiteX9-19" fmla="*/ 4176464 w 4176464"/>
                    <a:gd name="connsiteY9-20" fmla="*/ 714850 h 1062033"/>
                    <a:gd name="connsiteX10-21" fmla="*/ 4176464 w 4176464"/>
                    <a:gd name="connsiteY10-22" fmla="*/ 714847 h 1062033"/>
                    <a:gd name="connsiteX11-23" fmla="*/ 4033491 w 4176464"/>
                    <a:gd name="connsiteY11-24" fmla="*/ 857820 h 1062033"/>
                    <a:gd name="connsiteX12-25" fmla="*/ 1740193 w 4176464"/>
                    <a:gd name="connsiteY12-26" fmla="*/ 857820 h 1062033"/>
                    <a:gd name="connsiteX13-27" fmla="*/ 1592235 w 4176464"/>
                    <a:gd name="connsiteY13-28" fmla="*/ 1062033 h 1062033"/>
                    <a:gd name="connsiteX14-29" fmla="*/ 696077 w 4176464"/>
                    <a:gd name="connsiteY14-30" fmla="*/ 857820 h 1062033"/>
                    <a:gd name="connsiteX15-31" fmla="*/ 142973 w 4176464"/>
                    <a:gd name="connsiteY15-32" fmla="*/ 857820 h 1062033"/>
                    <a:gd name="connsiteX16-33" fmla="*/ 0 w 4176464"/>
                    <a:gd name="connsiteY16-34" fmla="*/ 714847 h 1062033"/>
                    <a:gd name="connsiteX17-35" fmla="*/ 0 w 4176464"/>
                    <a:gd name="connsiteY17-36" fmla="*/ 714850 h 1062033"/>
                    <a:gd name="connsiteX18-37" fmla="*/ 0 w 4176464"/>
                    <a:gd name="connsiteY18-38" fmla="*/ 500395 h 1062033"/>
                    <a:gd name="connsiteX19-39" fmla="*/ 0 w 4176464"/>
                    <a:gd name="connsiteY19-40" fmla="*/ 500395 h 1062033"/>
                    <a:gd name="connsiteX20-41" fmla="*/ 0 w 4176464"/>
                    <a:gd name="connsiteY20-42" fmla="*/ 142973 h 1062033"/>
                    <a:gd name="connsiteX0-43" fmla="*/ 0 w 4176464"/>
                    <a:gd name="connsiteY0-44" fmla="*/ 142973 h 1062033"/>
                    <a:gd name="connsiteX1-45" fmla="*/ 142973 w 4176464"/>
                    <a:gd name="connsiteY1-46" fmla="*/ 0 h 1062033"/>
                    <a:gd name="connsiteX2-47" fmla="*/ 696077 w 4176464"/>
                    <a:gd name="connsiteY2-48" fmla="*/ 0 h 1062033"/>
                    <a:gd name="connsiteX3-49" fmla="*/ 696077 w 4176464"/>
                    <a:gd name="connsiteY3-50" fmla="*/ 0 h 1062033"/>
                    <a:gd name="connsiteX4-51" fmla="*/ 1740193 w 4176464"/>
                    <a:gd name="connsiteY4-52" fmla="*/ 0 h 1062033"/>
                    <a:gd name="connsiteX5-53" fmla="*/ 3631709 w 4176464"/>
                    <a:gd name="connsiteY5-54" fmla="*/ 13854 h 1062033"/>
                    <a:gd name="connsiteX6-55" fmla="*/ 4148755 w 4176464"/>
                    <a:gd name="connsiteY6-56" fmla="*/ 253809 h 1062033"/>
                    <a:gd name="connsiteX7-57" fmla="*/ 4176464 w 4176464"/>
                    <a:gd name="connsiteY7-58" fmla="*/ 500395 h 1062033"/>
                    <a:gd name="connsiteX8-59" fmla="*/ 4176464 w 4176464"/>
                    <a:gd name="connsiteY8-60" fmla="*/ 500395 h 1062033"/>
                    <a:gd name="connsiteX9-61" fmla="*/ 4176464 w 4176464"/>
                    <a:gd name="connsiteY9-62" fmla="*/ 714850 h 1062033"/>
                    <a:gd name="connsiteX10-63" fmla="*/ 4176464 w 4176464"/>
                    <a:gd name="connsiteY10-64" fmla="*/ 714847 h 1062033"/>
                    <a:gd name="connsiteX11-65" fmla="*/ 4033491 w 4176464"/>
                    <a:gd name="connsiteY11-66" fmla="*/ 857820 h 1062033"/>
                    <a:gd name="connsiteX12-67" fmla="*/ 1740193 w 4176464"/>
                    <a:gd name="connsiteY12-68" fmla="*/ 857820 h 1062033"/>
                    <a:gd name="connsiteX13-69" fmla="*/ 1592235 w 4176464"/>
                    <a:gd name="connsiteY13-70" fmla="*/ 1062033 h 1062033"/>
                    <a:gd name="connsiteX14-71" fmla="*/ 696077 w 4176464"/>
                    <a:gd name="connsiteY14-72" fmla="*/ 857820 h 1062033"/>
                    <a:gd name="connsiteX15-73" fmla="*/ 142973 w 4176464"/>
                    <a:gd name="connsiteY15-74" fmla="*/ 857820 h 1062033"/>
                    <a:gd name="connsiteX16-75" fmla="*/ 0 w 4176464"/>
                    <a:gd name="connsiteY16-76" fmla="*/ 714847 h 1062033"/>
                    <a:gd name="connsiteX17-77" fmla="*/ 0 w 4176464"/>
                    <a:gd name="connsiteY17-78" fmla="*/ 714850 h 1062033"/>
                    <a:gd name="connsiteX18-79" fmla="*/ 0 w 4176464"/>
                    <a:gd name="connsiteY18-80" fmla="*/ 500395 h 1062033"/>
                    <a:gd name="connsiteX19-81" fmla="*/ 0 w 4176464"/>
                    <a:gd name="connsiteY19-82" fmla="*/ 500395 h 1062033"/>
                    <a:gd name="connsiteX20-83" fmla="*/ 0 w 4176464"/>
                    <a:gd name="connsiteY20-84" fmla="*/ 142973 h 1062033"/>
                    <a:gd name="connsiteX0-85" fmla="*/ 0 w 4176464"/>
                    <a:gd name="connsiteY0-86" fmla="*/ 142973 h 1062033"/>
                    <a:gd name="connsiteX1-87" fmla="*/ 142973 w 4176464"/>
                    <a:gd name="connsiteY1-88" fmla="*/ 0 h 1062033"/>
                    <a:gd name="connsiteX2-89" fmla="*/ 696077 w 4176464"/>
                    <a:gd name="connsiteY2-90" fmla="*/ 0 h 1062033"/>
                    <a:gd name="connsiteX3-91" fmla="*/ 696077 w 4176464"/>
                    <a:gd name="connsiteY3-92" fmla="*/ 0 h 1062033"/>
                    <a:gd name="connsiteX4-93" fmla="*/ 1740193 w 4176464"/>
                    <a:gd name="connsiteY4-94" fmla="*/ 0 h 1062033"/>
                    <a:gd name="connsiteX5-95" fmla="*/ 3631709 w 4176464"/>
                    <a:gd name="connsiteY5-96" fmla="*/ 13854 h 1062033"/>
                    <a:gd name="connsiteX6-97" fmla="*/ 4148755 w 4176464"/>
                    <a:gd name="connsiteY6-98" fmla="*/ 253809 h 1062033"/>
                    <a:gd name="connsiteX7-99" fmla="*/ 4176464 w 4176464"/>
                    <a:gd name="connsiteY7-100" fmla="*/ 500395 h 1062033"/>
                    <a:gd name="connsiteX8-101" fmla="*/ 4176464 w 4176464"/>
                    <a:gd name="connsiteY8-102" fmla="*/ 500395 h 1062033"/>
                    <a:gd name="connsiteX9-103" fmla="*/ 4176464 w 4176464"/>
                    <a:gd name="connsiteY9-104" fmla="*/ 714850 h 1062033"/>
                    <a:gd name="connsiteX10-105" fmla="*/ 4176464 w 4176464"/>
                    <a:gd name="connsiteY10-106" fmla="*/ 714847 h 1062033"/>
                    <a:gd name="connsiteX11-107" fmla="*/ 3631709 w 4176464"/>
                    <a:gd name="connsiteY11-108" fmla="*/ 878602 h 1062033"/>
                    <a:gd name="connsiteX12-109" fmla="*/ 1740193 w 4176464"/>
                    <a:gd name="connsiteY12-110" fmla="*/ 857820 h 1062033"/>
                    <a:gd name="connsiteX13-111" fmla="*/ 1592235 w 4176464"/>
                    <a:gd name="connsiteY13-112" fmla="*/ 1062033 h 1062033"/>
                    <a:gd name="connsiteX14-113" fmla="*/ 696077 w 4176464"/>
                    <a:gd name="connsiteY14-114" fmla="*/ 857820 h 1062033"/>
                    <a:gd name="connsiteX15-115" fmla="*/ 142973 w 4176464"/>
                    <a:gd name="connsiteY15-116" fmla="*/ 857820 h 1062033"/>
                    <a:gd name="connsiteX16-117" fmla="*/ 0 w 4176464"/>
                    <a:gd name="connsiteY16-118" fmla="*/ 714847 h 1062033"/>
                    <a:gd name="connsiteX17-119" fmla="*/ 0 w 4176464"/>
                    <a:gd name="connsiteY17-120" fmla="*/ 714850 h 1062033"/>
                    <a:gd name="connsiteX18-121" fmla="*/ 0 w 4176464"/>
                    <a:gd name="connsiteY18-122" fmla="*/ 500395 h 1062033"/>
                    <a:gd name="connsiteX19-123" fmla="*/ 0 w 4176464"/>
                    <a:gd name="connsiteY19-124" fmla="*/ 500395 h 1062033"/>
                    <a:gd name="connsiteX20-125" fmla="*/ 0 w 4176464"/>
                    <a:gd name="connsiteY20-126" fmla="*/ 142973 h 1062033"/>
                    <a:gd name="connsiteX0-127" fmla="*/ 0 w 4176464"/>
                    <a:gd name="connsiteY0-128" fmla="*/ 142973 h 1062033"/>
                    <a:gd name="connsiteX1-129" fmla="*/ 142973 w 4176464"/>
                    <a:gd name="connsiteY1-130" fmla="*/ 0 h 1062033"/>
                    <a:gd name="connsiteX2-131" fmla="*/ 696077 w 4176464"/>
                    <a:gd name="connsiteY2-132" fmla="*/ 0 h 1062033"/>
                    <a:gd name="connsiteX3-133" fmla="*/ 696077 w 4176464"/>
                    <a:gd name="connsiteY3-134" fmla="*/ 0 h 1062033"/>
                    <a:gd name="connsiteX4-135" fmla="*/ 1740193 w 4176464"/>
                    <a:gd name="connsiteY4-136" fmla="*/ 0 h 1062033"/>
                    <a:gd name="connsiteX5-137" fmla="*/ 3631709 w 4176464"/>
                    <a:gd name="connsiteY5-138" fmla="*/ 13854 h 1062033"/>
                    <a:gd name="connsiteX6-139" fmla="*/ 4148755 w 4176464"/>
                    <a:gd name="connsiteY6-140" fmla="*/ 253809 h 1062033"/>
                    <a:gd name="connsiteX7-141" fmla="*/ 4176464 w 4176464"/>
                    <a:gd name="connsiteY7-142" fmla="*/ 500395 h 1062033"/>
                    <a:gd name="connsiteX8-143" fmla="*/ 4176464 w 4176464"/>
                    <a:gd name="connsiteY8-144" fmla="*/ 500395 h 1062033"/>
                    <a:gd name="connsiteX9-145" fmla="*/ 4176464 w 4176464"/>
                    <a:gd name="connsiteY9-146" fmla="*/ 714850 h 1062033"/>
                    <a:gd name="connsiteX10-147" fmla="*/ 4044846 w 4176464"/>
                    <a:gd name="connsiteY10-148" fmla="*/ 756410 h 1062033"/>
                    <a:gd name="connsiteX11-149" fmla="*/ 3631709 w 4176464"/>
                    <a:gd name="connsiteY11-150" fmla="*/ 878602 h 1062033"/>
                    <a:gd name="connsiteX12-151" fmla="*/ 1740193 w 4176464"/>
                    <a:gd name="connsiteY12-152" fmla="*/ 857820 h 1062033"/>
                    <a:gd name="connsiteX13-153" fmla="*/ 1592235 w 4176464"/>
                    <a:gd name="connsiteY13-154" fmla="*/ 1062033 h 1062033"/>
                    <a:gd name="connsiteX14-155" fmla="*/ 696077 w 4176464"/>
                    <a:gd name="connsiteY14-156" fmla="*/ 857820 h 1062033"/>
                    <a:gd name="connsiteX15-157" fmla="*/ 142973 w 4176464"/>
                    <a:gd name="connsiteY15-158" fmla="*/ 857820 h 1062033"/>
                    <a:gd name="connsiteX16-159" fmla="*/ 0 w 4176464"/>
                    <a:gd name="connsiteY16-160" fmla="*/ 714847 h 1062033"/>
                    <a:gd name="connsiteX17-161" fmla="*/ 0 w 4176464"/>
                    <a:gd name="connsiteY17-162" fmla="*/ 714850 h 1062033"/>
                    <a:gd name="connsiteX18-163" fmla="*/ 0 w 4176464"/>
                    <a:gd name="connsiteY18-164" fmla="*/ 500395 h 1062033"/>
                    <a:gd name="connsiteX19-165" fmla="*/ 0 w 4176464"/>
                    <a:gd name="connsiteY19-166" fmla="*/ 500395 h 1062033"/>
                    <a:gd name="connsiteX20-167" fmla="*/ 0 w 4176464"/>
                    <a:gd name="connsiteY20-168" fmla="*/ 142973 h 1062033"/>
                    <a:gd name="connsiteX0-169" fmla="*/ 0 w 4176464"/>
                    <a:gd name="connsiteY0-170" fmla="*/ 142973 h 1062033"/>
                    <a:gd name="connsiteX1-171" fmla="*/ 142973 w 4176464"/>
                    <a:gd name="connsiteY1-172" fmla="*/ 0 h 1062033"/>
                    <a:gd name="connsiteX2-173" fmla="*/ 696077 w 4176464"/>
                    <a:gd name="connsiteY2-174" fmla="*/ 0 h 1062033"/>
                    <a:gd name="connsiteX3-175" fmla="*/ 696077 w 4176464"/>
                    <a:gd name="connsiteY3-176" fmla="*/ 0 h 1062033"/>
                    <a:gd name="connsiteX4-177" fmla="*/ 1740193 w 4176464"/>
                    <a:gd name="connsiteY4-178" fmla="*/ 0 h 1062033"/>
                    <a:gd name="connsiteX5-179" fmla="*/ 3631709 w 4176464"/>
                    <a:gd name="connsiteY5-180" fmla="*/ 13854 h 1062033"/>
                    <a:gd name="connsiteX6-181" fmla="*/ 4148755 w 4176464"/>
                    <a:gd name="connsiteY6-182" fmla="*/ 253809 h 1062033"/>
                    <a:gd name="connsiteX7-183" fmla="*/ 4176464 w 4176464"/>
                    <a:gd name="connsiteY7-184" fmla="*/ 500395 h 1062033"/>
                    <a:gd name="connsiteX8-185" fmla="*/ 4176464 w 4176464"/>
                    <a:gd name="connsiteY8-186" fmla="*/ 500395 h 1062033"/>
                    <a:gd name="connsiteX9-187" fmla="*/ 4114119 w 4176464"/>
                    <a:gd name="connsiteY9-188" fmla="*/ 756414 h 1062033"/>
                    <a:gd name="connsiteX10-189" fmla="*/ 4044846 w 4176464"/>
                    <a:gd name="connsiteY10-190" fmla="*/ 756410 h 1062033"/>
                    <a:gd name="connsiteX11-191" fmla="*/ 3631709 w 4176464"/>
                    <a:gd name="connsiteY11-192" fmla="*/ 878602 h 1062033"/>
                    <a:gd name="connsiteX12-193" fmla="*/ 1740193 w 4176464"/>
                    <a:gd name="connsiteY12-194" fmla="*/ 857820 h 1062033"/>
                    <a:gd name="connsiteX13-195" fmla="*/ 1592235 w 4176464"/>
                    <a:gd name="connsiteY13-196" fmla="*/ 1062033 h 1062033"/>
                    <a:gd name="connsiteX14-197" fmla="*/ 696077 w 4176464"/>
                    <a:gd name="connsiteY14-198" fmla="*/ 857820 h 1062033"/>
                    <a:gd name="connsiteX15-199" fmla="*/ 142973 w 4176464"/>
                    <a:gd name="connsiteY15-200" fmla="*/ 857820 h 1062033"/>
                    <a:gd name="connsiteX16-201" fmla="*/ 0 w 4176464"/>
                    <a:gd name="connsiteY16-202" fmla="*/ 714847 h 1062033"/>
                    <a:gd name="connsiteX17-203" fmla="*/ 0 w 4176464"/>
                    <a:gd name="connsiteY17-204" fmla="*/ 714850 h 1062033"/>
                    <a:gd name="connsiteX18-205" fmla="*/ 0 w 4176464"/>
                    <a:gd name="connsiteY18-206" fmla="*/ 500395 h 1062033"/>
                    <a:gd name="connsiteX19-207" fmla="*/ 0 w 4176464"/>
                    <a:gd name="connsiteY19-208" fmla="*/ 500395 h 1062033"/>
                    <a:gd name="connsiteX20-209" fmla="*/ 0 w 4176464"/>
                    <a:gd name="connsiteY20-210" fmla="*/ 142973 h 1062033"/>
                    <a:gd name="connsiteX0-211" fmla="*/ 0 w 4176464"/>
                    <a:gd name="connsiteY0-212" fmla="*/ 142973 h 1062033"/>
                    <a:gd name="connsiteX1-213" fmla="*/ 142973 w 4176464"/>
                    <a:gd name="connsiteY1-214" fmla="*/ 0 h 1062033"/>
                    <a:gd name="connsiteX2-215" fmla="*/ 696077 w 4176464"/>
                    <a:gd name="connsiteY2-216" fmla="*/ 0 h 1062033"/>
                    <a:gd name="connsiteX3-217" fmla="*/ 696077 w 4176464"/>
                    <a:gd name="connsiteY3-218" fmla="*/ 0 h 1062033"/>
                    <a:gd name="connsiteX4-219" fmla="*/ 1740193 w 4176464"/>
                    <a:gd name="connsiteY4-220" fmla="*/ 0 h 1062033"/>
                    <a:gd name="connsiteX5-221" fmla="*/ 3631709 w 4176464"/>
                    <a:gd name="connsiteY5-222" fmla="*/ 13854 h 1062033"/>
                    <a:gd name="connsiteX6-223" fmla="*/ 4093337 w 4176464"/>
                    <a:gd name="connsiteY6-224" fmla="*/ 191464 h 1062033"/>
                    <a:gd name="connsiteX7-225" fmla="*/ 4176464 w 4176464"/>
                    <a:gd name="connsiteY7-226" fmla="*/ 500395 h 1062033"/>
                    <a:gd name="connsiteX8-227" fmla="*/ 4176464 w 4176464"/>
                    <a:gd name="connsiteY8-228" fmla="*/ 500395 h 1062033"/>
                    <a:gd name="connsiteX9-229" fmla="*/ 4114119 w 4176464"/>
                    <a:gd name="connsiteY9-230" fmla="*/ 756414 h 1062033"/>
                    <a:gd name="connsiteX10-231" fmla="*/ 4044846 w 4176464"/>
                    <a:gd name="connsiteY10-232" fmla="*/ 756410 h 1062033"/>
                    <a:gd name="connsiteX11-233" fmla="*/ 3631709 w 4176464"/>
                    <a:gd name="connsiteY11-234" fmla="*/ 878602 h 1062033"/>
                    <a:gd name="connsiteX12-235" fmla="*/ 1740193 w 4176464"/>
                    <a:gd name="connsiteY12-236" fmla="*/ 857820 h 1062033"/>
                    <a:gd name="connsiteX13-237" fmla="*/ 1592235 w 4176464"/>
                    <a:gd name="connsiteY13-238" fmla="*/ 1062033 h 1062033"/>
                    <a:gd name="connsiteX14-239" fmla="*/ 696077 w 4176464"/>
                    <a:gd name="connsiteY14-240" fmla="*/ 857820 h 1062033"/>
                    <a:gd name="connsiteX15-241" fmla="*/ 142973 w 4176464"/>
                    <a:gd name="connsiteY15-242" fmla="*/ 857820 h 1062033"/>
                    <a:gd name="connsiteX16-243" fmla="*/ 0 w 4176464"/>
                    <a:gd name="connsiteY16-244" fmla="*/ 714847 h 1062033"/>
                    <a:gd name="connsiteX17-245" fmla="*/ 0 w 4176464"/>
                    <a:gd name="connsiteY17-246" fmla="*/ 714850 h 1062033"/>
                    <a:gd name="connsiteX18-247" fmla="*/ 0 w 4176464"/>
                    <a:gd name="connsiteY18-248" fmla="*/ 500395 h 1062033"/>
                    <a:gd name="connsiteX19-249" fmla="*/ 0 w 4176464"/>
                    <a:gd name="connsiteY19-250" fmla="*/ 500395 h 1062033"/>
                    <a:gd name="connsiteX20-251" fmla="*/ 0 w 4176464"/>
                    <a:gd name="connsiteY20-252" fmla="*/ 142973 h 1062033"/>
                    <a:gd name="connsiteX0-253" fmla="*/ 0 w 4176464"/>
                    <a:gd name="connsiteY0-254" fmla="*/ 163755 h 1082815"/>
                    <a:gd name="connsiteX1-255" fmla="*/ 523973 w 4176464"/>
                    <a:gd name="connsiteY1-256" fmla="*/ 0 h 1082815"/>
                    <a:gd name="connsiteX2-257" fmla="*/ 696077 w 4176464"/>
                    <a:gd name="connsiteY2-258" fmla="*/ 20782 h 1082815"/>
                    <a:gd name="connsiteX3-259" fmla="*/ 696077 w 4176464"/>
                    <a:gd name="connsiteY3-260" fmla="*/ 20782 h 1082815"/>
                    <a:gd name="connsiteX4-261" fmla="*/ 1740193 w 4176464"/>
                    <a:gd name="connsiteY4-262" fmla="*/ 20782 h 1082815"/>
                    <a:gd name="connsiteX5-263" fmla="*/ 3631709 w 4176464"/>
                    <a:gd name="connsiteY5-264" fmla="*/ 34636 h 1082815"/>
                    <a:gd name="connsiteX6-265" fmla="*/ 4093337 w 4176464"/>
                    <a:gd name="connsiteY6-266" fmla="*/ 212246 h 1082815"/>
                    <a:gd name="connsiteX7-267" fmla="*/ 4176464 w 4176464"/>
                    <a:gd name="connsiteY7-268" fmla="*/ 521177 h 1082815"/>
                    <a:gd name="connsiteX8-269" fmla="*/ 4176464 w 4176464"/>
                    <a:gd name="connsiteY8-270" fmla="*/ 521177 h 1082815"/>
                    <a:gd name="connsiteX9-271" fmla="*/ 4114119 w 4176464"/>
                    <a:gd name="connsiteY9-272" fmla="*/ 777196 h 1082815"/>
                    <a:gd name="connsiteX10-273" fmla="*/ 4044846 w 4176464"/>
                    <a:gd name="connsiteY10-274" fmla="*/ 777192 h 1082815"/>
                    <a:gd name="connsiteX11-275" fmla="*/ 3631709 w 4176464"/>
                    <a:gd name="connsiteY11-276" fmla="*/ 899384 h 1082815"/>
                    <a:gd name="connsiteX12-277" fmla="*/ 1740193 w 4176464"/>
                    <a:gd name="connsiteY12-278" fmla="*/ 878602 h 1082815"/>
                    <a:gd name="connsiteX13-279" fmla="*/ 1592235 w 4176464"/>
                    <a:gd name="connsiteY13-280" fmla="*/ 1082815 h 1082815"/>
                    <a:gd name="connsiteX14-281" fmla="*/ 696077 w 4176464"/>
                    <a:gd name="connsiteY14-282" fmla="*/ 878602 h 1082815"/>
                    <a:gd name="connsiteX15-283" fmla="*/ 142973 w 4176464"/>
                    <a:gd name="connsiteY15-284" fmla="*/ 878602 h 1082815"/>
                    <a:gd name="connsiteX16-285" fmla="*/ 0 w 4176464"/>
                    <a:gd name="connsiteY16-286" fmla="*/ 735629 h 1082815"/>
                    <a:gd name="connsiteX17-287" fmla="*/ 0 w 4176464"/>
                    <a:gd name="connsiteY17-288" fmla="*/ 735632 h 1082815"/>
                    <a:gd name="connsiteX18-289" fmla="*/ 0 w 4176464"/>
                    <a:gd name="connsiteY18-290" fmla="*/ 521177 h 1082815"/>
                    <a:gd name="connsiteX19-291" fmla="*/ 0 w 4176464"/>
                    <a:gd name="connsiteY19-292" fmla="*/ 521177 h 1082815"/>
                    <a:gd name="connsiteX20-293" fmla="*/ 0 w 4176464"/>
                    <a:gd name="connsiteY20-294" fmla="*/ 163755 h 1082815"/>
                    <a:gd name="connsiteX0-295" fmla="*/ 103909 w 4176464"/>
                    <a:gd name="connsiteY0-296" fmla="*/ 219173 h 1082815"/>
                    <a:gd name="connsiteX1-297" fmla="*/ 523973 w 4176464"/>
                    <a:gd name="connsiteY1-298" fmla="*/ 0 h 1082815"/>
                    <a:gd name="connsiteX2-299" fmla="*/ 696077 w 4176464"/>
                    <a:gd name="connsiteY2-300" fmla="*/ 20782 h 1082815"/>
                    <a:gd name="connsiteX3-301" fmla="*/ 696077 w 4176464"/>
                    <a:gd name="connsiteY3-302" fmla="*/ 20782 h 1082815"/>
                    <a:gd name="connsiteX4-303" fmla="*/ 1740193 w 4176464"/>
                    <a:gd name="connsiteY4-304" fmla="*/ 20782 h 1082815"/>
                    <a:gd name="connsiteX5-305" fmla="*/ 3631709 w 4176464"/>
                    <a:gd name="connsiteY5-306" fmla="*/ 34636 h 1082815"/>
                    <a:gd name="connsiteX6-307" fmla="*/ 4093337 w 4176464"/>
                    <a:gd name="connsiteY6-308" fmla="*/ 212246 h 1082815"/>
                    <a:gd name="connsiteX7-309" fmla="*/ 4176464 w 4176464"/>
                    <a:gd name="connsiteY7-310" fmla="*/ 521177 h 1082815"/>
                    <a:gd name="connsiteX8-311" fmla="*/ 4176464 w 4176464"/>
                    <a:gd name="connsiteY8-312" fmla="*/ 521177 h 1082815"/>
                    <a:gd name="connsiteX9-313" fmla="*/ 4114119 w 4176464"/>
                    <a:gd name="connsiteY9-314" fmla="*/ 777196 h 1082815"/>
                    <a:gd name="connsiteX10-315" fmla="*/ 4044846 w 4176464"/>
                    <a:gd name="connsiteY10-316" fmla="*/ 777192 h 1082815"/>
                    <a:gd name="connsiteX11-317" fmla="*/ 3631709 w 4176464"/>
                    <a:gd name="connsiteY11-318" fmla="*/ 899384 h 1082815"/>
                    <a:gd name="connsiteX12-319" fmla="*/ 1740193 w 4176464"/>
                    <a:gd name="connsiteY12-320" fmla="*/ 878602 h 1082815"/>
                    <a:gd name="connsiteX13-321" fmla="*/ 1592235 w 4176464"/>
                    <a:gd name="connsiteY13-322" fmla="*/ 1082815 h 1082815"/>
                    <a:gd name="connsiteX14-323" fmla="*/ 696077 w 4176464"/>
                    <a:gd name="connsiteY14-324" fmla="*/ 878602 h 1082815"/>
                    <a:gd name="connsiteX15-325" fmla="*/ 142973 w 4176464"/>
                    <a:gd name="connsiteY15-326" fmla="*/ 878602 h 1082815"/>
                    <a:gd name="connsiteX16-327" fmla="*/ 0 w 4176464"/>
                    <a:gd name="connsiteY16-328" fmla="*/ 735629 h 1082815"/>
                    <a:gd name="connsiteX17-329" fmla="*/ 0 w 4176464"/>
                    <a:gd name="connsiteY17-330" fmla="*/ 735632 h 1082815"/>
                    <a:gd name="connsiteX18-331" fmla="*/ 0 w 4176464"/>
                    <a:gd name="connsiteY18-332" fmla="*/ 521177 h 1082815"/>
                    <a:gd name="connsiteX19-333" fmla="*/ 0 w 4176464"/>
                    <a:gd name="connsiteY19-334" fmla="*/ 521177 h 1082815"/>
                    <a:gd name="connsiteX20-335" fmla="*/ 103909 w 4176464"/>
                    <a:gd name="connsiteY20-336" fmla="*/ 219173 h 1082815"/>
                    <a:gd name="connsiteX0-337" fmla="*/ 103909 w 4176464"/>
                    <a:gd name="connsiteY0-338" fmla="*/ 198391 h 1062033"/>
                    <a:gd name="connsiteX1-339" fmla="*/ 267664 w 4176464"/>
                    <a:gd name="connsiteY1-340" fmla="*/ 20782 h 1062033"/>
                    <a:gd name="connsiteX2-341" fmla="*/ 696077 w 4176464"/>
                    <a:gd name="connsiteY2-342" fmla="*/ 0 h 1062033"/>
                    <a:gd name="connsiteX3-343" fmla="*/ 696077 w 4176464"/>
                    <a:gd name="connsiteY3-344" fmla="*/ 0 h 1062033"/>
                    <a:gd name="connsiteX4-345" fmla="*/ 1740193 w 4176464"/>
                    <a:gd name="connsiteY4-346" fmla="*/ 0 h 1062033"/>
                    <a:gd name="connsiteX5-347" fmla="*/ 3631709 w 4176464"/>
                    <a:gd name="connsiteY5-348" fmla="*/ 13854 h 1062033"/>
                    <a:gd name="connsiteX6-349" fmla="*/ 4093337 w 4176464"/>
                    <a:gd name="connsiteY6-350" fmla="*/ 191464 h 1062033"/>
                    <a:gd name="connsiteX7-351" fmla="*/ 4176464 w 4176464"/>
                    <a:gd name="connsiteY7-352" fmla="*/ 500395 h 1062033"/>
                    <a:gd name="connsiteX8-353" fmla="*/ 4176464 w 4176464"/>
                    <a:gd name="connsiteY8-354" fmla="*/ 500395 h 1062033"/>
                    <a:gd name="connsiteX9-355" fmla="*/ 4114119 w 4176464"/>
                    <a:gd name="connsiteY9-356" fmla="*/ 756414 h 1062033"/>
                    <a:gd name="connsiteX10-357" fmla="*/ 4044846 w 4176464"/>
                    <a:gd name="connsiteY10-358" fmla="*/ 756410 h 1062033"/>
                    <a:gd name="connsiteX11-359" fmla="*/ 3631709 w 4176464"/>
                    <a:gd name="connsiteY11-360" fmla="*/ 878602 h 1062033"/>
                    <a:gd name="connsiteX12-361" fmla="*/ 1740193 w 4176464"/>
                    <a:gd name="connsiteY12-362" fmla="*/ 857820 h 1062033"/>
                    <a:gd name="connsiteX13-363" fmla="*/ 1592235 w 4176464"/>
                    <a:gd name="connsiteY13-364" fmla="*/ 1062033 h 1062033"/>
                    <a:gd name="connsiteX14-365" fmla="*/ 696077 w 4176464"/>
                    <a:gd name="connsiteY14-366" fmla="*/ 857820 h 1062033"/>
                    <a:gd name="connsiteX15-367" fmla="*/ 142973 w 4176464"/>
                    <a:gd name="connsiteY15-368" fmla="*/ 857820 h 1062033"/>
                    <a:gd name="connsiteX16-369" fmla="*/ 0 w 4176464"/>
                    <a:gd name="connsiteY16-370" fmla="*/ 714847 h 1062033"/>
                    <a:gd name="connsiteX17-371" fmla="*/ 0 w 4176464"/>
                    <a:gd name="connsiteY17-372" fmla="*/ 714850 h 1062033"/>
                    <a:gd name="connsiteX18-373" fmla="*/ 0 w 4176464"/>
                    <a:gd name="connsiteY18-374" fmla="*/ 500395 h 1062033"/>
                    <a:gd name="connsiteX19-375" fmla="*/ 0 w 4176464"/>
                    <a:gd name="connsiteY19-376" fmla="*/ 500395 h 1062033"/>
                    <a:gd name="connsiteX20-377" fmla="*/ 103909 w 4176464"/>
                    <a:gd name="connsiteY20-378" fmla="*/ 198391 h 1062033"/>
                    <a:gd name="connsiteX0-379" fmla="*/ 103909 w 4176464"/>
                    <a:gd name="connsiteY0-380" fmla="*/ 198391 h 1062033"/>
                    <a:gd name="connsiteX1-381" fmla="*/ 267664 w 4176464"/>
                    <a:gd name="connsiteY1-382" fmla="*/ 20782 h 1062033"/>
                    <a:gd name="connsiteX2-383" fmla="*/ 696077 w 4176464"/>
                    <a:gd name="connsiteY2-384" fmla="*/ 0 h 1062033"/>
                    <a:gd name="connsiteX3-385" fmla="*/ 696077 w 4176464"/>
                    <a:gd name="connsiteY3-386" fmla="*/ 0 h 1062033"/>
                    <a:gd name="connsiteX4-387" fmla="*/ 1740193 w 4176464"/>
                    <a:gd name="connsiteY4-388" fmla="*/ 0 h 1062033"/>
                    <a:gd name="connsiteX5-389" fmla="*/ 3839528 w 4176464"/>
                    <a:gd name="connsiteY5-390" fmla="*/ 13854 h 1062033"/>
                    <a:gd name="connsiteX6-391" fmla="*/ 4093337 w 4176464"/>
                    <a:gd name="connsiteY6-392" fmla="*/ 191464 h 1062033"/>
                    <a:gd name="connsiteX7-393" fmla="*/ 4176464 w 4176464"/>
                    <a:gd name="connsiteY7-394" fmla="*/ 500395 h 1062033"/>
                    <a:gd name="connsiteX8-395" fmla="*/ 4176464 w 4176464"/>
                    <a:gd name="connsiteY8-396" fmla="*/ 500395 h 1062033"/>
                    <a:gd name="connsiteX9-397" fmla="*/ 4114119 w 4176464"/>
                    <a:gd name="connsiteY9-398" fmla="*/ 756414 h 1062033"/>
                    <a:gd name="connsiteX10-399" fmla="*/ 4044846 w 4176464"/>
                    <a:gd name="connsiteY10-400" fmla="*/ 756410 h 1062033"/>
                    <a:gd name="connsiteX11-401" fmla="*/ 3631709 w 4176464"/>
                    <a:gd name="connsiteY11-402" fmla="*/ 878602 h 1062033"/>
                    <a:gd name="connsiteX12-403" fmla="*/ 1740193 w 4176464"/>
                    <a:gd name="connsiteY12-404" fmla="*/ 857820 h 1062033"/>
                    <a:gd name="connsiteX13-405" fmla="*/ 1592235 w 4176464"/>
                    <a:gd name="connsiteY13-406" fmla="*/ 1062033 h 1062033"/>
                    <a:gd name="connsiteX14-407" fmla="*/ 696077 w 4176464"/>
                    <a:gd name="connsiteY14-408" fmla="*/ 857820 h 1062033"/>
                    <a:gd name="connsiteX15-409" fmla="*/ 142973 w 4176464"/>
                    <a:gd name="connsiteY15-410" fmla="*/ 857820 h 1062033"/>
                    <a:gd name="connsiteX16-411" fmla="*/ 0 w 4176464"/>
                    <a:gd name="connsiteY16-412" fmla="*/ 714847 h 1062033"/>
                    <a:gd name="connsiteX17-413" fmla="*/ 0 w 4176464"/>
                    <a:gd name="connsiteY17-414" fmla="*/ 714850 h 1062033"/>
                    <a:gd name="connsiteX18-415" fmla="*/ 0 w 4176464"/>
                    <a:gd name="connsiteY18-416" fmla="*/ 500395 h 1062033"/>
                    <a:gd name="connsiteX19-417" fmla="*/ 0 w 4176464"/>
                    <a:gd name="connsiteY19-418" fmla="*/ 500395 h 1062033"/>
                    <a:gd name="connsiteX20-419" fmla="*/ 103909 w 4176464"/>
                    <a:gd name="connsiteY20-420" fmla="*/ 198391 h 1062033"/>
                    <a:gd name="connsiteX0-421" fmla="*/ 103909 w 4218027"/>
                    <a:gd name="connsiteY0-422" fmla="*/ 198391 h 1062033"/>
                    <a:gd name="connsiteX1-423" fmla="*/ 267664 w 4218027"/>
                    <a:gd name="connsiteY1-424" fmla="*/ 20782 h 1062033"/>
                    <a:gd name="connsiteX2-425" fmla="*/ 696077 w 4218027"/>
                    <a:gd name="connsiteY2-426" fmla="*/ 0 h 1062033"/>
                    <a:gd name="connsiteX3-427" fmla="*/ 696077 w 4218027"/>
                    <a:gd name="connsiteY3-428" fmla="*/ 0 h 1062033"/>
                    <a:gd name="connsiteX4-429" fmla="*/ 1740193 w 4218027"/>
                    <a:gd name="connsiteY4-430" fmla="*/ 0 h 1062033"/>
                    <a:gd name="connsiteX5-431" fmla="*/ 3839528 w 4218027"/>
                    <a:gd name="connsiteY5-432" fmla="*/ 13854 h 1062033"/>
                    <a:gd name="connsiteX6-433" fmla="*/ 4093337 w 4218027"/>
                    <a:gd name="connsiteY6-434" fmla="*/ 191464 h 1062033"/>
                    <a:gd name="connsiteX7-435" fmla="*/ 4176464 w 4218027"/>
                    <a:gd name="connsiteY7-436" fmla="*/ 500395 h 1062033"/>
                    <a:gd name="connsiteX8-437" fmla="*/ 4218027 w 4218027"/>
                    <a:gd name="connsiteY8-438" fmla="*/ 424195 h 1062033"/>
                    <a:gd name="connsiteX9-439" fmla="*/ 4114119 w 4218027"/>
                    <a:gd name="connsiteY9-440" fmla="*/ 756414 h 1062033"/>
                    <a:gd name="connsiteX10-441" fmla="*/ 4044846 w 4218027"/>
                    <a:gd name="connsiteY10-442" fmla="*/ 756410 h 1062033"/>
                    <a:gd name="connsiteX11-443" fmla="*/ 3631709 w 4218027"/>
                    <a:gd name="connsiteY11-444" fmla="*/ 878602 h 1062033"/>
                    <a:gd name="connsiteX12-445" fmla="*/ 1740193 w 4218027"/>
                    <a:gd name="connsiteY12-446" fmla="*/ 857820 h 1062033"/>
                    <a:gd name="connsiteX13-447" fmla="*/ 1592235 w 4218027"/>
                    <a:gd name="connsiteY13-448" fmla="*/ 1062033 h 1062033"/>
                    <a:gd name="connsiteX14-449" fmla="*/ 696077 w 4218027"/>
                    <a:gd name="connsiteY14-450" fmla="*/ 857820 h 1062033"/>
                    <a:gd name="connsiteX15-451" fmla="*/ 142973 w 4218027"/>
                    <a:gd name="connsiteY15-452" fmla="*/ 857820 h 1062033"/>
                    <a:gd name="connsiteX16-453" fmla="*/ 0 w 4218027"/>
                    <a:gd name="connsiteY16-454" fmla="*/ 714847 h 1062033"/>
                    <a:gd name="connsiteX17-455" fmla="*/ 0 w 4218027"/>
                    <a:gd name="connsiteY17-456" fmla="*/ 714850 h 1062033"/>
                    <a:gd name="connsiteX18-457" fmla="*/ 0 w 4218027"/>
                    <a:gd name="connsiteY18-458" fmla="*/ 500395 h 1062033"/>
                    <a:gd name="connsiteX19-459" fmla="*/ 0 w 4218027"/>
                    <a:gd name="connsiteY19-460" fmla="*/ 500395 h 1062033"/>
                    <a:gd name="connsiteX20-461" fmla="*/ 103909 w 4218027"/>
                    <a:gd name="connsiteY20-462" fmla="*/ 198391 h 1062033"/>
                    <a:gd name="connsiteX0-463" fmla="*/ 103909 w 4218027"/>
                    <a:gd name="connsiteY0-464" fmla="*/ 198391 h 1062033"/>
                    <a:gd name="connsiteX1-465" fmla="*/ 267664 w 4218027"/>
                    <a:gd name="connsiteY1-466" fmla="*/ 20782 h 1062033"/>
                    <a:gd name="connsiteX2-467" fmla="*/ 696077 w 4218027"/>
                    <a:gd name="connsiteY2-468" fmla="*/ 0 h 1062033"/>
                    <a:gd name="connsiteX3-469" fmla="*/ 696077 w 4218027"/>
                    <a:gd name="connsiteY3-470" fmla="*/ 0 h 1062033"/>
                    <a:gd name="connsiteX4-471" fmla="*/ 1740193 w 4218027"/>
                    <a:gd name="connsiteY4-472" fmla="*/ 0 h 1062033"/>
                    <a:gd name="connsiteX5-473" fmla="*/ 3839528 w 4218027"/>
                    <a:gd name="connsiteY5-474" fmla="*/ 13854 h 1062033"/>
                    <a:gd name="connsiteX6-475" fmla="*/ 4141828 w 4218027"/>
                    <a:gd name="connsiteY6-476" fmla="*/ 163755 h 1062033"/>
                    <a:gd name="connsiteX7-477" fmla="*/ 4176464 w 4218027"/>
                    <a:gd name="connsiteY7-478" fmla="*/ 500395 h 1062033"/>
                    <a:gd name="connsiteX8-479" fmla="*/ 4218027 w 4218027"/>
                    <a:gd name="connsiteY8-480" fmla="*/ 424195 h 1062033"/>
                    <a:gd name="connsiteX9-481" fmla="*/ 4114119 w 4218027"/>
                    <a:gd name="connsiteY9-482" fmla="*/ 756414 h 1062033"/>
                    <a:gd name="connsiteX10-483" fmla="*/ 4044846 w 4218027"/>
                    <a:gd name="connsiteY10-484" fmla="*/ 756410 h 1062033"/>
                    <a:gd name="connsiteX11-485" fmla="*/ 3631709 w 4218027"/>
                    <a:gd name="connsiteY11-486" fmla="*/ 878602 h 1062033"/>
                    <a:gd name="connsiteX12-487" fmla="*/ 1740193 w 4218027"/>
                    <a:gd name="connsiteY12-488" fmla="*/ 857820 h 1062033"/>
                    <a:gd name="connsiteX13-489" fmla="*/ 1592235 w 4218027"/>
                    <a:gd name="connsiteY13-490" fmla="*/ 1062033 h 1062033"/>
                    <a:gd name="connsiteX14-491" fmla="*/ 696077 w 4218027"/>
                    <a:gd name="connsiteY14-492" fmla="*/ 857820 h 1062033"/>
                    <a:gd name="connsiteX15-493" fmla="*/ 142973 w 4218027"/>
                    <a:gd name="connsiteY15-494" fmla="*/ 857820 h 1062033"/>
                    <a:gd name="connsiteX16-495" fmla="*/ 0 w 4218027"/>
                    <a:gd name="connsiteY16-496" fmla="*/ 714847 h 1062033"/>
                    <a:gd name="connsiteX17-497" fmla="*/ 0 w 4218027"/>
                    <a:gd name="connsiteY17-498" fmla="*/ 714850 h 1062033"/>
                    <a:gd name="connsiteX18-499" fmla="*/ 0 w 4218027"/>
                    <a:gd name="connsiteY18-500" fmla="*/ 500395 h 1062033"/>
                    <a:gd name="connsiteX19-501" fmla="*/ 0 w 4218027"/>
                    <a:gd name="connsiteY19-502" fmla="*/ 500395 h 1062033"/>
                    <a:gd name="connsiteX20-503" fmla="*/ 103909 w 4218027"/>
                    <a:gd name="connsiteY20-504" fmla="*/ 198391 h 1062033"/>
                    <a:gd name="connsiteX0-505" fmla="*/ 103909 w 4231882"/>
                    <a:gd name="connsiteY0-506" fmla="*/ 198391 h 1062033"/>
                    <a:gd name="connsiteX1-507" fmla="*/ 267664 w 4231882"/>
                    <a:gd name="connsiteY1-508" fmla="*/ 20782 h 1062033"/>
                    <a:gd name="connsiteX2-509" fmla="*/ 696077 w 4231882"/>
                    <a:gd name="connsiteY2-510" fmla="*/ 0 h 1062033"/>
                    <a:gd name="connsiteX3-511" fmla="*/ 696077 w 4231882"/>
                    <a:gd name="connsiteY3-512" fmla="*/ 0 h 1062033"/>
                    <a:gd name="connsiteX4-513" fmla="*/ 1740193 w 4231882"/>
                    <a:gd name="connsiteY4-514" fmla="*/ 0 h 1062033"/>
                    <a:gd name="connsiteX5-515" fmla="*/ 3839528 w 4231882"/>
                    <a:gd name="connsiteY5-516" fmla="*/ 13854 h 1062033"/>
                    <a:gd name="connsiteX6-517" fmla="*/ 4141828 w 4231882"/>
                    <a:gd name="connsiteY6-518" fmla="*/ 163755 h 1062033"/>
                    <a:gd name="connsiteX7-519" fmla="*/ 4231882 w 4231882"/>
                    <a:gd name="connsiteY7-520" fmla="*/ 438050 h 1062033"/>
                    <a:gd name="connsiteX8-521" fmla="*/ 4218027 w 4231882"/>
                    <a:gd name="connsiteY8-522" fmla="*/ 424195 h 1062033"/>
                    <a:gd name="connsiteX9-523" fmla="*/ 4114119 w 4231882"/>
                    <a:gd name="connsiteY9-524" fmla="*/ 756414 h 1062033"/>
                    <a:gd name="connsiteX10-525" fmla="*/ 4044846 w 4231882"/>
                    <a:gd name="connsiteY10-526" fmla="*/ 756410 h 1062033"/>
                    <a:gd name="connsiteX11-527" fmla="*/ 3631709 w 4231882"/>
                    <a:gd name="connsiteY11-528" fmla="*/ 878602 h 1062033"/>
                    <a:gd name="connsiteX12-529" fmla="*/ 1740193 w 4231882"/>
                    <a:gd name="connsiteY12-530" fmla="*/ 857820 h 1062033"/>
                    <a:gd name="connsiteX13-531" fmla="*/ 1592235 w 4231882"/>
                    <a:gd name="connsiteY13-532" fmla="*/ 1062033 h 1062033"/>
                    <a:gd name="connsiteX14-533" fmla="*/ 696077 w 4231882"/>
                    <a:gd name="connsiteY14-534" fmla="*/ 857820 h 1062033"/>
                    <a:gd name="connsiteX15-535" fmla="*/ 142973 w 4231882"/>
                    <a:gd name="connsiteY15-536" fmla="*/ 857820 h 1062033"/>
                    <a:gd name="connsiteX16-537" fmla="*/ 0 w 4231882"/>
                    <a:gd name="connsiteY16-538" fmla="*/ 714847 h 1062033"/>
                    <a:gd name="connsiteX17-539" fmla="*/ 0 w 4231882"/>
                    <a:gd name="connsiteY17-540" fmla="*/ 714850 h 1062033"/>
                    <a:gd name="connsiteX18-541" fmla="*/ 0 w 4231882"/>
                    <a:gd name="connsiteY18-542" fmla="*/ 500395 h 1062033"/>
                    <a:gd name="connsiteX19-543" fmla="*/ 0 w 4231882"/>
                    <a:gd name="connsiteY19-544" fmla="*/ 500395 h 1062033"/>
                    <a:gd name="connsiteX20-545" fmla="*/ 103909 w 4231882"/>
                    <a:gd name="connsiteY20-546" fmla="*/ 198391 h 1062033"/>
                    <a:gd name="connsiteX0-547" fmla="*/ 103909 w 4231882"/>
                    <a:gd name="connsiteY0-548" fmla="*/ 198391 h 1062033"/>
                    <a:gd name="connsiteX1-549" fmla="*/ 267664 w 4231882"/>
                    <a:gd name="connsiteY1-550" fmla="*/ 20782 h 1062033"/>
                    <a:gd name="connsiteX2-551" fmla="*/ 696077 w 4231882"/>
                    <a:gd name="connsiteY2-552" fmla="*/ 0 h 1062033"/>
                    <a:gd name="connsiteX3-553" fmla="*/ 696077 w 4231882"/>
                    <a:gd name="connsiteY3-554" fmla="*/ 0 h 1062033"/>
                    <a:gd name="connsiteX4-555" fmla="*/ 1740193 w 4231882"/>
                    <a:gd name="connsiteY4-556" fmla="*/ 0 h 1062033"/>
                    <a:gd name="connsiteX5-557" fmla="*/ 3839528 w 4231882"/>
                    <a:gd name="connsiteY5-558" fmla="*/ 13854 h 1062033"/>
                    <a:gd name="connsiteX6-559" fmla="*/ 4141828 w 4231882"/>
                    <a:gd name="connsiteY6-560" fmla="*/ 163755 h 1062033"/>
                    <a:gd name="connsiteX7-561" fmla="*/ 4231882 w 4231882"/>
                    <a:gd name="connsiteY7-562" fmla="*/ 438050 h 1062033"/>
                    <a:gd name="connsiteX8-563" fmla="*/ 4218027 w 4231882"/>
                    <a:gd name="connsiteY8-564" fmla="*/ 424195 h 1062033"/>
                    <a:gd name="connsiteX9-565" fmla="*/ 4114119 w 4231882"/>
                    <a:gd name="connsiteY9-566" fmla="*/ 756414 h 1062033"/>
                    <a:gd name="connsiteX10-567" fmla="*/ 4044846 w 4231882"/>
                    <a:gd name="connsiteY10-568" fmla="*/ 797974 h 1062033"/>
                    <a:gd name="connsiteX11-569" fmla="*/ 3631709 w 4231882"/>
                    <a:gd name="connsiteY11-570" fmla="*/ 878602 h 1062033"/>
                    <a:gd name="connsiteX12-571" fmla="*/ 1740193 w 4231882"/>
                    <a:gd name="connsiteY12-572" fmla="*/ 857820 h 1062033"/>
                    <a:gd name="connsiteX13-573" fmla="*/ 1592235 w 4231882"/>
                    <a:gd name="connsiteY13-574" fmla="*/ 1062033 h 1062033"/>
                    <a:gd name="connsiteX14-575" fmla="*/ 696077 w 4231882"/>
                    <a:gd name="connsiteY14-576" fmla="*/ 857820 h 1062033"/>
                    <a:gd name="connsiteX15-577" fmla="*/ 142973 w 4231882"/>
                    <a:gd name="connsiteY15-578" fmla="*/ 857820 h 1062033"/>
                    <a:gd name="connsiteX16-579" fmla="*/ 0 w 4231882"/>
                    <a:gd name="connsiteY16-580" fmla="*/ 714847 h 1062033"/>
                    <a:gd name="connsiteX17-581" fmla="*/ 0 w 4231882"/>
                    <a:gd name="connsiteY17-582" fmla="*/ 714850 h 1062033"/>
                    <a:gd name="connsiteX18-583" fmla="*/ 0 w 4231882"/>
                    <a:gd name="connsiteY18-584" fmla="*/ 500395 h 1062033"/>
                    <a:gd name="connsiteX19-585" fmla="*/ 0 w 4231882"/>
                    <a:gd name="connsiteY19-586" fmla="*/ 500395 h 1062033"/>
                    <a:gd name="connsiteX20-587" fmla="*/ 103909 w 4231882"/>
                    <a:gd name="connsiteY20-588" fmla="*/ 198391 h 1062033"/>
                    <a:gd name="connsiteX0-589" fmla="*/ 103909 w 4231882"/>
                    <a:gd name="connsiteY0-590" fmla="*/ 198391 h 1062033"/>
                    <a:gd name="connsiteX1-591" fmla="*/ 267664 w 4231882"/>
                    <a:gd name="connsiteY1-592" fmla="*/ 20782 h 1062033"/>
                    <a:gd name="connsiteX2-593" fmla="*/ 696077 w 4231882"/>
                    <a:gd name="connsiteY2-594" fmla="*/ 0 h 1062033"/>
                    <a:gd name="connsiteX3-595" fmla="*/ 696077 w 4231882"/>
                    <a:gd name="connsiteY3-596" fmla="*/ 0 h 1062033"/>
                    <a:gd name="connsiteX4-597" fmla="*/ 1740193 w 4231882"/>
                    <a:gd name="connsiteY4-598" fmla="*/ 0 h 1062033"/>
                    <a:gd name="connsiteX5-599" fmla="*/ 3839528 w 4231882"/>
                    <a:gd name="connsiteY5-600" fmla="*/ 13854 h 1062033"/>
                    <a:gd name="connsiteX6-601" fmla="*/ 4141828 w 4231882"/>
                    <a:gd name="connsiteY6-602" fmla="*/ 163755 h 1062033"/>
                    <a:gd name="connsiteX7-603" fmla="*/ 4231882 w 4231882"/>
                    <a:gd name="connsiteY7-604" fmla="*/ 438050 h 1062033"/>
                    <a:gd name="connsiteX8-605" fmla="*/ 4218027 w 4231882"/>
                    <a:gd name="connsiteY8-606" fmla="*/ 424195 h 1062033"/>
                    <a:gd name="connsiteX9-607" fmla="*/ 4190319 w 4231882"/>
                    <a:gd name="connsiteY9-608" fmla="*/ 735632 h 1062033"/>
                    <a:gd name="connsiteX10-609" fmla="*/ 4044846 w 4231882"/>
                    <a:gd name="connsiteY10-610" fmla="*/ 797974 h 1062033"/>
                    <a:gd name="connsiteX11-611" fmla="*/ 3631709 w 4231882"/>
                    <a:gd name="connsiteY11-612" fmla="*/ 878602 h 1062033"/>
                    <a:gd name="connsiteX12-613" fmla="*/ 1740193 w 4231882"/>
                    <a:gd name="connsiteY12-614" fmla="*/ 857820 h 1062033"/>
                    <a:gd name="connsiteX13-615" fmla="*/ 1592235 w 4231882"/>
                    <a:gd name="connsiteY13-616" fmla="*/ 1062033 h 1062033"/>
                    <a:gd name="connsiteX14-617" fmla="*/ 696077 w 4231882"/>
                    <a:gd name="connsiteY14-618" fmla="*/ 857820 h 1062033"/>
                    <a:gd name="connsiteX15-619" fmla="*/ 142973 w 4231882"/>
                    <a:gd name="connsiteY15-620" fmla="*/ 857820 h 1062033"/>
                    <a:gd name="connsiteX16-621" fmla="*/ 0 w 4231882"/>
                    <a:gd name="connsiteY16-622" fmla="*/ 714847 h 1062033"/>
                    <a:gd name="connsiteX17-623" fmla="*/ 0 w 4231882"/>
                    <a:gd name="connsiteY17-624" fmla="*/ 714850 h 1062033"/>
                    <a:gd name="connsiteX18-625" fmla="*/ 0 w 4231882"/>
                    <a:gd name="connsiteY18-626" fmla="*/ 500395 h 1062033"/>
                    <a:gd name="connsiteX19-627" fmla="*/ 0 w 4231882"/>
                    <a:gd name="connsiteY19-628" fmla="*/ 500395 h 1062033"/>
                    <a:gd name="connsiteX20-629" fmla="*/ 103909 w 4231882"/>
                    <a:gd name="connsiteY20-630" fmla="*/ 198391 h 1062033"/>
                    <a:gd name="connsiteX0-631" fmla="*/ 103909 w 4231882"/>
                    <a:gd name="connsiteY0-632" fmla="*/ 198391 h 1062033"/>
                    <a:gd name="connsiteX1-633" fmla="*/ 267664 w 4231882"/>
                    <a:gd name="connsiteY1-634" fmla="*/ 20782 h 1062033"/>
                    <a:gd name="connsiteX2-635" fmla="*/ 696077 w 4231882"/>
                    <a:gd name="connsiteY2-636" fmla="*/ 0 h 1062033"/>
                    <a:gd name="connsiteX3-637" fmla="*/ 696077 w 4231882"/>
                    <a:gd name="connsiteY3-638" fmla="*/ 0 h 1062033"/>
                    <a:gd name="connsiteX4-639" fmla="*/ 1740193 w 4231882"/>
                    <a:gd name="connsiteY4-640" fmla="*/ 0 h 1062033"/>
                    <a:gd name="connsiteX5-641" fmla="*/ 3839528 w 4231882"/>
                    <a:gd name="connsiteY5-642" fmla="*/ 13854 h 1062033"/>
                    <a:gd name="connsiteX6-643" fmla="*/ 4141828 w 4231882"/>
                    <a:gd name="connsiteY6-644" fmla="*/ 163755 h 1062033"/>
                    <a:gd name="connsiteX7-645" fmla="*/ 4231882 w 4231882"/>
                    <a:gd name="connsiteY7-646" fmla="*/ 438050 h 1062033"/>
                    <a:gd name="connsiteX8-647" fmla="*/ 4218027 w 4231882"/>
                    <a:gd name="connsiteY8-648" fmla="*/ 424195 h 1062033"/>
                    <a:gd name="connsiteX9-649" fmla="*/ 4190319 w 4231882"/>
                    <a:gd name="connsiteY9-650" fmla="*/ 735632 h 1062033"/>
                    <a:gd name="connsiteX10-651" fmla="*/ 4065627 w 4231882"/>
                    <a:gd name="connsiteY10-652" fmla="*/ 818756 h 1062033"/>
                    <a:gd name="connsiteX11-653" fmla="*/ 3631709 w 4231882"/>
                    <a:gd name="connsiteY11-654" fmla="*/ 878602 h 1062033"/>
                    <a:gd name="connsiteX12-655" fmla="*/ 1740193 w 4231882"/>
                    <a:gd name="connsiteY12-656" fmla="*/ 857820 h 1062033"/>
                    <a:gd name="connsiteX13-657" fmla="*/ 1592235 w 4231882"/>
                    <a:gd name="connsiteY13-658" fmla="*/ 1062033 h 1062033"/>
                    <a:gd name="connsiteX14-659" fmla="*/ 696077 w 4231882"/>
                    <a:gd name="connsiteY14-660" fmla="*/ 857820 h 1062033"/>
                    <a:gd name="connsiteX15-661" fmla="*/ 142973 w 4231882"/>
                    <a:gd name="connsiteY15-662" fmla="*/ 857820 h 1062033"/>
                    <a:gd name="connsiteX16-663" fmla="*/ 0 w 4231882"/>
                    <a:gd name="connsiteY16-664" fmla="*/ 714847 h 1062033"/>
                    <a:gd name="connsiteX17-665" fmla="*/ 0 w 4231882"/>
                    <a:gd name="connsiteY17-666" fmla="*/ 714850 h 1062033"/>
                    <a:gd name="connsiteX18-667" fmla="*/ 0 w 4231882"/>
                    <a:gd name="connsiteY18-668" fmla="*/ 500395 h 1062033"/>
                    <a:gd name="connsiteX19-669" fmla="*/ 0 w 4231882"/>
                    <a:gd name="connsiteY19-670" fmla="*/ 500395 h 1062033"/>
                    <a:gd name="connsiteX20-671" fmla="*/ 103909 w 4231882"/>
                    <a:gd name="connsiteY20-672" fmla="*/ 198391 h 1062033"/>
                    <a:gd name="connsiteX0-673" fmla="*/ 103909 w 4231882"/>
                    <a:gd name="connsiteY0-674" fmla="*/ 198391 h 1062033"/>
                    <a:gd name="connsiteX1-675" fmla="*/ 267664 w 4231882"/>
                    <a:gd name="connsiteY1-676" fmla="*/ 20782 h 1062033"/>
                    <a:gd name="connsiteX2-677" fmla="*/ 696077 w 4231882"/>
                    <a:gd name="connsiteY2-678" fmla="*/ 0 h 1062033"/>
                    <a:gd name="connsiteX3-679" fmla="*/ 696077 w 4231882"/>
                    <a:gd name="connsiteY3-680" fmla="*/ 0 h 1062033"/>
                    <a:gd name="connsiteX4-681" fmla="*/ 1740193 w 4231882"/>
                    <a:gd name="connsiteY4-682" fmla="*/ 0 h 1062033"/>
                    <a:gd name="connsiteX5-683" fmla="*/ 3839528 w 4231882"/>
                    <a:gd name="connsiteY5-684" fmla="*/ 13854 h 1062033"/>
                    <a:gd name="connsiteX6-685" fmla="*/ 4141828 w 4231882"/>
                    <a:gd name="connsiteY6-686" fmla="*/ 163755 h 1062033"/>
                    <a:gd name="connsiteX7-687" fmla="*/ 4231882 w 4231882"/>
                    <a:gd name="connsiteY7-688" fmla="*/ 438050 h 1062033"/>
                    <a:gd name="connsiteX8-689" fmla="*/ 4218027 w 4231882"/>
                    <a:gd name="connsiteY8-690" fmla="*/ 424195 h 1062033"/>
                    <a:gd name="connsiteX9-691" fmla="*/ 4211101 w 4231882"/>
                    <a:gd name="connsiteY9-692" fmla="*/ 707923 h 1062033"/>
                    <a:gd name="connsiteX10-693" fmla="*/ 4065627 w 4231882"/>
                    <a:gd name="connsiteY10-694" fmla="*/ 818756 h 1062033"/>
                    <a:gd name="connsiteX11-695" fmla="*/ 3631709 w 4231882"/>
                    <a:gd name="connsiteY11-696" fmla="*/ 878602 h 1062033"/>
                    <a:gd name="connsiteX12-697" fmla="*/ 1740193 w 4231882"/>
                    <a:gd name="connsiteY12-698" fmla="*/ 857820 h 1062033"/>
                    <a:gd name="connsiteX13-699" fmla="*/ 1592235 w 4231882"/>
                    <a:gd name="connsiteY13-700" fmla="*/ 1062033 h 1062033"/>
                    <a:gd name="connsiteX14-701" fmla="*/ 696077 w 4231882"/>
                    <a:gd name="connsiteY14-702" fmla="*/ 857820 h 1062033"/>
                    <a:gd name="connsiteX15-703" fmla="*/ 142973 w 4231882"/>
                    <a:gd name="connsiteY15-704" fmla="*/ 857820 h 1062033"/>
                    <a:gd name="connsiteX16-705" fmla="*/ 0 w 4231882"/>
                    <a:gd name="connsiteY16-706" fmla="*/ 714847 h 1062033"/>
                    <a:gd name="connsiteX17-707" fmla="*/ 0 w 4231882"/>
                    <a:gd name="connsiteY17-708" fmla="*/ 714850 h 1062033"/>
                    <a:gd name="connsiteX18-709" fmla="*/ 0 w 4231882"/>
                    <a:gd name="connsiteY18-710" fmla="*/ 500395 h 1062033"/>
                    <a:gd name="connsiteX19-711" fmla="*/ 0 w 4231882"/>
                    <a:gd name="connsiteY19-712" fmla="*/ 500395 h 1062033"/>
                    <a:gd name="connsiteX20-713" fmla="*/ 103909 w 4231882"/>
                    <a:gd name="connsiteY20-714" fmla="*/ 198391 h 1062033"/>
                    <a:gd name="connsiteX0-715" fmla="*/ 103909 w 4231882"/>
                    <a:gd name="connsiteY0-716" fmla="*/ 198391 h 1062033"/>
                    <a:gd name="connsiteX1-717" fmla="*/ 267664 w 4231882"/>
                    <a:gd name="connsiteY1-718" fmla="*/ 20782 h 1062033"/>
                    <a:gd name="connsiteX2-719" fmla="*/ 696077 w 4231882"/>
                    <a:gd name="connsiteY2-720" fmla="*/ 0 h 1062033"/>
                    <a:gd name="connsiteX3-721" fmla="*/ 696077 w 4231882"/>
                    <a:gd name="connsiteY3-722" fmla="*/ 0 h 1062033"/>
                    <a:gd name="connsiteX4-723" fmla="*/ 1740193 w 4231882"/>
                    <a:gd name="connsiteY4-724" fmla="*/ 0 h 1062033"/>
                    <a:gd name="connsiteX5-725" fmla="*/ 3839528 w 4231882"/>
                    <a:gd name="connsiteY5-726" fmla="*/ 13854 h 1062033"/>
                    <a:gd name="connsiteX6-727" fmla="*/ 4141828 w 4231882"/>
                    <a:gd name="connsiteY6-728" fmla="*/ 163755 h 1062033"/>
                    <a:gd name="connsiteX7-729" fmla="*/ 4231882 w 4231882"/>
                    <a:gd name="connsiteY7-730" fmla="*/ 438050 h 1062033"/>
                    <a:gd name="connsiteX8-731" fmla="*/ 4224954 w 4231882"/>
                    <a:gd name="connsiteY8-732" fmla="*/ 479613 h 1062033"/>
                    <a:gd name="connsiteX9-733" fmla="*/ 4211101 w 4231882"/>
                    <a:gd name="connsiteY9-734" fmla="*/ 707923 h 1062033"/>
                    <a:gd name="connsiteX10-735" fmla="*/ 4065627 w 4231882"/>
                    <a:gd name="connsiteY10-736" fmla="*/ 818756 h 1062033"/>
                    <a:gd name="connsiteX11-737" fmla="*/ 3631709 w 4231882"/>
                    <a:gd name="connsiteY11-738" fmla="*/ 878602 h 1062033"/>
                    <a:gd name="connsiteX12-739" fmla="*/ 1740193 w 4231882"/>
                    <a:gd name="connsiteY12-740" fmla="*/ 857820 h 1062033"/>
                    <a:gd name="connsiteX13-741" fmla="*/ 1592235 w 4231882"/>
                    <a:gd name="connsiteY13-742" fmla="*/ 1062033 h 1062033"/>
                    <a:gd name="connsiteX14-743" fmla="*/ 696077 w 4231882"/>
                    <a:gd name="connsiteY14-744" fmla="*/ 857820 h 1062033"/>
                    <a:gd name="connsiteX15-745" fmla="*/ 142973 w 4231882"/>
                    <a:gd name="connsiteY15-746" fmla="*/ 857820 h 1062033"/>
                    <a:gd name="connsiteX16-747" fmla="*/ 0 w 4231882"/>
                    <a:gd name="connsiteY16-748" fmla="*/ 714847 h 1062033"/>
                    <a:gd name="connsiteX17-749" fmla="*/ 0 w 4231882"/>
                    <a:gd name="connsiteY17-750" fmla="*/ 714850 h 1062033"/>
                    <a:gd name="connsiteX18-751" fmla="*/ 0 w 4231882"/>
                    <a:gd name="connsiteY18-752" fmla="*/ 500395 h 1062033"/>
                    <a:gd name="connsiteX19-753" fmla="*/ 0 w 4231882"/>
                    <a:gd name="connsiteY19-754" fmla="*/ 500395 h 1062033"/>
                    <a:gd name="connsiteX20-755" fmla="*/ 103909 w 4231882"/>
                    <a:gd name="connsiteY20-756" fmla="*/ 198391 h 1062033"/>
                    <a:gd name="connsiteX0-757" fmla="*/ 103909 w 4224954"/>
                    <a:gd name="connsiteY0-758" fmla="*/ 198391 h 1062033"/>
                    <a:gd name="connsiteX1-759" fmla="*/ 267664 w 4224954"/>
                    <a:gd name="connsiteY1-760" fmla="*/ 20782 h 1062033"/>
                    <a:gd name="connsiteX2-761" fmla="*/ 696077 w 4224954"/>
                    <a:gd name="connsiteY2-762" fmla="*/ 0 h 1062033"/>
                    <a:gd name="connsiteX3-763" fmla="*/ 696077 w 4224954"/>
                    <a:gd name="connsiteY3-764" fmla="*/ 0 h 1062033"/>
                    <a:gd name="connsiteX4-765" fmla="*/ 1740193 w 4224954"/>
                    <a:gd name="connsiteY4-766" fmla="*/ 0 h 1062033"/>
                    <a:gd name="connsiteX5-767" fmla="*/ 3839528 w 4224954"/>
                    <a:gd name="connsiteY5-768" fmla="*/ 13854 h 1062033"/>
                    <a:gd name="connsiteX6-769" fmla="*/ 4141828 w 4224954"/>
                    <a:gd name="connsiteY6-770" fmla="*/ 163755 h 1062033"/>
                    <a:gd name="connsiteX7-771" fmla="*/ 4218027 w 4224954"/>
                    <a:gd name="connsiteY7-772" fmla="*/ 431122 h 1062033"/>
                    <a:gd name="connsiteX8-773" fmla="*/ 4224954 w 4224954"/>
                    <a:gd name="connsiteY8-774" fmla="*/ 479613 h 1062033"/>
                    <a:gd name="connsiteX9-775" fmla="*/ 4211101 w 4224954"/>
                    <a:gd name="connsiteY9-776" fmla="*/ 707923 h 1062033"/>
                    <a:gd name="connsiteX10-777" fmla="*/ 4065627 w 4224954"/>
                    <a:gd name="connsiteY10-778" fmla="*/ 818756 h 1062033"/>
                    <a:gd name="connsiteX11-779" fmla="*/ 3631709 w 4224954"/>
                    <a:gd name="connsiteY11-780" fmla="*/ 878602 h 1062033"/>
                    <a:gd name="connsiteX12-781" fmla="*/ 1740193 w 4224954"/>
                    <a:gd name="connsiteY12-782" fmla="*/ 857820 h 1062033"/>
                    <a:gd name="connsiteX13-783" fmla="*/ 1592235 w 4224954"/>
                    <a:gd name="connsiteY13-784" fmla="*/ 1062033 h 1062033"/>
                    <a:gd name="connsiteX14-785" fmla="*/ 696077 w 4224954"/>
                    <a:gd name="connsiteY14-786" fmla="*/ 857820 h 1062033"/>
                    <a:gd name="connsiteX15-787" fmla="*/ 142973 w 4224954"/>
                    <a:gd name="connsiteY15-788" fmla="*/ 857820 h 1062033"/>
                    <a:gd name="connsiteX16-789" fmla="*/ 0 w 4224954"/>
                    <a:gd name="connsiteY16-790" fmla="*/ 714847 h 1062033"/>
                    <a:gd name="connsiteX17-791" fmla="*/ 0 w 4224954"/>
                    <a:gd name="connsiteY17-792" fmla="*/ 714850 h 1062033"/>
                    <a:gd name="connsiteX18-793" fmla="*/ 0 w 4224954"/>
                    <a:gd name="connsiteY18-794" fmla="*/ 500395 h 1062033"/>
                    <a:gd name="connsiteX19-795" fmla="*/ 0 w 4224954"/>
                    <a:gd name="connsiteY19-796" fmla="*/ 500395 h 1062033"/>
                    <a:gd name="connsiteX20-797" fmla="*/ 103909 w 4224954"/>
                    <a:gd name="connsiteY20-798" fmla="*/ 198391 h 1062033"/>
                    <a:gd name="connsiteX0-799" fmla="*/ 103909 w 4224954"/>
                    <a:gd name="connsiteY0-800" fmla="*/ 198391 h 1062033"/>
                    <a:gd name="connsiteX1-801" fmla="*/ 267664 w 4224954"/>
                    <a:gd name="connsiteY1-802" fmla="*/ 20782 h 1062033"/>
                    <a:gd name="connsiteX2-803" fmla="*/ 696077 w 4224954"/>
                    <a:gd name="connsiteY2-804" fmla="*/ 0 h 1062033"/>
                    <a:gd name="connsiteX3-805" fmla="*/ 696077 w 4224954"/>
                    <a:gd name="connsiteY3-806" fmla="*/ 0 h 1062033"/>
                    <a:gd name="connsiteX4-807" fmla="*/ 1740193 w 4224954"/>
                    <a:gd name="connsiteY4-808" fmla="*/ 0 h 1062033"/>
                    <a:gd name="connsiteX5-809" fmla="*/ 3839528 w 4224954"/>
                    <a:gd name="connsiteY5-810" fmla="*/ 13854 h 1062033"/>
                    <a:gd name="connsiteX6-811" fmla="*/ 4141828 w 4224954"/>
                    <a:gd name="connsiteY6-812" fmla="*/ 163755 h 1062033"/>
                    <a:gd name="connsiteX7-813" fmla="*/ 4218027 w 4224954"/>
                    <a:gd name="connsiteY7-814" fmla="*/ 431122 h 1062033"/>
                    <a:gd name="connsiteX8-815" fmla="*/ 4224954 w 4224954"/>
                    <a:gd name="connsiteY8-816" fmla="*/ 479613 h 1062033"/>
                    <a:gd name="connsiteX9-817" fmla="*/ 4211101 w 4224954"/>
                    <a:gd name="connsiteY9-818" fmla="*/ 707923 h 1062033"/>
                    <a:gd name="connsiteX10-819" fmla="*/ 4065627 w 4224954"/>
                    <a:gd name="connsiteY10-820" fmla="*/ 818756 h 1062033"/>
                    <a:gd name="connsiteX11-821" fmla="*/ 3631709 w 4224954"/>
                    <a:gd name="connsiteY11-822" fmla="*/ 878602 h 1062033"/>
                    <a:gd name="connsiteX12-823" fmla="*/ 1740193 w 4224954"/>
                    <a:gd name="connsiteY12-824" fmla="*/ 857820 h 1062033"/>
                    <a:gd name="connsiteX13-825" fmla="*/ 1592235 w 4224954"/>
                    <a:gd name="connsiteY13-826" fmla="*/ 1062033 h 1062033"/>
                    <a:gd name="connsiteX14-827" fmla="*/ 1267858 w 4224954"/>
                    <a:gd name="connsiteY14-828" fmla="*/ 857821 h 1062033"/>
                    <a:gd name="connsiteX15-829" fmla="*/ 142973 w 4224954"/>
                    <a:gd name="connsiteY15-830" fmla="*/ 857820 h 1062033"/>
                    <a:gd name="connsiteX16-831" fmla="*/ 0 w 4224954"/>
                    <a:gd name="connsiteY16-832" fmla="*/ 714847 h 1062033"/>
                    <a:gd name="connsiteX17-833" fmla="*/ 0 w 4224954"/>
                    <a:gd name="connsiteY17-834" fmla="*/ 714850 h 1062033"/>
                    <a:gd name="connsiteX18-835" fmla="*/ 0 w 4224954"/>
                    <a:gd name="connsiteY18-836" fmla="*/ 500395 h 1062033"/>
                    <a:gd name="connsiteX19-837" fmla="*/ 0 w 4224954"/>
                    <a:gd name="connsiteY19-838" fmla="*/ 500395 h 1062033"/>
                    <a:gd name="connsiteX20-839" fmla="*/ 103909 w 4224954"/>
                    <a:gd name="connsiteY20-840" fmla="*/ 198391 h 1062033"/>
                    <a:gd name="connsiteX0-841" fmla="*/ 103909 w 4224954"/>
                    <a:gd name="connsiteY0-842" fmla="*/ 198391 h 1062033"/>
                    <a:gd name="connsiteX1-843" fmla="*/ 267664 w 4224954"/>
                    <a:gd name="connsiteY1-844" fmla="*/ 20782 h 1062033"/>
                    <a:gd name="connsiteX2-845" fmla="*/ 696077 w 4224954"/>
                    <a:gd name="connsiteY2-846" fmla="*/ 0 h 1062033"/>
                    <a:gd name="connsiteX3-847" fmla="*/ 696077 w 4224954"/>
                    <a:gd name="connsiteY3-848" fmla="*/ 0 h 1062033"/>
                    <a:gd name="connsiteX4-849" fmla="*/ 1740193 w 4224954"/>
                    <a:gd name="connsiteY4-850" fmla="*/ 0 h 1062033"/>
                    <a:gd name="connsiteX5-851" fmla="*/ 3839528 w 4224954"/>
                    <a:gd name="connsiteY5-852" fmla="*/ 13854 h 1062033"/>
                    <a:gd name="connsiteX6-853" fmla="*/ 4141828 w 4224954"/>
                    <a:gd name="connsiteY6-854" fmla="*/ 163755 h 1062033"/>
                    <a:gd name="connsiteX7-855" fmla="*/ 4218027 w 4224954"/>
                    <a:gd name="connsiteY7-856" fmla="*/ 431122 h 1062033"/>
                    <a:gd name="connsiteX8-857" fmla="*/ 4224954 w 4224954"/>
                    <a:gd name="connsiteY8-858" fmla="*/ 479613 h 1062033"/>
                    <a:gd name="connsiteX9-859" fmla="*/ 4211101 w 4224954"/>
                    <a:gd name="connsiteY9-860" fmla="*/ 707923 h 1062033"/>
                    <a:gd name="connsiteX10-861" fmla="*/ 4065627 w 4224954"/>
                    <a:gd name="connsiteY10-862" fmla="*/ 818756 h 1062033"/>
                    <a:gd name="connsiteX11-863" fmla="*/ 3631709 w 4224954"/>
                    <a:gd name="connsiteY11-864" fmla="*/ 878602 h 1062033"/>
                    <a:gd name="connsiteX12-865" fmla="*/ 1740193 w 4224954"/>
                    <a:gd name="connsiteY12-866" fmla="*/ 857820 h 1062033"/>
                    <a:gd name="connsiteX13-867" fmla="*/ 1592235 w 4224954"/>
                    <a:gd name="connsiteY13-868" fmla="*/ 1062033 h 1062033"/>
                    <a:gd name="connsiteX14-869" fmla="*/ 1390821 w 4224954"/>
                    <a:gd name="connsiteY14-870" fmla="*/ 857821 h 1062033"/>
                    <a:gd name="connsiteX15-871" fmla="*/ 142973 w 4224954"/>
                    <a:gd name="connsiteY15-872" fmla="*/ 857820 h 1062033"/>
                    <a:gd name="connsiteX16-873" fmla="*/ 0 w 4224954"/>
                    <a:gd name="connsiteY16-874" fmla="*/ 714847 h 1062033"/>
                    <a:gd name="connsiteX17-875" fmla="*/ 0 w 4224954"/>
                    <a:gd name="connsiteY17-876" fmla="*/ 714850 h 1062033"/>
                    <a:gd name="connsiteX18-877" fmla="*/ 0 w 4224954"/>
                    <a:gd name="connsiteY18-878" fmla="*/ 500395 h 1062033"/>
                    <a:gd name="connsiteX19-879" fmla="*/ 0 w 4224954"/>
                    <a:gd name="connsiteY19-880" fmla="*/ 500395 h 1062033"/>
                    <a:gd name="connsiteX20-881" fmla="*/ 103909 w 4224954"/>
                    <a:gd name="connsiteY20-882" fmla="*/ 198391 h 1062033"/>
                    <a:gd name="connsiteX0-883" fmla="*/ 103909 w 4224954"/>
                    <a:gd name="connsiteY0-884" fmla="*/ 198391 h 1062033"/>
                    <a:gd name="connsiteX1-885" fmla="*/ 267664 w 4224954"/>
                    <a:gd name="connsiteY1-886" fmla="*/ 20782 h 1062033"/>
                    <a:gd name="connsiteX2-887" fmla="*/ 696077 w 4224954"/>
                    <a:gd name="connsiteY2-888" fmla="*/ 0 h 1062033"/>
                    <a:gd name="connsiteX3-889" fmla="*/ 696077 w 4224954"/>
                    <a:gd name="connsiteY3-890" fmla="*/ 0 h 1062033"/>
                    <a:gd name="connsiteX4-891" fmla="*/ 1740193 w 4224954"/>
                    <a:gd name="connsiteY4-892" fmla="*/ 0 h 1062033"/>
                    <a:gd name="connsiteX5-893" fmla="*/ 3839528 w 4224954"/>
                    <a:gd name="connsiteY5-894" fmla="*/ 13854 h 1062033"/>
                    <a:gd name="connsiteX6-895" fmla="*/ 4141828 w 4224954"/>
                    <a:gd name="connsiteY6-896" fmla="*/ 163755 h 1062033"/>
                    <a:gd name="connsiteX7-897" fmla="*/ 4218027 w 4224954"/>
                    <a:gd name="connsiteY7-898" fmla="*/ 431122 h 1062033"/>
                    <a:gd name="connsiteX8-899" fmla="*/ 4224954 w 4224954"/>
                    <a:gd name="connsiteY8-900" fmla="*/ 479613 h 1062033"/>
                    <a:gd name="connsiteX9-901" fmla="*/ 4211101 w 4224954"/>
                    <a:gd name="connsiteY9-902" fmla="*/ 707923 h 1062033"/>
                    <a:gd name="connsiteX10-903" fmla="*/ 4065627 w 4224954"/>
                    <a:gd name="connsiteY10-904" fmla="*/ 818756 h 1062033"/>
                    <a:gd name="connsiteX11-905" fmla="*/ 3631709 w 4224954"/>
                    <a:gd name="connsiteY11-906" fmla="*/ 878602 h 1062033"/>
                    <a:gd name="connsiteX12-907" fmla="*/ 1629526 w 4224954"/>
                    <a:gd name="connsiteY12-908" fmla="*/ 838951 h 1062033"/>
                    <a:gd name="connsiteX13-909" fmla="*/ 1592235 w 4224954"/>
                    <a:gd name="connsiteY13-910" fmla="*/ 1062033 h 1062033"/>
                    <a:gd name="connsiteX14-911" fmla="*/ 1390821 w 4224954"/>
                    <a:gd name="connsiteY14-912" fmla="*/ 857821 h 1062033"/>
                    <a:gd name="connsiteX15-913" fmla="*/ 142973 w 4224954"/>
                    <a:gd name="connsiteY15-914" fmla="*/ 857820 h 1062033"/>
                    <a:gd name="connsiteX16-915" fmla="*/ 0 w 4224954"/>
                    <a:gd name="connsiteY16-916" fmla="*/ 714847 h 1062033"/>
                    <a:gd name="connsiteX17-917" fmla="*/ 0 w 4224954"/>
                    <a:gd name="connsiteY17-918" fmla="*/ 714850 h 1062033"/>
                    <a:gd name="connsiteX18-919" fmla="*/ 0 w 4224954"/>
                    <a:gd name="connsiteY18-920" fmla="*/ 500395 h 1062033"/>
                    <a:gd name="connsiteX19-921" fmla="*/ 0 w 4224954"/>
                    <a:gd name="connsiteY19-922" fmla="*/ 500395 h 1062033"/>
                    <a:gd name="connsiteX20-923" fmla="*/ 103909 w 4224954"/>
                    <a:gd name="connsiteY20-924" fmla="*/ 198391 h 106203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</a:cxnLst>
                  <a:rect l="l" t="t" r="r" b="b"/>
                  <a:pathLst>
                    <a:path w="4224954" h="1062033">
                      <a:moveTo>
                        <a:pt x="103909" y="198391"/>
                      </a:moveTo>
                      <a:cubicBezTo>
                        <a:pt x="103909" y="119429"/>
                        <a:pt x="188702" y="20782"/>
                        <a:pt x="267664" y="20782"/>
                      </a:cubicBezTo>
                      <a:lnTo>
                        <a:pt x="696077" y="0"/>
                      </a:lnTo>
                      <a:lnTo>
                        <a:pt x="696077" y="0"/>
                      </a:lnTo>
                      <a:lnTo>
                        <a:pt x="1740193" y="0"/>
                      </a:lnTo>
                      <a:lnTo>
                        <a:pt x="3839528" y="13854"/>
                      </a:lnTo>
                      <a:cubicBezTo>
                        <a:pt x="3918490" y="13854"/>
                        <a:pt x="4141828" y="84793"/>
                        <a:pt x="4141828" y="163755"/>
                      </a:cubicBezTo>
                      <a:lnTo>
                        <a:pt x="4218027" y="431122"/>
                      </a:lnTo>
                      <a:lnTo>
                        <a:pt x="4224954" y="479613"/>
                      </a:lnTo>
                      <a:lnTo>
                        <a:pt x="4211101" y="707923"/>
                      </a:lnTo>
                      <a:lnTo>
                        <a:pt x="4065627" y="818756"/>
                      </a:lnTo>
                      <a:cubicBezTo>
                        <a:pt x="4065627" y="897718"/>
                        <a:pt x="3710671" y="878602"/>
                        <a:pt x="3631709" y="878602"/>
                      </a:cubicBezTo>
                      <a:lnTo>
                        <a:pt x="1629526" y="838951"/>
                      </a:lnTo>
                      <a:lnTo>
                        <a:pt x="1592235" y="1062033"/>
                      </a:lnTo>
                      <a:lnTo>
                        <a:pt x="1390821" y="857821"/>
                      </a:lnTo>
                      <a:lnTo>
                        <a:pt x="142973" y="857820"/>
                      </a:lnTo>
                      <a:cubicBezTo>
                        <a:pt x="64011" y="857820"/>
                        <a:pt x="0" y="793809"/>
                        <a:pt x="0" y="714847"/>
                      </a:cubicBezTo>
                      <a:lnTo>
                        <a:pt x="0" y="714850"/>
                      </a:lnTo>
                      <a:lnTo>
                        <a:pt x="0" y="500395"/>
                      </a:lnTo>
                      <a:lnTo>
                        <a:pt x="0" y="500395"/>
                      </a:lnTo>
                      <a:lnTo>
                        <a:pt x="103909" y="198391"/>
                      </a:lnTo>
                      <a:close/>
                    </a:path>
                  </a:pathLst>
                </a:custGeom>
                <a:noFill/>
                <a:ln>
                  <a:solidFill>
                    <a:srgbClr val="5FC79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endParaRPr>
                </a:p>
              </p:txBody>
            </p:sp>
            <p:sp>
              <p:nvSpPr>
                <p:cNvPr id="36882" name="文本框 11"/>
                <p:cNvSpPr txBox="1"/>
                <p:nvPr/>
              </p:nvSpPr>
              <p:spPr>
                <a:xfrm>
                  <a:off x="1873121" y="2518604"/>
                  <a:ext cx="4493653" cy="5232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思源黑体 CN Bold" panose="020B0800000000000000" pitchFamily="34" charset="-122"/>
                      <a:ea typeface="思源黑体 CN Bold" panose="020B0800000000000000" pitchFamily="34" charset="-122"/>
                      <a:cs typeface="+mn-cs"/>
                    </a:rPr>
                    <a:t>万事万物都有自己的规律。</a:t>
                  </a:r>
                </a:p>
              </p:txBody>
            </p:sp>
          </p:grpSp>
          <p:sp>
            <p:nvSpPr>
              <p:cNvPr id="36880" name="文本框 15"/>
              <p:cNvSpPr txBox="1"/>
              <p:nvPr/>
            </p:nvSpPr>
            <p:spPr>
              <a:xfrm>
                <a:off x="1670340" y="2979865"/>
                <a:ext cx="1261917" cy="523221"/>
              </a:xfrm>
              <a:prstGeom prst="rect">
                <a:avLst/>
              </a:prstGeom>
              <a:noFill/>
              <a:ln w="9525">
                <a:solidFill>
                  <a:srgbClr val="5FC798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小毛虫</a:t>
                </a: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4362645" y="2979714"/>
                <a:ext cx="543755" cy="523221"/>
              </a:xfrm>
              <a:prstGeom prst="rect">
                <a:avLst/>
              </a:prstGeom>
              <a:noFill/>
              <a:ln>
                <a:solidFill>
                  <a:srgbClr val="5FC798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微软雅黑" panose="020B0503020204020204" pitchFamily="34" charset="-122"/>
                  </a:rPr>
                  <a:t>茧</a:t>
                </a:r>
              </a:p>
            </p:txBody>
          </p:sp>
          <p:sp>
            <p:nvSpPr>
              <p:cNvPr id="36876" name="文本框 17"/>
              <p:cNvSpPr txBox="1"/>
              <p:nvPr/>
            </p:nvSpPr>
            <p:spPr>
              <a:xfrm>
                <a:off x="6636035" y="2979852"/>
                <a:ext cx="902837" cy="523221"/>
              </a:xfrm>
              <a:prstGeom prst="rect">
                <a:avLst/>
              </a:prstGeom>
              <a:noFill/>
              <a:ln w="9525">
                <a:solidFill>
                  <a:srgbClr val="5FC798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蝴蝶</a:t>
                </a:r>
              </a:p>
            </p:txBody>
          </p:sp>
          <p:cxnSp>
            <p:nvCxnSpPr>
              <p:cNvPr id="20" name="直接箭头连接符 19"/>
              <p:cNvCxnSpPr/>
              <p:nvPr/>
            </p:nvCxnSpPr>
            <p:spPr>
              <a:xfrm flipV="1">
                <a:off x="3099183" y="3265843"/>
                <a:ext cx="1020797" cy="12702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 flipV="1">
                <a:off x="5566875" y="3278545"/>
                <a:ext cx="1020797" cy="11114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61" y="3329"/>
              <a:ext cx="1751" cy="150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045" y="3246"/>
              <a:ext cx="1447" cy="1025"/>
            </a:xfrm>
            <a:prstGeom prst="rect">
              <a:avLst/>
            </a:prstGeom>
          </p:spPr>
        </p:pic>
        <p:pic>
          <p:nvPicPr>
            <p:cNvPr id="12" name="图片 11" descr="茧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85" y="3246"/>
              <a:ext cx="1146" cy="1799"/>
            </a:xfrm>
            <a:prstGeom prst="rect">
              <a:avLst/>
            </a:prstGeom>
          </p:spPr>
        </p:pic>
      </p:grpSp>
      <p:sp>
        <p:nvSpPr>
          <p:cNvPr id="79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8665" y="1595396"/>
            <a:ext cx="9843770" cy="2987294"/>
          </a:xfrm>
          <a:prstGeom prst="frame">
            <a:avLst>
              <a:gd name="adj1" fmla="val 3554"/>
            </a:avLst>
          </a:prstGeom>
          <a:noFill/>
          <a:ln>
            <a:solidFill>
              <a:srgbClr val="5FC798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示例：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小毛虫行动笨拙，既不会唱，也不会跑，更不会飞，但它懂得：每个人都有自己该做的事情。所以它并不悲观失望，也不羡慕任何人。它尽心竭力地编织茧屋，把自己裹了进去。它知道：万事万物都有自己的规律，要学会耐心等待。时辰到了，它从茧子里挣脱出来，变成了有着一对轻盈翅膀的美丽的蝴蝶。</a:t>
            </a:r>
          </a:p>
        </p:txBody>
      </p:sp>
      <p:sp>
        <p:nvSpPr>
          <p:cNvPr id="43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159565" y="4776801"/>
            <a:ext cx="9872870" cy="11420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每个人都有一双隐形的翅膀，面对困难不悲观、不羡慕，尽心竭力地做好自己的事情，那么一定会有化茧成蝶的一天。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358887" y="1936091"/>
            <a:ext cx="9474227" cy="14929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蝴蝶：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全世界大约有14000种。蝴蝶一般色彩鲜艳，翅膀和身体有各种花斑，头部有一对棍棒状或锤状触角。蝴蝶一生具有四个明显不同的发育阶段：卵期；幼虫期（毛毛虫）；蛹期；成虫期（蝴蝶）。</a:t>
            </a:r>
          </a:p>
        </p:txBody>
      </p:sp>
      <p:sp>
        <p:nvSpPr>
          <p:cNvPr id="5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79" name="Text Box 15"/>
          <p:cNvSpPr txBox="1">
            <a:spLocks noChangeArrowheads="1"/>
          </p:cNvSpPr>
          <p:nvPr/>
        </p:nvSpPr>
        <p:spPr bwMode="auto">
          <a:xfrm>
            <a:off x="1431925" y="4911163"/>
            <a:ext cx="3376295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可怜、笨拙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）小毛虫</a:t>
            </a:r>
          </a:p>
        </p:txBody>
      </p:sp>
      <p:cxnSp>
        <p:nvCxnSpPr>
          <p:cNvPr id="80" name="直接箭头连接符 79"/>
          <p:cNvCxnSpPr>
            <a:endCxn id="83" idx="1"/>
          </p:cNvCxnSpPr>
          <p:nvPr/>
        </p:nvCxnSpPr>
        <p:spPr>
          <a:xfrm>
            <a:off x="4803775" y="5130238"/>
            <a:ext cx="2588895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Box 15"/>
          <p:cNvSpPr txBox="1">
            <a:spLocks noChangeArrowheads="1"/>
          </p:cNvSpPr>
          <p:nvPr/>
        </p:nvSpPr>
        <p:spPr bwMode="auto">
          <a:xfrm>
            <a:off x="4872355" y="4395543"/>
            <a:ext cx="2447925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不悲观、不失望</a:t>
            </a:r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5267960" y="5232473"/>
            <a:ext cx="1656080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尽心竭力</a:t>
            </a: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7392670" y="4911163"/>
            <a:ext cx="2779395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蝴蝶（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灵巧、轻盈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1" grpId="0"/>
      <p:bldP spid="82" grpId="0"/>
      <p:bldP spid="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561962" y="2264521"/>
            <a:ext cx="9579803" cy="28040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一、当小毛虫看到别人开心地唱歌、欢快地飞舞时，而自己只能笨拙地慢慢挪动的时候，并没有“悲观失望”，这说明，小毛虫（      ）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①对自己充满信心，对生活充满希望。  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②知道自己学不会这些。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③不愿意和别人去攀比。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871185" y="2939415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①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2619375" y="1524525"/>
            <a:ext cx="8740775" cy="42793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二、辨字组词。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抽（         ）       纺（          ）       织（         ）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油（         ）       放（          ）       识（         ）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编（         ）       怎（          ）       消（         ）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偏（         ）       作（          ）       哨（         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328587" y="265868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抽丝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28587" y="352185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石油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54496" y="2658056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纺织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95373" y="352185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放学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84398" y="265868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织布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80032" y="352185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知识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28587" y="4407363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编织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28587" y="523326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偏旁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99739" y="4407363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怎么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99739" y="523326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作文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80033" y="440673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消失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98279" y="5232635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吹哨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0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4979284" y="2484328"/>
            <a:ext cx="5941060" cy="2693717"/>
          </a:xfrm>
          <a:prstGeom prst="round2Diag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达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·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芬奇：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意大利著名画家、科学家，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代表画作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蒙娜丽莎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最后的晚餐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岩间圣母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等，体现了他精湛的艺术造诣。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5617" y="1844009"/>
            <a:ext cx="2777600" cy="3974356"/>
          </a:xfrm>
          <a:prstGeom prst="roundRect">
            <a:avLst/>
          </a:prstGeom>
        </p:spPr>
      </p:pic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文本框 108"/>
          <p:cNvSpPr txBox="1"/>
          <p:nvPr/>
        </p:nvSpPr>
        <p:spPr>
          <a:xfrm>
            <a:off x="8189419" y="896101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5FC79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77402" y="2648695"/>
            <a:ext cx="9973769" cy="313508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昆    怜     挪    仿    佛     尽     任     何</a:t>
            </a:r>
          </a:p>
          <a:p>
            <a:pPr marL="0" marR="0" lvl="0" indent="0" algn="dist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纺    竭     规    律    待     挣     愉     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44382" y="2466767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kūn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03282" y="2466767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lián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98047" y="2466767"/>
            <a:ext cx="86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nuó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11202" y="2466767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fǎnɡ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232332" y="2467392"/>
            <a:ext cx="797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fú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511222" y="2467392"/>
            <a:ext cx="842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jǐn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910762" y="2466767"/>
            <a:ext cx="776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rèn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347132" y="2466767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hé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44382" y="4426060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fǎnɡ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401997" y="4426685"/>
            <a:ext cx="829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jié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595374" y="4426060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ɡuī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797497" y="4426060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lǜ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097404" y="4426060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dài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360441" y="4426060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zhènɡ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075525" y="4426060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yú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141392" y="4426060"/>
            <a:ext cx="1190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rónɡ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4" grpId="0"/>
      <p:bldP spid="30" grpId="0"/>
      <p:bldP spid="31" grpId="0"/>
      <p:bldP spid="32" grpId="0"/>
      <p:bldP spid="33" grpId="0"/>
      <p:bldP spid="34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72806" y="1395398"/>
            <a:ext cx="8234045" cy="4414520"/>
            <a:chOff x="4647" y="985"/>
            <a:chExt cx="6059" cy="6952"/>
          </a:xfrm>
        </p:grpSpPr>
        <p:pic>
          <p:nvPicPr>
            <p:cNvPr id="4" name="图片 3" descr="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7" y="985"/>
              <a:ext cx="6059" cy="695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773" y="2993"/>
              <a:ext cx="5281" cy="450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生机勃勃：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挪动：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笨拙：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悲观：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挣脱：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3221521" y="2670478"/>
            <a:ext cx="663829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形容自然界充满生命力，或社会生活活跃。移动。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不灵巧。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精神颓丧，对事物的发展缺乏信心。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奋力摆脱。</a:t>
            </a:r>
          </a:p>
        </p:txBody>
      </p:sp>
      <p:sp>
        <p:nvSpPr>
          <p:cNvPr id="46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949219" y="2515209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696903" y="2515209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6487603" y="2531719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8259888" y="2515209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940329" y="4144619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688331" y="4133189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6498081" y="4144619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8259888" y="4124299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958730" y="2522222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整</a:t>
            </a:r>
          </a:p>
        </p:txBody>
      </p:sp>
      <p:sp>
        <p:nvSpPr>
          <p:cNvPr id="46" name="矩形 45">
            <a:hlinkClick r:id="rId3" action="ppaction://hlinksldjump"/>
          </p:cNvPr>
          <p:cNvSpPr/>
          <p:nvPr/>
        </p:nvSpPr>
        <p:spPr>
          <a:xfrm>
            <a:off x="4697668" y="252026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抽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6497763" y="253677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纺</a:t>
            </a:r>
          </a:p>
        </p:txBody>
      </p:sp>
      <p:sp>
        <p:nvSpPr>
          <p:cNvPr id="48" name="矩形 47">
            <a:hlinkClick r:id="rId4" action="ppaction://hlinksldjump"/>
          </p:cNvPr>
          <p:cNvSpPr/>
          <p:nvPr/>
        </p:nvSpPr>
        <p:spPr>
          <a:xfrm>
            <a:off x="8260496" y="252026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织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949142" y="414967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编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693777" y="413114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怎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6508547" y="415404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消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8270047" y="413372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布</a:t>
            </a:r>
          </a:p>
        </p:txBody>
      </p:sp>
      <p:sp>
        <p:nvSpPr>
          <p:cNvPr id="6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8879288" y="1501782"/>
            <a:ext cx="1497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zhěnɡ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8909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30800" y="2286000"/>
            <a:ext cx="691070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整齐    整洁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妈妈帮我把房间收拾整洁。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上部笔画紧凑，“正”最后一笔横要长。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整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186" y="2441283"/>
            <a:ext cx="3021966" cy="2659672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06535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chōu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6314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抽烟  抽查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爸爸总是爱抽烟。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左窄右宽，“扌”顶部比右边高，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“由”宽而稍小。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抽</a:t>
            </a:r>
          </a:p>
        </p:txBody>
      </p:sp>
      <p:pic>
        <p:nvPicPr>
          <p:cNvPr id="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6037" y="2299294"/>
            <a:ext cx="2818050" cy="2820836"/>
          </a:xfrm>
          <a:prstGeom prst="rect">
            <a:avLst/>
          </a:prstGeom>
        </p:spPr>
      </p:pic>
      <p:sp>
        <p:nvSpPr>
          <p:cNvPr id="48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654050" y="425450"/>
            <a:ext cx="3173413" cy="40481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ed98e94-9bb4-49b5-8b65-f158f72cd89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76b270c-d93b-4ee4-8cf6-5629e7543de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7ec030b-00d7-4f83-8228-5f8e2dd5bccc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1573</Words>
  <Application>Microsoft Office PowerPoint</Application>
  <PresentationFormat>宽屏</PresentationFormat>
  <Paragraphs>272</Paragraphs>
  <Slides>27</Slides>
  <Notes>25</Notes>
  <HiddenSlides>0</HiddenSlides>
  <MMClips>8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黑体</vt:lpstr>
      <vt:lpstr>思源黑体 CN Light</vt:lpstr>
      <vt:lpstr>思源黑体 CN Bold</vt:lpstr>
      <vt:lpstr>微软雅黑</vt:lpstr>
      <vt:lpstr>楷体</vt:lpstr>
      <vt:lpstr>Wingdings</vt:lpstr>
      <vt:lpstr>宋体</vt:lpstr>
      <vt:lpstr>Arial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2021-05-08T00:58:03Z</dcterms:created>
  <dcterms:modified xsi:type="dcterms:W3CDTF">2023-01-13T21:45:37Z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C2A9A1C89F514677BA7F1EF0E23809B3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