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charts/chart1.xml" ContentType="application/vnd.openxmlformats-officedocument.drawingml.chart+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4" r:id="rId2"/>
    <p:sldId id="263" r:id="rId3"/>
    <p:sldId id="265" r:id="rId4"/>
    <p:sldId id="282" r:id="rId5"/>
    <p:sldId id="267" r:id="rId6"/>
    <p:sldId id="279" r:id="rId7"/>
    <p:sldId id="284" r:id="rId8"/>
    <p:sldId id="270" r:id="rId9"/>
    <p:sldId id="281" r:id="rId10"/>
    <p:sldId id="285" r:id="rId11"/>
    <p:sldId id="274" r:id="rId12"/>
    <p:sldId id="280" r:id="rId13"/>
    <p:sldId id="286" r:id="rId14"/>
    <p:sldId id="276" r:id="rId15"/>
    <p:sldId id="283" r:id="rId16"/>
    <p:sldId id="287"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9A44"/>
    <a:srgbClr val="F05A24"/>
    <a:srgbClr val="FAAF3B"/>
    <a:srgbClr val="A362C4"/>
    <a:srgbClr val="3672EA"/>
    <a:srgbClr val="F7971E"/>
    <a:srgbClr val="64B044"/>
    <a:srgbClr val="FFD671"/>
    <a:srgbClr val="E25959"/>
    <a:srgbClr val="C043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02" autoAdjust="0"/>
    <p:restoredTop sz="94660"/>
  </p:normalViewPr>
  <p:slideViewPr>
    <p:cSldViewPr snapToGrid="0">
      <p:cViewPr varScale="1">
        <p:scale>
          <a:sx n="114" d="100"/>
          <a:sy n="114" d="100"/>
        </p:scale>
        <p:origin x="66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a:defRPr lang="zh-CN" sz="1440" b="1" i="0" u="none" strike="noStrike" kern="1200" baseline="0">
                <a:solidFill>
                  <a:schemeClr val="tx1"/>
                </a:solidFill>
                <a:latin typeface="微软雅黑" panose="020B0503020204020204" pitchFamily="34" charset="-122"/>
                <a:ea typeface="微软雅黑" panose="020B0503020204020204" pitchFamily="34" charset="-122"/>
                <a:cs typeface="+mn-cs"/>
              </a:defRPr>
            </a:pPr>
            <a:r>
              <a:rPr lang="zh-CN" altLang="en-US" dirty="0">
                <a:latin typeface="思源宋体 CN" panose="02020400000000000000" pitchFamily="18" charset="-122"/>
                <a:ea typeface="思源宋体 CN" panose="02020400000000000000" pitchFamily="18" charset="-122"/>
              </a:rPr>
              <a:t>图表标题</a:t>
            </a:r>
          </a:p>
        </c:rich>
      </c:tx>
      <c:overlay val="1"/>
    </c:title>
    <c:autoTitleDeleted val="0"/>
    <c:plotArea>
      <c:layout/>
      <c:barChart>
        <c:barDir val="col"/>
        <c:grouping val="clustered"/>
        <c:varyColors val="0"/>
        <c:ser>
          <c:idx val="0"/>
          <c:order val="0"/>
          <c:tx>
            <c:strRef>
              <c:f>Sheet1!$B$1</c:f>
              <c:strCache>
                <c:ptCount val="1"/>
                <c:pt idx="0">
                  <c:v>背景色块大小</c:v>
                </c:pt>
              </c:strCache>
            </c:strRef>
          </c:tx>
          <c:spPr>
            <a:solidFill>
              <a:schemeClr val="bg1">
                <a:lumMod val="75000"/>
              </a:schemeClr>
            </a:solidFill>
          </c:spPr>
          <c:invertIfNegative val="0"/>
          <c:cat>
            <c:strRef>
              <c:f>Sheet1!$A$2:$A$5</c:f>
              <c:strCache>
                <c:ptCount val="4"/>
                <c:pt idx="0">
                  <c:v>标题一</c:v>
                </c:pt>
                <c:pt idx="1">
                  <c:v>标题二</c:v>
                </c:pt>
                <c:pt idx="2">
                  <c:v>标题三</c:v>
                </c:pt>
                <c:pt idx="3">
                  <c:v>标题四</c:v>
                </c:pt>
              </c:strCache>
            </c:strRef>
          </c:cat>
          <c:val>
            <c:numRef>
              <c:f>Sheet1!$B$2:$B$5</c:f>
              <c:numCache>
                <c:formatCode>General</c:formatCode>
                <c:ptCount val="4"/>
                <c:pt idx="0">
                  <c:v>100</c:v>
                </c:pt>
                <c:pt idx="1">
                  <c:v>100</c:v>
                </c:pt>
                <c:pt idx="2">
                  <c:v>100</c:v>
                </c:pt>
                <c:pt idx="3">
                  <c:v>100</c:v>
                </c:pt>
              </c:numCache>
            </c:numRef>
          </c:val>
          <c:extLst>
            <c:ext xmlns:c16="http://schemas.microsoft.com/office/drawing/2014/chart" uri="{C3380CC4-5D6E-409C-BE32-E72D297353CC}">
              <c16:uniqueId val="{00000000-B3A1-4981-9AF9-34C2E275156E}"/>
            </c:ext>
          </c:extLst>
        </c:ser>
        <c:ser>
          <c:idx val="1"/>
          <c:order val="1"/>
          <c:tx>
            <c:strRef>
              <c:f>Sheet1!$C$1</c:f>
              <c:strCache>
                <c:ptCount val="1"/>
                <c:pt idx="0">
                  <c:v>数据更改区</c:v>
                </c:pt>
              </c:strCache>
            </c:strRef>
          </c:tx>
          <c:spPr>
            <a:solidFill>
              <a:srgbClr val="C04347"/>
            </a:solidFill>
            <a:effectLst/>
          </c:spPr>
          <c:invertIfNegative val="0"/>
          <c:dPt>
            <c:idx val="0"/>
            <c:invertIfNegative val="0"/>
            <c:bubble3D val="0"/>
            <c:spPr>
              <a:solidFill>
                <a:srgbClr val="FAAF3B"/>
              </a:solidFill>
              <a:effectLst/>
            </c:spPr>
            <c:extLst>
              <c:ext xmlns:c16="http://schemas.microsoft.com/office/drawing/2014/chart" uri="{C3380CC4-5D6E-409C-BE32-E72D297353CC}">
                <c16:uniqueId val="{00000002-B3A1-4981-9AF9-34C2E275156E}"/>
              </c:ext>
            </c:extLst>
          </c:dPt>
          <c:dPt>
            <c:idx val="2"/>
            <c:invertIfNegative val="0"/>
            <c:bubble3D val="0"/>
            <c:spPr>
              <a:solidFill>
                <a:srgbClr val="92D050"/>
              </a:solidFill>
              <a:effectLst/>
            </c:spPr>
            <c:extLst>
              <c:ext xmlns:c16="http://schemas.microsoft.com/office/drawing/2014/chart" uri="{C3380CC4-5D6E-409C-BE32-E72D297353CC}">
                <c16:uniqueId val="{00000004-B3A1-4981-9AF9-34C2E275156E}"/>
              </c:ext>
            </c:extLst>
          </c:dPt>
          <c:dPt>
            <c:idx val="3"/>
            <c:invertIfNegative val="0"/>
            <c:bubble3D val="0"/>
            <c:spPr>
              <a:solidFill>
                <a:srgbClr val="E25959"/>
              </a:solidFill>
              <a:effectLst/>
            </c:spPr>
            <c:extLst>
              <c:ext xmlns:c16="http://schemas.microsoft.com/office/drawing/2014/chart" uri="{C3380CC4-5D6E-409C-BE32-E72D297353CC}">
                <c16:uniqueId val="{00000006-B3A1-4981-9AF9-34C2E275156E}"/>
              </c:ext>
            </c:extLst>
          </c:dPt>
          <c:cat>
            <c:strRef>
              <c:f>Sheet1!$A$2:$A$5</c:f>
              <c:strCache>
                <c:ptCount val="4"/>
                <c:pt idx="0">
                  <c:v>标题一</c:v>
                </c:pt>
                <c:pt idx="1">
                  <c:v>标题二</c:v>
                </c:pt>
                <c:pt idx="2">
                  <c:v>标题三</c:v>
                </c:pt>
                <c:pt idx="3">
                  <c:v>标题四</c:v>
                </c:pt>
              </c:strCache>
            </c:strRef>
          </c:cat>
          <c:val>
            <c:numRef>
              <c:f>Sheet1!$C$2:$C$5</c:f>
              <c:numCache>
                <c:formatCode>General</c:formatCode>
                <c:ptCount val="4"/>
                <c:pt idx="0">
                  <c:v>24</c:v>
                </c:pt>
                <c:pt idx="1">
                  <c:v>89</c:v>
                </c:pt>
                <c:pt idx="2">
                  <c:v>40</c:v>
                </c:pt>
                <c:pt idx="3">
                  <c:v>68</c:v>
                </c:pt>
              </c:numCache>
            </c:numRef>
          </c:val>
          <c:extLst>
            <c:ext xmlns:c16="http://schemas.microsoft.com/office/drawing/2014/chart" uri="{C3380CC4-5D6E-409C-BE32-E72D297353CC}">
              <c16:uniqueId val="{00000007-B3A1-4981-9AF9-34C2E275156E}"/>
            </c:ext>
          </c:extLst>
        </c:ser>
        <c:dLbls>
          <c:showLegendKey val="0"/>
          <c:showVal val="0"/>
          <c:showCatName val="0"/>
          <c:showSerName val="0"/>
          <c:showPercent val="0"/>
          <c:showBubbleSize val="0"/>
        </c:dLbls>
        <c:gapWidth val="40"/>
        <c:overlap val="100"/>
        <c:axId val="188626816"/>
        <c:axId val="188628352"/>
      </c:barChart>
      <c:catAx>
        <c:axId val="188626816"/>
        <c:scaling>
          <c:orientation val="minMax"/>
        </c:scaling>
        <c:delete val="0"/>
        <c:axPos val="b"/>
        <c:numFmt formatCode="General" sourceLinked="0"/>
        <c:majorTickMark val="in"/>
        <c:minorTickMark val="none"/>
        <c:tickLblPos val="nextTo"/>
        <c:spPr>
          <a:noFill/>
          <a:ln w="25400" cap="flat" cmpd="sng" algn="ctr">
            <a:solidFill>
              <a:schemeClr val="bg1">
                <a:lumMod val="50000"/>
              </a:schemeClr>
            </a:solidFill>
            <a:prstDash val="solid"/>
            <a:round/>
          </a:ln>
          <a:effectLst/>
        </c:spPr>
        <c:txPr>
          <a:bodyPr rot="-60000000" spcFirstLastPara="0" vertOverflow="ellipsis" vert="horz" wrap="square" anchor="ctr" anchorCtr="1"/>
          <a:lstStyle/>
          <a:p>
            <a:pPr>
              <a:defRPr lang="zh-CN" sz="1200" b="0" i="0" u="none" strike="noStrike" kern="1200" baseline="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defRPr>
            </a:pPr>
            <a:endParaRPr lang="zh-CN"/>
          </a:p>
        </c:txPr>
        <c:crossAx val="188628352"/>
        <c:crosses val="autoZero"/>
        <c:auto val="1"/>
        <c:lblAlgn val="ctr"/>
        <c:lblOffset val="100"/>
        <c:noMultiLvlLbl val="0"/>
      </c:catAx>
      <c:valAx>
        <c:axId val="188628352"/>
        <c:scaling>
          <c:orientation val="minMax"/>
          <c:max val="120"/>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1200" b="0" i="0" u="none" strike="noStrike" kern="1200" baseline="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defRPr>
            </a:pPr>
            <a:endParaRPr lang="zh-CN"/>
          </a:p>
        </c:txPr>
        <c:crossAx val="188626816"/>
        <c:crosses val="autoZero"/>
        <c:crossBetween val="between"/>
      </c:valAx>
      <c:spPr>
        <a:noFill/>
        <a:ln w="25400">
          <a:noFill/>
        </a:ln>
      </c:spPr>
    </c:plotArea>
    <c:plotVisOnly val="1"/>
    <c:dispBlanksAs val="gap"/>
    <c:showDLblsOverMax val="0"/>
  </c:chart>
  <c:txPr>
    <a:bodyPr/>
    <a:lstStyle/>
    <a:p>
      <a:pPr>
        <a:defRPr lang="zh-CN" sz="1200">
          <a:latin typeface="微软雅黑" panose="020B0503020204020204" pitchFamily="34" charset="-122"/>
          <a:ea typeface="微软雅黑" panose="020B0503020204020204" pitchFamily="34" charset="-122"/>
        </a:defRPr>
      </a:pPr>
      <a:endParaRPr lang="zh-CN"/>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C098C33-34F5-44E8-A0A8-A7DC7BC2FDF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C098C33-34F5-44E8-A0A8-A7DC7BC2FDF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C098C33-34F5-44E8-A0A8-A7DC7BC2FDF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C098C33-34F5-44E8-A0A8-A7DC7BC2FDF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DC098C33-34F5-44E8-A0A8-A7DC7BC2FDF0}"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DC098C33-34F5-44E8-A0A8-A7DC7BC2FDF0}"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C098C33-34F5-44E8-A0A8-A7DC7BC2FDF0}"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C098C33-34F5-44E8-A0A8-A7DC7BC2FDF0}"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C098C33-34F5-44E8-A0A8-A7DC7BC2FDF0}"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C098C33-34F5-44E8-A0A8-A7DC7BC2FDF0}"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宋体 CN" panose="02020400000000000000" pitchFamily="18" charset="-122"/>
                <a:ea typeface="思源宋体 CN" panose="02020400000000000000" pitchFamily="18" charset="-122"/>
              </a:defRPr>
            </a:lvl1pPr>
          </a:lstStyle>
          <a:p>
            <a:fld id="{DC098C33-34F5-44E8-A0A8-A7DC7BC2FDF0}"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宋体 CN" panose="02020400000000000000" pitchFamily="18" charset="-122"/>
                <a:ea typeface="思源宋体 CN" panose="02020400000000000000"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宋体 CN" panose="02020400000000000000" pitchFamily="18" charset="-122"/>
                <a:ea typeface="思源宋体 CN" panose="02020400000000000000" pitchFamily="18" charset="-122"/>
              </a:defRPr>
            </a:lvl1pPr>
          </a:lstStyle>
          <a:p>
            <a:fld id="{4B2063EC-8006-46D3-807F-824FBBD8765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思源宋体 CN" panose="02020400000000000000" pitchFamily="18" charset="-122"/>
          <a:ea typeface="思源宋体 CN" panose="02020400000000000000"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宋体 CN" panose="02020400000000000000" pitchFamily="18" charset="-122"/>
          <a:ea typeface="思源宋体 CN" panose="02020400000000000000"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宋体 CN" panose="02020400000000000000" pitchFamily="18" charset="-122"/>
          <a:ea typeface="思源宋体 CN" panose="02020400000000000000"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宋体 CN" panose="02020400000000000000" pitchFamily="18" charset="-122"/>
          <a:ea typeface="思源宋体 CN" panose="02020400000000000000"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宋体 CN" panose="02020400000000000000" pitchFamily="18" charset="-122"/>
          <a:ea typeface="思源宋体 CN" panose="02020400000000000000"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宋体 CN" panose="02020400000000000000" pitchFamily="18" charset="-122"/>
          <a:ea typeface="思源宋体 CN" panose="02020400000000000000"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26" Type="http://schemas.openxmlformats.org/officeDocument/2006/relationships/slideLayout" Target="../slideLayouts/slideLayout7.xml"/><Relationship Id="rId3" Type="http://schemas.openxmlformats.org/officeDocument/2006/relationships/tags" Target="../tags/tag8.xml"/><Relationship Id="rId21" Type="http://schemas.openxmlformats.org/officeDocument/2006/relationships/tags" Target="../tags/tag26.xm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tags" Target="../tags/tag30.xml"/><Relationship Id="rId2" Type="http://schemas.openxmlformats.org/officeDocument/2006/relationships/tags" Target="../tags/tag7.xml"/><Relationship Id="rId16" Type="http://schemas.openxmlformats.org/officeDocument/2006/relationships/tags" Target="../tags/tag21.xml"/><Relationship Id="rId20" Type="http://schemas.openxmlformats.org/officeDocument/2006/relationships/tags" Target="../tags/tag25.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24" Type="http://schemas.openxmlformats.org/officeDocument/2006/relationships/tags" Target="../tags/tag29.xml"/><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tags" Target="../tags/tag28.xml"/><Relationship Id="rId10" Type="http://schemas.openxmlformats.org/officeDocument/2006/relationships/tags" Target="../tags/tag15.xml"/><Relationship Id="rId19" Type="http://schemas.openxmlformats.org/officeDocument/2006/relationships/tags" Target="../tags/tag24.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tags" Target="../tags/tag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3" name="矩形 2"/>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9" name="椭圆 8"/>
          <p:cNvSpPr/>
          <p:nvPr/>
        </p:nvSpPr>
        <p:spPr>
          <a:xfrm>
            <a:off x="10526988" y="800481"/>
            <a:ext cx="906808" cy="90680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409" name="组合 408"/>
          <p:cNvGrpSpPr/>
          <p:nvPr/>
        </p:nvGrpSpPr>
        <p:grpSpPr>
          <a:xfrm>
            <a:off x="301336" y="714251"/>
            <a:ext cx="7257143" cy="3892173"/>
            <a:chOff x="301336" y="714251"/>
            <a:chExt cx="7257143" cy="3892173"/>
          </a:xfrm>
        </p:grpSpPr>
        <p:sp>
          <p:nvSpPr>
            <p:cNvPr id="12" name="文本框 11"/>
            <p:cNvSpPr txBox="1"/>
            <p:nvPr/>
          </p:nvSpPr>
          <p:spPr>
            <a:xfrm>
              <a:off x="301336" y="2243584"/>
              <a:ext cx="7257143" cy="1015663"/>
            </a:xfrm>
            <a:prstGeom prst="rect">
              <a:avLst/>
            </a:prstGeom>
            <a:noFill/>
          </p:spPr>
          <p:txBody>
            <a:bodyPr wrap="square" rtlCol="0">
              <a:spAutoFit/>
            </a:bodyPr>
            <a:lstStyle/>
            <a:p>
              <a:pPr algn="ctr"/>
              <a:r>
                <a:rPr lang="zh-CN" altLang="en-US" sz="60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卡通毕业答辩模板</a:t>
              </a:r>
            </a:p>
          </p:txBody>
        </p:sp>
        <p:sp>
          <p:nvSpPr>
            <p:cNvPr id="14" name="文本框 13"/>
            <p:cNvSpPr txBox="1"/>
            <p:nvPr/>
          </p:nvSpPr>
          <p:spPr>
            <a:xfrm>
              <a:off x="1007793" y="3972858"/>
              <a:ext cx="1755344" cy="337185"/>
            </a:xfrm>
            <a:prstGeom prst="rect">
              <a:avLst/>
            </a:prstGeom>
            <a:noFill/>
          </p:spPr>
          <p:txBody>
            <a:bodyPr wrap="square" rtlCol="0">
              <a:spAutoFit/>
            </a:bodyPr>
            <a:lstStyle/>
            <a:p>
              <a:r>
                <a:rPr lang="zh-CN" altLang="en-US" sz="1600" smtClean="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答辩人</a:t>
              </a:r>
              <a:r>
                <a:rPr lang="en-US" altLang="zh-CN" sz="1600" smtClean="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:PPT818</a:t>
              </a:r>
              <a:endParaRPr lang="en-US" altLang="zh-CN"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endParaRPr>
            </a:p>
          </p:txBody>
        </p:sp>
        <p:sp>
          <p:nvSpPr>
            <p:cNvPr id="15" name="文本框 14"/>
            <p:cNvSpPr txBox="1"/>
            <p:nvPr/>
          </p:nvSpPr>
          <p:spPr>
            <a:xfrm>
              <a:off x="1007793" y="4267870"/>
              <a:ext cx="1609005" cy="338554"/>
            </a:xfrm>
            <a:prstGeom prst="rect">
              <a:avLst/>
            </a:prstGeom>
            <a:noFill/>
          </p:spPr>
          <p:txBody>
            <a:bodyPr wrap="square" rtlCol="0">
              <a:spAutoFit/>
            </a:bodyPr>
            <a:lstStyle/>
            <a:p>
              <a:r>
                <a:rPr lang="zh-CN" altLang="en-US"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答辩时间</a:t>
              </a:r>
              <a:r>
                <a:rPr lang="en-US" altLang="zh-CN"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:XXX</a:t>
              </a:r>
              <a:endParaRPr lang="zh-CN" altLang="en-US"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endParaRPr>
            </a:p>
          </p:txBody>
        </p:sp>
        <p:grpSp>
          <p:nvGrpSpPr>
            <p:cNvPr id="16" name="组合 15"/>
            <p:cNvGrpSpPr/>
            <p:nvPr/>
          </p:nvGrpSpPr>
          <p:grpSpPr>
            <a:xfrm>
              <a:off x="1007793" y="714251"/>
              <a:ext cx="2352866" cy="369332"/>
              <a:chOff x="4905975" y="1251381"/>
              <a:chExt cx="2352866" cy="369332"/>
            </a:xfrm>
          </p:grpSpPr>
          <p:sp>
            <p:nvSpPr>
              <p:cNvPr id="17" name="文本框 16"/>
              <p:cNvSpPr txBox="1"/>
              <p:nvPr/>
            </p:nvSpPr>
            <p:spPr>
              <a:xfrm>
                <a:off x="4905975" y="1266112"/>
                <a:ext cx="701077" cy="307777"/>
              </a:xfrm>
              <a:prstGeom prst="rect">
                <a:avLst/>
              </a:prstGeom>
              <a:noFill/>
            </p:spPr>
            <p:txBody>
              <a:bodyPr wrap="square" rtlCol="0">
                <a:spAutoFit/>
              </a:bodyPr>
              <a:lstStyle/>
              <a:p>
                <a:r>
                  <a:rPr lang="en-US" altLang="zh-CN" sz="1400" dirty="0">
                    <a:solidFill>
                      <a:srgbClr val="3672EA"/>
                    </a:solidFill>
                    <a:latin typeface="庞门正道标题体" panose="02010600030101010101" pitchFamily="2" charset="-122"/>
                    <a:ea typeface="庞门正道标题体" panose="02010600030101010101" pitchFamily="2" charset="-122"/>
                  </a:rPr>
                  <a:t>LOGO</a:t>
                </a:r>
                <a:endParaRPr lang="zh-CN" altLang="en-US" sz="1600" dirty="0">
                  <a:solidFill>
                    <a:srgbClr val="3672EA"/>
                  </a:solidFill>
                  <a:latin typeface="庞门正道标题体" panose="02010600030101010101" pitchFamily="2" charset="-122"/>
                  <a:ea typeface="庞门正道标题体" panose="02010600030101010101" pitchFamily="2" charset="-122"/>
                </a:endParaRPr>
              </a:p>
            </p:txBody>
          </p:sp>
          <p:sp>
            <p:nvSpPr>
              <p:cNvPr id="18" name="文本框 17"/>
              <p:cNvSpPr txBox="1"/>
              <p:nvPr/>
            </p:nvSpPr>
            <p:spPr>
              <a:xfrm>
                <a:off x="5506411" y="1251381"/>
                <a:ext cx="1752430" cy="369332"/>
              </a:xfrm>
              <a:prstGeom prst="rect">
                <a:avLst/>
              </a:prstGeom>
              <a:noFill/>
            </p:spPr>
            <p:txBody>
              <a:bodyPr wrap="square" rtlCol="0">
                <a:spAutoFit/>
              </a:bodyPr>
              <a:lstStyle/>
              <a:p>
                <a:r>
                  <a:rPr lang="zh-CN" altLang="en-US"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输入大学名称</a:t>
                </a:r>
              </a:p>
            </p:txBody>
          </p:sp>
        </p:grpSp>
        <p:sp>
          <p:nvSpPr>
            <p:cNvPr id="19" name="文本框 18"/>
            <p:cNvSpPr txBox="1"/>
            <p:nvPr/>
          </p:nvSpPr>
          <p:spPr>
            <a:xfrm>
              <a:off x="980104" y="3210457"/>
              <a:ext cx="2323691" cy="461665"/>
            </a:xfrm>
            <a:prstGeom prst="rect">
              <a:avLst/>
            </a:prstGeom>
            <a:noFill/>
          </p:spPr>
          <p:txBody>
            <a:bodyPr wrap="square" rtlCol="0">
              <a:spAutoFit/>
            </a:bodyPr>
            <a:lstStyle/>
            <a:p>
              <a:r>
                <a:rPr lang="zh-CN" altLang="en-US" sz="24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输入论文名称</a:t>
              </a:r>
            </a:p>
          </p:txBody>
        </p:sp>
        <p:sp>
          <p:nvSpPr>
            <p:cNvPr id="25" name="文本框 24"/>
            <p:cNvSpPr txBox="1"/>
            <p:nvPr/>
          </p:nvSpPr>
          <p:spPr>
            <a:xfrm>
              <a:off x="993279" y="1595410"/>
              <a:ext cx="1952226" cy="706755"/>
            </a:xfrm>
            <a:prstGeom prst="rect">
              <a:avLst/>
            </a:prstGeom>
            <a:noFill/>
          </p:spPr>
          <p:txBody>
            <a:bodyPr wrap="square" rtlCol="0">
              <a:spAutoFit/>
            </a:bodyPr>
            <a:lstStyle/>
            <a:p>
              <a:r>
                <a:rPr lang="en-US" altLang="zh-CN" sz="40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20XX</a:t>
              </a:r>
              <a:endParaRPr lang="zh-CN" altLang="en-US" sz="40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cxnSp>
          <p:nvCxnSpPr>
            <p:cNvPr id="28" name="直接连接符 27"/>
            <p:cNvCxnSpPr/>
            <p:nvPr/>
          </p:nvCxnSpPr>
          <p:spPr>
            <a:xfrm>
              <a:off x="1106546" y="3736127"/>
              <a:ext cx="5250710"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11891606" y="5403402"/>
            <a:ext cx="203241" cy="906808"/>
            <a:chOff x="11720292" y="5872853"/>
            <a:chExt cx="203241" cy="906808"/>
          </a:xfrm>
        </p:grpSpPr>
        <p:sp>
          <p:nvSpPr>
            <p:cNvPr id="30" name="椭圆 2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1" name="椭圆 3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2" name="椭圆 3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22" name="椭圆 21"/>
          <p:cNvSpPr/>
          <p:nvPr/>
        </p:nvSpPr>
        <p:spPr>
          <a:xfrm>
            <a:off x="169376" y="690185"/>
            <a:ext cx="346574" cy="346574"/>
          </a:xfrm>
          <a:prstGeom prst="ellipse">
            <a:avLst/>
          </a:prstGeom>
          <a:gradFill>
            <a:gsLst>
              <a:gs pos="36256">
                <a:srgbClr val="ACC5F6"/>
              </a:gs>
              <a:gs pos="0">
                <a:schemeClr val="bg1"/>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23" name="椭圆 22"/>
          <p:cNvSpPr/>
          <p:nvPr/>
        </p:nvSpPr>
        <p:spPr>
          <a:xfrm rot="19451940">
            <a:off x="656287" y="5111717"/>
            <a:ext cx="1092172" cy="1092172"/>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13" name="组合 12"/>
          <p:cNvGrpSpPr/>
          <p:nvPr/>
        </p:nvGrpSpPr>
        <p:grpSpPr>
          <a:xfrm>
            <a:off x="6046896" y="2139276"/>
            <a:ext cx="5634394" cy="4125744"/>
            <a:chOff x="6046896" y="2139276"/>
            <a:chExt cx="5634394" cy="4125744"/>
          </a:xfrm>
        </p:grpSpPr>
        <p:grpSp>
          <p:nvGrpSpPr>
            <p:cNvPr id="8" name="组合 7"/>
            <p:cNvGrpSpPr/>
            <p:nvPr/>
          </p:nvGrpSpPr>
          <p:grpSpPr>
            <a:xfrm>
              <a:off x="6046896" y="2139276"/>
              <a:ext cx="5634394" cy="4125744"/>
              <a:chOff x="5948131" y="2204862"/>
              <a:chExt cx="5634394" cy="4125744"/>
            </a:xfrm>
          </p:grpSpPr>
          <p:grpSp>
            <p:nvGrpSpPr>
              <p:cNvPr id="24"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5948131" y="2447051"/>
                <a:ext cx="5634394" cy="3883555"/>
                <a:chOff x="713" y="8"/>
                <a:chExt cx="6256" cy="4312"/>
              </a:xfrm>
            </p:grpSpPr>
            <p:grpSp>
              <p:nvGrpSpPr>
                <p:cNvPr id="26" name="íṩļíḍê"/>
                <p:cNvGrpSpPr/>
                <p:nvPr/>
              </p:nvGrpSpPr>
              <p:grpSpPr bwMode="auto">
                <a:xfrm>
                  <a:off x="1828" y="8"/>
                  <a:ext cx="3759" cy="4312"/>
                  <a:chOff x="1828" y="8"/>
                  <a:chExt cx="3759" cy="4312"/>
                </a:xfrm>
              </p:grpSpPr>
              <p:sp>
                <p:nvSpPr>
                  <p:cNvPr id="208"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1"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2"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3"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4"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5"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6"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7"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8"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9"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0"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1"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2"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3"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4"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5"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6"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7"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8"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9"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0"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1"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2"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3"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4"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5"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6"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7"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8"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9"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0"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1"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2"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4"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5"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8"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9"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2"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3"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4"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6"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7"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9"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60"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1"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2"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4"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6"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7"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9"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75"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76"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77"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78"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79"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0"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1"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5"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6"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7"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8"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0"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1"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2"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93"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94"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1"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3"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4"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6"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7"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8"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9"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0"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1"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2"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13"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14"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5"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6"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7"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8"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9"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1"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3"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4"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5"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6"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7"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8"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9"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32"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4"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5"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6"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7"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8"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39"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0"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1"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2"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4"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5"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6"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7"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8"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9"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50"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1"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4"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6"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7"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8"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9"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0"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1"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3"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5"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6"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7"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8"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0"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72"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73"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5"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7"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8"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0"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1"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2"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3"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4"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5"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6"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8"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0"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1"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2"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3"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4"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6"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3"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4"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6"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7"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27"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1"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4"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5"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6"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7"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8"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9"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50"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51"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2"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3"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4"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5"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6"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57"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8"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9"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0"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1"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2"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3"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4"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5"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6"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7"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8"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9"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0"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1"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2"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73"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74"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5"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7"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1"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2"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3"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4"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5"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8"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0"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1"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2"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6"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7"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8"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9"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0"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1"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3"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4"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5"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6"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7"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8"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9"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1"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2"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3"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4"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6"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19"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0"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1"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2"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3"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4"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5"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6"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7"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8"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9"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0"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1"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2"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3"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4"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5"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6"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7"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8"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9"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0"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1"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2"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3"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4"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5"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6"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7"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8"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0"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1"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2"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3"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4"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7"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8"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9"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0"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1"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2"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5"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6"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7"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8"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9"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70"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3"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4"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5"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76"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8"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79"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0"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1"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2"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3"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5"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6"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7"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9"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0"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91"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96"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7"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98"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0"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1"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2"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3"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4"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5"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6"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7"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 name="加号 3"/>
              <p:cNvSpPr/>
              <p:nvPr/>
            </p:nvSpPr>
            <p:spPr>
              <a:xfrm>
                <a:off x="7671941" y="2204862"/>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5" name="减号 4"/>
              <p:cNvSpPr/>
              <p:nvPr/>
            </p:nvSpPr>
            <p:spPr>
              <a:xfrm rot="5400000">
                <a:off x="10263990" y="4244726"/>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6" name="减号 5"/>
              <p:cNvSpPr/>
              <p:nvPr/>
            </p:nvSpPr>
            <p:spPr>
              <a:xfrm>
                <a:off x="7917406" y="3672122"/>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7" name="星形: 五角 6"/>
              <p:cNvSpPr/>
              <p:nvPr/>
            </p:nvSpPr>
            <p:spPr>
              <a:xfrm>
                <a:off x="10008208" y="3091908"/>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08" name="加号 407"/>
              <p:cNvSpPr/>
              <p:nvPr/>
            </p:nvSpPr>
            <p:spPr>
              <a:xfrm>
                <a:off x="6970203" y="4251421"/>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10" name="文本框 9"/>
            <p:cNvSpPr txBox="1"/>
            <p:nvPr/>
          </p:nvSpPr>
          <p:spPr>
            <a:xfrm>
              <a:off x="9444178" y="3669032"/>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09"/>
                                        </p:tgtEl>
                                        <p:attrNameLst>
                                          <p:attrName>style.visibility</p:attrName>
                                        </p:attrNameLst>
                                      </p:cBhvr>
                                      <p:to>
                                        <p:strVal val="visible"/>
                                      </p:to>
                                    </p:set>
                                    <p:animEffect transition="in" filter="wheel(1)">
                                      <p:cBhvr>
                                        <p:cTn id="7" dur="1000"/>
                                        <p:tgtEl>
                                          <p:spTgt spid="409"/>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childTnLst>
                          </p:cTn>
                        </p:par>
                        <p:par>
                          <p:cTn id="26" fill="hold">
                            <p:stCondLst>
                              <p:cond delay="3000"/>
                            </p:stCondLst>
                            <p:childTnLst>
                              <p:par>
                                <p:cTn id="27" presetID="53" presetClass="entr" presetSubtype="16"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2" grpId="0" animBg="1"/>
      <p:bldP spid="2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8" name="矩形 447"/>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 name="文本框 3"/>
          <p:cNvSpPr txBox="1"/>
          <p:nvPr/>
        </p:nvSpPr>
        <p:spPr>
          <a:xfrm>
            <a:off x="6601485" y="2074783"/>
            <a:ext cx="3150606" cy="1354217"/>
          </a:xfrm>
          <a:prstGeom prst="rect">
            <a:avLst/>
          </a:prstGeom>
          <a:noFill/>
        </p:spPr>
        <p:txBody>
          <a:bodyPr wrap="square" rtlCol="0">
            <a:spAutoFit/>
          </a:bodyPr>
          <a:lstStyle/>
          <a:p>
            <a:pPr algn="ctr"/>
            <a:r>
              <a:rPr lang="en-US" altLang="zh-CN" sz="54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p>
          <a:p>
            <a:pPr algn="ctr"/>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成果展示与应用</a:t>
            </a:r>
            <a:endParaRPr lang="en-US" altLang="zh-CN"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 name="矩形 4"/>
          <p:cNvSpPr/>
          <p:nvPr/>
        </p:nvSpPr>
        <p:spPr>
          <a:xfrm>
            <a:off x="6184212" y="3385020"/>
            <a:ext cx="4270218" cy="1071447"/>
          </a:xfrm>
          <a:prstGeom prst="rect">
            <a:avLst/>
          </a:prstGeom>
        </p:spPr>
        <p:txBody>
          <a:bodyPr wrap="square">
            <a:spAutoFit/>
          </a:bodyPr>
          <a:lstStyle/>
          <a:p>
            <a:pPr algn="ctr" defTabSz="1216660">
              <a:lnSpc>
                <a:spcPct val="120000"/>
              </a:lnSpc>
              <a:spcBef>
                <a:spcPct val="20000"/>
              </a:spcBef>
            </a:pP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单击</a:t>
            </a: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此处</a:t>
            </a: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编辑您要的内容，本模版所有图形线条及其相应素材均可自由编辑、改色、替换。</a:t>
            </a:r>
            <a:endParaRPr lang="en-US" altLang="zh-CN"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endParaRPr>
          </a:p>
        </p:txBody>
      </p:sp>
      <p:sp>
        <p:nvSpPr>
          <p:cNvPr id="62" name="椭圆 61"/>
          <p:cNvSpPr/>
          <p:nvPr/>
        </p:nvSpPr>
        <p:spPr>
          <a:xfrm rot="15026415">
            <a:off x="11322260" y="214810"/>
            <a:ext cx="665958" cy="66595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10" name="组合 9"/>
          <p:cNvGrpSpPr/>
          <p:nvPr/>
        </p:nvGrpSpPr>
        <p:grpSpPr>
          <a:xfrm>
            <a:off x="864265" y="2193733"/>
            <a:ext cx="4817749" cy="3878834"/>
            <a:chOff x="864265" y="2193733"/>
            <a:chExt cx="4817749" cy="3878834"/>
          </a:xfrm>
        </p:grpSpPr>
        <p:grpSp>
          <p:nvGrpSpPr>
            <p:cNvPr id="6" name="组合 5"/>
            <p:cNvGrpSpPr/>
            <p:nvPr/>
          </p:nvGrpSpPr>
          <p:grpSpPr>
            <a:xfrm>
              <a:off x="864265" y="2193733"/>
              <a:ext cx="4817749" cy="3878834"/>
              <a:chOff x="864265" y="2193733"/>
              <a:chExt cx="4817749" cy="3878834"/>
            </a:xfrm>
          </p:grpSpPr>
          <p:grpSp>
            <p:nvGrpSpPr>
              <p:cNvPr id="64"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864265" y="2751891"/>
                <a:ext cx="4817749" cy="3320676"/>
                <a:chOff x="713" y="8"/>
                <a:chExt cx="6256" cy="4312"/>
              </a:xfrm>
            </p:grpSpPr>
            <p:grpSp>
              <p:nvGrpSpPr>
                <p:cNvPr id="65" name="íṩļíḍê"/>
                <p:cNvGrpSpPr/>
                <p:nvPr/>
              </p:nvGrpSpPr>
              <p:grpSpPr bwMode="auto">
                <a:xfrm>
                  <a:off x="1828" y="8"/>
                  <a:ext cx="3759" cy="4312"/>
                  <a:chOff x="1828" y="8"/>
                  <a:chExt cx="3759" cy="4312"/>
                </a:xfrm>
              </p:grpSpPr>
              <p:sp>
                <p:nvSpPr>
                  <p:cNvPr id="242"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4"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5"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8"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9"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2"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3"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4"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6"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7"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9"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0"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1"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2"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4"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6"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7"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9"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5"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6"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7"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8"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9"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0"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1"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5"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6"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7"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8"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0"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1"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2"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3"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4"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1"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3"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4"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6"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7"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8"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9"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0"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1"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2"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3"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4"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5"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6"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7"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8"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9"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1"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3"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4"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5"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6"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7"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8"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9"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2"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4"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5"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6"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7"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8"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9"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0"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1"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2"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4"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5"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6"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7"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8"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9"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0"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1"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4"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6"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7"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8"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9"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0"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1"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3"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5"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66"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7"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8"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0"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2"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73"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5"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7"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8"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0"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1"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2"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3"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84"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85"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6"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8"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0"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1"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2"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3"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4"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6"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3"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4"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6"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7"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8"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9"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0"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1"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2"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3"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4"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5"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6"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7"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8"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9"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0"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1"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2"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3"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4"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5"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6"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7"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8"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9"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30"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1"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2"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3"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4"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5"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6"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7"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8"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9"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0"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1"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66"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7"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8"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9"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0"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1"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2"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3"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4"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5"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7"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1"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2"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3"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84"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85"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8"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0"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1"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2"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6"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7"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8"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9"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0"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1"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3"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4"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5"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6"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7"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8"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9"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1"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2"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3"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4"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6"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9"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0"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1"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2"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3"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4"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5"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6"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7"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8"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9"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0"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1"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2"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3"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4"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35"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6"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7"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8"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9"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0"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1"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2"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3"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4"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5"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6"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7"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8"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0"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1"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2"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3"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4"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7"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8"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9"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0"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1"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2"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5"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6"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7"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8"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9"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0"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3"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4"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5"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6"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8"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9"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0"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1"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2"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3"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5"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6"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7"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9"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0"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1"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3"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4"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5"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6"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7"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8"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0"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1"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2"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3"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4"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5"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6"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7"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8"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11"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2"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3"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4"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5"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6"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7"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8"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9"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0"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1"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2"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3"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4"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5"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6"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0"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1"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2"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3"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4"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5"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6"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7"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8"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9"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0"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1"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42" name="加号 441"/>
              <p:cNvSpPr/>
              <p:nvPr/>
            </p:nvSpPr>
            <p:spPr>
              <a:xfrm>
                <a:off x="2119705" y="2193733"/>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3" name="减号 442"/>
              <p:cNvSpPr/>
              <p:nvPr/>
            </p:nvSpPr>
            <p:spPr>
              <a:xfrm rot="5400000">
                <a:off x="4711754" y="4233597"/>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4" name="减号 443"/>
              <p:cNvSpPr/>
              <p:nvPr/>
            </p:nvSpPr>
            <p:spPr>
              <a:xfrm>
                <a:off x="2365170" y="3660993"/>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5" name="星形: 五角 444"/>
              <p:cNvSpPr/>
              <p:nvPr/>
            </p:nvSpPr>
            <p:spPr>
              <a:xfrm>
                <a:off x="4455972" y="3080779"/>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6" name="加号 445"/>
              <p:cNvSpPr/>
              <p:nvPr/>
            </p:nvSpPr>
            <p:spPr>
              <a:xfrm>
                <a:off x="1417967" y="4240292"/>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447" name="文本框 446"/>
            <p:cNvSpPr txBox="1"/>
            <p:nvPr/>
          </p:nvSpPr>
          <p:spPr>
            <a:xfrm>
              <a:off x="3744911" y="3822681"/>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grpSp>
        <p:nvGrpSpPr>
          <p:cNvPr id="449" name="组合 448"/>
          <p:cNvGrpSpPr/>
          <p:nvPr/>
        </p:nvGrpSpPr>
        <p:grpSpPr>
          <a:xfrm>
            <a:off x="11891100" y="5403402"/>
            <a:ext cx="203241" cy="906808"/>
            <a:chOff x="11720292" y="5872853"/>
            <a:chExt cx="203241" cy="906808"/>
          </a:xfrm>
        </p:grpSpPr>
        <p:sp>
          <p:nvSpPr>
            <p:cNvPr id="450" name="椭圆 44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1" name="椭圆 45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2" name="椭圆 45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63" name="椭圆 62"/>
          <p:cNvSpPr/>
          <p:nvPr/>
        </p:nvSpPr>
        <p:spPr>
          <a:xfrm rot="19451940">
            <a:off x="715222" y="3035176"/>
            <a:ext cx="687809" cy="687809"/>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3" name="椭圆 452"/>
          <p:cNvSpPr/>
          <p:nvPr/>
        </p:nvSpPr>
        <p:spPr>
          <a:xfrm rot="19451940">
            <a:off x="2475860" y="1721743"/>
            <a:ext cx="191747" cy="191747"/>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ppt_w</p:attrName>
                                        </p:attrNameLst>
                                      </p:cBhvr>
                                      <p:tavLst>
                                        <p:tav tm="0" fmla="#ppt_w*sin(2.5*pi*$)">
                                          <p:val>
                                            <p:fltVal val="0"/>
                                          </p:val>
                                        </p:tav>
                                        <p:tav tm="100000">
                                          <p:val>
                                            <p:fltVal val="1"/>
                                          </p:val>
                                        </p:tav>
                                      </p:tavLst>
                                    </p:anim>
                                    <p:anim calcmode="lin" valueType="num">
                                      <p:cBhvr>
                                        <p:cTn id="9" dur="1000" fill="hold"/>
                                        <p:tgtEl>
                                          <p:spTgt spid="4"/>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p:cTn id="25" dur="500" fill="hold"/>
                                        <p:tgtEl>
                                          <p:spTgt spid="63"/>
                                        </p:tgtEl>
                                        <p:attrNameLst>
                                          <p:attrName>ppt_w</p:attrName>
                                        </p:attrNameLst>
                                      </p:cBhvr>
                                      <p:tavLst>
                                        <p:tav tm="0">
                                          <p:val>
                                            <p:fltVal val="0"/>
                                          </p:val>
                                        </p:tav>
                                        <p:tav tm="100000">
                                          <p:val>
                                            <p:strVal val="#ppt_w"/>
                                          </p:val>
                                        </p:tav>
                                      </p:tavLst>
                                    </p:anim>
                                    <p:anim calcmode="lin" valueType="num">
                                      <p:cBhvr>
                                        <p:cTn id="26" dur="500" fill="hold"/>
                                        <p:tgtEl>
                                          <p:spTgt spid="63"/>
                                        </p:tgtEl>
                                        <p:attrNameLst>
                                          <p:attrName>ppt_h</p:attrName>
                                        </p:attrNameLst>
                                      </p:cBhvr>
                                      <p:tavLst>
                                        <p:tav tm="0">
                                          <p:val>
                                            <p:fltVal val="0"/>
                                          </p:val>
                                        </p:tav>
                                        <p:tav tm="100000">
                                          <p:val>
                                            <p:strVal val="#ppt_h"/>
                                          </p:val>
                                        </p:tav>
                                      </p:tavLst>
                                    </p:anim>
                                    <p:animEffect transition="in" filter="fade">
                                      <p:cBhvr>
                                        <p:cTn id="27" dur="500"/>
                                        <p:tgtEl>
                                          <p:spTgt spid="63"/>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453"/>
                                        </p:tgtEl>
                                        <p:attrNameLst>
                                          <p:attrName>style.visibility</p:attrName>
                                        </p:attrNameLst>
                                      </p:cBhvr>
                                      <p:to>
                                        <p:strVal val="visible"/>
                                      </p:to>
                                    </p:set>
                                    <p:anim calcmode="lin" valueType="num">
                                      <p:cBhvr>
                                        <p:cTn id="31" dur="500" fill="hold"/>
                                        <p:tgtEl>
                                          <p:spTgt spid="453"/>
                                        </p:tgtEl>
                                        <p:attrNameLst>
                                          <p:attrName>ppt_w</p:attrName>
                                        </p:attrNameLst>
                                      </p:cBhvr>
                                      <p:tavLst>
                                        <p:tav tm="0">
                                          <p:val>
                                            <p:fltVal val="0"/>
                                          </p:val>
                                        </p:tav>
                                        <p:tav tm="100000">
                                          <p:val>
                                            <p:strVal val="#ppt_w"/>
                                          </p:val>
                                        </p:tav>
                                      </p:tavLst>
                                    </p:anim>
                                    <p:anim calcmode="lin" valueType="num">
                                      <p:cBhvr>
                                        <p:cTn id="32" dur="500" fill="hold"/>
                                        <p:tgtEl>
                                          <p:spTgt spid="453"/>
                                        </p:tgtEl>
                                        <p:attrNameLst>
                                          <p:attrName>ppt_h</p:attrName>
                                        </p:attrNameLst>
                                      </p:cBhvr>
                                      <p:tavLst>
                                        <p:tav tm="0">
                                          <p:val>
                                            <p:fltVal val="0"/>
                                          </p:val>
                                        </p:tav>
                                        <p:tav tm="100000">
                                          <p:val>
                                            <p:strVal val="#ppt_h"/>
                                          </p:val>
                                        </p:tav>
                                      </p:tavLst>
                                    </p:anim>
                                    <p:animEffect transition="in" filter="fade">
                                      <p:cBhvr>
                                        <p:cTn id="33" dur="500"/>
                                        <p:tgtEl>
                                          <p:spTgt spid="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3" grpId="0" animBg="1"/>
      <p:bldP spid="45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成果展示与应用</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MH_Text_3"/>
          <p:cNvSpPr/>
          <p:nvPr>
            <p:custDataLst>
              <p:tags r:id="rId1"/>
            </p:custDataLst>
          </p:nvPr>
        </p:nvSpPr>
        <p:spPr>
          <a:xfrm>
            <a:off x="5075343" y="5018882"/>
            <a:ext cx="2590800" cy="966787"/>
          </a:xfrm>
          <a:prstGeom prst="rect">
            <a:avLst/>
          </a:prstGeom>
        </p:spPr>
        <p:txBody>
          <a:bodyPr>
            <a:normAutofit/>
          </a:bodyPr>
          <a:lstStyle/>
          <a:p>
            <a:pPr>
              <a:lnSpc>
                <a:spcPct val="100000"/>
              </a:lnSpc>
              <a:spcBef>
                <a:spcPct val="0"/>
              </a:spcBef>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21" name="MH_Text_2"/>
          <p:cNvSpPr/>
          <p:nvPr>
            <p:custDataLst>
              <p:tags r:id="rId2"/>
            </p:custDataLst>
          </p:nvPr>
        </p:nvSpPr>
        <p:spPr>
          <a:xfrm>
            <a:off x="1275176" y="5126080"/>
            <a:ext cx="2589212" cy="965200"/>
          </a:xfrm>
          <a:prstGeom prst="rect">
            <a:avLst/>
          </a:prstGeom>
        </p:spPr>
        <p:txBody>
          <a:bodyPr>
            <a:normAutofit/>
          </a:bodyPr>
          <a:lstStyle/>
          <a:p>
            <a:pPr>
              <a:lnSpc>
                <a:spcPct val="150000"/>
              </a:lnSpc>
            </a:pPr>
            <a:endParaRPr lang="zh-CN" altLang="en-US" sz="800" dirty="0">
              <a:solidFill>
                <a:schemeClr val="tx1">
                  <a:lumMod val="75000"/>
                  <a:lumOff val="25000"/>
                </a:schemeClr>
              </a:solidFill>
              <a:latin typeface="思源宋体 CN" panose="02020400000000000000" pitchFamily="18" charset="-122"/>
              <a:ea typeface="思源宋体 CN" panose="02020400000000000000" pitchFamily="18" charset="-122"/>
            </a:endParaRPr>
          </a:p>
          <a:p>
            <a:pPr>
              <a:lnSpc>
                <a:spcPct val="150000"/>
              </a:lnSpc>
            </a:pPr>
            <a:endParaRPr lang="en-US" altLang="zh-CN" sz="800" dirty="0">
              <a:solidFill>
                <a:schemeClr val="tx1">
                  <a:lumMod val="75000"/>
                  <a:lumOff val="25000"/>
                </a:schemeClr>
              </a:solidFill>
              <a:latin typeface="思源宋体 CN" panose="02020400000000000000" pitchFamily="18" charset="-122"/>
              <a:ea typeface="思源宋体 CN" panose="02020400000000000000" pitchFamily="18" charset="-122"/>
            </a:endParaRPr>
          </a:p>
        </p:txBody>
      </p:sp>
      <p:sp>
        <p:nvSpPr>
          <p:cNvPr id="22" name="MH_Text_1"/>
          <p:cNvSpPr/>
          <p:nvPr>
            <p:custDataLst>
              <p:tags r:id="rId3"/>
            </p:custDataLst>
          </p:nvPr>
        </p:nvSpPr>
        <p:spPr>
          <a:xfrm>
            <a:off x="8397449" y="5018882"/>
            <a:ext cx="2590800" cy="966788"/>
          </a:xfrm>
          <a:prstGeom prst="rect">
            <a:avLst/>
          </a:prstGeom>
        </p:spPr>
        <p:txBody>
          <a:bodyPr>
            <a:normAutofit/>
          </a:bodyPr>
          <a:lstStyle/>
          <a:p>
            <a:pPr>
              <a:lnSpc>
                <a:spcPct val="100000"/>
              </a:lnSpc>
              <a:spcBef>
                <a:spcPct val="0"/>
              </a:spcBef>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23" name="MH_SubTitle_1"/>
          <p:cNvSpPr>
            <a:spLocks noChangeArrowheads="1"/>
          </p:cNvSpPr>
          <p:nvPr>
            <p:custDataLst>
              <p:tags r:id="rId4"/>
            </p:custDataLst>
          </p:nvPr>
        </p:nvSpPr>
        <p:spPr bwMode="auto">
          <a:xfrm>
            <a:off x="2905229" y="1568898"/>
            <a:ext cx="346551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成果与展示</a:t>
            </a:r>
            <a:endParaRPr lang="en-US" altLang="zh-CN"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4" name="MH_Text_1"/>
          <p:cNvSpPr/>
          <p:nvPr>
            <p:custDataLst>
              <p:tags r:id="rId5"/>
            </p:custDataLst>
          </p:nvPr>
        </p:nvSpPr>
        <p:spPr>
          <a:xfrm>
            <a:off x="2905228" y="1989585"/>
            <a:ext cx="2590800" cy="966788"/>
          </a:xfrm>
          <a:prstGeom prst="rect">
            <a:avLst/>
          </a:prstGeom>
        </p:spPr>
        <p:txBody>
          <a:bodyPr>
            <a:normAutofit/>
          </a:bodyPr>
          <a:lstStyle/>
          <a:p>
            <a:pPr>
              <a:lnSpc>
                <a:spcPct val="100000"/>
              </a:lnSpc>
              <a:spcBef>
                <a:spcPct val="0"/>
              </a:spcBef>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25" name="MH_SubTitle_3"/>
          <p:cNvSpPr>
            <a:spLocks noChangeArrowheads="1"/>
          </p:cNvSpPr>
          <p:nvPr>
            <p:custDataLst>
              <p:tags r:id="rId6"/>
            </p:custDataLst>
          </p:nvPr>
        </p:nvSpPr>
        <p:spPr bwMode="auto">
          <a:xfrm>
            <a:off x="5075343" y="4621193"/>
            <a:ext cx="3465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成果与展示</a:t>
            </a:r>
            <a:endParaRPr lang="en-US" altLang="zh-CN"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6" name="MH_SubTitle_1"/>
          <p:cNvSpPr>
            <a:spLocks noChangeArrowheads="1"/>
          </p:cNvSpPr>
          <p:nvPr>
            <p:custDataLst>
              <p:tags r:id="rId7"/>
            </p:custDataLst>
          </p:nvPr>
        </p:nvSpPr>
        <p:spPr bwMode="auto">
          <a:xfrm>
            <a:off x="1359409" y="4621987"/>
            <a:ext cx="346551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成果与展示</a:t>
            </a:r>
            <a:endParaRPr lang="en-US" altLang="zh-CN"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7" name="MH_SubTitle_1"/>
          <p:cNvSpPr>
            <a:spLocks noChangeArrowheads="1"/>
          </p:cNvSpPr>
          <p:nvPr>
            <p:custDataLst>
              <p:tags r:id="rId8"/>
            </p:custDataLst>
          </p:nvPr>
        </p:nvSpPr>
        <p:spPr bwMode="auto">
          <a:xfrm>
            <a:off x="6494258" y="1568898"/>
            <a:ext cx="346551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成果与展示</a:t>
            </a:r>
            <a:endParaRPr lang="en-US" altLang="zh-CN"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8" name="MH_Text_1"/>
          <p:cNvSpPr/>
          <p:nvPr>
            <p:custDataLst>
              <p:tags r:id="rId9"/>
            </p:custDataLst>
          </p:nvPr>
        </p:nvSpPr>
        <p:spPr>
          <a:xfrm>
            <a:off x="6494258" y="1989585"/>
            <a:ext cx="2590800" cy="966788"/>
          </a:xfrm>
          <a:prstGeom prst="rect">
            <a:avLst/>
          </a:prstGeom>
        </p:spPr>
        <p:txBody>
          <a:bodyPr>
            <a:normAutofit/>
          </a:bodyPr>
          <a:lstStyle/>
          <a:p>
            <a:pPr>
              <a:lnSpc>
                <a:spcPct val="100000"/>
              </a:lnSpc>
              <a:spcBef>
                <a:spcPct val="0"/>
              </a:spcBef>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33" name="MH_SubTitle_1"/>
          <p:cNvSpPr>
            <a:spLocks noChangeArrowheads="1"/>
          </p:cNvSpPr>
          <p:nvPr>
            <p:custDataLst>
              <p:tags r:id="rId10"/>
            </p:custDataLst>
          </p:nvPr>
        </p:nvSpPr>
        <p:spPr bwMode="auto">
          <a:xfrm>
            <a:off x="8397449" y="4621987"/>
            <a:ext cx="2590799"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成果与展示</a:t>
            </a:r>
            <a:endParaRPr lang="en-US" altLang="zh-CN"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34" name="组合 33"/>
          <p:cNvGrpSpPr/>
          <p:nvPr/>
        </p:nvGrpSpPr>
        <p:grpSpPr>
          <a:xfrm>
            <a:off x="1743179" y="2714407"/>
            <a:ext cx="8079177" cy="1755463"/>
            <a:chOff x="2072217" y="2784566"/>
            <a:chExt cx="8079177" cy="1755463"/>
          </a:xfrm>
        </p:grpSpPr>
        <p:grpSp>
          <p:nvGrpSpPr>
            <p:cNvPr id="35" name="组合 34"/>
            <p:cNvGrpSpPr/>
            <p:nvPr/>
          </p:nvGrpSpPr>
          <p:grpSpPr>
            <a:xfrm rot="5400000">
              <a:off x="3400676" y="1456107"/>
              <a:ext cx="1755463" cy="4412381"/>
              <a:chOff x="3018147" y="1912938"/>
              <a:chExt cx="1350962" cy="3395662"/>
            </a:xfrm>
          </p:grpSpPr>
          <p:sp>
            <p:nvSpPr>
              <p:cNvPr id="49" name="MH_Other_1"/>
              <p:cNvSpPr/>
              <p:nvPr>
                <p:custDataLst>
                  <p:tags r:id="rId19"/>
                </p:custDataLst>
              </p:nvPr>
            </p:nvSpPr>
            <p:spPr>
              <a:xfrm>
                <a:off x="3403909" y="1912938"/>
                <a:ext cx="577850" cy="3395662"/>
              </a:xfrm>
              <a:custGeom>
                <a:avLst/>
                <a:gdLst>
                  <a:gd name="connsiteX0" fmla="*/ 286341 w 572682"/>
                  <a:gd name="connsiteY0" fmla="*/ 0 h 3360921"/>
                  <a:gd name="connsiteX1" fmla="*/ 572682 w 572682"/>
                  <a:gd name="connsiteY1" fmla="*/ 286341 h 3360921"/>
                  <a:gd name="connsiteX2" fmla="*/ 488815 w 572682"/>
                  <a:gd name="connsiteY2" fmla="*/ 488815 h 3360921"/>
                  <a:gd name="connsiteX3" fmla="*/ 452012 w 572682"/>
                  <a:gd name="connsiteY3" fmla="*/ 513628 h 3360921"/>
                  <a:gd name="connsiteX4" fmla="*/ 452012 w 572682"/>
                  <a:gd name="connsiteY4" fmla="*/ 1449520 h 3360921"/>
                  <a:gd name="connsiteX5" fmla="*/ 488815 w 572682"/>
                  <a:gd name="connsiteY5" fmla="*/ 1474333 h 3360921"/>
                  <a:gd name="connsiteX6" fmla="*/ 572682 w 572682"/>
                  <a:gd name="connsiteY6" fmla="*/ 1676807 h 3360921"/>
                  <a:gd name="connsiteX7" fmla="*/ 488815 w 572682"/>
                  <a:gd name="connsiteY7" fmla="*/ 1879281 h 3360921"/>
                  <a:gd name="connsiteX8" fmla="*/ 452012 w 572682"/>
                  <a:gd name="connsiteY8" fmla="*/ 1904094 h 3360921"/>
                  <a:gd name="connsiteX9" fmla="*/ 452012 w 572682"/>
                  <a:gd name="connsiteY9" fmla="*/ 2847293 h 3360921"/>
                  <a:gd name="connsiteX10" fmla="*/ 488815 w 572682"/>
                  <a:gd name="connsiteY10" fmla="*/ 2872106 h 3360921"/>
                  <a:gd name="connsiteX11" fmla="*/ 572682 w 572682"/>
                  <a:gd name="connsiteY11" fmla="*/ 3074580 h 3360921"/>
                  <a:gd name="connsiteX12" fmla="*/ 286341 w 572682"/>
                  <a:gd name="connsiteY12" fmla="*/ 3360921 h 3360921"/>
                  <a:gd name="connsiteX13" fmla="*/ 0 w 572682"/>
                  <a:gd name="connsiteY13" fmla="*/ 3074580 h 3360921"/>
                  <a:gd name="connsiteX14" fmla="*/ 83868 w 572682"/>
                  <a:gd name="connsiteY14" fmla="*/ 2872106 h 3360921"/>
                  <a:gd name="connsiteX15" fmla="*/ 120669 w 572682"/>
                  <a:gd name="connsiteY15" fmla="*/ 2847294 h 3360921"/>
                  <a:gd name="connsiteX16" fmla="*/ 120669 w 572682"/>
                  <a:gd name="connsiteY16" fmla="*/ 1904093 h 3360921"/>
                  <a:gd name="connsiteX17" fmla="*/ 83868 w 572682"/>
                  <a:gd name="connsiteY17" fmla="*/ 1879281 h 3360921"/>
                  <a:gd name="connsiteX18" fmla="*/ 0 w 572682"/>
                  <a:gd name="connsiteY18" fmla="*/ 1676807 h 3360921"/>
                  <a:gd name="connsiteX19" fmla="*/ 83868 w 572682"/>
                  <a:gd name="connsiteY19" fmla="*/ 1474333 h 3360921"/>
                  <a:gd name="connsiteX20" fmla="*/ 120669 w 572682"/>
                  <a:gd name="connsiteY20" fmla="*/ 1449521 h 3360921"/>
                  <a:gd name="connsiteX21" fmla="*/ 120669 w 572682"/>
                  <a:gd name="connsiteY21" fmla="*/ 513627 h 3360921"/>
                  <a:gd name="connsiteX22" fmla="*/ 83868 w 572682"/>
                  <a:gd name="connsiteY22" fmla="*/ 488815 h 3360921"/>
                  <a:gd name="connsiteX23" fmla="*/ 0 w 572682"/>
                  <a:gd name="connsiteY23" fmla="*/ 286341 h 3360921"/>
                  <a:gd name="connsiteX24" fmla="*/ 286341 w 572682"/>
                  <a:gd name="connsiteY24" fmla="*/ 0 h 336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2682" h="3360921">
                    <a:moveTo>
                      <a:pt x="286341" y="0"/>
                    </a:moveTo>
                    <a:cubicBezTo>
                      <a:pt x="444483" y="0"/>
                      <a:pt x="572682" y="128199"/>
                      <a:pt x="572682" y="286341"/>
                    </a:cubicBezTo>
                    <a:cubicBezTo>
                      <a:pt x="572682" y="365412"/>
                      <a:pt x="540632" y="436997"/>
                      <a:pt x="488815" y="488815"/>
                    </a:cubicBezTo>
                    <a:lnTo>
                      <a:pt x="452012" y="513628"/>
                    </a:lnTo>
                    <a:lnTo>
                      <a:pt x="452012" y="1449520"/>
                    </a:lnTo>
                    <a:lnTo>
                      <a:pt x="488815" y="1474333"/>
                    </a:lnTo>
                    <a:cubicBezTo>
                      <a:pt x="540632" y="1526151"/>
                      <a:pt x="572682" y="1597736"/>
                      <a:pt x="572682" y="1676807"/>
                    </a:cubicBezTo>
                    <a:cubicBezTo>
                      <a:pt x="572682" y="1755878"/>
                      <a:pt x="540632" y="1827463"/>
                      <a:pt x="488815" y="1879281"/>
                    </a:cubicBezTo>
                    <a:lnTo>
                      <a:pt x="452012" y="1904094"/>
                    </a:lnTo>
                    <a:lnTo>
                      <a:pt x="452012" y="2847293"/>
                    </a:lnTo>
                    <a:lnTo>
                      <a:pt x="488815" y="2872106"/>
                    </a:lnTo>
                    <a:cubicBezTo>
                      <a:pt x="540632" y="2923924"/>
                      <a:pt x="572682" y="2995509"/>
                      <a:pt x="572682" y="3074580"/>
                    </a:cubicBezTo>
                    <a:cubicBezTo>
                      <a:pt x="572682" y="3232722"/>
                      <a:pt x="444483" y="3360921"/>
                      <a:pt x="286341" y="3360921"/>
                    </a:cubicBezTo>
                    <a:cubicBezTo>
                      <a:pt x="128199" y="3360921"/>
                      <a:pt x="0" y="3232722"/>
                      <a:pt x="0" y="3074580"/>
                    </a:cubicBezTo>
                    <a:cubicBezTo>
                      <a:pt x="0" y="2995509"/>
                      <a:pt x="32050" y="2923924"/>
                      <a:pt x="83868" y="2872106"/>
                    </a:cubicBezTo>
                    <a:lnTo>
                      <a:pt x="120669" y="2847294"/>
                    </a:lnTo>
                    <a:lnTo>
                      <a:pt x="120669" y="1904093"/>
                    </a:lnTo>
                    <a:lnTo>
                      <a:pt x="83868" y="1879281"/>
                    </a:lnTo>
                    <a:cubicBezTo>
                      <a:pt x="32050" y="1827463"/>
                      <a:pt x="0" y="1755878"/>
                      <a:pt x="0" y="1676807"/>
                    </a:cubicBezTo>
                    <a:cubicBezTo>
                      <a:pt x="0" y="1597736"/>
                      <a:pt x="32050" y="1526151"/>
                      <a:pt x="83868" y="1474333"/>
                    </a:cubicBezTo>
                    <a:lnTo>
                      <a:pt x="120669" y="1449521"/>
                    </a:lnTo>
                    <a:lnTo>
                      <a:pt x="120669" y="513627"/>
                    </a:lnTo>
                    <a:lnTo>
                      <a:pt x="83868" y="488815"/>
                    </a:lnTo>
                    <a:cubicBezTo>
                      <a:pt x="32050" y="436997"/>
                      <a:pt x="0" y="365412"/>
                      <a:pt x="0" y="286341"/>
                    </a:cubicBezTo>
                    <a:cubicBezTo>
                      <a:pt x="0" y="128199"/>
                      <a:pt x="128199" y="0"/>
                      <a:pt x="286341" y="0"/>
                    </a:cubicBezTo>
                    <a:close/>
                  </a:path>
                </a:pathLst>
              </a:custGeom>
              <a:pattFill prst="pct30">
                <a:fgClr>
                  <a:schemeClr val="bg2">
                    <a:lumMod val="50000"/>
                  </a:schemeClr>
                </a:fgClr>
                <a:bgClr>
                  <a:schemeClr val="bg1"/>
                </a:bgClr>
              </a:patt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50" name="MH_Other_2"/>
              <p:cNvSpPr/>
              <p:nvPr>
                <p:custDataLst>
                  <p:tags r:id="rId20"/>
                </p:custDataLst>
              </p:nvPr>
            </p:nvSpPr>
            <p:spPr>
              <a:xfrm>
                <a:off x="3503830" y="2012605"/>
                <a:ext cx="378012" cy="378012"/>
              </a:xfrm>
              <a:prstGeom prst="ellipse">
                <a:avLst/>
              </a:prstGeom>
              <a:solidFill>
                <a:srgbClr val="FFFFFF"/>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51" name="MH_Other_3"/>
              <p:cNvSpPr/>
              <p:nvPr>
                <p:custDataLst>
                  <p:tags r:id="rId21"/>
                </p:custDataLst>
              </p:nvPr>
            </p:nvSpPr>
            <p:spPr>
              <a:xfrm>
                <a:off x="3503830" y="4829591"/>
                <a:ext cx="378012" cy="378012"/>
              </a:xfrm>
              <a:prstGeom prst="ellipse">
                <a:avLst/>
              </a:prstGeom>
              <a:solidFill>
                <a:srgbClr val="64B04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52" name="MH_Other_4"/>
              <p:cNvSpPr/>
              <p:nvPr>
                <p:custDataLst>
                  <p:tags r:id="rId22"/>
                </p:custDataLst>
              </p:nvPr>
            </p:nvSpPr>
            <p:spPr>
              <a:xfrm>
                <a:off x="3503830" y="3417406"/>
                <a:ext cx="378012" cy="378012"/>
              </a:xfrm>
              <a:prstGeom prst="ellipse">
                <a:avLst/>
              </a:prstGeom>
              <a:solidFill>
                <a:srgbClr val="F797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53" name="MH_Other_5"/>
              <p:cNvSpPr>
                <a:spLocks noChangeAspect="1"/>
              </p:cNvSpPr>
              <p:nvPr>
                <p:custDataLst>
                  <p:tags r:id="rId23"/>
                </p:custDataLst>
              </p:nvPr>
            </p:nvSpPr>
            <p:spPr bwMode="auto">
              <a:xfrm>
                <a:off x="4089709" y="2090738"/>
                <a:ext cx="279400" cy="220662"/>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54" name="MH_Other_6"/>
              <p:cNvSpPr>
                <a:spLocks noChangeAspect="1"/>
              </p:cNvSpPr>
              <p:nvPr>
                <p:custDataLst>
                  <p:tags r:id="rId24"/>
                </p:custDataLst>
              </p:nvPr>
            </p:nvSpPr>
            <p:spPr bwMode="auto">
              <a:xfrm flipH="1">
                <a:off x="3018147" y="3498851"/>
                <a:ext cx="279400" cy="219075"/>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55" name="MH_Other_7"/>
              <p:cNvSpPr>
                <a:spLocks noChangeAspect="1"/>
              </p:cNvSpPr>
              <p:nvPr>
                <p:custDataLst>
                  <p:tags r:id="rId25"/>
                </p:custDataLst>
              </p:nvPr>
            </p:nvSpPr>
            <p:spPr bwMode="auto">
              <a:xfrm>
                <a:off x="4089709" y="4908551"/>
                <a:ext cx="279400" cy="220663"/>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grpSp>
        <p:grpSp>
          <p:nvGrpSpPr>
            <p:cNvPr id="36" name="组合 35"/>
            <p:cNvGrpSpPr/>
            <p:nvPr/>
          </p:nvGrpSpPr>
          <p:grpSpPr>
            <a:xfrm rot="5400000">
              <a:off x="7067472" y="1456107"/>
              <a:ext cx="1755463" cy="4412381"/>
              <a:chOff x="3018147" y="1912939"/>
              <a:chExt cx="1350962" cy="3395662"/>
            </a:xfrm>
          </p:grpSpPr>
          <p:sp>
            <p:nvSpPr>
              <p:cNvPr id="42" name="MH_Other_1"/>
              <p:cNvSpPr/>
              <p:nvPr>
                <p:custDataLst>
                  <p:tags r:id="rId12"/>
                </p:custDataLst>
              </p:nvPr>
            </p:nvSpPr>
            <p:spPr>
              <a:xfrm>
                <a:off x="3403909" y="1912939"/>
                <a:ext cx="577850" cy="3395662"/>
              </a:xfrm>
              <a:custGeom>
                <a:avLst/>
                <a:gdLst>
                  <a:gd name="connsiteX0" fmla="*/ 286341 w 572682"/>
                  <a:gd name="connsiteY0" fmla="*/ 0 h 3360921"/>
                  <a:gd name="connsiteX1" fmla="*/ 572682 w 572682"/>
                  <a:gd name="connsiteY1" fmla="*/ 286341 h 3360921"/>
                  <a:gd name="connsiteX2" fmla="*/ 488815 w 572682"/>
                  <a:gd name="connsiteY2" fmla="*/ 488815 h 3360921"/>
                  <a:gd name="connsiteX3" fmla="*/ 452012 w 572682"/>
                  <a:gd name="connsiteY3" fmla="*/ 513628 h 3360921"/>
                  <a:gd name="connsiteX4" fmla="*/ 452012 w 572682"/>
                  <a:gd name="connsiteY4" fmla="*/ 1449520 h 3360921"/>
                  <a:gd name="connsiteX5" fmla="*/ 488815 w 572682"/>
                  <a:gd name="connsiteY5" fmla="*/ 1474333 h 3360921"/>
                  <a:gd name="connsiteX6" fmla="*/ 572682 w 572682"/>
                  <a:gd name="connsiteY6" fmla="*/ 1676807 h 3360921"/>
                  <a:gd name="connsiteX7" fmla="*/ 488815 w 572682"/>
                  <a:gd name="connsiteY7" fmla="*/ 1879281 h 3360921"/>
                  <a:gd name="connsiteX8" fmla="*/ 452012 w 572682"/>
                  <a:gd name="connsiteY8" fmla="*/ 1904094 h 3360921"/>
                  <a:gd name="connsiteX9" fmla="*/ 452012 w 572682"/>
                  <a:gd name="connsiteY9" fmla="*/ 2847293 h 3360921"/>
                  <a:gd name="connsiteX10" fmla="*/ 488815 w 572682"/>
                  <a:gd name="connsiteY10" fmla="*/ 2872106 h 3360921"/>
                  <a:gd name="connsiteX11" fmla="*/ 572682 w 572682"/>
                  <a:gd name="connsiteY11" fmla="*/ 3074580 h 3360921"/>
                  <a:gd name="connsiteX12" fmla="*/ 286341 w 572682"/>
                  <a:gd name="connsiteY12" fmla="*/ 3360921 h 3360921"/>
                  <a:gd name="connsiteX13" fmla="*/ 0 w 572682"/>
                  <a:gd name="connsiteY13" fmla="*/ 3074580 h 3360921"/>
                  <a:gd name="connsiteX14" fmla="*/ 83868 w 572682"/>
                  <a:gd name="connsiteY14" fmla="*/ 2872106 h 3360921"/>
                  <a:gd name="connsiteX15" fmla="*/ 120669 w 572682"/>
                  <a:gd name="connsiteY15" fmla="*/ 2847294 h 3360921"/>
                  <a:gd name="connsiteX16" fmla="*/ 120669 w 572682"/>
                  <a:gd name="connsiteY16" fmla="*/ 1904093 h 3360921"/>
                  <a:gd name="connsiteX17" fmla="*/ 83868 w 572682"/>
                  <a:gd name="connsiteY17" fmla="*/ 1879281 h 3360921"/>
                  <a:gd name="connsiteX18" fmla="*/ 0 w 572682"/>
                  <a:gd name="connsiteY18" fmla="*/ 1676807 h 3360921"/>
                  <a:gd name="connsiteX19" fmla="*/ 83868 w 572682"/>
                  <a:gd name="connsiteY19" fmla="*/ 1474333 h 3360921"/>
                  <a:gd name="connsiteX20" fmla="*/ 120669 w 572682"/>
                  <a:gd name="connsiteY20" fmla="*/ 1449521 h 3360921"/>
                  <a:gd name="connsiteX21" fmla="*/ 120669 w 572682"/>
                  <a:gd name="connsiteY21" fmla="*/ 513627 h 3360921"/>
                  <a:gd name="connsiteX22" fmla="*/ 83868 w 572682"/>
                  <a:gd name="connsiteY22" fmla="*/ 488815 h 3360921"/>
                  <a:gd name="connsiteX23" fmla="*/ 0 w 572682"/>
                  <a:gd name="connsiteY23" fmla="*/ 286341 h 3360921"/>
                  <a:gd name="connsiteX24" fmla="*/ 286341 w 572682"/>
                  <a:gd name="connsiteY24" fmla="*/ 0 h 336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2682" h="3360921">
                    <a:moveTo>
                      <a:pt x="286341" y="0"/>
                    </a:moveTo>
                    <a:cubicBezTo>
                      <a:pt x="444483" y="0"/>
                      <a:pt x="572682" y="128199"/>
                      <a:pt x="572682" y="286341"/>
                    </a:cubicBezTo>
                    <a:cubicBezTo>
                      <a:pt x="572682" y="365412"/>
                      <a:pt x="540632" y="436997"/>
                      <a:pt x="488815" y="488815"/>
                    </a:cubicBezTo>
                    <a:lnTo>
                      <a:pt x="452012" y="513628"/>
                    </a:lnTo>
                    <a:lnTo>
                      <a:pt x="452012" y="1449520"/>
                    </a:lnTo>
                    <a:lnTo>
                      <a:pt x="488815" y="1474333"/>
                    </a:lnTo>
                    <a:cubicBezTo>
                      <a:pt x="540632" y="1526151"/>
                      <a:pt x="572682" y="1597736"/>
                      <a:pt x="572682" y="1676807"/>
                    </a:cubicBezTo>
                    <a:cubicBezTo>
                      <a:pt x="572682" y="1755878"/>
                      <a:pt x="540632" y="1827463"/>
                      <a:pt x="488815" y="1879281"/>
                    </a:cubicBezTo>
                    <a:lnTo>
                      <a:pt x="452012" y="1904094"/>
                    </a:lnTo>
                    <a:lnTo>
                      <a:pt x="452012" y="2847293"/>
                    </a:lnTo>
                    <a:lnTo>
                      <a:pt x="488815" y="2872106"/>
                    </a:lnTo>
                    <a:cubicBezTo>
                      <a:pt x="540632" y="2923924"/>
                      <a:pt x="572682" y="2995509"/>
                      <a:pt x="572682" y="3074580"/>
                    </a:cubicBezTo>
                    <a:cubicBezTo>
                      <a:pt x="572682" y="3232722"/>
                      <a:pt x="444483" y="3360921"/>
                      <a:pt x="286341" y="3360921"/>
                    </a:cubicBezTo>
                    <a:cubicBezTo>
                      <a:pt x="128199" y="3360921"/>
                      <a:pt x="0" y="3232722"/>
                      <a:pt x="0" y="3074580"/>
                    </a:cubicBezTo>
                    <a:cubicBezTo>
                      <a:pt x="0" y="2995509"/>
                      <a:pt x="32050" y="2923924"/>
                      <a:pt x="83868" y="2872106"/>
                    </a:cubicBezTo>
                    <a:lnTo>
                      <a:pt x="120669" y="2847294"/>
                    </a:lnTo>
                    <a:lnTo>
                      <a:pt x="120669" y="1904093"/>
                    </a:lnTo>
                    <a:lnTo>
                      <a:pt x="83868" y="1879281"/>
                    </a:lnTo>
                    <a:cubicBezTo>
                      <a:pt x="32050" y="1827463"/>
                      <a:pt x="0" y="1755878"/>
                      <a:pt x="0" y="1676807"/>
                    </a:cubicBezTo>
                    <a:cubicBezTo>
                      <a:pt x="0" y="1597736"/>
                      <a:pt x="32050" y="1526151"/>
                      <a:pt x="83868" y="1474333"/>
                    </a:cubicBezTo>
                    <a:lnTo>
                      <a:pt x="120669" y="1449521"/>
                    </a:lnTo>
                    <a:lnTo>
                      <a:pt x="120669" y="513627"/>
                    </a:lnTo>
                    <a:lnTo>
                      <a:pt x="83868" y="488815"/>
                    </a:lnTo>
                    <a:cubicBezTo>
                      <a:pt x="32050" y="436997"/>
                      <a:pt x="0" y="365412"/>
                      <a:pt x="0" y="286341"/>
                    </a:cubicBezTo>
                    <a:cubicBezTo>
                      <a:pt x="0" y="128199"/>
                      <a:pt x="128199" y="0"/>
                      <a:pt x="286341" y="0"/>
                    </a:cubicBezTo>
                    <a:close/>
                  </a:path>
                </a:pathLst>
              </a:custGeom>
              <a:pattFill prst="pct30">
                <a:fgClr>
                  <a:schemeClr val="bg2">
                    <a:lumMod val="50000"/>
                  </a:schemeClr>
                </a:fgClr>
                <a:bgClr>
                  <a:schemeClr val="bg1"/>
                </a:bgClr>
              </a:patt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43" name="MH_Other_2"/>
              <p:cNvSpPr/>
              <p:nvPr>
                <p:custDataLst>
                  <p:tags r:id="rId13"/>
                </p:custDataLst>
              </p:nvPr>
            </p:nvSpPr>
            <p:spPr>
              <a:xfrm>
                <a:off x="3503830" y="2012605"/>
                <a:ext cx="378012" cy="378012"/>
              </a:xfrm>
              <a:prstGeom prst="ellipse">
                <a:avLst/>
              </a:prstGeom>
              <a:solidFill>
                <a:srgbClr val="E259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44" name="MH_Other_3"/>
              <p:cNvSpPr/>
              <p:nvPr>
                <p:custDataLst>
                  <p:tags r:id="rId14"/>
                </p:custDataLst>
              </p:nvPr>
            </p:nvSpPr>
            <p:spPr>
              <a:xfrm>
                <a:off x="3503830" y="4829591"/>
                <a:ext cx="378012" cy="378012"/>
              </a:xfrm>
              <a:prstGeom prst="ellipse">
                <a:avLst/>
              </a:prstGeom>
              <a:solidFill>
                <a:srgbClr val="F05A2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45" name="MH_Other_4"/>
              <p:cNvSpPr/>
              <p:nvPr>
                <p:custDataLst>
                  <p:tags r:id="rId15"/>
                </p:custDataLst>
              </p:nvPr>
            </p:nvSpPr>
            <p:spPr>
              <a:xfrm>
                <a:off x="3503830" y="3417406"/>
                <a:ext cx="378012" cy="378012"/>
              </a:xfrm>
              <a:prstGeom prst="ellipse">
                <a:avLst/>
              </a:prstGeom>
              <a:solidFill>
                <a:srgbClr val="FFD67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46" name="MH_Other_5"/>
              <p:cNvSpPr>
                <a:spLocks noChangeAspect="1"/>
              </p:cNvSpPr>
              <p:nvPr>
                <p:custDataLst>
                  <p:tags r:id="rId16"/>
                </p:custDataLst>
              </p:nvPr>
            </p:nvSpPr>
            <p:spPr bwMode="auto">
              <a:xfrm>
                <a:off x="4089709" y="2090738"/>
                <a:ext cx="279400" cy="220662"/>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47" name="MH_Other_6"/>
              <p:cNvSpPr>
                <a:spLocks noChangeAspect="1"/>
              </p:cNvSpPr>
              <p:nvPr>
                <p:custDataLst>
                  <p:tags r:id="rId17"/>
                </p:custDataLst>
              </p:nvPr>
            </p:nvSpPr>
            <p:spPr bwMode="auto">
              <a:xfrm flipH="1">
                <a:off x="3018147" y="3498851"/>
                <a:ext cx="279400" cy="219075"/>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48" name="MH_Other_7"/>
              <p:cNvSpPr>
                <a:spLocks noChangeAspect="1"/>
              </p:cNvSpPr>
              <p:nvPr>
                <p:custDataLst>
                  <p:tags r:id="rId18"/>
                </p:custDataLst>
              </p:nvPr>
            </p:nvSpPr>
            <p:spPr bwMode="auto">
              <a:xfrm>
                <a:off x="4089709" y="4908551"/>
                <a:ext cx="279400" cy="220663"/>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grpSp>
        <p:sp>
          <p:nvSpPr>
            <p:cNvPr id="37" name="矩形 36"/>
            <p:cNvSpPr/>
            <p:nvPr/>
          </p:nvSpPr>
          <p:spPr>
            <a:xfrm>
              <a:off x="2264713" y="3476599"/>
              <a:ext cx="327334" cy="369332"/>
            </a:xfrm>
            <a:prstGeom prst="rect">
              <a:avLst/>
            </a:prstGeom>
          </p:spPr>
          <p:txBody>
            <a:bodyPr wrap="none">
              <a:spAutoFit/>
            </a:bodyPr>
            <a:lstStyle/>
            <a:p>
              <a:r>
                <a:rPr lang="en-US" altLang="zh-CN" b="1" dirty="0">
                  <a:solidFill>
                    <a:schemeClr val="bg1"/>
                  </a:solidFill>
                  <a:latin typeface="思源宋体 CN" panose="02020400000000000000" pitchFamily="18" charset="-122"/>
                  <a:ea typeface="思源宋体 CN" panose="02020400000000000000" pitchFamily="18" charset="-122"/>
                </a:rPr>
                <a:t>1</a:t>
              </a:r>
              <a:endParaRPr lang="zh-CN" altLang="en-US" dirty="0">
                <a:solidFill>
                  <a:schemeClr val="bg1"/>
                </a:solidFill>
                <a:latin typeface="思源宋体 CN" panose="02020400000000000000" pitchFamily="18" charset="-122"/>
                <a:ea typeface="思源宋体 CN" panose="02020400000000000000" pitchFamily="18" charset="-122"/>
              </a:endParaRPr>
            </a:p>
          </p:txBody>
        </p:sp>
        <p:sp>
          <p:nvSpPr>
            <p:cNvPr id="38" name="矩形 37"/>
            <p:cNvSpPr/>
            <p:nvPr/>
          </p:nvSpPr>
          <p:spPr>
            <a:xfrm>
              <a:off x="4121362" y="3476599"/>
              <a:ext cx="327334" cy="369332"/>
            </a:xfrm>
            <a:prstGeom prst="rect">
              <a:avLst/>
            </a:prstGeom>
          </p:spPr>
          <p:txBody>
            <a:bodyPr wrap="none">
              <a:spAutoFit/>
            </a:bodyPr>
            <a:lstStyle/>
            <a:p>
              <a:r>
                <a:rPr lang="en-US" altLang="zh-CN" b="1" dirty="0">
                  <a:solidFill>
                    <a:schemeClr val="bg1"/>
                  </a:solidFill>
                  <a:latin typeface="思源宋体 CN" panose="02020400000000000000" pitchFamily="18" charset="-122"/>
                  <a:ea typeface="思源宋体 CN" panose="02020400000000000000" pitchFamily="18" charset="-122"/>
                </a:rPr>
                <a:t>2</a:t>
              </a:r>
              <a:endParaRPr lang="zh-CN" altLang="en-US" dirty="0">
                <a:solidFill>
                  <a:schemeClr val="bg1"/>
                </a:solidFill>
                <a:latin typeface="思源宋体 CN" panose="02020400000000000000" pitchFamily="18" charset="-122"/>
                <a:ea typeface="思源宋体 CN" panose="02020400000000000000" pitchFamily="18" charset="-122"/>
              </a:endParaRPr>
            </a:p>
          </p:txBody>
        </p:sp>
        <p:sp>
          <p:nvSpPr>
            <p:cNvPr id="39" name="矩形 38"/>
            <p:cNvSpPr/>
            <p:nvPr/>
          </p:nvSpPr>
          <p:spPr>
            <a:xfrm>
              <a:off x="5952181" y="3491682"/>
              <a:ext cx="327334" cy="369332"/>
            </a:xfrm>
            <a:prstGeom prst="rect">
              <a:avLst/>
            </a:prstGeom>
          </p:spPr>
          <p:txBody>
            <a:bodyPr wrap="none">
              <a:spAutoFit/>
            </a:bodyPr>
            <a:lstStyle/>
            <a:p>
              <a:r>
                <a:rPr lang="en-US" altLang="zh-CN" b="1" dirty="0">
                  <a:solidFill>
                    <a:schemeClr val="bg1"/>
                  </a:solidFill>
                  <a:latin typeface="思源宋体 CN" panose="02020400000000000000" pitchFamily="18" charset="-122"/>
                  <a:ea typeface="思源宋体 CN" panose="02020400000000000000" pitchFamily="18" charset="-122"/>
                </a:rPr>
                <a:t>3</a:t>
              </a:r>
              <a:endParaRPr lang="zh-CN" altLang="en-US" dirty="0">
                <a:solidFill>
                  <a:schemeClr val="bg1"/>
                </a:solidFill>
                <a:latin typeface="思源宋体 CN" panose="02020400000000000000" pitchFamily="18" charset="-122"/>
                <a:ea typeface="思源宋体 CN" panose="02020400000000000000" pitchFamily="18" charset="-122"/>
              </a:endParaRPr>
            </a:p>
          </p:txBody>
        </p:sp>
        <p:sp>
          <p:nvSpPr>
            <p:cNvPr id="40" name="矩形 39"/>
            <p:cNvSpPr/>
            <p:nvPr/>
          </p:nvSpPr>
          <p:spPr>
            <a:xfrm>
              <a:off x="7794121" y="3471588"/>
              <a:ext cx="327334" cy="369332"/>
            </a:xfrm>
            <a:prstGeom prst="rect">
              <a:avLst/>
            </a:prstGeom>
          </p:spPr>
          <p:txBody>
            <a:bodyPr wrap="none">
              <a:spAutoFit/>
            </a:bodyPr>
            <a:lstStyle/>
            <a:p>
              <a:r>
                <a:rPr lang="en-US" altLang="zh-CN" b="1" dirty="0">
                  <a:solidFill>
                    <a:schemeClr val="bg1"/>
                  </a:solidFill>
                  <a:latin typeface="思源宋体 CN" panose="02020400000000000000" pitchFamily="18" charset="-122"/>
                  <a:ea typeface="思源宋体 CN" panose="02020400000000000000" pitchFamily="18" charset="-122"/>
                </a:rPr>
                <a:t>4</a:t>
              </a:r>
              <a:endParaRPr lang="zh-CN" altLang="en-US" dirty="0">
                <a:solidFill>
                  <a:schemeClr val="bg1"/>
                </a:solidFill>
                <a:latin typeface="思源宋体 CN" panose="02020400000000000000" pitchFamily="18" charset="-122"/>
                <a:ea typeface="思源宋体 CN" panose="02020400000000000000" pitchFamily="18" charset="-122"/>
              </a:endParaRPr>
            </a:p>
          </p:txBody>
        </p:sp>
        <p:sp>
          <p:nvSpPr>
            <p:cNvPr id="41" name="矩形 40"/>
            <p:cNvSpPr/>
            <p:nvPr/>
          </p:nvSpPr>
          <p:spPr>
            <a:xfrm>
              <a:off x="9612621" y="3502410"/>
              <a:ext cx="327334" cy="369332"/>
            </a:xfrm>
            <a:prstGeom prst="rect">
              <a:avLst/>
            </a:prstGeom>
          </p:spPr>
          <p:txBody>
            <a:bodyPr wrap="none">
              <a:spAutoFit/>
            </a:bodyPr>
            <a:lstStyle/>
            <a:p>
              <a:r>
                <a:rPr lang="en-US" altLang="zh-CN" b="1" dirty="0">
                  <a:solidFill>
                    <a:schemeClr val="bg1"/>
                  </a:solidFill>
                  <a:latin typeface="思源宋体 CN" panose="02020400000000000000" pitchFamily="18" charset="-122"/>
                  <a:ea typeface="思源宋体 CN" panose="02020400000000000000" pitchFamily="18" charset="-122"/>
                </a:rPr>
                <a:t>5</a:t>
              </a:r>
              <a:endParaRPr lang="zh-CN" altLang="en-US" dirty="0">
                <a:solidFill>
                  <a:schemeClr val="bg1"/>
                </a:solidFill>
                <a:latin typeface="思源宋体 CN" panose="02020400000000000000" pitchFamily="18" charset="-122"/>
                <a:ea typeface="思源宋体 CN" panose="02020400000000000000" pitchFamily="18" charset="-122"/>
              </a:endParaRPr>
            </a:p>
          </p:txBody>
        </p:sp>
      </p:grpSp>
      <p:sp>
        <p:nvSpPr>
          <p:cNvPr id="56" name="MH_Text_3"/>
          <p:cNvSpPr/>
          <p:nvPr>
            <p:custDataLst>
              <p:tags r:id="rId11"/>
            </p:custDataLst>
          </p:nvPr>
        </p:nvSpPr>
        <p:spPr>
          <a:xfrm>
            <a:off x="1304375" y="5047716"/>
            <a:ext cx="2590800" cy="966787"/>
          </a:xfrm>
          <a:prstGeom prst="rect">
            <a:avLst/>
          </a:prstGeom>
        </p:spPr>
        <p:txBody>
          <a:bodyPr>
            <a:normAutofit/>
          </a:bodyPr>
          <a:lstStyle/>
          <a:p>
            <a:pPr>
              <a:lnSpc>
                <a:spcPct val="100000"/>
              </a:lnSpc>
              <a:spcBef>
                <a:spcPct val="0"/>
              </a:spcBef>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grpSp>
        <p:nvGrpSpPr>
          <p:cNvPr id="60" name="组合 59"/>
          <p:cNvGrpSpPr/>
          <p:nvPr/>
        </p:nvGrpSpPr>
        <p:grpSpPr>
          <a:xfrm>
            <a:off x="11891100" y="5403402"/>
            <a:ext cx="203241" cy="906808"/>
            <a:chOff x="11720292" y="5872853"/>
            <a:chExt cx="203241" cy="906808"/>
          </a:xfrm>
        </p:grpSpPr>
        <p:sp>
          <p:nvSpPr>
            <p:cNvPr id="61" name="椭圆 60"/>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62" name="椭圆 61"/>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63" name="椭圆 62"/>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2" presetClass="entr" presetSubtype="4"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 calcmode="lin" valueType="num">
                                      <p:cBhvr additive="base">
                                        <p:cTn id="10" dur="500"/>
                                        <p:tgtEl>
                                          <p:spTgt spid="34"/>
                                        </p:tgtEl>
                                        <p:attrNameLst>
                                          <p:attrName>ppt_y</p:attrName>
                                        </p:attrNameLst>
                                      </p:cBhvr>
                                      <p:tavLst>
                                        <p:tav tm="0">
                                          <p:val>
                                            <p:strVal val="#ppt_y+#ppt_h*1.125000"/>
                                          </p:val>
                                        </p:tav>
                                        <p:tav tm="100000">
                                          <p:val>
                                            <p:strVal val="#ppt_y"/>
                                          </p:val>
                                        </p:tav>
                                      </p:tavLst>
                                    </p:anim>
                                    <p:animEffect transition="in" filter="wipe(up)">
                                      <p:cBhvr>
                                        <p:cTn id="11" dur="500"/>
                                        <p:tgtEl>
                                          <p:spTgt spid="34"/>
                                        </p:tgtEl>
                                      </p:cBhvr>
                                    </p:animEffect>
                                  </p:childTnLst>
                                </p:cTn>
                              </p:par>
                            </p:childTnLst>
                          </p:cTn>
                        </p:par>
                        <p:par>
                          <p:cTn id="12" fill="hold">
                            <p:stCondLst>
                              <p:cond delay="500"/>
                            </p:stCondLst>
                            <p:childTnLst>
                              <p:par>
                                <p:cTn id="13" presetID="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4"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additive="base">
                                        <p:cTn id="24" dur="500" fill="hold"/>
                                        <p:tgtEl>
                                          <p:spTgt spid="28"/>
                                        </p:tgtEl>
                                        <p:attrNameLst>
                                          <p:attrName>ppt_x</p:attrName>
                                        </p:attrNameLst>
                                      </p:cBhvr>
                                      <p:tavLst>
                                        <p:tav tm="0">
                                          <p:val>
                                            <p:strVal val="#ppt_x"/>
                                          </p:val>
                                        </p:tav>
                                        <p:tav tm="100000">
                                          <p:val>
                                            <p:strVal val="#ppt_x"/>
                                          </p:val>
                                        </p:tav>
                                      </p:tavLst>
                                    </p:anim>
                                    <p:anim calcmode="lin" valueType="num">
                                      <p:cBhvr additive="base">
                                        <p:cTn id="25" dur="500" fill="hold"/>
                                        <p:tgtEl>
                                          <p:spTgt spid="28"/>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fill="hold"/>
                                        <p:tgtEl>
                                          <p:spTgt spid="27"/>
                                        </p:tgtEl>
                                        <p:attrNameLst>
                                          <p:attrName>ppt_x</p:attrName>
                                        </p:attrNameLst>
                                      </p:cBhvr>
                                      <p:tavLst>
                                        <p:tav tm="0">
                                          <p:val>
                                            <p:strVal val="#ppt_x"/>
                                          </p:val>
                                        </p:tav>
                                        <p:tav tm="100000">
                                          <p:val>
                                            <p:strVal val="#ppt_x"/>
                                          </p:val>
                                        </p:tav>
                                      </p:tavLst>
                                    </p:anim>
                                    <p:anim calcmode="lin" valueType="num">
                                      <p:cBhvr additive="base">
                                        <p:cTn id="29" dur="500" fill="hold"/>
                                        <p:tgtEl>
                                          <p:spTgt spid="27"/>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2" presetClass="entr" presetSubtype="4"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additive="base">
                                        <p:cTn id="33" dur="500" fill="hold"/>
                                        <p:tgtEl>
                                          <p:spTgt spid="56"/>
                                        </p:tgtEl>
                                        <p:attrNameLst>
                                          <p:attrName>ppt_x</p:attrName>
                                        </p:attrNameLst>
                                      </p:cBhvr>
                                      <p:tavLst>
                                        <p:tav tm="0">
                                          <p:val>
                                            <p:strVal val="#ppt_x"/>
                                          </p:val>
                                        </p:tav>
                                        <p:tav tm="100000">
                                          <p:val>
                                            <p:strVal val="#ppt_x"/>
                                          </p:val>
                                        </p:tav>
                                      </p:tavLst>
                                    </p:anim>
                                    <p:anim calcmode="lin" valueType="num">
                                      <p:cBhvr additive="base">
                                        <p:cTn id="34" dur="500" fill="hold"/>
                                        <p:tgtEl>
                                          <p:spTgt spid="5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ppt_x"/>
                                          </p:val>
                                        </p:tav>
                                        <p:tav tm="100000">
                                          <p:val>
                                            <p:strVal val="#ppt_x"/>
                                          </p:val>
                                        </p:tav>
                                      </p:tavLst>
                                    </p:anim>
                                    <p:anim calcmode="lin" valueType="num">
                                      <p:cBhvr additive="base">
                                        <p:cTn id="38" dur="500" fill="hold"/>
                                        <p:tgtEl>
                                          <p:spTgt spid="26"/>
                                        </p:tgtEl>
                                        <p:attrNameLst>
                                          <p:attrName>ppt_y</p:attrName>
                                        </p:attrNameLst>
                                      </p:cBhvr>
                                      <p:tavLst>
                                        <p:tav tm="0">
                                          <p:val>
                                            <p:strVal val="1+#ppt_h/2"/>
                                          </p:val>
                                        </p:tav>
                                        <p:tav tm="100000">
                                          <p:val>
                                            <p:strVal val="#ppt_y"/>
                                          </p:val>
                                        </p:tav>
                                      </p:tavLst>
                                    </p:anim>
                                  </p:childTnLst>
                                </p:cTn>
                              </p:par>
                            </p:childTnLst>
                          </p:cTn>
                        </p:par>
                        <p:par>
                          <p:cTn id="39" fill="hold">
                            <p:stCondLst>
                              <p:cond delay="2000"/>
                            </p:stCondLst>
                            <p:childTnLst>
                              <p:par>
                                <p:cTn id="40" presetID="2" presetClass="entr" presetSubtype="4"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500" fill="hold"/>
                                        <p:tgtEl>
                                          <p:spTgt spid="20"/>
                                        </p:tgtEl>
                                        <p:attrNameLst>
                                          <p:attrName>ppt_x</p:attrName>
                                        </p:attrNameLst>
                                      </p:cBhvr>
                                      <p:tavLst>
                                        <p:tav tm="0">
                                          <p:val>
                                            <p:strVal val="#ppt_x"/>
                                          </p:val>
                                        </p:tav>
                                        <p:tav tm="100000">
                                          <p:val>
                                            <p:strVal val="#ppt_x"/>
                                          </p:val>
                                        </p:tav>
                                      </p:tavLst>
                                    </p:anim>
                                    <p:anim calcmode="lin" valueType="num">
                                      <p:cBhvr additive="base">
                                        <p:cTn id="43" dur="500" fill="hold"/>
                                        <p:tgtEl>
                                          <p:spTgt spid="20"/>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 calcmode="lin" valueType="num">
                                      <p:cBhvr additive="base">
                                        <p:cTn id="46" dur="500" fill="hold"/>
                                        <p:tgtEl>
                                          <p:spTgt spid="25"/>
                                        </p:tgtEl>
                                        <p:attrNameLst>
                                          <p:attrName>ppt_x</p:attrName>
                                        </p:attrNameLst>
                                      </p:cBhvr>
                                      <p:tavLst>
                                        <p:tav tm="0">
                                          <p:val>
                                            <p:strVal val="#ppt_x"/>
                                          </p:val>
                                        </p:tav>
                                        <p:tav tm="100000">
                                          <p:val>
                                            <p:strVal val="#ppt_x"/>
                                          </p:val>
                                        </p:tav>
                                      </p:tavLst>
                                    </p:anim>
                                    <p:anim calcmode="lin" valueType="num">
                                      <p:cBhvr additive="base">
                                        <p:cTn id="47" dur="500" fill="hold"/>
                                        <p:tgtEl>
                                          <p:spTgt spid="25"/>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ppt_x"/>
                                          </p:val>
                                        </p:tav>
                                        <p:tav tm="100000">
                                          <p:val>
                                            <p:strVal val="#ppt_x"/>
                                          </p:val>
                                        </p:tav>
                                      </p:tavLst>
                                    </p:anim>
                                    <p:anim calcmode="lin" valueType="num">
                                      <p:cBhvr additive="base">
                                        <p:cTn id="52" dur="5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fill="hold"/>
                                        <p:tgtEl>
                                          <p:spTgt spid="33"/>
                                        </p:tgtEl>
                                        <p:attrNameLst>
                                          <p:attrName>ppt_x</p:attrName>
                                        </p:attrNameLst>
                                      </p:cBhvr>
                                      <p:tavLst>
                                        <p:tav tm="0">
                                          <p:val>
                                            <p:strVal val="#ppt_x"/>
                                          </p:val>
                                        </p:tav>
                                        <p:tav tm="100000">
                                          <p:val>
                                            <p:strVal val="#ppt_x"/>
                                          </p:val>
                                        </p:tav>
                                      </p:tavLst>
                                    </p:anim>
                                    <p:anim calcmode="lin" valueType="num">
                                      <p:cBhvr additive="base">
                                        <p:cTn id="5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P spid="27" grpId="0"/>
      <p:bldP spid="28" grpId="0"/>
      <p:bldP spid="33" grpId="0"/>
      <p:bldP spid="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成果展示与应用</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1" name="任意多边形 4"/>
          <p:cNvSpPr>
            <a:spLocks noChangeArrowheads="1"/>
          </p:cNvSpPr>
          <p:nvPr/>
        </p:nvSpPr>
        <p:spPr bwMode="auto">
          <a:xfrm>
            <a:off x="5311775" y="2122716"/>
            <a:ext cx="1366838" cy="1366837"/>
          </a:xfrm>
          <a:custGeom>
            <a:avLst/>
            <a:gdLst>
              <a:gd name="T0" fmla="*/ 1526370 w 1217261"/>
              <a:gd name="T1" fmla="*/ 0 h 1216852"/>
              <a:gd name="T2" fmla="*/ 2802264 w 1217261"/>
              <a:gd name="T3" fmla="*/ 258283 h 1216852"/>
              <a:gd name="T4" fmla="*/ 3076455 w 1217261"/>
              <a:gd name="T5" fmla="*/ 390720 h 1216852"/>
              <a:gd name="T6" fmla="*/ 1643138 w 1217261"/>
              <a:gd name="T7" fmla="*/ 3083682 h 1216852"/>
              <a:gd name="T8" fmla="*/ 1630017 w 1217261"/>
              <a:gd name="T9" fmla="*/ 3074813 h 1216852"/>
              <a:gd name="T10" fmla="*/ 1538224 w 1217261"/>
              <a:gd name="T11" fmla="*/ 3056231 h 1216852"/>
              <a:gd name="T12" fmla="*/ 1446438 w 1217261"/>
              <a:gd name="T13" fmla="*/ 3074813 h 1216852"/>
              <a:gd name="T14" fmla="*/ 1437801 w 1217261"/>
              <a:gd name="T15" fmla="*/ 3080647 h 1216852"/>
              <a:gd name="T16" fmla="*/ 0 w 1217261"/>
              <a:gd name="T17" fmla="*/ 379269 h 1216852"/>
              <a:gd name="T18" fmla="*/ 250476 w 1217261"/>
              <a:gd name="T19" fmla="*/ 258283 h 1216852"/>
              <a:gd name="T20" fmla="*/ 1526370 w 1217261"/>
              <a:gd name="T21" fmla="*/ 0 h 12168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7261"/>
              <a:gd name="T34" fmla="*/ 0 h 1216852"/>
              <a:gd name="T35" fmla="*/ 1217261 w 1217261"/>
              <a:gd name="T36" fmla="*/ 1216852 h 12168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7261" h="1216852">
                <a:moveTo>
                  <a:pt x="603939" y="0"/>
                </a:moveTo>
                <a:cubicBezTo>
                  <a:pt x="783011" y="0"/>
                  <a:pt x="953607" y="36292"/>
                  <a:pt x="1108772" y="101921"/>
                </a:cubicBezTo>
                <a:lnTo>
                  <a:pt x="1217261" y="154183"/>
                </a:lnTo>
                <a:lnTo>
                  <a:pt x="650141" y="1216852"/>
                </a:lnTo>
                <a:lnTo>
                  <a:pt x="644949" y="1213352"/>
                </a:lnTo>
                <a:cubicBezTo>
                  <a:pt x="633786" y="1208630"/>
                  <a:pt x="621513" y="1206019"/>
                  <a:pt x="608630" y="1206019"/>
                </a:cubicBezTo>
                <a:cubicBezTo>
                  <a:pt x="595748" y="1206019"/>
                  <a:pt x="583475" y="1208630"/>
                  <a:pt x="572312" y="1213352"/>
                </a:cubicBezTo>
                <a:lnTo>
                  <a:pt x="568895" y="1215655"/>
                </a:lnTo>
                <a:lnTo>
                  <a:pt x="0" y="149663"/>
                </a:lnTo>
                <a:lnTo>
                  <a:pt x="99106" y="101921"/>
                </a:lnTo>
                <a:cubicBezTo>
                  <a:pt x="254272" y="36292"/>
                  <a:pt x="424867" y="0"/>
                  <a:pt x="603939" y="0"/>
                </a:cubicBezTo>
                <a:close/>
              </a:path>
            </a:pathLst>
          </a:custGeom>
          <a:solidFill>
            <a:srgbClr val="F05A24"/>
          </a:solidFill>
          <a:ln>
            <a:noFill/>
          </a:ln>
        </p:spPr>
        <p:txBody>
          <a:bodyPr lIns="0" tIns="0" rIns="0" bIns="468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2000" dirty="0">
                <a:solidFill>
                  <a:srgbClr val="FFFFFF"/>
                </a:solidFill>
                <a:latin typeface="思源宋体 CN" panose="02020400000000000000" pitchFamily="18" charset="-122"/>
                <a:ea typeface="思源宋体 CN" panose="02020400000000000000" pitchFamily="18" charset="-122"/>
              </a:rPr>
              <a:t>标题</a:t>
            </a:r>
          </a:p>
        </p:txBody>
      </p:sp>
      <p:sp>
        <p:nvSpPr>
          <p:cNvPr id="22" name="任意多边形 5"/>
          <p:cNvSpPr>
            <a:spLocks noChangeArrowheads="1"/>
          </p:cNvSpPr>
          <p:nvPr/>
        </p:nvSpPr>
        <p:spPr bwMode="auto">
          <a:xfrm rot="3600000">
            <a:off x="6039644" y="2544197"/>
            <a:ext cx="1366838" cy="1365250"/>
          </a:xfrm>
          <a:custGeom>
            <a:avLst/>
            <a:gdLst>
              <a:gd name="T0" fmla="*/ 1526370 w 1217261"/>
              <a:gd name="T1" fmla="*/ 0 h 1216852"/>
              <a:gd name="T2" fmla="*/ 2802264 w 1217261"/>
              <a:gd name="T3" fmla="*/ 255894 h 1216852"/>
              <a:gd name="T4" fmla="*/ 3076455 w 1217261"/>
              <a:gd name="T5" fmla="*/ 387108 h 1216852"/>
              <a:gd name="T6" fmla="*/ 1643138 w 1217261"/>
              <a:gd name="T7" fmla="*/ 3055154 h 1216852"/>
              <a:gd name="T8" fmla="*/ 1630017 w 1217261"/>
              <a:gd name="T9" fmla="*/ 3046368 h 1216852"/>
              <a:gd name="T10" fmla="*/ 1538224 w 1217261"/>
              <a:gd name="T11" fmla="*/ 3027955 h 1216852"/>
              <a:gd name="T12" fmla="*/ 1446438 w 1217261"/>
              <a:gd name="T13" fmla="*/ 3046368 h 1216852"/>
              <a:gd name="T14" fmla="*/ 1437801 w 1217261"/>
              <a:gd name="T15" fmla="*/ 3052149 h 1216852"/>
              <a:gd name="T16" fmla="*/ 0 w 1217261"/>
              <a:gd name="T17" fmla="*/ 375760 h 1216852"/>
              <a:gd name="T18" fmla="*/ 250476 w 1217261"/>
              <a:gd name="T19" fmla="*/ 255894 h 1216852"/>
              <a:gd name="T20" fmla="*/ 1526370 w 1217261"/>
              <a:gd name="T21" fmla="*/ 0 h 12168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7261"/>
              <a:gd name="T34" fmla="*/ 0 h 1216852"/>
              <a:gd name="T35" fmla="*/ 1217261 w 1217261"/>
              <a:gd name="T36" fmla="*/ 1216852 h 12168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7261" h="1216852">
                <a:moveTo>
                  <a:pt x="603939" y="0"/>
                </a:moveTo>
                <a:cubicBezTo>
                  <a:pt x="783011" y="0"/>
                  <a:pt x="953607" y="36292"/>
                  <a:pt x="1108772" y="101921"/>
                </a:cubicBezTo>
                <a:lnTo>
                  <a:pt x="1217261" y="154183"/>
                </a:lnTo>
                <a:lnTo>
                  <a:pt x="650141" y="1216852"/>
                </a:lnTo>
                <a:lnTo>
                  <a:pt x="644949" y="1213352"/>
                </a:lnTo>
                <a:cubicBezTo>
                  <a:pt x="633786" y="1208630"/>
                  <a:pt x="621513" y="1206019"/>
                  <a:pt x="608630" y="1206019"/>
                </a:cubicBezTo>
                <a:cubicBezTo>
                  <a:pt x="595748" y="1206019"/>
                  <a:pt x="583475" y="1208630"/>
                  <a:pt x="572312" y="1213352"/>
                </a:cubicBezTo>
                <a:lnTo>
                  <a:pt x="568895" y="1215655"/>
                </a:lnTo>
                <a:lnTo>
                  <a:pt x="0" y="149663"/>
                </a:lnTo>
                <a:lnTo>
                  <a:pt x="99106" y="101921"/>
                </a:lnTo>
                <a:cubicBezTo>
                  <a:pt x="254272" y="36292"/>
                  <a:pt x="424867" y="0"/>
                  <a:pt x="603939" y="0"/>
                </a:cubicBezTo>
                <a:close/>
              </a:path>
            </a:pathLst>
          </a:custGeom>
          <a:solidFill>
            <a:srgbClr val="F7971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68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2000" dirty="0">
                <a:solidFill>
                  <a:srgbClr val="FFFFFF"/>
                </a:solidFill>
                <a:latin typeface="思源宋体 CN" panose="02020400000000000000" pitchFamily="18" charset="-122"/>
                <a:ea typeface="思源宋体 CN" panose="02020400000000000000" pitchFamily="18" charset="-122"/>
              </a:rPr>
              <a:t>标题</a:t>
            </a:r>
          </a:p>
        </p:txBody>
      </p:sp>
      <p:sp>
        <p:nvSpPr>
          <p:cNvPr id="23" name="任意多边形 6"/>
          <p:cNvSpPr>
            <a:spLocks noChangeArrowheads="1"/>
          </p:cNvSpPr>
          <p:nvPr/>
        </p:nvSpPr>
        <p:spPr bwMode="auto">
          <a:xfrm rot="18000000">
            <a:off x="4583113" y="2543403"/>
            <a:ext cx="1366838" cy="1366837"/>
          </a:xfrm>
          <a:custGeom>
            <a:avLst/>
            <a:gdLst>
              <a:gd name="T0" fmla="*/ 1526370 w 1217261"/>
              <a:gd name="T1" fmla="*/ 0 h 1216852"/>
              <a:gd name="T2" fmla="*/ 2802264 w 1217261"/>
              <a:gd name="T3" fmla="*/ 258283 h 1216852"/>
              <a:gd name="T4" fmla="*/ 3076455 w 1217261"/>
              <a:gd name="T5" fmla="*/ 390720 h 1216852"/>
              <a:gd name="T6" fmla="*/ 1643138 w 1217261"/>
              <a:gd name="T7" fmla="*/ 3083682 h 1216852"/>
              <a:gd name="T8" fmla="*/ 1630017 w 1217261"/>
              <a:gd name="T9" fmla="*/ 3074813 h 1216852"/>
              <a:gd name="T10" fmla="*/ 1538224 w 1217261"/>
              <a:gd name="T11" fmla="*/ 3056231 h 1216852"/>
              <a:gd name="T12" fmla="*/ 1446438 w 1217261"/>
              <a:gd name="T13" fmla="*/ 3074813 h 1216852"/>
              <a:gd name="T14" fmla="*/ 1437801 w 1217261"/>
              <a:gd name="T15" fmla="*/ 3080647 h 1216852"/>
              <a:gd name="T16" fmla="*/ 0 w 1217261"/>
              <a:gd name="T17" fmla="*/ 379269 h 1216852"/>
              <a:gd name="T18" fmla="*/ 250476 w 1217261"/>
              <a:gd name="T19" fmla="*/ 258283 h 1216852"/>
              <a:gd name="T20" fmla="*/ 1526370 w 1217261"/>
              <a:gd name="T21" fmla="*/ 0 h 12168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7261"/>
              <a:gd name="T34" fmla="*/ 0 h 1216852"/>
              <a:gd name="T35" fmla="*/ 1217261 w 1217261"/>
              <a:gd name="T36" fmla="*/ 1216852 h 12168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7261" h="1216852">
                <a:moveTo>
                  <a:pt x="603939" y="0"/>
                </a:moveTo>
                <a:cubicBezTo>
                  <a:pt x="783011" y="0"/>
                  <a:pt x="953607" y="36292"/>
                  <a:pt x="1108772" y="101921"/>
                </a:cubicBezTo>
                <a:lnTo>
                  <a:pt x="1217261" y="154183"/>
                </a:lnTo>
                <a:lnTo>
                  <a:pt x="650141" y="1216852"/>
                </a:lnTo>
                <a:lnTo>
                  <a:pt x="644949" y="1213352"/>
                </a:lnTo>
                <a:cubicBezTo>
                  <a:pt x="633786" y="1208630"/>
                  <a:pt x="621513" y="1206019"/>
                  <a:pt x="608630" y="1206019"/>
                </a:cubicBezTo>
                <a:cubicBezTo>
                  <a:pt x="595748" y="1206019"/>
                  <a:pt x="583475" y="1208630"/>
                  <a:pt x="572312" y="1213352"/>
                </a:cubicBezTo>
                <a:lnTo>
                  <a:pt x="568895" y="1215655"/>
                </a:lnTo>
                <a:lnTo>
                  <a:pt x="0" y="149663"/>
                </a:lnTo>
                <a:lnTo>
                  <a:pt x="99106" y="101921"/>
                </a:lnTo>
                <a:cubicBezTo>
                  <a:pt x="254272" y="36292"/>
                  <a:pt x="424867" y="0"/>
                  <a:pt x="603939" y="0"/>
                </a:cubicBezTo>
                <a:close/>
              </a:path>
            </a:pathLst>
          </a:custGeom>
          <a:solidFill>
            <a:srgbClr val="F7971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68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2000" dirty="0">
                <a:solidFill>
                  <a:srgbClr val="FFFFFF"/>
                </a:solidFill>
                <a:latin typeface="思源宋体 CN" panose="02020400000000000000" pitchFamily="18" charset="-122"/>
                <a:ea typeface="思源宋体 CN" panose="02020400000000000000" pitchFamily="18" charset="-122"/>
              </a:rPr>
              <a:t>标题</a:t>
            </a:r>
          </a:p>
        </p:txBody>
      </p:sp>
      <p:sp>
        <p:nvSpPr>
          <p:cNvPr id="24" name="任意多边形 7"/>
          <p:cNvSpPr>
            <a:spLocks noChangeArrowheads="1"/>
          </p:cNvSpPr>
          <p:nvPr/>
        </p:nvSpPr>
        <p:spPr bwMode="auto">
          <a:xfrm rot="18255227">
            <a:off x="6063456" y="3353822"/>
            <a:ext cx="1363663" cy="1368425"/>
          </a:xfrm>
          <a:custGeom>
            <a:avLst/>
            <a:gdLst>
              <a:gd name="T0" fmla="*/ 3435074 w 1072099"/>
              <a:gd name="T1" fmla="*/ 0 h 1075891"/>
              <a:gd name="T2" fmla="*/ 7345349 w 1072099"/>
              <a:gd name="T3" fmla="*/ 6173292 h 1075891"/>
              <a:gd name="T4" fmla="*/ 6768888 w 1072099"/>
              <a:gd name="T5" fmla="*/ 6505653 h 1075891"/>
              <a:gd name="T6" fmla="*/ 3769142 w 1072099"/>
              <a:gd name="T7" fmla="*/ 7346723 h 1075891"/>
              <a:gd name="T8" fmla="*/ 677931 w 1072099"/>
              <a:gd name="T9" fmla="*/ 6958530 h 1075891"/>
              <a:gd name="T10" fmla="*/ 0 w 1072099"/>
              <a:gd name="T11" fmla="*/ 6692027 h 1075891"/>
              <a:gd name="T12" fmla="*/ 2944421 w 1072099"/>
              <a:gd name="T13" fmla="*/ 29224 h 1075891"/>
              <a:gd name="T14" fmla="*/ 2977300 w 1072099"/>
              <a:gd name="T15" fmla="*/ 47991 h 1075891"/>
              <a:gd name="T16" fmla="*/ 3199701 w 1072099"/>
              <a:gd name="T17" fmla="*/ 75925 h 1075891"/>
              <a:gd name="T18" fmla="*/ 3415500 w 1072099"/>
              <a:gd name="T19" fmla="*/ 15414 h 10758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2099"/>
              <a:gd name="T31" fmla="*/ 0 h 1075891"/>
              <a:gd name="T32" fmla="*/ 1072099 w 1072099"/>
              <a:gd name="T33" fmla="*/ 1075891 h 10758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2099" h="1075891">
                <a:moveTo>
                  <a:pt x="501371" y="0"/>
                </a:moveTo>
                <a:lnTo>
                  <a:pt x="1072099" y="901353"/>
                </a:lnTo>
                <a:lnTo>
                  <a:pt x="987962" y="949880"/>
                </a:lnTo>
                <a:cubicBezTo>
                  <a:pt x="855636" y="1017829"/>
                  <a:pt x="707803" y="1060957"/>
                  <a:pt x="550130" y="1072684"/>
                </a:cubicBezTo>
                <a:cubicBezTo>
                  <a:pt x="392456" y="1084412"/>
                  <a:pt x="239869" y="1063629"/>
                  <a:pt x="98948" y="1016005"/>
                </a:cubicBezTo>
                <a:lnTo>
                  <a:pt x="0" y="977093"/>
                </a:lnTo>
                <a:lnTo>
                  <a:pt x="429756" y="4267"/>
                </a:lnTo>
                <a:lnTo>
                  <a:pt x="434556" y="7008"/>
                </a:lnTo>
                <a:cubicBezTo>
                  <a:pt x="444695" y="10435"/>
                  <a:pt x="455672" y="11930"/>
                  <a:pt x="467016" y="11086"/>
                </a:cubicBezTo>
                <a:cubicBezTo>
                  <a:pt x="478358" y="10243"/>
                  <a:pt x="488994" y="7140"/>
                  <a:pt x="498514" y="2251"/>
                </a:cubicBezTo>
                <a:lnTo>
                  <a:pt x="501371" y="0"/>
                </a:lnTo>
                <a:close/>
              </a:path>
            </a:pathLst>
          </a:custGeom>
          <a:solidFill>
            <a:srgbClr val="64B044"/>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2000" dirty="0">
                <a:solidFill>
                  <a:srgbClr val="FFFFFF"/>
                </a:solidFill>
                <a:latin typeface="思源宋体 CN" panose="02020400000000000000" pitchFamily="18" charset="-122"/>
                <a:ea typeface="思源宋体 CN" panose="02020400000000000000" pitchFamily="18" charset="-122"/>
              </a:rPr>
              <a:t>标题</a:t>
            </a:r>
          </a:p>
        </p:txBody>
      </p:sp>
      <p:sp>
        <p:nvSpPr>
          <p:cNvPr id="25" name="任意多边形 8"/>
          <p:cNvSpPr>
            <a:spLocks noChangeArrowheads="1"/>
          </p:cNvSpPr>
          <p:nvPr/>
        </p:nvSpPr>
        <p:spPr bwMode="auto">
          <a:xfrm>
            <a:off x="5311775" y="3805466"/>
            <a:ext cx="1366838" cy="1366837"/>
          </a:xfrm>
          <a:custGeom>
            <a:avLst/>
            <a:gdLst>
              <a:gd name="T0" fmla="*/ 3426385 w 1074764"/>
              <a:gd name="T1" fmla="*/ 0 h 1074402"/>
              <a:gd name="T2" fmla="*/ 3457753 w 1074764"/>
              <a:gd name="T3" fmla="*/ 21202 h 1074402"/>
              <a:gd name="T4" fmla="*/ 3677183 w 1074764"/>
              <a:gd name="T5" fmla="*/ 65623 h 1074402"/>
              <a:gd name="T6" fmla="*/ 3896601 w 1074764"/>
              <a:gd name="T7" fmla="*/ 21202 h 1074402"/>
              <a:gd name="T8" fmla="*/ 3917246 w 1074764"/>
              <a:gd name="T9" fmla="*/ 7255 h 1074402"/>
              <a:gd name="T10" fmla="*/ 7354355 w 1074764"/>
              <a:gd name="T11" fmla="*/ 6465015 h 1074402"/>
              <a:gd name="T12" fmla="*/ 6755581 w 1074764"/>
              <a:gd name="T13" fmla="*/ 6754232 h 1074402"/>
              <a:gd name="T14" fmla="*/ 3705524 w 1074764"/>
              <a:gd name="T15" fmla="*/ 7371673 h 1074402"/>
              <a:gd name="T16" fmla="*/ 655458 w 1074764"/>
              <a:gd name="T17" fmla="*/ 6754232 h 1074402"/>
              <a:gd name="T18" fmla="*/ 0 w 1074764"/>
              <a:gd name="T19" fmla="*/ 6437636 h 107440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4764"/>
              <a:gd name="T31" fmla="*/ 0 h 1074402"/>
              <a:gd name="T32" fmla="*/ 1074764 w 1074764"/>
              <a:gd name="T33" fmla="*/ 1074402 h 107440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4764" h="1074402">
                <a:moveTo>
                  <a:pt x="500731" y="0"/>
                </a:moveTo>
                <a:lnTo>
                  <a:pt x="505315" y="3090"/>
                </a:lnTo>
                <a:cubicBezTo>
                  <a:pt x="515172" y="7259"/>
                  <a:pt x="526008" y="9565"/>
                  <a:pt x="537383" y="9565"/>
                </a:cubicBezTo>
                <a:cubicBezTo>
                  <a:pt x="548757" y="9565"/>
                  <a:pt x="559593" y="7259"/>
                  <a:pt x="569449" y="3090"/>
                </a:cubicBezTo>
                <a:lnTo>
                  <a:pt x="572466" y="1057"/>
                </a:lnTo>
                <a:lnTo>
                  <a:pt x="1074764" y="942259"/>
                </a:lnTo>
                <a:lnTo>
                  <a:pt x="987260" y="984412"/>
                </a:lnTo>
                <a:cubicBezTo>
                  <a:pt x="850258" y="1042358"/>
                  <a:pt x="699634" y="1074402"/>
                  <a:pt x="541525" y="1074402"/>
                </a:cubicBezTo>
                <a:cubicBezTo>
                  <a:pt x="383415" y="1074402"/>
                  <a:pt x="232790" y="1042358"/>
                  <a:pt x="95789" y="984412"/>
                </a:cubicBezTo>
                <a:lnTo>
                  <a:pt x="0" y="938268"/>
                </a:lnTo>
                <a:lnTo>
                  <a:pt x="500731" y="0"/>
                </a:lnTo>
                <a:close/>
              </a:path>
            </a:pathLst>
          </a:custGeom>
          <a:solidFill>
            <a:srgbClr val="F05A24"/>
          </a:solidFill>
          <a:ln>
            <a:noFill/>
          </a:ln>
        </p:spPr>
        <p:txBody>
          <a:bodyPr tIns="468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2000" dirty="0">
                <a:solidFill>
                  <a:srgbClr val="FFFFFF"/>
                </a:solidFill>
                <a:latin typeface="思源宋体 CN" panose="02020400000000000000" pitchFamily="18" charset="-122"/>
                <a:ea typeface="思源宋体 CN" panose="02020400000000000000" pitchFamily="18" charset="-122"/>
              </a:rPr>
              <a:t>标题</a:t>
            </a:r>
          </a:p>
        </p:txBody>
      </p:sp>
      <p:sp>
        <p:nvSpPr>
          <p:cNvPr id="26" name="任意多边形 9"/>
          <p:cNvSpPr>
            <a:spLocks noChangeArrowheads="1"/>
          </p:cNvSpPr>
          <p:nvPr/>
        </p:nvSpPr>
        <p:spPr bwMode="auto">
          <a:xfrm rot="3332381">
            <a:off x="4561681" y="3350648"/>
            <a:ext cx="1362075" cy="1370012"/>
          </a:xfrm>
          <a:custGeom>
            <a:avLst/>
            <a:gdLst>
              <a:gd name="T0" fmla="*/ 3910069 w 1071198"/>
              <a:gd name="T1" fmla="*/ 0 h 1077846"/>
              <a:gd name="T2" fmla="*/ 3939657 w 1071198"/>
              <a:gd name="T3" fmla="*/ 23417 h 1077846"/>
              <a:gd name="T4" fmla="*/ 4154693 w 1071198"/>
              <a:gd name="T5" fmla="*/ 84381 h 1077846"/>
              <a:gd name="T6" fmla="*/ 4376600 w 1071198"/>
              <a:gd name="T7" fmla="*/ 57403 h 1077846"/>
              <a:gd name="T8" fmla="*/ 4398233 w 1071198"/>
              <a:gd name="T9" fmla="*/ 45184 h 1077846"/>
              <a:gd name="T10" fmla="*/ 7320151 w 1071198"/>
              <a:gd name="T11" fmla="*/ 6704368 h 1077846"/>
              <a:gd name="T12" fmla="*/ 6701586 w 1071198"/>
              <a:gd name="T13" fmla="*/ 6944320 h 1077846"/>
              <a:gd name="T14" fmla="*/ 3617005 w 1071198"/>
              <a:gd name="T15" fmla="*/ 7319394 h 1077846"/>
              <a:gd name="T16" fmla="*/ 628079 w 1071198"/>
              <a:gd name="T17" fmla="*/ 6471983 h 1077846"/>
              <a:gd name="T18" fmla="*/ 0 w 1071198"/>
              <a:gd name="T19" fmla="*/ 6107800 h 10778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1198"/>
              <a:gd name="T31" fmla="*/ 0 h 1077846"/>
              <a:gd name="T32" fmla="*/ 1071198 w 1071198"/>
              <a:gd name="T33" fmla="*/ 1077846 h 10778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1198" h="1077846">
                <a:moveTo>
                  <a:pt x="572182" y="0"/>
                </a:moveTo>
                <a:lnTo>
                  <a:pt x="576512" y="3437"/>
                </a:lnTo>
                <a:cubicBezTo>
                  <a:pt x="586014" y="8360"/>
                  <a:pt x="596638" y="11501"/>
                  <a:pt x="607979" y="12386"/>
                </a:cubicBezTo>
                <a:cubicBezTo>
                  <a:pt x="619318" y="13270"/>
                  <a:pt x="630301" y="11815"/>
                  <a:pt x="640452" y="8425"/>
                </a:cubicBezTo>
                <a:lnTo>
                  <a:pt x="643618" y="6632"/>
                </a:lnTo>
                <a:lnTo>
                  <a:pt x="1071198" y="984048"/>
                </a:lnTo>
                <a:lnTo>
                  <a:pt x="980680" y="1019268"/>
                </a:lnTo>
                <a:cubicBezTo>
                  <a:pt x="839587" y="1066385"/>
                  <a:pt x="686927" y="1086617"/>
                  <a:pt x="529297" y="1074321"/>
                </a:cubicBezTo>
                <a:cubicBezTo>
                  <a:pt x="371667" y="1062025"/>
                  <a:pt x="223989" y="1018365"/>
                  <a:pt x="91910" y="949940"/>
                </a:cubicBezTo>
                <a:lnTo>
                  <a:pt x="0" y="896486"/>
                </a:lnTo>
                <a:lnTo>
                  <a:pt x="572182" y="0"/>
                </a:lnTo>
                <a:close/>
              </a:path>
            </a:pathLst>
          </a:custGeom>
          <a:solidFill>
            <a:srgbClr val="64B04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6800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2000" dirty="0">
                <a:solidFill>
                  <a:srgbClr val="FFFFFF"/>
                </a:solidFill>
                <a:latin typeface="思源宋体 CN" panose="02020400000000000000" pitchFamily="18" charset="-122"/>
                <a:ea typeface="思源宋体 CN" panose="02020400000000000000" pitchFamily="18" charset="-122"/>
              </a:rPr>
              <a:t>标题</a:t>
            </a:r>
          </a:p>
        </p:txBody>
      </p:sp>
      <p:sp>
        <p:nvSpPr>
          <p:cNvPr id="27" name="矩形 10"/>
          <p:cNvSpPr>
            <a:spLocks noChangeArrowheads="1"/>
          </p:cNvSpPr>
          <p:nvPr/>
        </p:nvSpPr>
        <p:spPr bwMode="auto">
          <a:xfrm>
            <a:off x="4999038" y="1292453"/>
            <a:ext cx="21463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80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a:t>
            </a:r>
          </a:p>
        </p:txBody>
      </p:sp>
      <p:sp>
        <p:nvSpPr>
          <p:cNvPr id="28" name="矩形 11"/>
          <p:cNvSpPr>
            <a:spLocks noChangeArrowheads="1"/>
          </p:cNvSpPr>
          <p:nvPr/>
        </p:nvSpPr>
        <p:spPr bwMode="auto">
          <a:xfrm>
            <a:off x="4999038" y="5278666"/>
            <a:ext cx="21463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80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a:t>
            </a:r>
          </a:p>
        </p:txBody>
      </p:sp>
      <p:sp>
        <p:nvSpPr>
          <p:cNvPr id="33" name="矩形 12"/>
          <p:cNvSpPr>
            <a:spLocks noChangeArrowheads="1"/>
          </p:cNvSpPr>
          <p:nvPr/>
        </p:nvSpPr>
        <p:spPr bwMode="auto">
          <a:xfrm>
            <a:off x="7483475" y="2487841"/>
            <a:ext cx="20510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80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a:t>
            </a:r>
          </a:p>
        </p:txBody>
      </p:sp>
      <p:sp>
        <p:nvSpPr>
          <p:cNvPr id="34" name="矩形 13"/>
          <p:cNvSpPr>
            <a:spLocks noChangeArrowheads="1"/>
          </p:cNvSpPr>
          <p:nvPr/>
        </p:nvSpPr>
        <p:spPr bwMode="auto">
          <a:xfrm>
            <a:off x="7483475" y="4300766"/>
            <a:ext cx="20510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80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a:t>
            </a:r>
          </a:p>
        </p:txBody>
      </p:sp>
      <p:sp>
        <p:nvSpPr>
          <p:cNvPr id="35" name="矩形 14"/>
          <p:cNvSpPr>
            <a:spLocks noChangeArrowheads="1"/>
          </p:cNvSpPr>
          <p:nvPr/>
        </p:nvSpPr>
        <p:spPr bwMode="auto">
          <a:xfrm>
            <a:off x="2346325" y="2505303"/>
            <a:ext cx="21907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a:t>
            </a:r>
          </a:p>
        </p:txBody>
      </p:sp>
      <p:sp>
        <p:nvSpPr>
          <p:cNvPr id="36" name="矩形 15"/>
          <p:cNvSpPr>
            <a:spLocks noChangeArrowheads="1"/>
          </p:cNvSpPr>
          <p:nvPr/>
        </p:nvSpPr>
        <p:spPr bwMode="auto">
          <a:xfrm>
            <a:off x="2346325" y="4300766"/>
            <a:ext cx="2217738"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a:t>
            </a:r>
          </a:p>
        </p:txBody>
      </p:sp>
      <p:grpSp>
        <p:nvGrpSpPr>
          <p:cNvPr id="40" name="组合 39"/>
          <p:cNvGrpSpPr/>
          <p:nvPr/>
        </p:nvGrpSpPr>
        <p:grpSpPr>
          <a:xfrm>
            <a:off x="11891100" y="5403402"/>
            <a:ext cx="203241" cy="906808"/>
            <a:chOff x="11720292" y="5872853"/>
            <a:chExt cx="203241" cy="906808"/>
          </a:xfrm>
        </p:grpSpPr>
        <p:sp>
          <p:nvSpPr>
            <p:cNvPr id="41" name="椭圆 40"/>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2" name="椭圆 41"/>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3" name="椭圆 42"/>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grpId="0" nodeType="withEffect">
                                  <p:stCondLst>
                                    <p:cond delay="125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125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par>
                                <p:cTn id="17" presetID="10" presetClass="entr" presetSubtype="0" fill="hold" grpId="0" nodeType="withEffect">
                                  <p:stCondLst>
                                    <p:cond delay="175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175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par>
                                <p:cTn id="23" presetID="10" presetClass="entr" presetSubtype="0" fill="hold" grpId="0" nodeType="withEffect">
                                  <p:stCondLst>
                                    <p:cond delay="225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par>
                                <p:cTn id="26" presetID="10" presetClass="entr" presetSubtype="0" fill="hold" grpId="0" nodeType="withEffect">
                                  <p:stCondLst>
                                    <p:cond delay="225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grpId="0" nodeType="withEffect">
                                  <p:stCondLst>
                                    <p:cond delay="275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par>
                                <p:cTn id="32" presetID="10" presetClass="entr" presetSubtype="0" fill="hold" grpId="0" nodeType="withEffect">
                                  <p:stCondLst>
                                    <p:cond delay="275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par>
                                <p:cTn id="35" presetID="10" presetClass="entr" presetSubtype="0" fill="hold" grpId="0" nodeType="withEffect">
                                  <p:stCondLst>
                                    <p:cond delay="325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par>
                                <p:cTn id="38" presetID="10" presetClass="entr" presetSubtype="0" fill="hold" grpId="0" nodeType="withEffect">
                                  <p:stCondLst>
                                    <p:cond delay="325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utoUpdateAnimBg="0"/>
      <p:bldP spid="28" grpId="0" autoUpdateAnimBg="0"/>
      <p:bldP spid="33" grpId="0" autoUpdateAnimBg="0"/>
      <p:bldP spid="34" grpId="0" autoUpdateAnimBg="0"/>
      <p:bldP spid="35" grpId="0" autoUpdateAnimBg="0"/>
      <p:bldP spid="3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8" name="矩形 447"/>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 name="文本框 3"/>
          <p:cNvSpPr txBox="1"/>
          <p:nvPr/>
        </p:nvSpPr>
        <p:spPr>
          <a:xfrm>
            <a:off x="6601485" y="2074783"/>
            <a:ext cx="3150606" cy="1354217"/>
          </a:xfrm>
          <a:prstGeom prst="rect">
            <a:avLst/>
          </a:prstGeom>
          <a:noFill/>
        </p:spPr>
        <p:txBody>
          <a:bodyPr wrap="square" rtlCol="0">
            <a:spAutoFit/>
          </a:bodyPr>
          <a:lstStyle/>
          <a:p>
            <a:pPr algn="ctr"/>
            <a:r>
              <a:rPr lang="en-US" altLang="zh-CN" sz="54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p>
          <a:p>
            <a:pPr algn="ctr"/>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论文总结</a:t>
            </a:r>
            <a:endParaRPr lang="en-US" altLang="zh-CN"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 name="矩形 4"/>
          <p:cNvSpPr/>
          <p:nvPr/>
        </p:nvSpPr>
        <p:spPr>
          <a:xfrm>
            <a:off x="6184212" y="3385020"/>
            <a:ext cx="4270218" cy="1071447"/>
          </a:xfrm>
          <a:prstGeom prst="rect">
            <a:avLst/>
          </a:prstGeom>
        </p:spPr>
        <p:txBody>
          <a:bodyPr wrap="square">
            <a:spAutoFit/>
          </a:bodyPr>
          <a:lstStyle/>
          <a:p>
            <a:pPr algn="ctr" defTabSz="1216660">
              <a:lnSpc>
                <a:spcPct val="120000"/>
              </a:lnSpc>
              <a:spcBef>
                <a:spcPct val="20000"/>
              </a:spcBef>
            </a:pP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单击</a:t>
            </a: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此处</a:t>
            </a: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编辑您要的内容，本模版所有图形线条及其相应素材均可自由编辑、改色、替换。</a:t>
            </a:r>
            <a:endParaRPr lang="en-US" altLang="zh-CN"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endParaRPr>
          </a:p>
        </p:txBody>
      </p:sp>
      <p:sp>
        <p:nvSpPr>
          <p:cNvPr id="62" name="椭圆 61"/>
          <p:cNvSpPr/>
          <p:nvPr/>
        </p:nvSpPr>
        <p:spPr>
          <a:xfrm rot="15026415">
            <a:off x="11322260" y="214810"/>
            <a:ext cx="665958" cy="66595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10" name="组合 9"/>
          <p:cNvGrpSpPr/>
          <p:nvPr/>
        </p:nvGrpSpPr>
        <p:grpSpPr>
          <a:xfrm>
            <a:off x="864265" y="2193733"/>
            <a:ext cx="4817749" cy="3878834"/>
            <a:chOff x="864265" y="2193733"/>
            <a:chExt cx="4817749" cy="3878834"/>
          </a:xfrm>
        </p:grpSpPr>
        <p:grpSp>
          <p:nvGrpSpPr>
            <p:cNvPr id="6" name="组合 5"/>
            <p:cNvGrpSpPr/>
            <p:nvPr/>
          </p:nvGrpSpPr>
          <p:grpSpPr>
            <a:xfrm>
              <a:off x="864265" y="2193733"/>
              <a:ext cx="4817749" cy="3878834"/>
              <a:chOff x="864265" y="2193733"/>
              <a:chExt cx="4817749" cy="3878834"/>
            </a:xfrm>
          </p:grpSpPr>
          <p:grpSp>
            <p:nvGrpSpPr>
              <p:cNvPr id="64"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864265" y="2751891"/>
                <a:ext cx="4817749" cy="3320676"/>
                <a:chOff x="713" y="8"/>
                <a:chExt cx="6256" cy="4312"/>
              </a:xfrm>
            </p:grpSpPr>
            <p:grpSp>
              <p:nvGrpSpPr>
                <p:cNvPr id="65" name="íṩļíḍê"/>
                <p:cNvGrpSpPr/>
                <p:nvPr/>
              </p:nvGrpSpPr>
              <p:grpSpPr bwMode="auto">
                <a:xfrm>
                  <a:off x="1828" y="8"/>
                  <a:ext cx="3759" cy="4312"/>
                  <a:chOff x="1828" y="8"/>
                  <a:chExt cx="3759" cy="4312"/>
                </a:xfrm>
              </p:grpSpPr>
              <p:sp>
                <p:nvSpPr>
                  <p:cNvPr id="242"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4"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5"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8"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9"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2"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3"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4"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6"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7"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9"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0"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1"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2"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4"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6"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7"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9"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5"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6"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7"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8"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9"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0"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1"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5"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6"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7"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8"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0"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1"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2"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3"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4"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1"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3"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4"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6"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7"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8"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9"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0"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1"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2"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3"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4"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5"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6"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7"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8"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9"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1"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3"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4"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5"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6"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7"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8"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9"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2"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4"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5"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6"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7"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8"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9"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0"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1"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2"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4"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5"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6"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7"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8"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9"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0"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1"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4"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6"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7"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8"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9"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0"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1"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3"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5"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66"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7"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8"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0"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2"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73"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5"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7"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8"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0"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1"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2"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3"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84"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85"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6"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8"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0"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1"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2"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3"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4"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6"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3"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4"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6"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7"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8"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9"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0"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1"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2"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3"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4"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5"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6"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7"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8"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9"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0"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1"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2"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3"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4"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5"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6"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7"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8"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9"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30"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1"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2"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3"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4"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5"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6"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7"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8"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9"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0"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1"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66"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7"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8"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9"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0"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1"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2"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3"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4"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5"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7"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1"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2"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3"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84"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85"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8"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0"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1"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2"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6"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7"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8"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9"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0"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1"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3"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4"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5"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6"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7"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8"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9"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1"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2"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3"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4"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6"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9"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0"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1"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2"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3"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4"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5"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6"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7"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8"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9"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0"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1"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2"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3"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4"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35"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6"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7"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8"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9"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0"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1"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2"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3"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4"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5"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6"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7"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8"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0"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1"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2"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3"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4"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7"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8"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9"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0"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1"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2"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5"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6"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7"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8"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9"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0"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3"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4"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5"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6"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8"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9"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0"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1"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2"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3"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5"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6"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7"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9"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0"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1"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3"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4"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5"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6"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7"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8"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0"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1"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2"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3"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4"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5"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6"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7"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8"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11"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2"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3"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4"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5"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6"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7"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8"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9"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0"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1"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2"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3"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4"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5"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6"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0"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1"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2"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3"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4"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5"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6"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7"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8"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9"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0"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1"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42" name="加号 441"/>
              <p:cNvSpPr/>
              <p:nvPr/>
            </p:nvSpPr>
            <p:spPr>
              <a:xfrm>
                <a:off x="2119705" y="2193733"/>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3" name="减号 442"/>
              <p:cNvSpPr/>
              <p:nvPr/>
            </p:nvSpPr>
            <p:spPr>
              <a:xfrm rot="5400000">
                <a:off x="4711754" y="4233597"/>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4" name="减号 443"/>
              <p:cNvSpPr/>
              <p:nvPr/>
            </p:nvSpPr>
            <p:spPr>
              <a:xfrm>
                <a:off x="2365170" y="3660993"/>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5" name="星形: 五角 444"/>
              <p:cNvSpPr/>
              <p:nvPr/>
            </p:nvSpPr>
            <p:spPr>
              <a:xfrm>
                <a:off x="4455972" y="3080779"/>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6" name="加号 445"/>
              <p:cNvSpPr/>
              <p:nvPr/>
            </p:nvSpPr>
            <p:spPr>
              <a:xfrm>
                <a:off x="1417967" y="4240292"/>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447" name="文本框 446"/>
            <p:cNvSpPr txBox="1"/>
            <p:nvPr/>
          </p:nvSpPr>
          <p:spPr>
            <a:xfrm>
              <a:off x="3744911" y="3822681"/>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grpSp>
        <p:nvGrpSpPr>
          <p:cNvPr id="449" name="组合 448"/>
          <p:cNvGrpSpPr/>
          <p:nvPr/>
        </p:nvGrpSpPr>
        <p:grpSpPr>
          <a:xfrm>
            <a:off x="11891100" y="5403402"/>
            <a:ext cx="203241" cy="906808"/>
            <a:chOff x="11720292" y="5872853"/>
            <a:chExt cx="203241" cy="906808"/>
          </a:xfrm>
        </p:grpSpPr>
        <p:sp>
          <p:nvSpPr>
            <p:cNvPr id="450" name="椭圆 44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1" name="椭圆 45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2" name="椭圆 45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63" name="椭圆 62"/>
          <p:cNvSpPr/>
          <p:nvPr/>
        </p:nvSpPr>
        <p:spPr>
          <a:xfrm rot="19451940">
            <a:off x="715222" y="3035176"/>
            <a:ext cx="687809" cy="687809"/>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3" name="椭圆 452"/>
          <p:cNvSpPr/>
          <p:nvPr/>
        </p:nvSpPr>
        <p:spPr>
          <a:xfrm rot="19451940">
            <a:off x="2475860" y="1721743"/>
            <a:ext cx="191747" cy="191747"/>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ppt_w</p:attrName>
                                        </p:attrNameLst>
                                      </p:cBhvr>
                                      <p:tavLst>
                                        <p:tav tm="0" fmla="#ppt_w*sin(2.5*pi*$)">
                                          <p:val>
                                            <p:fltVal val="0"/>
                                          </p:val>
                                        </p:tav>
                                        <p:tav tm="100000">
                                          <p:val>
                                            <p:fltVal val="1"/>
                                          </p:val>
                                        </p:tav>
                                      </p:tavLst>
                                    </p:anim>
                                    <p:anim calcmode="lin" valueType="num">
                                      <p:cBhvr>
                                        <p:cTn id="9" dur="1000" fill="hold"/>
                                        <p:tgtEl>
                                          <p:spTgt spid="4"/>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p:cTn id="25" dur="500" fill="hold"/>
                                        <p:tgtEl>
                                          <p:spTgt spid="63"/>
                                        </p:tgtEl>
                                        <p:attrNameLst>
                                          <p:attrName>ppt_w</p:attrName>
                                        </p:attrNameLst>
                                      </p:cBhvr>
                                      <p:tavLst>
                                        <p:tav tm="0">
                                          <p:val>
                                            <p:fltVal val="0"/>
                                          </p:val>
                                        </p:tav>
                                        <p:tav tm="100000">
                                          <p:val>
                                            <p:strVal val="#ppt_w"/>
                                          </p:val>
                                        </p:tav>
                                      </p:tavLst>
                                    </p:anim>
                                    <p:anim calcmode="lin" valueType="num">
                                      <p:cBhvr>
                                        <p:cTn id="26" dur="500" fill="hold"/>
                                        <p:tgtEl>
                                          <p:spTgt spid="63"/>
                                        </p:tgtEl>
                                        <p:attrNameLst>
                                          <p:attrName>ppt_h</p:attrName>
                                        </p:attrNameLst>
                                      </p:cBhvr>
                                      <p:tavLst>
                                        <p:tav tm="0">
                                          <p:val>
                                            <p:fltVal val="0"/>
                                          </p:val>
                                        </p:tav>
                                        <p:tav tm="100000">
                                          <p:val>
                                            <p:strVal val="#ppt_h"/>
                                          </p:val>
                                        </p:tav>
                                      </p:tavLst>
                                    </p:anim>
                                    <p:animEffect transition="in" filter="fade">
                                      <p:cBhvr>
                                        <p:cTn id="27" dur="500"/>
                                        <p:tgtEl>
                                          <p:spTgt spid="63"/>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453"/>
                                        </p:tgtEl>
                                        <p:attrNameLst>
                                          <p:attrName>style.visibility</p:attrName>
                                        </p:attrNameLst>
                                      </p:cBhvr>
                                      <p:to>
                                        <p:strVal val="visible"/>
                                      </p:to>
                                    </p:set>
                                    <p:anim calcmode="lin" valueType="num">
                                      <p:cBhvr>
                                        <p:cTn id="31" dur="500" fill="hold"/>
                                        <p:tgtEl>
                                          <p:spTgt spid="453"/>
                                        </p:tgtEl>
                                        <p:attrNameLst>
                                          <p:attrName>ppt_w</p:attrName>
                                        </p:attrNameLst>
                                      </p:cBhvr>
                                      <p:tavLst>
                                        <p:tav tm="0">
                                          <p:val>
                                            <p:fltVal val="0"/>
                                          </p:val>
                                        </p:tav>
                                        <p:tav tm="100000">
                                          <p:val>
                                            <p:strVal val="#ppt_w"/>
                                          </p:val>
                                        </p:tav>
                                      </p:tavLst>
                                    </p:anim>
                                    <p:anim calcmode="lin" valueType="num">
                                      <p:cBhvr>
                                        <p:cTn id="32" dur="500" fill="hold"/>
                                        <p:tgtEl>
                                          <p:spTgt spid="453"/>
                                        </p:tgtEl>
                                        <p:attrNameLst>
                                          <p:attrName>ppt_h</p:attrName>
                                        </p:attrNameLst>
                                      </p:cBhvr>
                                      <p:tavLst>
                                        <p:tav tm="0">
                                          <p:val>
                                            <p:fltVal val="0"/>
                                          </p:val>
                                        </p:tav>
                                        <p:tav tm="100000">
                                          <p:val>
                                            <p:strVal val="#ppt_h"/>
                                          </p:val>
                                        </p:tav>
                                      </p:tavLst>
                                    </p:anim>
                                    <p:animEffect transition="in" filter="fade">
                                      <p:cBhvr>
                                        <p:cTn id="33" dur="500"/>
                                        <p:tgtEl>
                                          <p:spTgt spid="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3" grpId="0" animBg="1"/>
      <p:bldP spid="45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论文总结</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Freeform 7"/>
          <p:cNvSpPr/>
          <p:nvPr/>
        </p:nvSpPr>
        <p:spPr bwMode="auto">
          <a:xfrm>
            <a:off x="8609383" y="2966375"/>
            <a:ext cx="912284" cy="912284"/>
          </a:xfrm>
          <a:custGeom>
            <a:avLst/>
            <a:gdLst>
              <a:gd name="T0" fmla="*/ 34 w 68"/>
              <a:gd name="T1" fmla="*/ 0 h 68"/>
              <a:gd name="T2" fmla="*/ 68 w 68"/>
              <a:gd name="T3" fmla="*/ 34 h 68"/>
              <a:gd name="T4" fmla="*/ 34 w 68"/>
              <a:gd name="T5" fmla="*/ 68 h 68"/>
              <a:gd name="T6" fmla="*/ 0 w 68"/>
              <a:gd name="T7" fmla="*/ 33 h 68"/>
              <a:gd name="T8" fmla="*/ 34 w 68"/>
              <a:gd name="T9" fmla="*/ 0 h 68"/>
            </a:gdLst>
            <a:ahLst/>
            <a:cxnLst>
              <a:cxn ang="0">
                <a:pos x="T0" y="T1"/>
              </a:cxn>
              <a:cxn ang="0">
                <a:pos x="T2" y="T3"/>
              </a:cxn>
              <a:cxn ang="0">
                <a:pos x="T4" y="T5"/>
              </a:cxn>
              <a:cxn ang="0">
                <a:pos x="T6" y="T7"/>
              </a:cxn>
              <a:cxn ang="0">
                <a:pos x="T8" y="T9"/>
              </a:cxn>
            </a:cxnLst>
            <a:rect l="0" t="0" r="r" b="b"/>
            <a:pathLst>
              <a:path w="68" h="68">
                <a:moveTo>
                  <a:pt x="34" y="0"/>
                </a:moveTo>
                <a:cubicBezTo>
                  <a:pt x="53" y="1"/>
                  <a:pt x="68" y="16"/>
                  <a:pt x="68" y="34"/>
                </a:cubicBezTo>
                <a:cubicBezTo>
                  <a:pt x="68" y="53"/>
                  <a:pt x="52" y="68"/>
                  <a:pt x="34" y="68"/>
                </a:cubicBezTo>
                <a:cubicBezTo>
                  <a:pt x="15" y="68"/>
                  <a:pt x="0" y="52"/>
                  <a:pt x="0" y="33"/>
                </a:cubicBezTo>
                <a:cubicBezTo>
                  <a:pt x="1" y="15"/>
                  <a:pt x="16" y="0"/>
                  <a:pt x="34" y="0"/>
                </a:cubicBezTo>
                <a:close/>
              </a:path>
            </a:pathLst>
          </a:custGeom>
          <a:solidFill>
            <a:srgbClr val="64B044"/>
          </a:solidFill>
          <a:ln>
            <a:noFill/>
          </a:ln>
        </p:spPr>
        <p:txBody>
          <a:bodyPr vert="horz" wrap="square" lIns="121920" tIns="60960" rIns="121920" bIns="60960" numCol="1" anchor="t" anchorCtr="0" compatLnSpc="1"/>
          <a:lstStyle/>
          <a:p>
            <a:endParaRPr lang="zh-CN" altLang="en-US" sz="2400" dirty="0">
              <a:latin typeface="思源宋体 CN" panose="02020400000000000000" pitchFamily="18" charset="-122"/>
              <a:ea typeface="思源宋体 CN" panose="02020400000000000000" pitchFamily="18" charset="-122"/>
            </a:endParaRPr>
          </a:p>
        </p:txBody>
      </p:sp>
      <p:sp>
        <p:nvSpPr>
          <p:cNvPr id="21" name="椭圆 20"/>
          <p:cNvSpPr/>
          <p:nvPr/>
        </p:nvSpPr>
        <p:spPr>
          <a:xfrm rot="2251943">
            <a:off x="8059765" y="1199661"/>
            <a:ext cx="1555992" cy="4650152"/>
          </a:xfrm>
          <a:prstGeom prst="ellipse">
            <a:avLst/>
          </a:prstGeom>
          <a:no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latin typeface="思源宋体 CN" panose="02020400000000000000" pitchFamily="18" charset="-122"/>
              <a:ea typeface="思源宋体 CN" panose="02020400000000000000" pitchFamily="18" charset="-122"/>
            </a:endParaRPr>
          </a:p>
        </p:txBody>
      </p:sp>
      <p:sp>
        <p:nvSpPr>
          <p:cNvPr id="22" name="椭圆 21"/>
          <p:cNvSpPr/>
          <p:nvPr/>
        </p:nvSpPr>
        <p:spPr>
          <a:xfrm rot="5400000">
            <a:off x="8332181" y="1097441"/>
            <a:ext cx="1466688" cy="4650152"/>
          </a:xfrm>
          <a:prstGeom prst="ellipse">
            <a:avLst/>
          </a:prstGeom>
          <a:noFill/>
          <a:ln w="25400">
            <a:solidFill>
              <a:srgbClr val="3672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latin typeface="思源宋体 CN" panose="02020400000000000000" pitchFamily="18" charset="-122"/>
              <a:ea typeface="思源宋体 CN" panose="02020400000000000000" pitchFamily="18" charset="-122"/>
            </a:endParaRPr>
          </a:p>
        </p:txBody>
      </p:sp>
      <p:sp>
        <p:nvSpPr>
          <p:cNvPr id="23" name="椭圆 22"/>
          <p:cNvSpPr/>
          <p:nvPr/>
        </p:nvSpPr>
        <p:spPr>
          <a:xfrm rot="8148351">
            <a:off x="8608239" y="1259356"/>
            <a:ext cx="1353036" cy="465015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latin typeface="思源宋体 CN" panose="02020400000000000000" pitchFamily="18" charset="-122"/>
              <a:ea typeface="思源宋体 CN" panose="02020400000000000000" pitchFamily="18" charset="-122"/>
            </a:endParaRPr>
          </a:p>
        </p:txBody>
      </p:sp>
      <p:sp>
        <p:nvSpPr>
          <p:cNvPr id="24" name="椭圆 23"/>
          <p:cNvSpPr/>
          <p:nvPr/>
        </p:nvSpPr>
        <p:spPr>
          <a:xfrm>
            <a:off x="9386357" y="1445799"/>
            <a:ext cx="491663" cy="491663"/>
          </a:xfrm>
          <a:prstGeom prst="ellipse">
            <a:avLst/>
          </a:prstGeom>
          <a:solidFill>
            <a:srgbClr val="FAAF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latin typeface="思源宋体 CN" panose="02020400000000000000" pitchFamily="18" charset="-122"/>
              <a:ea typeface="思源宋体 CN" panose="02020400000000000000" pitchFamily="18" charset="-122"/>
            </a:endParaRPr>
          </a:p>
        </p:txBody>
      </p:sp>
      <p:sp>
        <p:nvSpPr>
          <p:cNvPr id="25" name="椭圆 24"/>
          <p:cNvSpPr/>
          <p:nvPr/>
        </p:nvSpPr>
        <p:spPr>
          <a:xfrm>
            <a:off x="6740450" y="3422518"/>
            <a:ext cx="491663" cy="491663"/>
          </a:xfrm>
          <a:prstGeom prst="ellipse">
            <a:avLst/>
          </a:prstGeom>
          <a:solidFill>
            <a:srgbClr val="F797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latin typeface="思源宋体 CN" panose="02020400000000000000" pitchFamily="18" charset="-122"/>
              <a:ea typeface="思源宋体 CN" panose="02020400000000000000" pitchFamily="18" charset="-122"/>
            </a:endParaRPr>
          </a:p>
        </p:txBody>
      </p:sp>
      <p:sp>
        <p:nvSpPr>
          <p:cNvPr id="26" name="椭圆 25"/>
          <p:cNvSpPr/>
          <p:nvPr/>
        </p:nvSpPr>
        <p:spPr>
          <a:xfrm>
            <a:off x="9878019" y="4816302"/>
            <a:ext cx="491663" cy="491663"/>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latin typeface="思源宋体 CN" panose="02020400000000000000" pitchFamily="18" charset="-122"/>
              <a:ea typeface="思源宋体 CN" panose="02020400000000000000" pitchFamily="18" charset="-122"/>
            </a:endParaRPr>
          </a:p>
        </p:txBody>
      </p:sp>
      <p:sp>
        <p:nvSpPr>
          <p:cNvPr id="27" name="矩形 26"/>
          <p:cNvSpPr/>
          <p:nvPr/>
        </p:nvSpPr>
        <p:spPr>
          <a:xfrm>
            <a:off x="8754511" y="917361"/>
            <a:ext cx="800219" cy="338554"/>
          </a:xfrm>
          <a:prstGeom prst="rect">
            <a:avLst/>
          </a:prstGeom>
          <a:noFill/>
        </p:spPr>
        <p:txBody>
          <a:bodyPr wrap="none">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问题二</a:t>
            </a:r>
          </a:p>
        </p:txBody>
      </p:sp>
      <p:sp>
        <p:nvSpPr>
          <p:cNvPr id="28" name="矩形 27"/>
          <p:cNvSpPr/>
          <p:nvPr/>
        </p:nvSpPr>
        <p:spPr>
          <a:xfrm>
            <a:off x="9305406" y="5389469"/>
            <a:ext cx="800219" cy="338554"/>
          </a:xfrm>
          <a:prstGeom prst="rect">
            <a:avLst/>
          </a:prstGeom>
          <a:solidFill>
            <a:schemeClr val="bg1"/>
          </a:solidFill>
        </p:spPr>
        <p:txBody>
          <a:bodyPr wrap="none">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问题三</a:t>
            </a:r>
          </a:p>
        </p:txBody>
      </p:sp>
      <p:sp>
        <p:nvSpPr>
          <p:cNvPr id="33" name="矩形 32"/>
          <p:cNvSpPr/>
          <p:nvPr/>
        </p:nvSpPr>
        <p:spPr>
          <a:xfrm>
            <a:off x="5601886" y="4074201"/>
            <a:ext cx="800219" cy="338554"/>
          </a:xfrm>
          <a:prstGeom prst="rect">
            <a:avLst/>
          </a:prstGeom>
          <a:solidFill>
            <a:schemeClr val="bg1"/>
          </a:solidFill>
        </p:spPr>
        <p:txBody>
          <a:bodyPr wrap="none">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问题一</a:t>
            </a:r>
          </a:p>
        </p:txBody>
      </p:sp>
      <p:sp>
        <p:nvSpPr>
          <p:cNvPr id="34" name="TextBox 34"/>
          <p:cNvSpPr txBox="1"/>
          <p:nvPr/>
        </p:nvSpPr>
        <p:spPr>
          <a:xfrm>
            <a:off x="1392384" y="2412168"/>
            <a:ext cx="3169672" cy="338560"/>
          </a:xfrm>
          <a:prstGeom prst="rect">
            <a:avLst/>
          </a:prstGeom>
          <a:noFill/>
        </p:spPr>
        <p:txBody>
          <a:bodyPr wrap="square" lIns="91445" tIns="45723" rIns="91445" bIns="45723" rtlCol="0">
            <a:spAutoFit/>
          </a:body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5" name="Rectangle 35"/>
          <p:cNvSpPr/>
          <p:nvPr/>
        </p:nvSpPr>
        <p:spPr>
          <a:xfrm>
            <a:off x="1392384" y="2697301"/>
            <a:ext cx="3126746" cy="600170"/>
          </a:xfrm>
          <a:prstGeom prst="rect">
            <a:avLst/>
          </a:prstGeom>
        </p:spPr>
        <p:txBody>
          <a:bodyPr wrap="square" lIns="91445" tIns="45723" rIns="91445" bIns="45723">
            <a:spAutoFit/>
          </a:bodyPr>
          <a:lstStyle/>
          <a:p>
            <a:pPr>
              <a:lnSpc>
                <a:spcPct val="100000"/>
              </a:lnSpc>
              <a:spcBef>
                <a:spcPct val="0"/>
              </a:spcBef>
              <a:buNone/>
            </a:pPr>
            <a:r>
              <a:rPr lang="zh-CN" altLang="en-US" sz="11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36" name="TextBox 49"/>
          <p:cNvSpPr txBox="1"/>
          <p:nvPr/>
        </p:nvSpPr>
        <p:spPr>
          <a:xfrm>
            <a:off x="1392384" y="3408538"/>
            <a:ext cx="3169672" cy="338560"/>
          </a:xfrm>
          <a:prstGeom prst="rect">
            <a:avLst/>
          </a:prstGeom>
          <a:noFill/>
        </p:spPr>
        <p:txBody>
          <a:bodyPr wrap="square" lIns="91445" tIns="45723" rIns="91445" bIns="45723" rtlCol="0">
            <a:spAutoFit/>
          </a:body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7" name="Rectangle 50"/>
          <p:cNvSpPr/>
          <p:nvPr/>
        </p:nvSpPr>
        <p:spPr>
          <a:xfrm>
            <a:off x="1392384" y="3696915"/>
            <a:ext cx="3126746" cy="600170"/>
          </a:xfrm>
          <a:prstGeom prst="rect">
            <a:avLst/>
          </a:prstGeom>
        </p:spPr>
        <p:txBody>
          <a:bodyPr wrap="square" lIns="91445" tIns="45723" rIns="91445" bIns="45723">
            <a:spAutoFit/>
          </a:bodyPr>
          <a:lstStyle/>
          <a:p>
            <a:pPr>
              <a:lnSpc>
                <a:spcPct val="100000"/>
              </a:lnSpc>
              <a:spcBef>
                <a:spcPct val="0"/>
              </a:spcBef>
              <a:buNone/>
            </a:pPr>
            <a:r>
              <a:rPr lang="zh-CN" altLang="en-US" sz="11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38" name="TextBox 51"/>
          <p:cNvSpPr txBox="1"/>
          <p:nvPr/>
        </p:nvSpPr>
        <p:spPr>
          <a:xfrm>
            <a:off x="1392384" y="4380335"/>
            <a:ext cx="3169672" cy="338560"/>
          </a:xfrm>
          <a:prstGeom prst="rect">
            <a:avLst/>
          </a:prstGeom>
          <a:noFill/>
        </p:spPr>
        <p:txBody>
          <a:bodyPr wrap="square" lIns="91445" tIns="45723" rIns="91445" bIns="45723" rtlCol="0">
            <a:spAutoFit/>
          </a:body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9" name="Rectangle 52"/>
          <p:cNvSpPr/>
          <p:nvPr/>
        </p:nvSpPr>
        <p:spPr>
          <a:xfrm>
            <a:off x="1392384" y="4665468"/>
            <a:ext cx="3126746" cy="439935"/>
          </a:xfrm>
          <a:prstGeom prst="rect">
            <a:avLst/>
          </a:prstGeom>
        </p:spPr>
        <p:txBody>
          <a:bodyPr wrap="square" lIns="91445" tIns="45723" rIns="91445" bIns="45723">
            <a:spAutoFit/>
          </a:bodyPr>
          <a:lstStyle/>
          <a:p>
            <a:pPr>
              <a:lnSpc>
                <a:spcPct val="150000"/>
              </a:lnSpc>
            </a:pPr>
            <a:endParaRPr lang="zh-CN" altLang="en-US" sz="800" dirty="0">
              <a:solidFill>
                <a:schemeClr val="tx1">
                  <a:lumMod val="75000"/>
                  <a:lumOff val="25000"/>
                </a:schemeClr>
              </a:solidFill>
              <a:latin typeface="思源宋体 CN" panose="02020400000000000000" pitchFamily="18" charset="-122"/>
              <a:ea typeface="思源宋体 CN" panose="02020400000000000000" pitchFamily="18" charset="-122"/>
            </a:endParaRPr>
          </a:p>
          <a:p>
            <a:pPr>
              <a:lnSpc>
                <a:spcPct val="150000"/>
              </a:lnSpc>
            </a:pPr>
            <a:endParaRPr lang="en-US" altLang="zh-CN" sz="800" dirty="0">
              <a:solidFill>
                <a:schemeClr val="tx1">
                  <a:lumMod val="75000"/>
                  <a:lumOff val="25000"/>
                </a:schemeClr>
              </a:solidFill>
              <a:latin typeface="思源宋体 CN" panose="02020400000000000000" pitchFamily="18" charset="-122"/>
              <a:ea typeface="思源宋体 CN" panose="02020400000000000000" pitchFamily="18" charset="-122"/>
            </a:endParaRPr>
          </a:p>
        </p:txBody>
      </p:sp>
      <p:sp>
        <p:nvSpPr>
          <p:cNvPr id="40" name="Rectangle 50"/>
          <p:cNvSpPr/>
          <p:nvPr/>
        </p:nvSpPr>
        <p:spPr>
          <a:xfrm>
            <a:off x="1379722" y="4657400"/>
            <a:ext cx="3126746" cy="600170"/>
          </a:xfrm>
          <a:prstGeom prst="rect">
            <a:avLst/>
          </a:prstGeom>
        </p:spPr>
        <p:txBody>
          <a:bodyPr wrap="square" lIns="91445" tIns="45723" rIns="91445" bIns="45723">
            <a:spAutoFit/>
          </a:bodyPr>
          <a:lstStyle/>
          <a:p>
            <a:pPr>
              <a:lnSpc>
                <a:spcPct val="100000"/>
              </a:lnSpc>
              <a:spcBef>
                <a:spcPct val="0"/>
              </a:spcBef>
              <a:buNone/>
            </a:pPr>
            <a:r>
              <a:rPr lang="zh-CN" altLang="en-US" sz="11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grpSp>
        <p:nvGrpSpPr>
          <p:cNvPr id="41" name="组合 40"/>
          <p:cNvGrpSpPr/>
          <p:nvPr/>
        </p:nvGrpSpPr>
        <p:grpSpPr>
          <a:xfrm>
            <a:off x="11891100" y="5403402"/>
            <a:ext cx="203241" cy="906808"/>
            <a:chOff x="11720292" y="5872853"/>
            <a:chExt cx="203241" cy="906808"/>
          </a:xfrm>
        </p:grpSpPr>
        <p:sp>
          <p:nvSpPr>
            <p:cNvPr id="42" name="椭圆 41"/>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3" name="椭圆 42"/>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4" name="椭圆 43"/>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arn(inVertical)">
                                      <p:cBhvr>
                                        <p:cTn id="13" dur="500"/>
                                        <p:tgtEl>
                                          <p:spTgt spid="21"/>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ppt_w</p:attrName>
                                        </p:attrNameLst>
                                      </p:cBhvr>
                                      <p:tavLst>
                                        <p:tav tm="0">
                                          <p:val>
                                            <p:fltVal val="0"/>
                                          </p:val>
                                        </p:tav>
                                        <p:tav tm="100000">
                                          <p:val>
                                            <p:strVal val="#ppt_w"/>
                                          </p:val>
                                        </p:tav>
                                      </p:tavLst>
                                    </p:anim>
                                    <p:anim calcmode="lin" valueType="num">
                                      <p:cBhvr>
                                        <p:cTn id="18" dur="500" fill="hold"/>
                                        <p:tgtEl>
                                          <p:spTgt spid="24"/>
                                        </p:tgtEl>
                                        <p:attrNameLst>
                                          <p:attrName>ppt_h</p:attrName>
                                        </p:attrNameLst>
                                      </p:cBhvr>
                                      <p:tavLst>
                                        <p:tav tm="0">
                                          <p:val>
                                            <p:fltVal val="0"/>
                                          </p:val>
                                        </p:tav>
                                        <p:tav tm="100000">
                                          <p:val>
                                            <p:strVal val="#ppt_h"/>
                                          </p:val>
                                        </p:tav>
                                      </p:tavLst>
                                    </p:anim>
                                    <p:animEffect transition="in" filter="fade">
                                      <p:cBhvr>
                                        <p:cTn id="19" dur="500"/>
                                        <p:tgtEl>
                                          <p:spTgt spid="2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p:cTn id="22" dur="500" fill="hold"/>
                                        <p:tgtEl>
                                          <p:spTgt spid="25"/>
                                        </p:tgtEl>
                                        <p:attrNameLst>
                                          <p:attrName>ppt_w</p:attrName>
                                        </p:attrNameLst>
                                      </p:cBhvr>
                                      <p:tavLst>
                                        <p:tav tm="0">
                                          <p:val>
                                            <p:fltVal val="0"/>
                                          </p:val>
                                        </p:tav>
                                        <p:tav tm="100000">
                                          <p:val>
                                            <p:strVal val="#ppt_w"/>
                                          </p:val>
                                        </p:tav>
                                      </p:tavLst>
                                    </p:anim>
                                    <p:anim calcmode="lin" valueType="num">
                                      <p:cBhvr>
                                        <p:cTn id="23" dur="500" fill="hold"/>
                                        <p:tgtEl>
                                          <p:spTgt spid="25"/>
                                        </p:tgtEl>
                                        <p:attrNameLst>
                                          <p:attrName>ppt_h</p:attrName>
                                        </p:attrNameLst>
                                      </p:cBhvr>
                                      <p:tavLst>
                                        <p:tav tm="0">
                                          <p:val>
                                            <p:fltVal val="0"/>
                                          </p:val>
                                        </p:tav>
                                        <p:tav tm="100000">
                                          <p:val>
                                            <p:strVal val="#ppt_h"/>
                                          </p:val>
                                        </p:tav>
                                      </p:tavLst>
                                    </p:anim>
                                    <p:animEffect transition="in" filter="fade">
                                      <p:cBhvr>
                                        <p:cTn id="24" dur="500"/>
                                        <p:tgtEl>
                                          <p:spTgt spid="2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p:cTn id="32" dur="500" fill="hold"/>
                                        <p:tgtEl>
                                          <p:spTgt spid="26"/>
                                        </p:tgtEl>
                                        <p:attrNameLst>
                                          <p:attrName>ppt_w</p:attrName>
                                        </p:attrNameLst>
                                      </p:cBhvr>
                                      <p:tavLst>
                                        <p:tav tm="0">
                                          <p:val>
                                            <p:fltVal val="0"/>
                                          </p:val>
                                        </p:tav>
                                        <p:tav tm="100000">
                                          <p:val>
                                            <p:strVal val="#ppt_w"/>
                                          </p:val>
                                        </p:tav>
                                      </p:tavLst>
                                    </p:anim>
                                    <p:anim calcmode="lin" valueType="num">
                                      <p:cBhvr>
                                        <p:cTn id="33" dur="500" fill="hold"/>
                                        <p:tgtEl>
                                          <p:spTgt spid="26"/>
                                        </p:tgtEl>
                                        <p:attrNameLst>
                                          <p:attrName>ppt_h</p:attrName>
                                        </p:attrNameLst>
                                      </p:cBhvr>
                                      <p:tavLst>
                                        <p:tav tm="0">
                                          <p:val>
                                            <p:fltVal val="0"/>
                                          </p:val>
                                        </p:tav>
                                        <p:tav tm="100000">
                                          <p:val>
                                            <p:strVal val="#ppt_h"/>
                                          </p:val>
                                        </p:tav>
                                      </p:tavLst>
                                    </p:anim>
                                    <p:animEffect transition="in" filter="fade">
                                      <p:cBhvr>
                                        <p:cTn id="34" dur="500"/>
                                        <p:tgtEl>
                                          <p:spTgt spid="26"/>
                                        </p:tgtEl>
                                      </p:cBhvr>
                                    </p:animEffect>
                                  </p:childTnLst>
                                </p:cTn>
                              </p:par>
                            </p:childTnLst>
                          </p:cTn>
                        </p:par>
                        <p:par>
                          <p:cTn id="35" fill="hold">
                            <p:stCondLst>
                              <p:cond delay="1000"/>
                            </p:stCondLst>
                            <p:childTnLst>
                              <p:par>
                                <p:cTn id="36" presetID="22" presetClass="entr" presetSubtype="1" fill="hold" grpId="0" nodeType="after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wipe(up)">
                                      <p:cBhvr>
                                        <p:cTn id="38" dur="500"/>
                                        <p:tgtEl>
                                          <p:spTgt spid="27"/>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up)">
                                      <p:cBhvr>
                                        <p:cTn id="41" dur="500"/>
                                        <p:tgtEl>
                                          <p:spTgt spid="33"/>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wipe(up)">
                                      <p:cBhvr>
                                        <p:cTn id="44" dur="500"/>
                                        <p:tgtEl>
                                          <p:spTgt spid="28"/>
                                        </p:tgtEl>
                                      </p:cBhvr>
                                    </p:animEffect>
                                  </p:childTnLst>
                                </p:cTn>
                              </p:par>
                            </p:childTnLst>
                          </p:cTn>
                        </p:par>
                        <p:par>
                          <p:cTn id="45" fill="hold">
                            <p:stCondLst>
                              <p:cond delay="1500"/>
                            </p:stCondLst>
                            <p:childTnLst>
                              <p:par>
                                <p:cTn id="46" presetID="2" presetClass="entr" presetSubtype="8"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additive="base">
                                        <p:cTn id="48" dur="500" fill="hold"/>
                                        <p:tgtEl>
                                          <p:spTgt spid="34"/>
                                        </p:tgtEl>
                                        <p:attrNameLst>
                                          <p:attrName>ppt_x</p:attrName>
                                        </p:attrNameLst>
                                      </p:cBhvr>
                                      <p:tavLst>
                                        <p:tav tm="0">
                                          <p:val>
                                            <p:strVal val="0-#ppt_w/2"/>
                                          </p:val>
                                        </p:tav>
                                        <p:tav tm="100000">
                                          <p:val>
                                            <p:strVal val="#ppt_x"/>
                                          </p:val>
                                        </p:tav>
                                      </p:tavLst>
                                    </p:anim>
                                    <p:anim calcmode="lin" valueType="num">
                                      <p:cBhvr additive="base">
                                        <p:cTn id="49" dur="500" fill="hold"/>
                                        <p:tgtEl>
                                          <p:spTgt spid="34"/>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additive="base">
                                        <p:cTn id="52" dur="500" fill="hold"/>
                                        <p:tgtEl>
                                          <p:spTgt spid="35"/>
                                        </p:tgtEl>
                                        <p:attrNameLst>
                                          <p:attrName>ppt_x</p:attrName>
                                        </p:attrNameLst>
                                      </p:cBhvr>
                                      <p:tavLst>
                                        <p:tav tm="0">
                                          <p:val>
                                            <p:strVal val="0-#ppt_w/2"/>
                                          </p:val>
                                        </p:tav>
                                        <p:tav tm="100000">
                                          <p:val>
                                            <p:strVal val="#ppt_x"/>
                                          </p:val>
                                        </p:tav>
                                      </p:tavLst>
                                    </p:anim>
                                    <p:anim calcmode="lin" valueType="num">
                                      <p:cBhvr additive="base">
                                        <p:cTn id="53" dur="500" fill="hold"/>
                                        <p:tgtEl>
                                          <p:spTgt spid="35"/>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additive="base">
                                        <p:cTn id="56" dur="500" fill="hold"/>
                                        <p:tgtEl>
                                          <p:spTgt spid="36"/>
                                        </p:tgtEl>
                                        <p:attrNameLst>
                                          <p:attrName>ppt_x</p:attrName>
                                        </p:attrNameLst>
                                      </p:cBhvr>
                                      <p:tavLst>
                                        <p:tav tm="0">
                                          <p:val>
                                            <p:strVal val="0-#ppt_w/2"/>
                                          </p:val>
                                        </p:tav>
                                        <p:tav tm="100000">
                                          <p:val>
                                            <p:strVal val="#ppt_x"/>
                                          </p:val>
                                        </p:tav>
                                      </p:tavLst>
                                    </p:anim>
                                    <p:anim calcmode="lin" valueType="num">
                                      <p:cBhvr additive="base">
                                        <p:cTn id="57" dur="500" fill="hold"/>
                                        <p:tgtEl>
                                          <p:spTgt spid="36"/>
                                        </p:tgtEl>
                                        <p:attrNameLst>
                                          <p:attrName>ppt_y</p:attrName>
                                        </p:attrNameLst>
                                      </p:cBhvr>
                                      <p:tavLst>
                                        <p:tav tm="0">
                                          <p:val>
                                            <p:strVal val="#ppt_y"/>
                                          </p:val>
                                        </p:tav>
                                        <p:tav tm="100000">
                                          <p:val>
                                            <p:strVal val="#ppt_y"/>
                                          </p:val>
                                        </p:tav>
                                      </p:tavLst>
                                    </p:anim>
                                  </p:childTnLst>
                                </p:cTn>
                              </p:par>
                              <p:par>
                                <p:cTn id="58" presetID="2" presetClass="entr" presetSubtype="8"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 calcmode="lin" valueType="num">
                                      <p:cBhvr additive="base">
                                        <p:cTn id="60" dur="500" fill="hold"/>
                                        <p:tgtEl>
                                          <p:spTgt spid="37"/>
                                        </p:tgtEl>
                                        <p:attrNameLst>
                                          <p:attrName>ppt_x</p:attrName>
                                        </p:attrNameLst>
                                      </p:cBhvr>
                                      <p:tavLst>
                                        <p:tav tm="0">
                                          <p:val>
                                            <p:strVal val="0-#ppt_w/2"/>
                                          </p:val>
                                        </p:tav>
                                        <p:tav tm="100000">
                                          <p:val>
                                            <p:strVal val="#ppt_x"/>
                                          </p:val>
                                        </p:tav>
                                      </p:tavLst>
                                    </p:anim>
                                    <p:anim calcmode="lin" valueType="num">
                                      <p:cBhvr additive="base">
                                        <p:cTn id="61" dur="500" fill="hold"/>
                                        <p:tgtEl>
                                          <p:spTgt spid="37"/>
                                        </p:tgtEl>
                                        <p:attrNameLst>
                                          <p:attrName>ppt_y</p:attrName>
                                        </p:attrNameLst>
                                      </p:cBhvr>
                                      <p:tavLst>
                                        <p:tav tm="0">
                                          <p:val>
                                            <p:strVal val="#ppt_y"/>
                                          </p:val>
                                        </p:tav>
                                        <p:tav tm="100000">
                                          <p:val>
                                            <p:strVal val="#ppt_y"/>
                                          </p:val>
                                        </p:tav>
                                      </p:tavLst>
                                    </p:anim>
                                  </p:childTnLst>
                                </p:cTn>
                              </p:par>
                              <p:par>
                                <p:cTn id="62" presetID="2" presetClass="entr" presetSubtype="8" fill="hold" grpId="0" nodeType="withEffect">
                                  <p:stCondLst>
                                    <p:cond delay="0"/>
                                  </p:stCondLst>
                                  <p:childTnLst>
                                    <p:set>
                                      <p:cBhvr>
                                        <p:cTn id="63" dur="1" fill="hold">
                                          <p:stCondLst>
                                            <p:cond delay="0"/>
                                          </p:stCondLst>
                                        </p:cTn>
                                        <p:tgtEl>
                                          <p:spTgt spid="38"/>
                                        </p:tgtEl>
                                        <p:attrNameLst>
                                          <p:attrName>style.visibility</p:attrName>
                                        </p:attrNameLst>
                                      </p:cBhvr>
                                      <p:to>
                                        <p:strVal val="visible"/>
                                      </p:to>
                                    </p:set>
                                    <p:anim calcmode="lin" valueType="num">
                                      <p:cBhvr additive="base">
                                        <p:cTn id="64" dur="500" fill="hold"/>
                                        <p:tgtEl>
                                          <p:spTgt spid="38"/>
                                        </p:tgtEl>
                                        <p:attrNameLst>
                                          <p:attrName>ppt_x</p:attrName>
                                        </p:attrNameLst>
                                      </p:cBhvr>
                                      <p:tavLst>
                                        <p:tav tm="0">
                                          <p:val>
                                            <p:strVal val="0-#ppt_w/2"/>
                                          </p:val>
                                        </p:tav>
                                        <p:tav tm="100000">
                                          <p:val>
                                            <p:strVal val="#ppt_x"/>
                                          </p:val>
                                        </p:tav>
                                      </p:tavLst>
                                    </p:anim>
                                    <p:anim calcmode="lin" valueType="num">
                                      <p:cBhvr additive="base">
                                        <p:cTn id="65" dur="500" fill="hold"/>
                                        <p:tgtEl>
                                          <p:spTgt spid="38"/>
                                        </p:tgtEl>
                                        <p:attrNameLst>
                                          <p:attrName>ppt_y</p:attrName>
                                        </p:attrNameLst>
                                      </p:cBhvr>
                                      <p:tavLst>
                                        <p:tav tm="0">
                                          <p:val>
                                            <p:strVal val="#ppt_y"/>
                                          </p:val>
                                        </p:tav>
                                        <p:tav tm="100000">
                                          <p:val>
                                            <p:strVal val="#ppt_y"/>
                                          </p:val>
                                        </p:tav>
                                      </p:tavLst>
                                    </p:anim>
                                  </p:childTnLst>
                                </p:cTn>
                              </p:par>
                              <p:par>
                                <p:cTn id="66" presetID="2" presetClass="entr" presetSubtype="8" fill="hold" grpId="0" nodeType="withEffect" nodePh="1">
                                  <p:stCondLst>
                                    <p:cond delay="0"/>
                                  </p:stCondLst>
                                  <p:endCondLst>
                                    <p:cond evt="begin" delay="0">
                                      <p:tn val="66"/>
                                    </p:cond>
                                  </p:endCondLst>
                                  <p:childTnLst>
                                    <p:set>
                                      <p:cBhvr>
                                        <p:cTn id="67" dur="1" fill="hold">
                                          <p:stCondLst>
                                            <p:cond delay="0"/>
                                          </p:stCondLst>
                                        </p:cTn>
                                        <p:tgtEl>
                                          <p:spTgt spid="39"/>
                                        </p:tgtEl>
                                        <p:attrNameLst>
                                          <p:attrName>style.visibility</p:attrName>
                                        </p:attrNameLst>
                                      </p:cBhvr>
                                      <p:to>
                                        <p:strVal val="visible"/>
                                      </p:to>
                                    </p:set>
                                    <p:anim calcmode="lin" valueType="num">
                                      <p:cBhvr additive="base">
                                        <p:cTn id="68" dur="500" fill="hold"/>
                                        <p:tgtEl>
                                          <p:spTgt spid="39"/>
                                        </p:tgtEl>
                                        <p:attrNameLst>
                                          <p:attrName>ppt_x</p:attrName>
                                        </p:attrNameLst>
                                      </p:cBhvr>
                                      <p:tavLst>
                                        <p:tav tm="0">
                                          <p:val>
                                            <p:strVal val="0-#ppt_w/2"/>
                                          </p:val>
                                        </p:tav>
                                        <p:tav tm="100000">
                                          <p:val>
                                            <p:strVal val="#ppt_x"/>
                                          </p:val>
                                        </p:tav>
                                      </p:tavLst>
                                    </p:anim>
                                    <p:anim calcmode="lin" valueType="num">
                                      <p:cBhvr additive="base">
                                        <p:cTn id="69" dur="500" fill="hold"/>
                                        <p:tgtEl>
                                          <p:spTgt spid="39"/>
                                        </p:tgtEl>
                                        <p:attrNameLst>
                                          <p:attrName>ppt_y</p:attrName>
                                        </p:attrNameLst>
                                      </p:cBhvr>
                                      <p:tavLst>
                                        <p:tav tm="0">
                                          <p:val>
                                            <p:strVal val="#ppt_y"/>
                                          </p:val>
                                        </p:tav>
                                        <p:tav tm="100000">
                                          <p:val>
                                            <p:strVal val="#ppt_y"/>
                                          </p:val>
                                        </p:tav>
                                      </p:tavLst>
                                    </p:anim>
                                  </p:childTnLst>
                                </p:cTn>
                              </p:par>
                              <p:par>
                                <p:cTn id="70" presetID="2" presetClass="entr" presetSubtype="8" fill="hold" grpId="0" nodeType="withEffect">
                                  <p:stCondLst>
                                    <p:cond delay="0"/>
                                  </p:stCondLst>
                                  <p:childTnLst>
                                    <p:set>
                                      <p:cBhvr>
                                        <p:cTn id="71" dur="1" fill="hold">
                                          <p:stCondLst>
                                            <p:cond delay="0"/>
                                          </p:stCondLst>
                                        </p:cTn>
                                        <p:tgtEl>
                                          <p:spTgt spid="40"/>
                                        </p:tgtEl>
                                        <p:attrNameLst>
                                          <p:attrName>style.visibility</p:attrName>
                                        </p:attrNameLst>
                                      </p:cBhvr>
                                      <p:to>
                                        <p:strVal val="visible"/>
                                      </p:to>
                                    </p:set>
                                    <p:anim calcmode="lin" valueType="num">
                                      <p:cBhvr additive="base">
                                        <p:cTn id="72" dur="500" fill="hold"/>
                                        <p:tgtEl>
                                          <p:spTgt spid="40"/>
                                        </p:tgtEl>
                                        <p:attrNameLst>
                                          <p:attrName>ppt_x</p:attrName>
                                        </p:attrNameLst>
                                      </p:cBhvr>
                                      <p:tavLst>
                                        <p:tav tm="0">
                                          <p:val>
                                            <p:strVal val="0-#ppt_w/2"/>
                                          </p:val>
                                        </p:tav>
                                        <p:tav tm="100000">
                                          <p:val>
                                            <p:strVal val="#ppt_x"/>
                                          </p:val>
                                        </p:tav>
                                      </p:tavLst>
                                    </p:anim>
                                    <p:anim calcmode="lin" valueType="num">
                                      <p:cBhvr additive="base">
                                        <p:cTn id="73"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P spid="27" grpId="0"/>
      <p:bldP spid="28" grpId="0" animBg="1"/>
      <p:bldP spid="33" grpId="0" animBg="1"/>
      <p:bldP spid="34" grpId="0"/>
      <p:bldP spid="35" grpId="0"/>
      <p:bldP spid="36" grpId="0"/>
      <p:bldP spid="37" grpId="0"/>
      <p:bldP spid="38" grpId="0"/>
      <p:bldP spid="39" grpId="0"/>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nvGrpSpPr>
          <p:cNvPr id="29" name="组合 28"/>
          <p:cNvGrpSpPr/>
          <p:nvPr/>
        </p:nvGrpSpPr>
        <p:grpSpPr>
          <a:xfrm>
            <a:off x="11891100" y="5403402"/>
            <a:ext cx="203241" cy="906808"/>
            <a:chOff x="11720292" y="5872853"/>
            <a:chExt cx="203241" cy="906808"/>
          </a:xfrm>
        </p:grpSpPr>
        <p:sp>
          <p:nvSpPr>
            <p:cNvPr id="30" name="椭圆 2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1" name="椭圆 3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2" name="椭圆 3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论文总结</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Freeform 76"/>
          <p:cNvSpPr/>
          <p:nvPr/>
        </p:nvSpPr>
        <p:spPr bwMode="auto">
          <a:xfrm>
            <a:off x="6094413" y="2032650"/>
            <a:ext cx="2205363" cy="2203315"/>
          </a:xfrm>
          <a:custGeom>
            <a:avLst/>
            <a:gdLst/>
            <a:ahLst/>
            <a:cxnLst>
              <a:cxn ang="0">
                <a:pos x="183" y="603"/>
              </a:cxn>
              <a:cxn ang="0">
                <a:pos x="256" y="638"/>
              </a:cxn>
              <a:cxn ang="0">
                <a:pos x="218" y="731"/>
              </a:cxn>
              <a:cxn ang="0">
                <a:pos x="386" y="731"/>
              </a:cxn>
              <a:cxn ang="0">
                <a:pos x="347" y="638"/>
              </a:cxn>
              <a:cxn ang="0">
                <a:pos x="420" y="603"/>
              </a:cxn>
              <a:cxn ang="0">
                <a:pos x="603" y="603"/>
              </a:cxn>
              <a:cxn ang="0">
                <a:pos x="603" y="420"/>
              </a:cxn>
              <a:cxn ang="0">
                <a:pos x="639" y="347"/>
              </a:cxn>
              <a:cxn ang="0">
                <a:pos x="731" y="385"/>
              </a:cxn>
              <a:cxn ang="0">
                <a:pos x="731" y="217"/>
              </a:cxn>
              <a:cxn ang="0">
                <a:pos x="639" y="256"/>
              </a:cxn>
              <a:cxn ang="0">
                <a:pos x="603" y="183"/>
              </a:cxn>
              <a:cxn ang="0">
                <a:pos x="603" y="0"/>
              </a:cxn>
              <a:cxn ang="0">
                <a:pos x="420" y="0"/>
              </a:cxn>
              <a:cxn ang="0">
                <a:pos x="347" y="35"/>
              </a:cxn>
              <a:cxn ang="0">
                <a:pos x="386" y="128"/>
              </a:cxn>
              <a:cxn ang="0">
                <a:pos x="218" y="128"/>
              </a:cxn>
              <a:cxn ang="0">
                <a:pos x="256" y="35"/>
              </a:cxn>
              <a:cxn ang="0">
                <a:pos x="183" y="0"/>
              </a:cxn>
              <a:cxn ang="0">
                <a:pos x="0" y="0"/>
              </a:cxn>
              <a:cxn ang="0">
                <a:pos x="0" y="183"/>
              </a:cxn>
              <a:cxn ang="0">
                <a:pos x="35" y="256"/>
              </a:cxn>
              <a:cxn ang="0">
                <a:pos x="128" y="217"/>
              </a:cxn>
              <a:cxn ang="0">
                <a:pos x="128" y="385"/>
              </a:cxn>
              <a:cxn ang="0">
                <a:pos x="35" y="347"/>
              </a:cxn>
              <a:cxn ang="0">
                <a:pos x="0" y="420"/>
              </a:cxn>
              <a:cxn ang="0">
                <a:pos x="0" y="603"/>
              </a:cxn>
              <a:cxn ang="0">
                <a:pos x="183" y="603"/>
              </a:cxn>
            </a:cxnLst>
            <a:rect l="0" t="0" r="r" b="b"/>
            <a:pathLst>
              <a:path w="819" h="819">
                <a:moveTo>
                  <a:pt x="183" y="603"/>
                </a:moveTo>
                <a:cubicBezTo>
                  <a:pt x="249" y="603"/>
                  <a:pt x="265" y="619"/>
                  <a:pt x="256" y="638"/>
                </a:cubicBezTo>
                <a:cubicBezTo>
                  <a:pt x="239" y="675"/>
                  <a:pt x="210" y="680"/>
                  <a:pt x="218" y="731"/>
                </a:cubicBezTo>
                <a:cubicBezTo>
                  <a:pt x="231" y="819"/>
                  <a:pt x="372" y="819"/>
                  <a:pt x="386" y="731"/>
                </a:cubicBezTo>
                <a:cubicBezTo>
                  <a:pt x="394" y="680"/>
                  <a:pt x="364" y="675"/>
                  <a:pt x="347" y="638"/>
                </a:cubicBezTo>
                <a:cubicBezTo>
                  <a:pt x="339" y="619"/>
                  <a:pt x="354" y="603"/>
                  <a:pt x="420" y="603"/>
                </a:cubicBezTo>
                <a:cubicBezTo>
                  <a:pt x="603" y="603"/>
                  <a:pt x="603" y="603"/>
                  <a:pt x="603" y="603"/>
                </a:cubicBezTo>
                <a:cubicBezTo>
                  <a:pt x="603" y="420"/>
                  <a:pt x="603" y="420"/>
                  <a:pt x="603" y="420"/>
                </a:cubicBezTo>
                <a:cubicBezTo>
                  <a:pt x="603" y="354"/>
                  <a:pt x="619" y="338"/>
                  <a:pt x="639" y="347"/>
                </a:cubicBezTo>
                <a:cubicBezTo>
                  <a:pt x="675" y="364"/>
                  <a:pt x="680" y="393"/>
                  <a:pt x="731" y="385"/>
                </a:cubicBezTo>
                <a:cubicBezTo>
                  <a:pt x="819" y="372"/>
                  <a:pt x="819" y="231"/>
                  <a:pt x="731" y="217"/>
                </a:cubicBezTo>
                <a:cubicBezTo>
                  <a:pt x="680" y="209"/>
                  <a:pt x="675" y="239"/>
                  <a:pt x="639" y="256"/>
                </a:cubicBezTo>
                <a:cubicBezTo>
                  <a:pt x="619" y="264"/>
                  <a:pt x="603" y="249"/>
                  <a:pt x="603" y="183"/>
                </a:cubicBezTo>
                <a:cubicBezTo>
                  <a:pt x="603" y="0"/>
                  <a:pt x="603" y="0"/>
                  <a:pt x="603" y="0"/>
                </a:cubicBezTo>
                <a:cubicBezTo>
                  <a:pt x="420" y="0"/>
                  <a:pt x="420" y="0"/>
                  <a:pt x="420" y="0"/>
                </a:cubicBezTo>
                <a:cubicBezTo>
                  <a:pt x="354" y="0"/>
                  <a:pt x="339" y="16"/>
                  <a:pt x="347" y="35"/>
                </a:cubicBezTo>
                <a:cubicBezTo>
                  <a:pt x="364" y="72"/>
                  <a:pt x="394" y="76"/>
                  <a:pt x="386" y="128"/>
                </a:cubicBezTo>
                <a:cubicBezTo>
                  <a:pt x="372" y="216"/>
                  <a:pt x="231" y="216"/>
                  <a:pt x="218" y="128"/>
                </a:cubicBezTo>
                <a:cubicBezTo>
                  <a:pt x="210" y="76"/>
                  <a:pt x="239" y="72"/>
                  <a:pt x="256" y="35"/>
                </a:cubicBezTo>
                <a:cubicBezTo>
                  <a:pt x="265" y="16"/>
                  <a:pt x="249" y="0"/>
                  <a:pt x="183" y="0"/>
                </a:cubicBezTo>
                <a:cubicBezTo>
                  <a:pt x="0" y="0"/>
                  <a:pt x="0" y="0"/>
                  <a:pt x="0" y="0"/>
                </a:cubicBezTo>
                <a:cubicBezTo>
                  <a:pt x="0" y="183"/>
                  <a:pt x="0" y="183"/>
                  <a:pt x="0" y="183"/>
                </a:cubicBezTo>
                <a:cubicBezTo>
                  <a:pt x="0" y="249"/>
                  <a:pt x="16" y="264"/>
                  <a:pt x="35" y="256"/>
                </a:cubicBezTo>
                <a:cubicBezTo>
                  <a:pt x="72" y="239"/>
                  <a:pt x="77" y="209"/>
                  <a:pt x="128" y="217"/>
                </a:cubicBezTo>
                <a:cubicBezTo>
                  <a:pt x="216" y="231"/>
                  <a:pt x="216" y="372"/>
                  <a:pt x="128" y="385"/>
                </a:cubicBezTo>
                <a:cubicBezTo>
                  <a:pt x="77" y="393"/>
                  <a:pt x="72" y="364"/>
                  <a:pt x="35" y="347"/>
                </a:cubicBezTo>
                <a:cubicBezTo>
                  <a:pt x="16" y="338"/>
                  <a:pt x="0" y="354"/>
                  <a:pt x="0" y="420"/>
                </a:cubicBezTo>
                <a:cubicBezTo>
                  <a:pt x="0" y="603"/>
                  <a:pt x="0" y="603"/>
                  <a:pt x="0" y="603"/>
                </a:cubicBezTo>
                <a:lnTo>
                  <a:pt x="183" y="603"/>
                </a:lnTo>
                <a:close/>
              </a:path>
            </a:pathLst>
          </a:custGeom>
          <a:solidFill>
            <a:srgbClr val="FAAF3B"/>
          </a:solidFill>
          <a:ln w="19050">
            <a:solidFill>
              <a:srgbClr val="FFFFFF"/>
            </a:solidFill>
            <a:round/>
          </a:ln>
        </p:spPr>
        <p:txBody>
          <a:bodyPr vert="horz" wrap="square" lIns="45720" tIns="22860" rIns="45720" bIns="22860" numCol="1" anchor="t" anchorCtr="0" compatLnSpc="1"/>
          <a:lstStyle/>
          <a:p>
            <a:pPr defTabSz="457200">
              <a:defRPr/>
            </a:pPr>
            <a:endParaRPr lang="en-US" sz="900" kern="0" dirty="0">
              <a:solidFill>
                <a:sysClr val="windowText" lastClr="000000"/>
              </a:solidFill>
              <a:latin typeface="思源宋体 CN" panose="02020400000000000000" pitchFamily="18" charset="-122"/>
              <a:cs typeface="+mn-ea"/>
              <a:sym typeface="+mn-lt"/>
            </a:endParaRPr>
          </a:p>
        </p:txBody>
      </p:sp>
      <p:sp>
        <p:nvSpPr>
          <p:cNvPr id="21" name="Freeform 78"/>
          <p:cNvSpPr/>
          <p:nvPr/>
        </p:nvSpPr>
        <p:spPr bwMode="auto">
          <a:xfrm>
            <a:off x="3889049" y="3073844"/>
            <a:ext cx="2205363" cy="2203315"/>
          </a:xfrm>
          <a:custGeom>
            <a:avLst/>
            <a:gdLst/>
            <a:ahLst/>
            <a:cxnLst>
              <a:cxn ang="0">
                <a:pos x="399" y="216"/>
              </a:cxn>
              <a:cxn ang="0">
                <a:pos x="472" y="181"/>
              </a:cxn>
              <a:cxn ang="0">
                <a:pos x="433" y="88"/>
              </a:cxn>
              <a:cxn ang="0">
                <a:pos x="601" y="88"/>
              </a:cxn>
              <a:cxn ang="0">
                <a:pos x="563" y="181"/>
              </a:cxn>
              <a:cxn ang="0">
                <a:pos x="636" y="216"/>
              </a:cxn>
              <a:cxn ang="0">
                <a:pos x="819" y="216"/>
              </a:cxn>
              <a:cxn ang="0">
                <a:pos x="819" y="399"/>
              </a:cxn>
              <a:cxn ang="0">
                <a:pos x="784" y="472"/>
              </a:cxn>
              <a:cxn ang="0">
                <a:pos x="691" y="434"/>
              </a:cxn>
              <a:cxn ang="0">
                <a:pos x="691" y="602"/>
              </a:cxn>
              <a:cxn ang="0">
                <a:pos x="784" y="563"/>
              </a:cxn>
              <a:cxn ang="0">
                <a:pos x="819" y="636"/>
              </a:cxn>
              <a:cxn ang="0">
                <a:pos x="819" y="819"/>
              </a:cxn>
              <a:cxn ang="0">
                <a:pos x="636" y="819"/>
              </a:cxn>
              <a:cxn ang="0">
                <a:pos x="563" y="784"/>
              </a:cxn>
              <a:cxn ang="0">
                <a:pos x="601" y="691"/>
              </a:cxn>
              <a:cxn ang="0">
                <a:pos x="433" y="691"/>
              </a:cxn>
              <a:cxn ang="0">
                <a:pos x="472" y="784"/>
              </a:cxn>
              <a:cxn ang="0">
                <a:pos x="399" y="819"/>
              </a:cxn>
              <a:cxn ang="0">
                <a:pos x="216" y="819"/>
              </a:cxn>
              <a:cxn ang="0">
                <a:pos x="216" y="636"/>
              </a:cxn>
              <a:cxn ang="0">
                <a:pos x="180" y="563"/>
              </a:cxn>
              <a:cxn ang="0">
                <a:pos x="88" y="602"/>
              </a:cxn>
              <a:cxn ang="0">
                <a:pos x="88" y="434"/>
              </a:cxn>
              <a:cxn ang="0">
                <a:pos x="180" y="472"/>
              </a:cxn>
              <a:cxn ang="0">
                <a:pos x="216" y="399"/>
              </a:cxn>
              <a:cxn ang="0">
                <a:pos x="216" y="216"/>
              </a:cxn>
              <a:cxn ang="0">
                <a:pos x="399" y="216"/>
              </a:cxn>
            </a:cxnLst>
            <a:rect l="0" t="0" r="r" b="b"/>
            <a:pathLst>
              <a:path w="819" h="819">
                <a:moveTo>
                  <a:pt x="399" y="216"/>
                </a:moveTo>
                <a:cubicBezTo>
                  <a:pt x="465" y="216"/>
                  <a:pt x="480" y="200"/>
                  <a:pt x="472" y="181"/>
                </a:cubicBezTo>
                <a:cubicBezTo>
                  <a:pt x="455" y="144"/>
                  <a:pt x="425" y="139"/>
                  <a:pt x="433" y="88"/>
                </a:cubicBezTo>
                <a:cubicBezTo>
                  <a:pt x="447" y="0"/>
                  <a:pt x="588" y="0"/>
                  <a:pt x="601" y="88"/>
                </a:cubicBezTo>
                <a:cubicBezTo>
                  <a:pt x="609" y="139"/>
                  <a:pt x="580" y="144"/>
                  <a:pt x="563" y="181"/>
                </a:cubicBezTo>
                <a:cubicBezTo>
                  <a:pt x="554" y="200"/>
                  <a:pt x="570" y="216"/>
                  <a:pt x="636" y="216"/>
                </a:cubicBezTo>
                <a:cubicBezTo>
                  <a:pt x="819" y="216"/>
                  <a:pt x="819" y="216"/>
                  <a:pt x="819" y="216"/>
                </a:cubicBezTo>
                <a:cubicBezTo>
                  <a:pt x="819" y="399"/>
                  <a:pt x="819" y="399"/>
                  <a:pt x="819" y="399"/>
                </a:cubicBezTo>
                <a:cubicBezTo>
                  <a:pt x="819" y="465"/>
                  <a:pt x="803" y="481"/>
                  <a:pt x="784" y="472"/>
                </a:cubicBezTo>
                <a:cubicBezTo>
                  <a:pt x="747" y="455"/>
                  <a:pt x="742" y="426"/>
                  <a:pt x="691" y="434"/>
                </a:cubicBezTo>
                <a:cubicBezTo>
                  <a:pt x="603" y="447"/>
                  <a:pt x="603" y="588"/>
                  <a:pt x="691" y="602"/>
                </a:cubicBezTo>
                <a:cubicBezTo>
                  <a:pt x="742" y="610"/>
                  <a:pt x="747" y="580"/>
                  <a:pt x="784" y="563"/>
                </a:cubicBezTo>
                <a:cubicBezTo>
                  <a:pt x="803" y="555"/>
                  <a:pt x="819" y="570"/>
                  <a:pt x="819" y="636"/>
                </a:cubicBezTo>
                <a:cubicBezTo>
                  <a:pt x="819" y="819"/>
                  <a:pt x="819" y="819"/>
                  <a:pt x="819" y="819"/>
                </a:cubicBezTo>
                <a:cubicBezTo>
                  <a:pt x="636" y="819"/>
                  <a:pt x="636" y="819"/>
                  <a:pt x="636" y="819"/>
                </a:cubicBezTo>
                <a:cubicBezTo>
                  <a:pt x="570" y="819"/>
                  <a:pt x="554" y="803"/>
                  <a:pt x="563" y="784"/>
                </a:cubicBezTo>
                <a:cubicBezTo>
                  <a:pt x="580" y="747"/>
                  <a:pt x="609" y="743"/>
                  <a:pt x="601" y="691"/>
                </a:cubicBezTo>
                <a:cubicBezTo>
                  <a:pt x="588" y="603"/>
                  <a:pt x="447" y="603"/>
                  <a:pt x="433" y="691"/>
                </a:cubicBezTo>
                <a:cubicBezTo>
                  <a:pt x="425" y="743"/>
                  <a:pt x="455" y="747"/>
                  <a:pt x="472" y="784"/>
                </a:cubicBezTo>
                <a:cubicBezTo>
                  <a:pt x="480" y="803"/>
                  <a:pt x="465" y="819"/>
                  <a:pt x="399" y="819"/>
                </a:cubicBezTo>
                <a:cubicBezTo>
                  <a:pt x="216" y="819"/>
                  <a:pt x="216" y="819"/>
                  <a:pt x="216" y="819"/>
                </a:cubicBezTo>
                <a:cubicBezTo>
                  <a:pt x="216" y="636"/>
                  <a:pt x="216" y="636"/>
                  <a:pt x="216" y="636"/>
                </a:cubicBezTo>
                <a:cubicBezTo>
                  <a:pt x="216" y="570"/>
                  <a:pt x="200" y="555"/>
                  <a:pt x="180" y="563"/>
                </a:cubicBezTo>
                <a:cubicBezTo>
                  <a:pt x="144" y="580"/>
                  <a:pt x="139" y="610"/>
                  <a:pt x="88" y="602"/>
                </a:cubicBezTo>
                <a:cubicBezTo>
                  <a:pt x="0" y="588"/>
                  <a:pt x="0" y="447"/>
                  <a:pt x="88" y="434"/>
                </a:cubicBezTo>
                <a:cubicBezTo>
                  <a:pt x="139" y="426"/>
                  <a:pt x="144" y="455"/>
                  <a:pt x="180" y="472"/>
                </a:cubicBezTo>
                <a:cubicBezTo>
                  <a:pt x="200" y="481"/>
                  <a:pt x="216" y="465"/>
                  <a:pt x="216" y="399"/>
                </a:cubicBezTo>
                <a:cubicBezTo>
                  <a:pt x="216" y="216"/>
                  <a:pt x="216" y="216"/>
                  <a:pt x="216" y="216"/>
                </a:cubicBezTo>
                <a:lnTo>
                  <a:pt x="399" y="216"/>
                </a:lnTo>
                <a:close/>
              </a:path>
            </a:pathLst>
          </a:custGeom>
          <a:solidFill>
            <a:srgbClr val="F05A24"/>
          </a:solidFill>
          <a:ln w="19050">
            <a:solidFill>
              <a:srgbClr val="FFFFFF"/>
            </a:solidFill>
            <a:round/>
          </a:ln>
        </p:spPr>
        <p:txBody>
          <a:bodyPr vert="horz" wrap="square" lIns="45720" tIns="22860" rIns="45720" bIns="22860" numCol="1" anchor="t" anchorCtr="0" compatLnSpc="1"/>
          <a:lstStyle/>
          <a:p>
            <a:pPr defTabSz="457200">
              <a:defRPr/>
            </a:pPr>
            <a:endParaRPr lang="en-US" sz="900" kern="0" dirty="0">
              <a:solidFill>
                <a:sysClr val="windowText" lastClr="000000"/>
              </a:solidFill>
              <a:latin typeface="思源宋体 CN" panose="02020400000000000000" pitchFamily="18" charset="-122"/>
              <a:cs typeface="+mn-ea"/>
              <a:sym typeface="+mn-lt"/>
            </a:endParaRPr>
          </a:p>
        </p:txBody>
      </p:sp>
      <p:sp>
        <p:nvSpPr>
          <p:cNvPr id="22" name="Freeform 77"/>
          <p:cNvSpPr/>
          <p:nvPr/>
        </p:nvSpPr>
        <p:spPr bwMode="auto">
          <a:xfrm>
            <a:off x="4471134" y="1450565"/>
            <a:ext cx="2205363" cy="2203315"/>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A362C4"/>
          </a:solidFill>
          <a:ln w="19050">
            <a:solidFill>
              <a:srgbClr val="FFFFFF"/>
            </a:solidFill>
            <a:round/>
          </a:ln>
        </p:spPr>
        <p:txBody>
          <a:bodyPr vert="horz" wrap="square" lIns="45720" tIns="22860" rIns="45720" bIns="22860" numCol="1" anchor="t" anchorCtr="0" compatLnSpc="1"/>
          <a:lstStyle/>
          <a:p>
            <a:pPr defTabSz="457200">
              <a:defRPr/>
            </a:pPr>
            <a:endParaRPr lang="en-US" sz="900" kern="0" dirty="0">
              <a:solidFill>
                <a:sysClr val="windowText" lastClr="000000"/>
              </a:solidFill>
              <a:latin typeface="思源宋体 CN" panose="02020400000000000000" pitchFamily="18" charset="-122"/>
              <a:cs typeface="+mn-ea"/>
              <a:sym typeface="+mn-lt"/>
            </a:endParaRPr>
          </a:p>
        </p:txBody>
      </p:sp>
      <p:sp>
        <p:nvSpPr>
          <p:cNvPr id="23" name="Freeform 79"/>
          <p:cNvSpPr/>
          <p:nvPr/>
        </p:nvSpPr>
        <p:spPr bwMode="auto">
          <a:xfrm>
            <a:off x="5512328" y="3653879"/>
            <a:ext cx="2205363" cy="2205364"/>
          </a:xfrm>
          <a:custGeom>
            <a:avLst/>
            <a:gdLst/>
            <a:ahLst/>
            <a:cxnLst>
              <a:cxn ang="0">
                <a:pos x="216" y="420"/>
              </a:cxn>
              <a:cxn ang="0">
                <a:pos x="181" y="347"/>
              </a:cxn>
              <a:cxn ang="0">
                <a:pos x="88" y="386"/>
              </a:cxn>
              <a:cxn ang="0">
                <a:pos x="88" y="218"/>
              </a:cxn>
              <a:cxn ang="0">
                <a:pos x="181" y="256"/>
              </a:cxn>
              <a:cxn ang="0">
                <a:pos x="216" y="183"/>
              </a:cxn>
              <a:cxn ang="0">
                <a:pos x="216" y="0"/>
              </a:cxn>
              <a:cxn ang="0">
                <a:pos x="399" y="0"/>
              </a:cxn>
              <a:cxn ang="0">
                <a:pos x="472" y="35"/>
              </a:cxn>
              <a:cxn ang="0">
                <a:pos x="434" y="128"/>
              </a:cxn>
              <a:cxn ang="0">
                <a:pos x="602" y="128"/>
              </a:cxn>
              <a:cxn ang="0">
                <a:pos x="563" y="35"/>
              </a:cxn>
              <a:cxn ang="0">
                <a:pos x="636" y="0"/>
              </a:cxn>
              <a:cxn ang="0">
                <a:pos x="819" y="0"/>
              </a:cxn>
              <a:cxn ang="0">
                <a:pos x="819" y="183"/>
              </a:cxn>
              <a:cxn ang="0">
                <a:pos x="784" y="256"/>
              </a:cxn>
              <a:cxn ang="0">
                <a:pos x="691" y="218"/>
              </a:cxn>
              <a:cxn ang="0">
                <a:pos x="691" y="386"/>
              </a:cxn>
              <a:cxn ang="0">
                <a:pos x="784" y="347"/>
              </a:cxn>
              <a:cxn ang="0">
                <a:pos x="819" y="420"/>
              </a:cxn>
              <a:cxn ang="0">
                <a:pos x="819" y="603"/>
              </a:cxn>
              <a:cxn ang="0">
                <a:pos x="636" y="603"/>
              </a:cxn>
              <a:cxn ang="0">
                <a:pos x="563" y="639"/>
              </a:cxn>
              <a:cxn ang="0">
                <a:pos x="602" y="731"/>
              </a:cxn>
              <a:cxn ang="0">
                <a:pos x="434" y="731"/>
              </a:cxn>
              <a:cxn ang="0">
                <a:pos x="472" y="639"/>
              </a:cxn>
              <a:cxn ang="0">
                <a:pos x="399" y="603"/>
              </a:cxn>
              <a:cxn ang="0">
                <a:pos x="216" y="603"/>
              </a:cxn>
              <a:cxn ang="0">
                <a:pos x="216" y="420"/>
              </a:cxn>
            </a:cxnLst>
            <a:rect l="0" t="0" r="r" b="b"/>
            <a:pathLst>
              <a:path w="819" h="819">
                <a:moveTo>
                  <a:pt x="216" y="420"/>
                </a:moveTo>
                <a:cubicBezTo>
                  <a:pt x="216" y="354"/>
                  <a:pt x="200" y="339"/>
                  <a:pt x="181" y="347"/>
                </a:cubicBezTo>
                <a:cubicBezTo>
                  <a:pt x="144" y="364"/>
                  <a:pt x="139" y="394"/>
                  <a:pt x="88" y="386"/>
                </a:cubicBezTo>
                <a:cubicBezTo>
                  <a:pt x="0" y="372"/>
                  <a:pt x="0" y="231"/>
                  <a:pt x="88" y="218"/>
                </a:cubicBezTo>
                <a:cubicBezTo>
                  <a:pt x="139" y="210"/>
                  <a:pt x="144" y="239"/>
                  <a:pt x="181" y="256"/>
                </a:cubicBezTo>
                <a:cubicBezTo>
                  <a:pt x="200" y="265"/>
                  <a:pt x="216" y="249"/>
                  <a:pt x="216" y="183"/>
                </a:cubicBezTo>
                <a:cubicBezTo>
                  <a:pt x="216" y="0"/>
                  <a:pt x="216" y="0"/>
                  <a:pt x="216" y="0"/>
                </a:cubicBezTo>
                <a:cubicBezTo>
                  <a:pt x="399" y="0"/>
                  <a:pt x="399" y="0"/>
                  <a:pt x="399" y="0"/>
                </a:cubicBezTo>
                <a:cubicBezTo>
                  <a:pt x="465" y="0"/>
                  <a:pt x="481" y="16"/>
                  <a:pt x="472" y="35"/>
                </a:cubicBezTo>
                <a:cubicBezTo>
                  <a:pt x="455" y="72"/>
                  <a:pt x="426" y="77"/>
                  <a:pt x="434" y="128"/>
                </a:cubicBezTo>
                <a:cubicBezTo>
                  <a:pt x="447" y="216"/>
                  <a:pt x="588" y="216"/>
                  <a:pt x="602" y="128"/>
                </a:cubicBezTo>
                <a:cubicBezTo>
                  <a:pt x="610" y="77"/>
                  <a:pt x="580" y="72"/>
                  <a:pt x="563" y="35"/>
                </a:cubicBezTo>
                <a:cubicBezTo>
                  <a:pt x="555" y="16"/>
                  <a:pt x="570" y="0"/>
                  <a:pt x="636" y="0"/>
                </a:cubicBezTo>
                <a:cubicBezTo>
                  <a:pt x="819" y="0"/>
                  <a:pt x="819" y="0"/>
                  <a:pt x="819" y="0"/>
                </a:cubicBezTo>
                <a:cubicBezTo>
                  <a:pt x="819" y="183"/>
                  <a:pt x="819" y="183"/>
                  <a:pt x="819" y="183"/>
                </a:cubicBezTo>
                <a:cubicBezTo>
                  <a:pt x="819" y="249"/>
                  <a:pt x="803" y="265"/>
                  <a:pt x="784" y="256"/>
                </a:cubicBezTo>
                <a:cubicBezTo>
                  <a:pt x="747" y="239"/>
                  <a:pt x="743" y="210"/>
                  <a:pt x="691" y="218"/>
                </a:cubicBezTo>
                <a:cubicBezTo>
                  <a:pt x="603" y="231"/>
                  <a:pt x="603" y="372"/>
                  <a:pt x="691" y="386"/>
                </a:cubicBezTo>
                <a:cubicBezTo>
                  <a:pt x="743" y="394"/>
                  <a:pt x="747" y="364"/>
                  <a:pt x="784" y="347"/>
                </a:cubicBezTo>
                <a:cubicBezTo>
                  <a:pt x="803" y="339"/>
                  <a:pt x="819" y="354"/>
                  <a:pt x="819" y="420"/>
                </a:cubicBezTo>
                <a:cubicBezTo>
                  <a:pt x="819" y="603"/>
                  <a:pt x="819" y="603"/>
                  <a:pt x="819" y="603"/>
                </a:cubicBezTo>
                <a:cubicBezTo>
                  <a:pt x="636" y="603"/>
                  <a:pt x="636" y="603"/>
                  <a:pt x="636" y="603"/>
                </a:cubicBezTo>
                <a:cubicBezTo>
                  <a:pt x="570" y="603"/>
                  <a:pt x="555" y="619"/>
                  <a:pt x="563" y="639"/>
                </a:cubicBezTo>
                <a:cubicBezTo>
                  <a:pt x="580" y="675"/>
                  <a:pt x="610" y="680"/>
                  <a:pt x="602" y="731"/>
                </a:cubicBezTo>
                <a:cubicBezTo>
                  <a:pt x="588" y="819"/>
                  <a:pt x="447" y="819"/>
                  <a:pt x="434" y="731"/>
                </a:cubicBezTo>
                <a:cubicBezTo>
                  <a:pt x="426" y="680"/>
                  <a:pt x="455" y="675"/>
                  <a:pt x="472" y="639"/>
                </a:cubicBezTo>
                <a:cubicBezTo>
                  <a:pt x="481" y="619"/>
                  <a:pt x="465" y="603"/>
                  <a:pt x="399" y="603"/>
                </a:cubicBezTo>
                <a:cubicBezTo>
                  <a:pt x="216" y="603"/>
                  <a:pt x="216" y="603"/>
                  <a:pt x="216" y="603"/>
                </a:cubicBezTo>
                <a:lnTo>
                  <a:pt x="216" y="420"/>
                </a:lnTo>
                <a:close/>
              </a:path>
            </a:pathLst>
          </a:custGeom>
          <a:solidFill>
            <a:srgbClr val="179A44"/>
          </a:solidFill>
          <a:ln w="19050">
            <a:solidFill>
              <a:srgbClr val="FFFFFF"/>
            </a:solidFill>
            <a:round/>
          </a:ln>
        </p:spPr>
        <p:txBody>
          <a:bodyPr vert="horz" wrap="square" lIns="45720" tIns="22860" rIns="45720" bIns="22860" numCol="1" anchor="t" anchorCtr="0" compatLnSpc="1"/>
          <a:lstStyle/>
          <a:p>
            <a:pPr defTabSz="457200">
              <a:defRPr/>
            </a:pPr>
            <a:endParaRPr lang="en-US" sz="900" kern="0" dirty="0">
              <a:solidFill>
                <a:sysClr val="windowText" lastClr="000000"/>
              </a:solidFill>
              <a:latin typeface="思源宋体 CN" panose="02020400000000000000" pitchFamily="18" charset="-122"/>
              <a:cs typeface="+mn-ea"/>
              <a:sym typeface="+mn-lt"/>
            </a:endParaRPr>
          </a:p>
        </p:txBody>
      </p:sp>
      <p:sp>
        <p:nvSpPr>
          <p:cNvPr id="24" name="TextBox 39"/>
          <p:cNvSpPr txBox="1"/>
          <p:nvPr/>
        </p:nvSpPr>
        <p:spPr>
          <a:xfrm>
            <a:off x="1072280" y="2457075"/>
            <a:ext cx="3169672" cy="338560"/>
          </a:xfrm>
          <a:prstGeom prst="rect">
            <a:avLst/>
          </a:prstGeom>
          <a:noFill/>
        </p:spPr>
        <p:txBody>
          <a:bodyPr wrap="square" lIns="91445" tIns="45723" rIns="91445" bIns="45723" rtlCol="0">
            <a:spAutoFit/>
          </a:bodyPr>
          <a:lstStyle/>
          <a:p>
            <a:pPr algn="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5" name="Rectangle 40"/>
          <p:cNvSpPr/>
          <p:nvPr/>
        </p:nvSpPr>
        <p:spPr>
          <a:xfrm>
            <a:off x="2173287" y="2726757"/>
            <a:ext cx="2068664" cy="646337"/>
          </a:xfrm>
          <a:prstGeom prst="rect">
            <a:avLst/>
          </a:prstGeom>
        </p:spPr>
        <p:txBody>
          <a:bodyPr wrap="square" lIns="91445" tIns="45723" rIns="91445" bIns="45723">
            <a:spAutoFit/>
          </a:bodyPr>
          <a:lstStyle/>
          <a:p>
            <a:pPr>
              <a:lnSpc>
                <a:spcPct val="100000"/>
              </a:lnSpc>
              <a:spcBef>
                <a:spcPct val="0"/>
              </a:spcBef>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a:t>
            </a:r>
          </a:p>
        </p:txBody>
      </p:sp>
      <p:sp>
        <p:nvSpPr>
          <p:cNvPr id="26" name="TextBox 41"/>
          <p:cNvSpPr txBox="1"/>
          <p:nvPr/>
        </p:nvSpPr>
        <p:spPr>
          <a:xfrm>
            <a:off x="732707" y="4235964"/>
            <a:ext cx="2925045" cy="338560"/>
          </a:xfrm>
          <a:prstGeom prst="rect">
            <a:avLst/>
          </a:prstGeom>
          <a:noFill/>
        </p:spPr>
        <p:txBody>
          <a:bodyPr wrap="square" lIns="91445" tIns="45723" rIns="91445" bIns="45723" rtlCol="0">
            <a:spAutoFit/>
          </a:bodyPr>
          <a:lstStyle/>
          <a:p>
            <a:pPr algn="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7" name="Rectangle 42"/>
          <p:cNvSpPr/>
          <p:nvPr/>
        </p:nvSpPr>
        <p:spPr>
          <a:xfrm>
            <a:off x="1418583" y="4505646"/>
            <a:ext cx="2239169" cy="897431"/>
          </a:xfrm>
          <a:prstGeom prst="rect">
            <a:avLst/>
          </a:prstGeom>
        </p:spPr>
        <p:txBody>
          <a:bodyPr wrap="square" lIns="91445" tIns="45723" rIns="91445" bIns="45723">
            <a:spAutoFit/>
          </a:bodyPr>
          <a:lstStyle/>
          <a:p>
            <a:pPr>
              <a:lnSpc>
                <a:spcPct val="150000"/>
              </a:lnSpc>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a:t>
            </a:r>
          </a:p>
        </p:txBody>
      </p:sp>
      <p:sp>
        <p:nvSpPr>
          <p:cNvPr id="28" name="TextBox 43"/>
          <p:cNvSpPr txBox="1"/>
          <p:nvPr/>
        </p:nvSpPr>
        <p:spPr>
          <a:xfrm>
            <a:off x="8455805" y="2457075"/>
            <a:ext cx="3169672" cy="338560"/>
          </a:xfrm>
          <a:prstGeom prst="rect">
            <a:avLst/>
          </a:prstGeom>
          <a:noFill/>
        </p:spPr>
        <p:txBody>
          <a:bodyPr wrap="square" lIns="91445" tIns="45723" rIns="91445" bIns="45723" rtlCol="0">
            <a:spAutoFit/>
          </a:body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3" name="Rectangle 44"/>
          <p:cNvSpPr/>
          <p:nvPr/>
        </p:nvSpPr>
        <p:spPr>
          <a:xfrm>
            <a:off x="8455805" y="2726757"/>
            <a:ext cx="2340783" cy="897431"/>
          </a:xfrm>
          <a:prstGeom prst="rect">
            <a:avLst/>
          </a:prstGeom>
        </p:spPr>
        <p:txBody>
          <a:bodyPr wrap="square" lIns="91445" tIns="45723" rIns="91445" bIns="45723">
            <a:spAutoFit/>
          </a:bodyPr>
          <a:lstStyle/>
          <a:p>
            <a:pPr>
              <a:lnSpc>
                <a:spcPct val="150000"/>
              </a:lnSpc>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a:t>
            </a:r>
          </a:p>
        </p:txBody>
      </p:sp>
      <p:sp>
        <p:nvSpPr>
          <p:cNvPr id="34" name="TextBox 45"/>
          <p:cNvSpPr txBox="1"/>
          <p:nvPr/>
        </p:nvSpPr>
        <p:spPr>
          <a:xfrm>
            <a:off x="8035862" y="4043229"/>
            <a:ext cx="3169672" cy="338560"/>
          </a:xfrm>
          <a:prstGeom prst="rect">
            <a:avLst/>
          </a:prstGeom>
          <a:noFill/>
        </p:spPr>
        <p:txBody>
          <a:bodyPr wrap="square" lIns="91445" tIns="45723" rIns="91445" bIns="45723" rtlCol="0">
            <a:spAutoFit/>
          </a:body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5" name="Rectangle 46"/>
          <p:cNvSpPr/>
          <p:nvPr/>
        </p:nvSpPr>
        <p:spPr>
          <a:xfrm>
            <a:off x="8035862" y="4312911"/>
            <a:ext cx="2341626" cy="897431"/>
          </a:xfrm>
          <a:prstGeom prst="rect">
            <a:avLst/>
          </a:prstGeom>
        </p:spPr>
        <p:txBody>
          <a:bodyPr wrap="square" lIns="91445" tIns="45723" rIns="91445" bIns="45723">
            <a:spAutoFit/>
          </a:bodyPr>
          <a:lstStyle/>
          <a:p>
            <a:pPr>
              <a:lnSpc>
                <a:spcPct val="150000"/>
              </a:lnSpc>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0-#ppt_h/2"/>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0-#ppt_w/2"/>
                                          </p:val>
                                        </p:tav>
                                        <p:tav tm="100000">
                                          <p:val>
                                            <p:strVal val="#ppt_x"/>
                                          </p:val>
                                        </p:tav>
                                      </p:tavLst>
                                    </p:anim>
                                    <p:anim calcmode="lin" valueType="num">
                                      <p:cBhvr additive="base">
                                        <p:cTn id="20" dur="500" fill="hold"/>
                                        <p:tgtEl>
                                          <p:spTgt spid="21"/>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additive="base">
                                        <p:cTn id="24" dur="500" fill="hold"/>
                                        <p:tgtEl>
                                          <p:spTgt spid="24"/>
                                        </p:tgtEl>
                                        <p:attrNameLst>
                                          <p:attrName>ppt_x</p:attrName>
                                        </p:attrNameLst>
                                      </p:cBhvr>
                                      <p:tavLst>
                                        <p:tav tm="0">
                                          <p:val>
                                            <p:strVal val="0-#ppt_w/2"/>
                                          </p:val>
                                        </p:tav>
                                        <p:tav tm="100000">
                                          <p:val>
                                            <p:strVal val="#ppt_x"/>
                                          </p:val>
                                        </p:tav>
                                      </p:tavLst>
                                    </p:anim>
                                    <p:anim calcmode="lin" valueType="num">
                                      <p:cBhvr additive="base">
                                        <p:cTn id="25" dur="500" fill="hold"/>
                                        <p:tgtEl>
                                          <p:spTgt spid="24"/>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500" fill="hold"/>
                                        <p:tgtEl>
                                          <p:spTgt spid="25"/>
                                        </p:tgtEl>
                                        <p:attrNameLst>
                                          <p:attrName>ppt_x</p:attrName>
                                        </p:attrNameLst>
                                      </p:cBhvr>
                                      <p:tavLst>
                                        <p:tav tm="0">
                                          <p:val>
                                            <p:strVal val="0-#ppt_w/2"/>
                                          </p:val>
                                        </p:tav>
                                        <p:tav tm="100000">
                                          <p:val>
                                            <p:strVal val="#ppt_x"/>
                                          </p:val>
                                        </p:tav>
                                      </p:tavLst>
                                    </p:anim>
                                    <p:anim calcmode="lin" valueType="num">
                                      <p:cBhvr additive="base">
                                        <p:cTn id="29" dur="500" fill="hold"/>
                                        <p:tgtEl>
                                          <p:spTgt spid="25"/>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0-#ppt_w/2"/>
                                          </p:val>
                                        </p:tav>
                                        <p:tav tm="100000">
                                          <p:val>
                                            <p:strVal val="#ppt_x"/>
                                          </p:val>
                                        </p:tav>
                                      </p:tavLst>
                                    </p:anim>
                                    <p:anim calcmode="lin" valueType="num">
                                      <p:cBhvr additive="base">
                                        <p:cTn id="33" dur="500" fill="hold"/>
                                        <p:tgtEl>
                                          <p:spTgt spid="26"/>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additive="base">
                                        <p:cTn id="36" dur="500" fill="hold"/>
                                        <p:tgtEl>
                                          <p:spTgt spid="27"/>
                                        </p:tgtEl>
                                        <p:attrNameLst>
                                          <p:attrName>ppt_x</p:attrName>
                                        </p:attrNameLst>
                                      </p:cBhvr>
                                      <p:tavLst>
                                        <p:tav tm="0">
                                          <p:val>
                                            <p:strVal val="0-#ppt_w/2"/>
                                          </p:val>
                                        </p:tav>
                                        <p:tav tm="100000">
                                          <p:val>
                                            <p:strVal val="#ppt_x"/>
                                          </p:val>
                                        </p:tav>
                                      </p:tavLst>
                                    </p:anim>
                                    <p:anim calcmode="lin" valueType="num">
                                      <p:cBhvr additive="base">
                                        <p:cTn id="37" dur="500" fill="hold"/>
                                        <p:tgtEl>
                                          <p:spTgt spid="27"/>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additive="base">
                                        <p:cTn id="40" dur="500" fill="hold"/>
                                        <p:tgtEl>
                                          <p:spTgt spid="28"/>
                                        </p:tgtEl>
                                        <p:attrNameLst>
                                          <p:attrName>ppt_x</p:attrName>
                                        </p:attrNameLst>
                                      </p:cBhvr>
                                      <p:tavLst>
                                        <p:tav tm="0">
                                          <p:val>
                                            <p:strVal val="1+#ppt_w/2"/>
                                          </p:val>
                                        </p:tav>
                                        <p:tav tm="100000">
                                          <p:val>
                                            <p:strVal val="#ppt_x"/>
                                          </p:val>
                                        </p:tav>
                                      </p:tavLst>
                                    </p:anim>
                                    <p:anim calcmode="lin" valueType="num">
                                      <p:cBhvr additive="base">
                                        <p:cTn id="41" dur="500" fill="hold"/>
                                        <p:tgtEl>
                                          <p:spTgt spid="28"/>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 calcmode="lin" valueType="num">
                                      <p:cBhvr additive="base">
                                        <p:cTn id="44" dur="500" fill="hold"/>
                                        <p:tgtEl>
                                          <p:spTgt spid="33"/>
                                        </p:tgtEl>
                                        <p:attrNameLst>
                                          <p:attrName>ppt_x</p:attrName>
                                        </p:attrNameLst>
                                      </p:cBhvr>
                                      <p:tavLst>
                                        <p:tav tm="0">
                                          <p:val>
                                            <p:strVal val="1+#ppt_w/2"/>
                                          </p:val>
                                        </p:tav>
                                        <p:tav tm="100000">
                                          <p:val>
                                            <p:strVal val="#ppt_x"/>
                                          </p:val>
                                        </p:tav>
                                      </p:tavLst>
                                    </p:anim>
                                    <p:anim calcmode="lin" valueType="num">
                                      <p:cBhvr additive="base">
                                        <p:cTn id="45" dur="500" fill="hold"/>
                                        <p:tgtEl>
                                          <p:spTgt spid="33"/>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additive="base">
                                        <p:cTn id="48" dur="500" fill="hold"/>
                                        <p:tgtEl>
                                          <p:spTgt spid="34"/>
                                        </p:tgtEl>
                                        <p:attrNameLst>
                                          <p:attrName>ppt_x</p:attrName>
                                        </p:attrNameLst>
                                      </p:cBhvr>
                                      <p:tavLst>
                                        <p:tav tm="0">
                                          <p:val>
                                            <p:strVal val="1+#ppt_w/2"/>
                                          </p:val>
                                        </p:tav>
                                        <p:tav tm="100000">
                                          <p:val>
                                            <p:strVal val="#ppt_x"/>
                                          </p:val>
                                        </p:tav>
                                      </p:tavLst>
                                    </p:anim>
                                    <p:anim calcmode="lin" valueType="num">
                                      <p:cBhvr additive="base">
                                        <p:cTn id="49" dur="500" fill="hold"/>
                                        <p:tgtEl>
                                          <p:spTgt spid="34"/>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additive="base">
                                        <p:cTn id="52" dur="500" fill="hold"/>
                                        <p:tgtEl>
                                          <p:spTgt spid="35"/>
                                        </p:tgtEl>
                                        <p:attrNameLst>
                                          <p:attrName>ppt_x</p:attrName>
                                        </p:attrNameLst>
                                      </p:cBhvr>
                                      <p:tavLst>
                                        <p:tav tm="0">
                                          <p:val>
                                            <p:strVal val="1+#ppt_w/2"/>
                                          </p:val>
                                        </p:tav>
                                        <p:tav tm="100000">
                                          <p:val>
                                            <p:strVal val="#ppt_x"/>
                                          </p:val>
                                        </p:tav>
                                      </p:tavLst>
                                    </p:anim>
                                    <p:anim calcmode="lin" valueType="num">
                                      <p:cBhvr additive="base">
                                        <p:cTn id="53"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p:bldP spid="25" grpId="0"/>
      <p:bldP spid="26" grpId="0"/>
      <p:bldP spid="27" grpId="0"/>
      <p:bldP spid="28" grpId="0"/>
      <p:bldP spid="33" grpId="0"/>
      <p:bldP spid="34"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3" name="矩形 2"/>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9" name="椭圆 8"/>
          <p:cNvSpPr/>
          <p:nvPr/>
        </p:nvSpPr>
        <p:spPr>
          <a:xfrm>
            <a:off x="10526988" y="800481"/>
            <a:ext cx="906808" cy="90680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409" name="组合 408"/>
          <p:cNvGrpSpPr/>
          <p:nvPr/>
        </p:nvGrpSpPr>
        <p:grpSpPr>
          <a:xfrm>
            <a:off x="44486" y="714251"/>
            <a:ext cx="7257143" cy="3892173"/>
            <a:chOff x="44486" y="714251"/>
            <a:chExt cx="7257143" cy="3892173"/>
          </a:xfrm>
        </p:grpSpPr>
        <p:sp>
          <p:nvSpPr>
            <p:cNvPr id="12" name="文本框 11"/>
            <p:cNvSpPr txBox="1"/>
            <p:nvPr/>
          </p:nvSpPr>
          <p:spPr>
            <a:xfrm>
              <a:off x="44486" y="2243584"/>
              <a:ext cx="7257143" cy="1015663"/>
            </a:xfrm>
            <a:prstGeom prst="rect">
              <a:avLst/>
            </a:prstGeom>
            <a:noFill/>
          </p:spPr>
          <p:txBody>
            <a:bodyPr wrap="square" rtlCol="0">
              <a:spAutoFit/>
            </a:bodyPr>
            <a:lstStyle/>
            <a:p>
              <a:pPr algn="ctr"/>
              <a:r>
                <a:rPr lang="zh-CN" altLang="en-US" sz="60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谢谢观看请指正</a:t>
              </a:r>
            </a:p>
          </p:txBody>
        </p:sp>
        <p:sp>
          <p:nvSpPr>
            <p:cNvPr id="14" name="文本框 13"/>
            <p:cNvSpPr txBox="1"/>
            <p:nvPr/>
          </p:nvSpPr>
          <p:spPr>
            <a:xfrm>
              <a:off x="1007793" y="3972858"/>
              <a:ext cx="1677058" cy="337185"/>
            </a:xfrm>
            <a:prstGeom prst="rect">
              <a:avLst/>
            </a:prstGeom>
            <a:noFill/>
          </p:spPr>
          <p:txBody>
            <a:bodyPr wrap="square" rtlCol="0">
              <a:spAutoFit/>
            </a:bodyPr>
            <a:lstStyle/>
            <a:p>
              <a:r>
                <a:rPr lang="zh-CN" altLang="en-US" sz="1600" smtClean="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答辩人</a:t>
              </a:r>
              <a:r>
                <a:rPr lang="en-US" altLang="zh-CN" sz="1600" smtClean="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:PPT818</a:t>
              </a:r>
              <a:endParaRPr lang="zh-CN" altLang="en-US"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endParaRPr>
            </a:p>
          </p:txBody>
        </p:sp>
        <p:sp>
          <p:nvSpPr>
            <p:cNvPr id="15" name="文本框 14"/>
            <p:cNvSpPr txBox="1"/>
            <p:nvPr/>
          </p:nvSpPr>
          <p:spPr>
            <a:xfrm>
              <a:off x="1007793" y="4267870"/>
              <a:ext cx="1609005" cy="338554"/>
            </a:xfrm>
            <a:prstGeom prst="rect">
              <a:avLst/>
            </a:prstGeom>
            <a:noFill/>
          </p:spPr>
          <p:txBody>
            <a:bodyPr wrap="square" rtlCol="0">
              <a:spAutoFit/>
            </a:bodyPr>
            <a:lstStyle/>
            <a:p>
              <a:r>
                <a:rPr lang="zh-CN" altLang="en-US"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答辩时间</a:t>
              </a:r>
              <a:r>
                <a:rPr lang="en-US" altLang="zh-CN"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:XXX</a:t>
              </a:r>
              <a:endParaRPr lang="zh-CN" altLang="en-US"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endParaRPr>
            </a:p>
          </p:txBody>
        </p:sp>
        <p:grpSp>
          <p:nvGrpSpPr>
            <p:cNvPr id="16" name="组合 15"/>
            <p:cNvGrpSpPr/>
            <p:nvPr/>
          </p:nvGrpSpPr>
          <p:grpSpPr>
            <a:xfrm>
              <a:off x="1007793" y="714251"/>
              <a:ext cx="2352866" cy="369332"/>
              <a:chOff x="4905975" y="1251381"/>
              <a:chExt cx="2352866" cy="369332"/>
            </a:xfrm>
          </p:grpSpPr>
          <p:sp>
            <p:nvSpPr>
              <p:cNvPr id="17" name="文本框 16"/>
              <p:cNvSpPr txBox="1"/>
              <p:nvPr/>
            </p:nvSpPr>
            <p:spPr>
              <a:xfrm>
                <a:off x="4905975" y="1266112"/>
                <a:ext cx="701077" cy="307777"/>
              </a:xfrm>
              <a:prstGeom prst="rect">
                <a:avLst/>
              </a:prstGeom>
              <a:noFill/>
            </p:spPr>
            <p:txBody>
              <a:bodyPr wrap="square" rtlCol="0">
                <a:spAutoFit/>
              </a:bodyPr>
              <a:lstStyle/>
              <a:p>
                <a:r>
                  <a:rPr lang="en-US" altLang="zh-CN" sz="1400" dirty="0">
                    <a:solidFill>
                      <a:srgbClr val="3672EA"/>
                    </a:solidFill>
                    <a:latin typeface="庞门正道标题体" panose="02010600030101010101" pitchFamily="2" charset="-122"/>
                    <a:ea typeface="庞门正道标题体" panose="02010600030101010101" pitchFamily="2" charset="-122"/>
                  </a:rPr>
                  <a:t>LOGO</a:t>
                </a:r>
                <a:endParaRPr lang="zh-CN" altLang="en-US" sz="1600" dirty="0">
                  <a:solidFill>
                    <a:srgbClr val="3672EA"/>
                  </a:solidFill>
                  <a:latin typeface="庞门正道标题体" panose="02010600030101010101" pitchFamily="2" charset="-122"/>
                  <a:ea typeface="庞门正道标题体" panose="02010600030101010101" pitchFamily="2" charset="-122"/>
                </a:endParaRPr>
              </a:p>
            </p:txBody>
          </p:sp>
          <p:sp>
            <p:nvSpPr>
              <p:cNvPr id="18" name="文本框 17"/>
              <p:cNvSpPr txBox="1"/>
              <p:nvPr/>
            </p:nvSpPr>
            <p:spPr>
              <a:xfrm>
                <a:off x="5506411" y="1251381"/>
                <a:ext cx="1752430" cy="369332"/>
              </a:xfrm>
              <a:prstGeom prst="rect">
                <a:avLst/>
              </a:prstGeom>
              <a:noFill/>
            </p:spPr>
            <p:txBody>
              <a:bodyPr wrap="square" rtlCol="0">
                <a:spAutoFit/>
              </a:bodyPr>
              <a:lstStyle/>
              <a:p>
                <a:r>
                  <a:rPr lang="zh-CN" altLang="en-US"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输入大学名称</a:t>
                </a:r>
              </a:p>
            </p:txBody>
          </p:sp>
        </p:grpSp>
        <p:sp>
          <p:nvSpPr>
            <p:cNvPr id="19" name="文本框 18"/>
            <p:cNvSpPr txBox="1"/>
            <p:nvPr/>
          </p:nvSpPr>
          <p:spPr>
            <a:xfrm>
              <a:off x="980104" y="3210457"/>
              <a:ext cx="2323691" cy="461665"/>
            </a:xfrm>
            <a:prstGeom prst="rect">
              <a:avLst/>
            </a:prstGeom>
            <a:noFill/>
          </p:spPr>
          <p:txBody>
            <a:bodyPr wrap="square" rtlCol="0">
              <a:spAutoFit/>
            </a:bodyPr>
            <a:lstStyle/>
            <a:p>
              <a:r>
                <a:rPr lang="zh-CN" altLang="en-US" sz="24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输入论文名称</a:t>
              </a:r>
            </a:p>
          </p:txBody>
        </p:sp>
        <p:sp>
          <p:nvSpPr>
            <p:cNvPr id="25" name="文本框 24"/>
            <p:cNvSpPr txBox="1"/>
            <p:nvPr/>
          </p:nvSpPr>
          <p:spPr>
            <a:xfrm>
              <a:off x="993279" y="1595410"/>
              <a:ext cx="1952226" cy="706755"/>
            </a:xfrm>
            <a:prstGeom prst="rect">
              <a:avLst/>
            </a:prstGeom>
            <a:noFill/>
          </p:spPr>
          <p:txBody>
            <a:bodyPr wrap="square" rtlCol="0">
              <a:spAutoFit/>
            </a:bodyPr>
            <a:lstStyle/>
            <a:p>
              <a:r>
                <a:rPr lang="en-US" altLang="zh-CN" sz="40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20XX</a:t>
              </a:r>
              <a:endParaRPr lang="zh-CN" altLang="en-US" sz="40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cxnSp>
          <p:nvCxnSpPr>
            <p:cNvPr id="28" name="直接连接符 27"/>
            <p:cNvCxnSpPr/>
            <p:nvPr/>
          </p:nvCxnSpPr>
          <p:spPr>
            <a:xfrm>
              <a:off x="1106546" y="3736127"/>
              <a:ext cx="5250710"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11891606" y="5403402"/>
            <a:ext cx="203241" cy="906808"/>
            <a:chOff x="11720292" y="5872853"/>
            <a:chExt cx="203241" cy="906808"/>
          </a:xfrm>
        </p:grpSpPr>
        <p:sp>
          <p:nvSpPr>
            <p:cNvPr id="30" name="椭圆 2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1" name="椭圆 3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2" name="椭圆 3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22" name="椭圆 21"/>
          <p:cNvSpPr/>
          <p:nvPr/>
        </p:nvSpPr>
        <p:spPr>
          <a:xfrm>
            <a:off x="169376" y="690185"/>
            <a:ext cx="346574" cy="346574"/>
          </a:xfrm>
          <a:prstGeom prst="ellipse">
            <a:avLst/>
          </a:prstGeom>
          <a:gradFill>
            <a:gsLst>
              <a:gs pos="36256">
                <a:srgbClr val="ACC5F6"/>
              </a:gs>
              <a:gs pos="0">
                <a:schemeClr val="bg1"/>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23" name="椭圆 22"/>
          <p:cNvSpPr/>
          <p:nvPr/>
        </p:nvSpPr>
        <p:spPr>
          <a:xfrm rot="19451940">
            <a:off x="656287" y="5111717"/>
            <a:ext cx="1092172" cy="1092172"/>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13" name="组合 12"/>
          <p:cNvGrpSpPr/>
          <p:nvPr/>
        </p:nvGrpSpPr>
        <p:grpSpPr>
          <a:xfrm>
            <a:off x="6046896" y="2139276"/>
            <a:ext cx="5634394" cy="4125744"/>
            <a:chOff x="6046896" y="2139276"/>
            <a:chExt cx="5634394" cy="4125744"/>
          </a:xfrm>
        </p:grpSpPr>
        <p:grpSp>
          <p:nvGrpSpPr>
            <p:cNvPr id="8" name="组合 7"/>
            <p:cNvGrpSpPr/>
            <p:nvPr/>
          </p:nvGrpSpPr>
          <p:grpSpPr>
            <a:xfrm>
              <a:off x="6046896" y="2139276"/>
              <a:ext cx="5634394" cy="4125744"/>
              <a:chOff x="5948131" y="2204862"/>
              <a:chExt cx="5634394" cy="4125744"/>
            </a:xfrm>
          </p:grpSpPr>
          <p:grpSp>
            <p:nvGrpSpPr>
              <p:cNvPr id="24"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5948131" y="2447051"/>
                <a:ext cx="5634394" cy="3883555"/>
                <a:chOff x="713" y="8"/>
                <a:chExt cx="6256" cy="4312"/>
              </a:xfrm>
            </p:grpSpPr>
            <p:grpSp>
              <p:nvGrpSpPr>
                <p:cNvPr id="26" name="íṩļíḍê"/>
                <p:cNvGrpSpPr/>
                <p:nvPr/>
              </p:nvGrpSpPr>
              <p:grpSpPr bwMode="auto">
                <a:xfrm>
                  <a:off x="1828" y="8"/>
                  <a:ext cx="3759" cy="4312"/>
                  <a:chOff x="1828" y="8"/>
                  <a:chExt cx="3759" cy="4312"/>
                </a:xfrm>
              </p:grpSpPr>
              <p:sp>
                <p:nvSpPr>
                  <p:cNvPr id="208"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1"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2"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3"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4"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5"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6"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7"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8"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9"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0"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1"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2"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3"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4"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5"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6"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7"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8"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9"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0"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1"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2"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3"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4"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5"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6"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7"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8"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9"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0"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1"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2"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4"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5"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8"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9"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2"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3"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4"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6"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7"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9"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60"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1"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2"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4"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6"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7"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9"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75"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76"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77"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78"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79"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0"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1"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5"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6"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7"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8"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0"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1"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2"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93"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94"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1"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3"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4"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6"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7"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8"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9"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0"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1"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2"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13"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14"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5"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6"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7"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8"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9"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1"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3"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4"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5"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6"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7"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8"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9"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32"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4"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5"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6"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7"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8"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39"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0"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1"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2"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4"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5"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6"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7"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8"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9"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50"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1"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4"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6"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7"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8"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9"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0"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1"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3"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5"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6"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7"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8"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0"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72"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73"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5"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7"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8"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0"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1"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2"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3"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4"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5"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6"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8"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0"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1"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2"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3"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4"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6"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3"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4"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6"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7"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27"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1"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4"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5"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6"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7"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8"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9"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50"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51"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2"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3"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4"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5"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6"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57"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8"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9"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0"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1"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2"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3"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4"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5"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6"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7"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8"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9"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0"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1"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2"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73"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74"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5"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7"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1"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2"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3"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4"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5"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8"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0"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1"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2"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6"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7"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8"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9"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0"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1"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3"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4"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5"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6"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7"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8"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9"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1"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2"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3"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4"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6"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19"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0"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1"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2"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3"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4"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5"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6"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7"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8"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9"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0"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1"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2"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3"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4"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5"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6"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7"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8"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9"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0"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1"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2"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3"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4"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5"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6"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7"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8"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0"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1"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2"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3"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4"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7"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8"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9"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0"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1"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2"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5"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6"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7"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8"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9"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70"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3"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4"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5"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76"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8"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79"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0"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1"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2"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3"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5"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6"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7"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9"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0"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91"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96"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7"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98"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0"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1"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2"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3"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4"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5"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6"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7"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 name="加号 3"/>
              <p:cNvSpPr/>
              <p:nvPr/>
            </p:nvSpPr>
            <p:spPr>
              <a:xfrm>
                <a:off x="7671941" y="2204862"/>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5" name="减号 4"/>
              <p:cNvSpPr/>
              <p:nvPr/>
            </p:nvSpPr>
            <p:spPr>
              <a:xfrm rot="5400000">
                <a:off x="10263990" y="4244726"/>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6" name="减号 5"/>
              <p:cNvSpPr/>
              <p:nvPr/>
            </p:nvSpPr>
            <p:spPr>
              <a:xfrm>
                <a:off x="7917406" y="3672122"/>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7" name="星形: 五角 6"/>
              <p:cNvSpPr/>
              <p:nvPr/>
            </p:nvSpPr>
            <p:spPr>
              <a:xfrm>
                <a:off x="10008208" y="3091908"/>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08" name="加号 407"/>
              <p:cNvSpPr/>
              <p:nvPr/>
            </p:nvSpPr>
            <p:spPr>
              <a:xfrm>
                <a:off x="6970203" y="4251421"/>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10" name="文本框 9"/>
            <p:cNvSpPr txBox="1"/>
            <p:nvPr/>
          </p:nvSpPr>
          <p:spPr>
            <a:xfrm>
              <a:off x="9444178" y="3669032"/>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09"/>
                                        </p:tgtEl>
                                        <p:attrNameLst>
                                          <p:attrName>style.visibility</p:attrName>
                                        </p:attrNameLst>
                                      </p:cBhvr>
                                      <p:to>
                                        <p:strVal val="visible"/>
                                      </p:to>
                                    </p:set>
                                    <p:animEffect transition="in" filter="wheel(1)">
                                      <p:cBhvr>
                                        <p:cTn id="7" dur="1000"/>
                                        <p:tgtEl>
                                          <p:spTgt spid="409"/>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childTnLst>
                          </p:cTn>
                        </p:par>
                        <p:par>
                          <p:cTn id="26" fill="hold">
                            <p:stCondLst>
                              <p:cond delay="3000"/>
                            </p:stCondLst>
                            <p:childTnLst>
                              <p:par>
                                <p:cTn id="27" presetID="53" presetClass="entr" presetSubtype="16"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2"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60" name="矩形 59"/>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9" name="椭圆 8"/>
          <p:cNvSpPr/>
          <p:nvPr/>
        </p:nvSpPr>
        <p:spPr>
          <a:xfrm rot="15026415">
            <a:off x="11322260" y="214810"/>
            <a:ext cx="665958" cy="66595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11" name="椭圆 10"/>
          <p:cNvSpPr/>
          <p:nvPr/>
        </p:nvSpPr>
        <p:spPr>
          <a:xfrm rot="19451940">
            <a:off x="656287" y="5111717"/>
            <a:ext cx="1092172" cy="1092172"/>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4" name="文本框 33"/>
          <p:cNvSpPr txBox="1"/>
          <p:nvPr/>
        </p:nvSpPr>
        <p:spPr>
          <a:xfrm>
            <a:off x="2358887" y="1931679"/>
            <a:ext cx="5245100" cy="461665"/>
          </a:xfrm>
          <a:prstGeom prst="rect">
            <a:avLst/>
          </a:prstGeom>
          <a:noFill/>
        </p:spPr>
        <p:txBody>
          <a:bodyPr wrap="square" rtlCol="0">
            <a:spAutoFit/>
          </a:bodyPr>
          <a:lstStyle/>
          <a:p>
            <a:r>
              <a:rPr lang="zh-CN" altLang="en-US" sz="2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选题背景与意义</a:t>
            </a:r>
          </a:p>
        </p:txBody>
      </p:sp>
      <p:sp>
        <p:nvSpPr>
          <p:cNvPr id="35" name="文本框 34"/>
          <p:cNvSpPr txBox="1"/>
          <p:nvPr/>
        </p:nvSpPr>
        <p:spPr>
          <a:xfrm>
            <a:off x="2358887" y="2604444"/>
            <a:ext cx="5245100" cy="461665"/>
          </a:xfrm>
          <a:prstGeom prst="rect">
            <a:avLst/>
          </a:prstGeom>
          <a:noFill/>
        </p:spPr>
        <p:txBody>
          <a:bodyPr wrap="square" rtlCol="0">
            <a:spAutoFit/>
          </a:bodyPr>
          <a:lstStyle/>
          <a:p>
            <a:r>
              <a:rPr lang="zh-CN" altLang="en-US" sz="2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研究方法与过程</a:t>
            </a:r>
          </a:p>
        </p:txBody>
      </p:sp>
      <p:sp>
        <p:nvSpPr>
          <p:cNvPr id="36" name="文本框 35"/>
          <p:cNvSpPr txBox="1"/>
          <p:nvPr/>
        </p:nvSpPr>
        <p:spPr>
          <a:xfrm>
            <a:off x="2358887" y="3259242"/>
            <a:ext cx="5245100" cy="461665"/>
          </a:xfrm>
          <a:prstGeom prst="rect">
            <a:avLst/>
          </a:prstGeom>
          <a:noFill/>
        </p:spPr>
        <p:txBody>
          <a:bodyPr wrap="square" rtlCol="0">
            <a:spAutoFit/>
          </a:bodyPr>
          <a:lstStyle/>
          <a:p>
            <a:r>
              <a:rPr lang="zh-CN" altLang="en-US" sz="2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成果展示与应用</a:t>
            </a:r>
          </a:p>
        </p:txBody>
      </p:sp>
      <p:sp>
        <p:nvSpPr>
          <p:cNvPr id="37" name="文本框 36"/>
          <p:cNvSpPr txBox="1"/>
          <p:nvPr/>
        </p:nvSpPr>
        <p:spPr>
          <a:xfrm>
            <a:off x="2358887" y="3917318"/>
            <a:ext cx="5245100" cy="461665"/>
          </a:xfrm>
          <a:prstGeom prst="rect">
            <a:avLst/>
          </a:prstGeom>
          <a:noFill/>
        </p:spPr>
        <p:txBody>
          <a:bodyPr wrap="square" rtlCol="0">
            <a:spAutoFit/>
          </a:bodyPr>
          <a:lstStyle/>
          <a:p>
            <a:r>
              <a:rPr lang="zh-CN" altLang="en-US" sz="2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论文总结</a:t>
            </a:r>
          </a:p>
        </p:txBody>
      </p:sp>
      <p:sp>
        <p:nvSpPr>
          <p:cNvPr id="38" name="文本框 37"/>
          <p:cNvSpPr txBox="1"/>
          <p:nvPr/>
        </p:nvSpPr>
        <p:spPr>
          <a:xfrm>
            <a:off x="8505371" y="775450"/>
            <a:ext cx="2668846" cy="646331"/>
          </a:xfrm>
          <a:prstGeom prst="rect">
            <a:avLst/>
          </a:prstGeom>
          <a:noFill/>
        </p:spPr>
        <p:txBody>
          <a:bodyPr wrap="square" rtlCol="0">
            <a:spAutoFit/>
          </a:bodyPr>
          <a:lstStyle/>
          <a:p>
            <a:r>
              <a:rPr lang="zh-CN" altLang="en-US" sz="36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目录</a:t>
            </a:r>
            <a:r>
              <a:rPr lang="en-US" altLang="zh-CN" sz="36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a:t>
            </a:r>
            <a:r>
              <a:rPr lang="en-US" altLang="zh-CN" sz="2800" dirty="0">
                <a:solidFill>
                  <a:schemeClr val="bg1">
                    <a:lumMod val="8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content</a:t>
            </a:r>
            <a:endParaRPr lang="zh-CN" altLang="en-US" sz="3600" dirty="0">
              <a:solidFill>
                <a:schemeClr val="bg1">
                  <a:lumMod val="8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43" name="组合 42"/>
          <p:cNvGrpSpPr/>
          <p:nvPr/>
        </p:nvGrpSpPr>
        <p:grpSpPr>
          <a:xfrm>
            <a:off x="1430600" y="1872216"/>
            <a:ext cx="4553741" cy="534123"/>
            <a:chOff x="1430600" y="1872216"/>
            <a:chExt cx="4553741" cy="534123"/>
          </a:xfrm>
        </p:grpSpPr>
        <p:sp>
          <p:nvSpPr>
            <p:cNvPr id="39" name="椭圆 38"/>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0" name="矩形: 圆角 39"/>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42" name="直接连接符 41"/>
            <p:cNvCxnSpPr>
              <a:stCxn id="39" idx="6"/>
              <a:endCxn id="40"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4" name="组合 43"/>
          <p:cNvGrpSpPr/>
          <p:nvPr/>
        </p:nvGrpSpPr>
        <p:grpSpPr>
          <a:xfrm>
            <a:off x="1430600" y="2533758"/>
            <a:ext cx="4553741" cy="534123"/>
            <a:chOff x="1430600" y="1872216"/>
            <a:chExt cx="4553741" cy="534123"/>
          </a:xfrm>
        </p:grpSpPr>
        <p:sp>
          <p:nvSpPr>
            <p:cNvPr id="45" name="椭圆 44"/>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6" name="矩形: 圆角 45"/>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47" name="直接连接符 46"/>
            <p:cNvCxnSpPr>
              <a:stCxn id="45" idx="6"/>
              <a:endCxn id="46"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a:off x="1430600" y="3195300"/>
            <a:ext cx="4553741" cy="534123"/>
            <a:chOff x="1430600" y="1872216"/>
            <a:chExt cx="4553741" cy="534123"/>
          </a:xfrm>
        </p:grpSpPr>
        <p:sp>
          <p:nvSpPr>
            <p:cNvPr id="49" name="椭圆 48"/>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50" name="矩形: 圆角 49"/>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51" name="直接连接符 50"/>
            <p:cNvCxnSpPr>
              <a:stCxn id="49" idx="6"/>
              <a:endCxn id="50"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2" name="组合 51"/>
          <p:cNvGrpSpPr/>
          <p:nvPr/>
        </p:nvGrpSpPr>
        <p:grpSpPr>
          <a:xfrm>
            <a:off x="1430600" y="3856841"/>
            <a:ext cx="4553741" cy="534123"/>
            <a:chOff x="1430600" y="1872216"/>
            <a:chExt cx="4553741" cy="534123"/>
          </a:xfrm>
        </p:grpSpPr>
        <p:sp>
          <p:nvSpPr>
            <p:cNvPr id="53" name="椭圆 52"/>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54" name="矩形: 圆角 53"/>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55" name="直接连接符 54"/>
            <p:cNvCxnSpPr>
              <a:stCxn id="53" idx="6"/>
              <a:endCxn id="54"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6" name="文本框 55"/>
          <p:cNvSpPr txBox="1"/>
          <p:nvPr/>
        </p:nvSpPr>
        <p:spPr>
          <a:xfrm>
            <a:off x="1447681" y="1914474"/>
            <a:ext cx="607403" cy="461665"/>
          </a:xfrm>
          <a:prstGeom prst="rect">
            <a:avLst/>
          </a:prstGeom>
          <a:noFill/>
        </p:spPr>
        <p:txBody>
          <a:bodyPr wrap="square" rtlCol="0">
            <a:spAutoFit/>
          </a:bodyPr>
          <a:lstStyle/>
          <a:p>
            <a:r>
              <a:rPr lang="en-US" altLang="zh-CN"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7" name="文本框 56"/>
          <p:cNvSpPr txBox="1"/>
          <p:nvPr/>
        </p:nvSpPr>
        <p:spPr>
          <a:xfrm>
            <a:off x="1454833" y="2582157"/>
            <a:ext cx="607403" cy="461665"/>
          </a:xfrm>
          <a:prstGeom prst="rect">
            <a:avLst/>
          </a:prstGeom>
          <a:noFill/>
        </p:spPr>
        <p:txBody>
          <a:bodyPr wrap="square" rtlCol="0">
            <a:spAutoFit/>
          </a:bodyPr>
          <a:lstStyle/>
          <a:p>
            <a:r>
              <a:rPr lang="en-US" altLang="zh-CN"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8" name="文本框 57"/>
          <p:cNvSpPr txBox="1"/>
          <p:nvPr/>
        </p:nvSpPr>
        <p:spPr>
          <a:xfrm>
            <a:off x="1445834" y="3252750"/>
            <a:ext cx="607403" cy="461665"/>
          </a:xfrm>
          <a:prstGeom prst="rect">
            <a:avLst/>
          </a:prstGeom>
          <a:noFill/>
        </p:spPr>
        <p:txBody>
          <a:bodyPr wrap="square" rtlCol="0">
            <a:spAutoFit/>
          </a:bodyPr>
          <a:lstStyle/>
          <a:p>
            <a:r>
              <a:rPr lang="en-US" altLang="zh-CN"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9" name="文本框 58"/>
          <p:cNvSpPr txBox="1"/>
          <p:nvPr/>
        </p:nvSpPr>
        <p:spPr>
          <a:xfrm>
            <a:off x="1454887" y="3914290"/>
            <a:ext cx="607403" cy="461665"/>
          </a:xfrm>
          <a:prstGeom prst="rect">
            <a:avLst/>
          </a:prstGeom>
          <a:noFill/>
        </p:spPr>
        <p:txBody>
          <a:bodyPr wrap="square" rtlCol="0">
            <a:spAutoFit/>
          </a:bodyPr>
          <a:lstStyle/>
          <a:p>
            <a:r>
              <a:rPr lang="en-US" altLang="zh-CN"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450" name="组合 449"/>
          <p:cNvGrpSpPr/>
          <p:nvPr/>
        </p:nvGrpSpPr>
        <p:grpSpPr>
          <a:xfrm>
            <a:off x="6185583" y="2139276"/>
            <a:ext cx="5464022" cy="4220810"/>
            <a:chOff x="6185583" y="2139276"/>
            <a:chExt cx="5464022" cy="4220810"/>
          </a:xfrm>
        </p:grpSpPr>
        <p:grpSp>
          <p:nvGrpSpPr>
            <p:cNvPr id="449" name="组合 448"/>
            <p:cNvGrpSpPr/>
            <p:nvPr/>
          </p:nvGrpSpPr>
          <p:grpSpPr>
            <a:xfrm>
              <a:off x="6185583" y="2139276"/>
              <a:ext cx="5464022" cy="4220810"/>
              <a:chOff x="6185583" y="2139276"/>
              <a:chExt cx="5464022" cy="4220810"/>
            </a:xfrm>
          </p:grpSpPr>
          <p:grpSp>
            <p:nvGrpSpPr>
              <p:cNvPr id="61"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6185583" y="2593961"/>
                <a:ext cx="5464022" cy="3766125"/>
                <a:chOff x="713" y="8"/>
                <a:chExt cx="6256" cy="4312"/>
              </a:xfrm>
            </p:grpSpPr>
            <p:grpSp>
              <p:nvGrpSpPr>
                <p:cNvPr id="62" name="íṩļíḍê"/>
                <p:cNvGrpSpPr/>
                <p:nvPr/>
              </p:nvGrpSpPr>
              <p:grpSpPr bwMode="auto">
                <a:xfrm>
                  <a:off x="1828" y="8"/>
                  <a:ext cx="3759" cy="4312"/>
                  <a:chOff x="1828" y="8"/>
                  <a:chExt cx="3759" cy="4312"/>
                </a:xfrm>
              </p:grpSpPr>
              <p:sp>
                <p:nvSpPr>
                  <p:cNvPr id="239"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0"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1"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2"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4"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5"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8"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9"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2"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3"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4"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6"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7"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9"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0"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1"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2"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4"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6"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7"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9"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5"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6"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7"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8"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9"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0"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1"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5"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6"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7"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8"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0"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1"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2"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3"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4"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1"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3"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4"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6"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7"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08"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09"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0"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1"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2"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3"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4"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5"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6"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7"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8"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9"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1"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3"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4"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5"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6"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7"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8"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9"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2"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4"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5"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6"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7"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8"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9"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0"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1"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2"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4"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5"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6"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7"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8"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9"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0"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1"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4"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6"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7"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8"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9"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0"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1"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63"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5"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6"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7"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8"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70"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2"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3"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5"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7"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8"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0"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81"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82"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3"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4"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5"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6"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8"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0"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1"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2"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3"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4"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6"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3"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4"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6"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7"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8"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9"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0"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1"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2"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3"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4"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5"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6"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17"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8"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19"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0"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1"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2"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3"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4"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5"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6"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7"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8"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9"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0"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1"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2"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3"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4"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5"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6"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7"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8"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63"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4"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5"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6"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7"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8"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9"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0"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1"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2"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3"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4"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5"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7"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81"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82"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3"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4"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5"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8"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0"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1"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2"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6"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7"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8"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9"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0"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1"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3"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4"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5"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6"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7"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8"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9"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1"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2"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3"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4"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6"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9"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0"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1"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2"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3"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4"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5"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6"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7"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8"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9"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0"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1"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32"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3"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4"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5"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6"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7"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8"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9"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0"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1"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2"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3"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4"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5"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6"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7"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8"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0"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1"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2"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3"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4"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7"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8"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9"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0"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1"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2"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5"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6"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7"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8"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9"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0"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3"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4"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5"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6"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8"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9"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0"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1"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2"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3"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5"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6"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7"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9"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0"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1"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3"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4"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5"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6"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7"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8"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0"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1"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2"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3"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4"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5"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6"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7"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8"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1"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2"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3"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4"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5"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6"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7"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8"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9"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0"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1"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2"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3"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7"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8"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29"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0"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1"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2"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3"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4"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5"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6"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7"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8"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39" name="加号 438"/>
              <p:cNvSpPr/>
              <p:nvPr/>
            </p:nvSpPr>
            <p:spPr>
              <a:xfrm>
                <a:off x="7770706" y="2139276"/>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0" name="减号 439"/>
              <p:cNvSpPr/>
              <p:nvPr/>
            </p:nvSpPr>
            <p:spPr>
              <a:xfrm rot="5400000">
                <a:off x="10362755" y="4179140"/>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1" name="减号 440"/>
              <p:cNvSpPr/>
              <p:nvPr/>
            </p:nvSpPr>
            <p:spPr>
              <a:xfrm>
                <a:off x="8016171" y="3606536"/>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2" name="星形: 五角 441"/>
              <p:cNvSpPr/>
              <p:nvPr/>
            </p:nvSpPr>
            <p:spPr>
              <a:xfrm>
                <a:off x="10106973" y="3026322"/>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3" name="加号 442"/>
              <p:cNvSpPr/>
              <p:nvPr/>
            </p:nvSpPr>
            <p:spPr>
              <a:xfrm>
                <a:off x="7068968" y="4185835"/>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444" name="文本框 443"/>
            <p:cNvSpPr txBox="1"/>
            <p:nvPr/>
          </p:nvSpPr>
          <p:spPr>
            <a:xfrm>
              <a:off x="9484161" y="3835149"/>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grpSp>
        <p:nvGrpSpPr>
          <p:cNvPr id="445" name="组合 444"/>
          <p:cNvGrpSpPr/>
          <p:nvPr/>
        </p:nvGrpSpPr>
        <p:grpSpPr>
          <a:xfrm>
            <a:off x="11891100" y="5403402"/>
            <a:ext cx="203241" cy="906808"/>
            <a:chOff x="11720292" y="5872853"/>
            <a:chExt cx="203241" cy="906808"/>
          </a:xfrm>
        </p:grpSpPr>
        <p:sp>
          <p:nvSpPr>
            <p:cNvPr id="446" name="椭圆 445"/>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47" name="椭圆 446"/>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48" name="椭圆 447"/>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50"/>
                                        </p:tgtEl>
                                        <p:attrNameLst>
                                          <p:attrName>style.visibility</p:attrName>
                                        </p:attrNameLst>
                                      </p:cBhvr>
                                      <p:to>
                                        <p:strVal val="visible"/>
                                      </p:to>
                                    </p:set>
                                    <p:animEffect transition="in" filter="fade">
                                      <p:cBhvr>
                                        <p:cTn id="13" dur="1000"/>
                                        <p:tgtEl>
                                          <p:spTgt spid="450"/>
                                        </p:tgtEl>
                                      </p:cBhvr>
                                    </p:animEffect>
                                    <p:anim calcmode="lin" valueType="num">
                                      <p:cBhvr>
                                        <p:cTn id="14" dur="1000" fill="hold"/>
                                        <p:tgtEl>
                                          <p:spTgt spid="450"/>
                                        </p:tgtEl>
                                        <p:attrNameLst>
                                          <p:attrName>ppt_x</p:attrName>
                                        </p:attrNameLst>
                                      </p:cBhvr>
                                      <p:tavLst>
                                        <p:tav tm="0">
                                          <p:val>
                                            <p:strVal val="#ppt_x"/>
                                          </p:val>
                                        </p:tav>
                                        <p:tav tm="100000">
                                          <p:val>
                                            <p:strVal val="#ppt_x"/>
                                          </p:val>
                                        </p:tav>
                                      </p:tavLst>
                                    </p:anim>
                                    <p:anim calcmode="lin" valueType="num">
                                      <p:cBhvr>
                                        <p:cTn id="15" dur="1000" fill="hold"/>
                                        <p:tgtEl>
                                          <p:spTgt spid="450"/>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500" fill="hold"/>
                                        <p:tgtEl>
                                          <p:spTgt spid="34"/>
                                        </p:tgtEl>
                                        <p:attrNameLst>
                                          <p:attrName>ppt_x</p:attrName>
                                        </p:attrNameLst>
                                      </p:cBhvr>
                                      <p:tavLst>
                                        <p:tav tm="0">
                                          <p:val>
                                            <p:strVal val="#ppt_x"/>
                                          </p:val>
                                        </p:tav>
                                        <p:tav tm="100000">
                                          <p:val>
                                            <p:strVal val="#ppt_x"/>
                                          </p:val>
                                        </p:tav>
                                      </p:tavLst>
                                    </p:anim>
                                    <p:anim calcmode="lin" valueType="num">
                                      <p:cBhvr additive="base">
                                        <p:cTn id="20" dur="500" fill="hold"/>
                                        <p:tgtEl>
                                          <p:spTgt spid="3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additive="base">
                                        <p:cTn id="23" dur="500" fill="hold"/>
                                        <p:tgtEl>
                                          <p:spTgt spid="56"/>
                                        </p:tgtEl>
                                        <p:attrNameLst>
                                          <p:attrName>ppt_x</p:attrName>
                                        </p:attrNameLst>
                                      </p:cBhvr>
                                      <p:tavLst>
                                        <p:tav tm="0">
                                          <p:val>
                                            <p:strVal val="#ppt_x"/>
                                          </p:val>
                                        </p:tav>
                                        <p:tav tm="100000">
                                          <p:val>
                                            <p:strVal val="#ppt_x"/>
                                          </p:val>
                                        </p:tav>
                                      </p:tavLst>
                                    </p:anim>
                                    <p:anim calcmode="lin" valueType="num">
                                      <p:cBhvr additive="base">
                                        <p:cTn id="24" dur="500" fill="hold"/>
                                        <p:tgtEl>
                                          <p:spTgt spid="5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ppt_x"/>
                                          </p:val>
                                        </p:tav>
                                        <p:tav tm="100000">
                                          <p:val>
                                            <p:strVal val="#ppt_x"/>
                                          </p:val>
                                        </p:tav>
                                      </p:tavLst>
                                    </p:anim>
                                    <p:anim calcmode="lin" valueType="num">
                                      <p:cBhvr additive="base">
                                        <p:cTn id="28" dur="500" fill="hold"/>
                                        <p:tgtEl>
                                          <p:spTgt spid="43"/>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additive="base">
                                        <p:cTn id="32" dur="500" fill="hold"/>
                                        <p:tgtEl>
                                          <p:spTgt spid="57"/>
                                        </p:tgtEl>
                                        <p:attrNameLst>
                                          <p:attrName>ppt_x</p:attrName>
                                        </p:attrNameLst>
                                      </p:cBhvr>
                                      <p:tavLst>
                                        <p:tav tm="0">
                                          <p:val>
                                            <p:strVal val="#ppt_x"/>
                                          </p:val>
                                        </p:tav>
                                        <p:tav tm="100000">
                                          <p:val>
                                            <p:strVal val="#ppt_x"/>
                                          </p:val>
                                        </p:tav>
                                      </p:tavLst>
                                    </p:anim>
                                    <p:anim calcmode="lin" valueType="num">
                                      <p:cBhvr additive="base">
                                        <p:cTn id="33" dur="500" fill="hold"/>
                                        <p:tgtEl>
                                          <p:spTgt spid="57"/>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additive="base">
                                        <p:cTn id="36" dur="500" fill="hold"/>
                                        <p:tgtEl>
                                          <p:spTgt spid="35"/>
                                        </p:tgtEl>
                                        <p:attrNameLst>
                                          <p:attrName>ppt_x</p:attrName>
                                        </p:attrNameLst>
                                      </p:cBhvr>
                                      <p:tavLst>
                                        <p:tav tm="0">
                                          <p:val>
                                            <p:strVal val="#ppt_x"/>
                                          </p:val>
                                        </p:tav>
                                        <p:tav tm="100000">
                                          <p:val>
                                            <p:strVal val="#ppt_x"/>
                                          </p:val>
                                        </p:tav>
                                      </p:tavLst>
                                    </p:anim>
                                    <p:anim calcmode="lin" valueType="num">
                                      <p:cBhvr additive="base">
                                        <p:cTn id="37" dur="500" fill="hold"/>
                                        <p:tgtEl>
                                          <p:spTgt spid="35"/>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additive="base">
                                        <p:cTn id="40" dur="500" fill="hold"/>
                                        <p:tgtEl>
                                          <p:spTgt spid="44"/>
                                        </p:tgtEl>
                                        <p:attrNameLst>
                                          <p:attrName>ppt_x</p:attrName>
                                        </p:attrNameLst>
                                      </p:cBhvr>
                                      <p:tavLst>
                                        <p:tav tm="0">
                                          <p:val>
                                            <p:strVal val="#ppt_x"/>
                                          </p:val>
                                        </p:tav>
                                        <p:tav tm="100000">
                                          <p:val>
                                            <p:strVal val="#ppt_x"/>
                                          </p:val>
                                        </p:tav>
                                      </p:tavLst>
                                    </p:anim>
                                    <p:anim calcmode="lin" valueType="num">
                                      <p:cBhvr additive="base">
                                        <p:cTn id="41" dur="500" fill="hold"/>
                                        <p:tgtEl>
                                          <p:spTgt spid="44"/>
                                        </p:tgtEl>
                                        <p:attrNameLst>
                                          <p:attrName>ppt_y</p:attrName>
                                        </p:attrNameLst>
                                      </p:cBhvr>
                                      <p:tavLst>
                                        <p:tav tm="0">
                                          <p:val>
                                            <p:strVal val="1+#ppt_h/2"/>
                                          </p:val>
                                        </p:tav>
                                        <p:tav tm="100000">
                                          <p:val>
                                            <p:strVal val="#ppt_y"/>
                                          </p:val>
                                        </p:tav>
                                      </p:tavLst>
                                    </p:anim>
                                  </p:childTnLst>
                                </p:cTn>
                              </p:par>
                            </p:childTnLst>
                          </p:cTn>
                        </p:par>
                        <p:par>
                          <p:cTn id="42" fill="hold">
                            <p:stCondLst>
                              <p:cond delay="2500"/>
                            </p:stCondLst>
                            <p:childTnLst>
                              <p:par>
                                <p:cTn id="43" presetID="2" presetClass="entr" presetSubtype="4" fill="hold" grpId="0" nodeType="afterEffect">
                                  <p:stCondLst>
                                    <p:cond delay="0"/>
                                  </p:stCondLst>
                                  <p:childTnLst>
                                    <p:set>
                                      <p:cBhvr>
                                        <p:cTn id="44" dur="1" fill="hold">
                                          <p:stCondLst>
                                            <p:cond delay="0"/>
                                          </p:stCondLst>
                                        </p:cTn>
                                        <p:tgtEl>
                                          <p:spTgt spid="58"/>
                                        </p:tgtEl>
                                        <p:attrNameLst>
                                          <p:attrName>style.visibility</p:attrName>
                                        </p:attrNameLst>
                                      </p:cBhvr>
                                      <p:to>
                                        <p:strVal val="visible"/>
                                      </p:to>
                                    </p:set>
                                    <p:anim calcmode="lin" valueType="num">
                                      <p:cBhvr additive="base">
                                        <p:cTn id="45" dur="500" fill="hold"/>
                                        <p:tgtEl>
                                          <p:spTgt spid="58"/>
                                        </p:tgtEl>
                                        <p:attrNameLst>
                                          <p:attrName>ppt_x</p:attrName>
                                        </p:attrNameLst>
                                      </p:cBhvr>
                                      <p:tavLst>
                                        <p:tav tm="0">
                                          <p:val>
                                            <p:strVal val="#ppt_x"/>
                                          </p:val>
                                        </p:tav>
                                        <p:tav tm="100000">
                                          <p:val>
                                            <p:strVal val="#ppt_x"/>
                                          </p:val>
                                        </p:tav>
                                      </p:tavLst>
                                    </p:anim>
                                    <p:anim calcmode="lin" valueType="num">
                                      <p:cBhvr additive="base">
                                        <p:cTn id="46" dur="500" fill="hold"/>
                                        <p:tgtEl>
                                          <p:spTgt spid="58"/>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anim calcmode="lin" valueType="num">
                                      <p:cBhvr additive="base">
                                        <p:cTn id="49" dur="500" fill="hold"/>
                                        <p:tgtEl>
                                          <p:spTgt spid="36"/>
                                        </p:tgtEl>
                                        <p:attrNameLst>
                                          <p:attrName>ppt_x</p:attrName>
                                        </p:attrNameLst>
                                      </p:cBhvr>
                                      <p:tavLst>
                                        <p:tav tm="0">
                                          <p:val>
                                            <p:strVal val="#ppt_x"/>
                                          </p:val>
                                        </p:tav>
                                        <p:tav tm="100000">
                                          <p:val>
                                            <p:strVal val="#ppt_x"/>
                                          </p:val>
                                        </p:tav>
                                      </p:tavLst>
                                    </p:anim>
                                    <p:anim calcmode="lin" valueType="num">
                                      <p:cBhvr additive="base">
                                        <p:cTn id="50" dur="500" fill="hold"/>
                                        <p:tgtEl>
                                          <p:spTgt spid="36"/>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8"/>
                                        </p:tgtEl>
                                        <p:attrNameLst>
                                          <p:attrName>style.visibility</p:attrName>
                                        </p:attrNameLst>
                                      </p:cBhvr>
                                      <p:to>
                                        <p:strVal val="visible"/>
                                      </p:to>
                                    </p:set>
                                    <p:anim calcmode="lin" valueType="num">
                                      <p:cBhvr additive="base">
                                        <p:cTn id="53" dur="500" fill="hold"/>
                                        <p:tgtEl>
                                          <p:spTgt spid="48"/>
                                        </p:tgtEl>
                                        <p:attrNameLst>
                                          <p:attrName>ppt_x</p:attrName>
                                        </p:attrNameLst>
                                      </p:cBhvr>
                                      <p:tavLst>
                                        <p:tav tm="0">
                                          <p:val>
                                            <p:strVal val="#ppt_x"/>
                                          </p:val>
                                        </p:tav>
                                        <p:tav tm="100000">
                                          <p:val>
                                            <p:strVal val="#ppt_x"/>
                                          </p:val>
                                        </p:tav>
                                      </p:tavLst>
                                    </p:anim>
                                    <p:anim calcmode="lin" valueType="num">
                                      <p:cBhvr additive="base">
                                        <p:cTn id="54" dur="500" fill="hold"/>
                                        <p:tgtEl>
                                          <p:spTgt spid="48"/>
                                        </p:tgtEl>
                                        <p:attrNameLst>
                                          <p:attrName>ppt_y</p:attrName>
                                        </p:attrNameLst>
                                      </p:cBhvr>
                                      <p:tavLst>
                                        <p:tav tm="0">
                                          <p:val>
                                            <p:strVal val="1+#ppt_h/2"/>
                                          </p:val>
                                        </p:tav>
                                        <p:tav tm="100000">
                                          <p:val>
                                            <p:strVal val="#ppt_y"/>
                                          </p:val>
                                        </p:tav>
                                      </p:tavLst>
                                    </p:anim>
                                  </p:childTnLst>
                                </p:cTn>
                              </p:par>
                            </p:childTnLst>
                          </p:cTn>
                        </p:par>
                        <p:par>
                          <p:cTn id="55" fill="hold">
                            <p:stCondLst>
                              <p:cond delay="3000"/>
                            </p:stCondLst>
                            <p:childTnLst>
                              <p:par>
                                <p:cTn id="56" presetID="2" presetClass="entr" presetSubtype="4" fill="hold" grpId="0" nodeType="afterEffect">
                                  <p:stCondLst>
                                    <p:cond delay="0"/>
                                  </p:stCondLst>
                                  <p:childTnLst>
                                    <p:set>
                                      <p:cBhvr>
                                        <p:cTn id="57" dur="1" fill="hold">
                                          <p:stCondLst>
                                            <p:cond delay="0"/>
                                          </p:stCondLst>
                                        </p:cTn>
                                        <p:tgtEl>
                                          <p:spTgt spid="59"/>
                                        </p:tgtEl>
                                        <p:attrNameLst>
                                          <p:attrName>style.visibility</p:attrName>
                                        </p:attrNameLst>
                                      </p:cBhvr>
                                      <p:to>
                                        <p:strVal val="visible"/>
                                      </p:to>
                                    </p:set>
                                    <p:anim calcmode="lin" valueType="num">
                                      <p:cBhvr additive="base">
                                        <p:cTn id="58" dur="500" fill="hold"/>
                                        <p:tgtEl>
                                          <p:spTgt spid="59"/>
                                        </p:tgtEl>
                                        <p:attrNameLst>
                                          <p:attrName>ppt_x</p:attrName>
                                        </p:attrNameLst>
                                      </p:cBhvr>
                                      <p:tavLst>
                                        <p:tav tm="0">
                                          <p:val>
                                            <p:strVal val="#ppt_x"/>
                                          </p:val>
                                        </p:tav>
                                        <p:tav tm="100000">
                                          <p:val>
                                            <p:strVal val="#ppt_x"/>
                                          </p:val>
                                        </p:tav>
                                      </p:tavLst>
                                    </p:anim>
                                    <p:anim calcmode="lin" valueType="num">
                                      <p:cBhvr additive="base">
                                        <p:cTn id="59" dur="500" fill="hold"/>
                                        <p:tgtEl>
                                          <p:spTgt spid="59"/>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additive="base">
                                        <p:cTn id="62" dur="500" fill="hold"/>
                                        <p:tgtEl>
                                          <p:spTgt spid="37"/>
                                        </p:tgtEl>
                                        <p:attrNameLst>
                                          <p:attrName>ppt_x</p:attrName>
                                        </p:attrNameLst>
                                      </p:cBhvr>
                                      <p:tavLst>
                                        <p:tav tm="0">
                                          <p:val>
                                            <p:strVal val="#ppt_x"/>
                                          </p:val>
                                        </p:tav>
                                        <p:tav tm="100000">
                                          <p:val>
                                            <p:strVal val="#ppt_x"/>
                                          </p:val>
                                        </p:tav>
                                      </p:tavLst>
                                    </p:anim>
                                    <p:anim calcmode="lin" valueType="num">
                                      <p:cBhvr additive="base">
                                        <p:cTn id="63" dur="500" fill="hold"/>
                                        <p:tgtEl>
                                          <p:spTgt spid="37"/>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additive="base">
                                        <p:cTn id="66" dur="500" fill="hold"/>
                                        <p:tgtEl>
                                          <p:spTgt spid="52"/>
                                        </p:tgtEl>
                                        <p:attrNameLst>
                                          <p:attrName>ppt_x</p:attrName>
                                        </p:attrNameLst>
                                      </p:cBhvr>
                                      <p:tavLst>
                                        <p:tav tm="0">
                                          <p:val>
                                            <p:strVal val="#ppt_x"/>
                                          </p:val>
                                        </p:tav>
                                        <p:tav tm="100000">
                                          <p:val>
                                            <p:strVal val="#ppt_x"/>
                                          </p:val>
                                        </p:tav>
                                      </p:tavLst>
                                    </p:anim>
                                    <p:anim calcmode="lin" valueType="num">
                                      <p:cBhvr additive="base">
                                        <p:cTn id="67" dur="500" fill="hold"/>
                                        <p:tgtEl>
                                          <p:spTgt spid="52"/>
                                        </p:tgtEl>
                                        <p:attrNameLst>
                                          <p:attrName>ppt_y</p:attrName>
                                        </p:attrNameLst>
                                      </p:cBhvr>
                                      <p:tavLst>
                                        <p:tav tm="0">
                                          <p:val>
                                            <p:strVal val="1+#ppt_h/2"/>
                                          </p:val>
                                        </p:tav>
                                        <p:tav tm="100000">
                                          <p:val>
                                            <p:strVal val="#ppt_y"/>
                                          </p:val>
                                        </p:tav>
                                      </p:tavLst>
                                    </p:anim>
                                  </p:childTnLst>
                                </p:cTn>
                              </p:par>
                            </p:childTnLst>
                          </p:cTn>
                        </p:par>
                        <p:par>
                          <p:cTn id="68" fill="hold">
                            <p:stCondLst>
                              <p:cond delay="3500"/>
                            </p:stCondLst>
                            <p:childTnLst>
                              <p:par>
                                <p:cTn id="69" presetID="53" presetClass="entr" presetSubtype="16" fill="hold" grpId="0" nodeType="after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p:cTn id="71" dur="500" fill="hold"/>
                                        <p:tgtEl>
                                          <p:spTgt spid="9"/>
                                        </p:tgtEl>
                                        <p:attrNameLst>
                                          <p:attrName>ppt_w</p:attrName>
                                        </p:attrNameLst>
                                      </p:cBhvr>
                                      <p:tavLst>
                                        <p:tav tm="0">
                                          <p:val>
                                            <p:fltVal val="0"/>
                                          </p:val>
                                        </p:tav>
                                        <p:tav tm="100000">
                                          <p:val>
                                            <p:strVal val="#ppt_w"/>
                                          </p:val>
                                        </p:tav>
                                      </p:tavLst>
                                    </p:anim>
                                    <p:anim calcmode="lin" valueType="num">
                                      <p:cBhvr>
                                        <p:cTn id="72" dur="500" fill="hold"/>
                                        <p:tgtEl>
                                          <p:spTgt spid="9"/>
                                        </p:tgtEl>
                                        <p:attrNameLst>
                                          <p:attrName>ppt_h</p:attrName>
                                        </p:attrNameLst>
                                      </p:cBhvr>
                                      <p:tavLst>
                                        <p:tav tm="0">
                                          <p:val>
                                            <p:fltVal val="0"/>
                                          </p:val>
                                        </p:tav>
                                        <p:tav tm="100000">
                                          <p:val>
                                            <p:strVal val="#ppt_h"/>
                                          </p:val>
                                        </p:tav>
                                      </p:tavLst>
                                    </p:anim>
                                    <p:animEffect transition="in" filter="fade">
                                      <p:cBhvr>
                                        <p:cTn id="73" dur="500"/>
                                        <p:tgtEl>
                                          <p:spTgt spid="9"/>
                                        </p:tgtEl>
                                      </p:cBhvr>
                                    </p:animEffect>
                                  </p:childTnLst>
                                </p:cTn>
                              </p:par>
                            </p:childTnLst>
                          </p:cTn>
                        </p:par>
                        <p:par>
                          <p:cTn id="74" fill="hold">
                            <p:stCondLst>
                              <p:cond delay="4000"/>
                            </p:stCondLst>
                            <p:childTnLst>
                              <p:par>
                                <p:cTn id="75" presetID="53" presetClass="entr" presetSubtype="16" fill="hold" grpId="0" nodeType="after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p:cTn id="77" dur="500" fill="hold"/>
                                        <p:tgtEl>
                                          <p:spTgt spid="11"/>
                                        </p:tgtEl>
                                        <p:attrNameLst>
                                          <p:attrName>ppt_w</p:attrName>
                                        </p:attrNameLst>
                                      </p:cBhvr>
                                      <p:tavLst>
                                        <p:tav tm="0">
                                          <p:val>
                                            <p:fltVal val="0"/>
                                          </p:val>
                                        </p:tav>
                                        <p:tav tm="100000">
                                          <p:val>
                                            <p:strVal val="#ppt_w"/>
                                          </p:val>
                                        </p:tav>
                                      </p:tavLst>
                                    </p:anim>
                                    <p:anim calcmode="lin" valueType="num">
                                      <p:cBhvr>
                                        <p:cTn id="78" dur="500" fill="hold"/>
                                        <p:tgtEl>
                                          <p:spTgt spid="11"/>
                                        </p:tgtEl>
                                        <p:attrNameLst>
                                          <p:attrName>ppt_h</p:attrName>
                                        </p:attrNameLst>
                                      </p:cBhvr>
                                      <p:tavLst>
                                        <p:tav tm="0">
                                          <p:val>
                                            <p:fltVal val="0"/>
                                          </p:val>
                                        </p:tav>
                                        <p:tav tm="100000">
                                          <p:val>
                                            <p:strVal val="#ppt_h"/>
                                          </p:val>
                                        </p:tav>
                                      </p:tavLst>
                                    </p:anim>
                                    <p:animEffect transition="in" filter="fade">
                                      <p:cBhvr>
                                        <p:cTn id="7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34" grpId="0"/>
      <p:bldP spid="35" grpId="0"/>
      <p:bldP spid="36" grpId="0"/>
      <p:bldP spid="37" grpId="0"/>
      <p:bldP spid="38" grpId="0"/>
      <p:bldP spid="56" grpId="0"/>
      <p:bldP spid="57" grpId="0"/>
      <p:bldP spid="58" grpId="0"/>
      <p:bldP spid="5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8" name="矩形 447"/>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 name="文本框 3"/>
          <p:cNvSpPr txBox="1"/>
          <p:nvPr/>
        </p:nvSpPr>
        <p:spPr>
          <a:xfrm>
            <a:off x="6601485" y="2074783"/>
            <a:ext cx="3150606" cy="1354217"/>
          </a:xfrm>
          <a:prstGeom prst="rect">
            <a:avLst/>
          </a:prstGeom>
          <a:noFill/>
        </p:spPr>
        <p:txBody>
          <a:bodyPr wrap="square" rtlCol="0">
            <a:spAutoFit/>
          </a:bodyPr>
          <a:lstStyle/>
          <a:p>
            <a:pPr algn="ctr"/>
            <a:r>
              <a:rPr lang="en-US" altLang="zh-CN" sz="54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p>
          <a:p>
            <a:pPr algn="ctr"/>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选题背景及意义</a:t>
            </a:r>
            <a:endParaRPr lang="en-US" altLang="zh-CN"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 name="矩形 4"/>
          <p:cNvSpPr/>
          <p:nvPr/>
        </p:nvSpPr>
        <p:spPr>
          <a:xfrm>
            <a:off x="6184212" y="3385020"/>
            <a:ext cx="4270218" cy="1071447"/>
          </a:xfrm>
          <a:prstGeom prst="rect">
            <a:avLst/>
          </a:prstGeom>
        </p:spPr>
        <p:txBody>
          <a:bodyPr wrap="square">
            <a:spAutoFit/>
          </a:bodyPr>
          <a:lstStyle/>
          <a:p>
            <a:pPr algn="ctr" defTabSz="1216660">
              <a:lnSpc>
                <a:spcPct val="120000"/>
              </a:lnSpc>
              <a:spcBef>
                <a:spcPct val="20000"/>
              </a:spcBef>
            </a:pP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单击</a:t>
            </a: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此处</a:t>
            </a: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编辑您要的内容，本模版所有图形线条及其相应素材均可自由编辑、改色、替换。</a:t>
            </a:r>
            <a:endParaRPr lang="en-US" altLang="zh-CN"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endParaRPr>
          </a:p>
        </p:txBody>
      </p:sp>
      <p:sp>
        <p:nvSpPr>
          <p:cNvPr id="62" name="椭圆 61"/>
          <p:cNvSpPr/>
          <p:nvPr/>
        </p:nvSpPr>
        <p:spPr>
          <a:xfrm rot="15026415">
            <a:off x="11322260" y="214810"/>
            <a:ext cx="665958" cy="66595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10" name="组合 9"/>
          <p:cNvGrpSpPr/>
          <p:nvPr/>
        </p:nvGrpSpPr>
        <p:grpSpPr>
          <a:xfrm>
            <a:off x="864265" y="2193733"/>
            <a:ext cx="4817749" cy="3878834"/>
            <a:chOff x="864265" y="2193733"/>
            <a:chExt cx="4817749" cy="3878834"/>
          </a:xfrm>
        </p:grpSpPr>
        <p:grpSp>
          <p:nvGrpSpPr>
            <p:cNvPr id="6" name="组合 5"/>
            <p:cNvGrpSpPr/>
            <p:nvPr/>
          </p:nvGrpSpPr>
          <p:grpSpPr>
            <a:xfrm>
              <a:off x="864265" y="2193733"/>
              <a:ext cx="4817749" cy="3878834"/>
              <a:chOff x="864265" y="2193733"/>
              <a:chExt cx="4817749" cy="3878834"/>
            </a:xfrm>
          </p:grpSpPr>
          <p:grpSp>
            <p:nvGrpSpPr>
              <p:cNvPr id="64"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864265" y="2751891"/>
                <a:ext cx="4817749" cy="3320676"/>
                <a:chOff x="713" y="8"/>
                <a:chExt cx="6256" cy="4312"/>
              </a:xfrm>
            </p:grpSpPr>
            <p:grpSp>
              <p:nvGrpSpPr>
                <p:cNvPr id="65" name="íṩļíḍê"/>
                <p:cNvGrpSpPr/>
                <p:nvPr/>
              </p:nvGrpSpPr>
              <p:grpSpPr bwMode="auto">
                <a:xfrm>
                  <a:off x="1828" y="8"/>
                  <a:ext cx="3759" cy="4312"/>
                  <a:chOff x="1828" y="8"/>
                  <a:chExt cx="3759" cy="4312"/>
                </a:xfrm>
              </p:grpSpPr>
              <p:sp>
                <p:nvSpPr>
                  <p:cNvPr id="242"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4"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5"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8"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9"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2"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3"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4"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6"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7"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9"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0"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1"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2"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4"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6"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7"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9"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5"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6"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7"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8"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9"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0"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1"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5"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6"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7"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8"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0"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1"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2"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3"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4"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1"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3"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4"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6"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7"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8"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9"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0"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1"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2"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3"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4"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5"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6"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7"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8"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9"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1"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3"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4"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5"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6"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7"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8"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9"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2"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4"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5"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6"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7"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8"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9"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0"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1"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2"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4"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5"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6"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7"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8"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9"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0"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1"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4"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6"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7"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8"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9"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0"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1"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3"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5"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66"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7"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8"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0"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2"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73"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5"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7"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8"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0"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1"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2"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3"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84"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85"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6"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8"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0"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1"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2"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3"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4"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6"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3"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4"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6"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7"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8"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9"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0"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1"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2"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3"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4"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5"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6"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7"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8"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9"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0"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1"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2"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3"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4"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5"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6"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7"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8"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9"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30"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1"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2"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3"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4"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5"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6"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7"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8"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9"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0"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1"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66"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7"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8"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9"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0"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1"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2"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3"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4"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5"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7"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1"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2"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3"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84"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85"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8"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0"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1"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2"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6"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7"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8"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9"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0"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1"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3"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4"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5"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6"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7"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8"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9"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1"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2"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3"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4"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6"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9"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0"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1"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2"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3"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4"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5"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6"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7"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8"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9"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0"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1"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2"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3"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4"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35"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6"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7"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8"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9"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0"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1"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2"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3"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4"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5"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6"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7"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8"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0"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1"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2"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3"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4"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7"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8"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9"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0"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1"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2"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5"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6"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7"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8"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9"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0"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3"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4"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5"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6"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8"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9"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0"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1"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2"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3"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5"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6"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7"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9"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0"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1"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3"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4"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5"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6"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7"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8"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0"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1"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2"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3"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4"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5"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6"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7"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8"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11"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2"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3"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4"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5"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6"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7"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8"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9"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0"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1"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2"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3"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4"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5"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6"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0"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1"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2"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3"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4"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5"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6"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7"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8"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9"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0"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1"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42" name="加号 441"/>
              <p:cNvSpPr/>
              <p:nvPr/>
            </p:nvSpPr>
            <p:spPr>
              <a:xfrm>
                <a:off x="2119705" y="2193733"/>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3" name="减号 442"/>
              <p:cNvSpPr/>
              <p:nvPr/>
            </p:nvSpPr>
            <p:spPr>
              <a:xfrm rot="5400000">
                <a:off x="4711754" y="4233597"/>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4" name="减号 443"/>
              <p:cNvSpPr/>
              <p:nvPr/>
            </p:nvSpPr>
            <p:spPr>
              <a:xfrm>
                <a:off x="2365170" y="3660993"/>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5" name="星形: 五角 444"/>
              <p:cNvSpPr/>
              <p:nvPr/>
            </p:nvSpPr>
            <p:spPr>
              <a:xfrm>
                <a:off x="4455972" y="3080779"/>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6" name="加号 445"/>
              <p:cNvSpPr/>
              <p:nvPr/>
            </p:nvSpPr>
            <p:spPr>
              <a:xfrm>
                <a:off x="1417967" y="4240292"/>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447" name="文本框 446"/>
            <p:cNvSpPr txBox="1"/>
            <p:nvPr/>
          </p:nvSpPr>
          <p:spPr>
            <a:xfrm>
              <a:off x="3744911" y="3822681"/>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grpSp>
        <p:nvGrpSpPr>
          <p:cNvPr id="449" name="组合 448"/>
          <p:cNvGrpSpPr/>
          <p:nvPr/>
        </p:nvGrpSpPr>
        <p:grpSpPr>
          <a:xfrm>
            <a:off x="11891100" y="5403402"/>
            <a:ext cx="203241" cy="906808"/>
            <a:chOff x="11720292" y="5872853"/>
            <a:chExt cx="203241" cy="906808"/>
          </a:xfrm>
        </p:grpSpPr>
        <p:sp>
          <p:nvSpPr>
            <p:cNvPr id="450" name="椭圆 44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1" name="椭圆 45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2" name="椭圆 45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63" name="椭圆 62"/>
          <p:cNvSpPr/>
          <p:nvPr/>
        </p:nvSpPr>
        <p:spPr>
          <a:xfrm rot="19451940">
            <a:off x="715222" y="3035176"/>
            <a:ext cx="687809" cy="687809"/>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3" name="椭圆 452"/>
          <p:cNvSpPr/>
          <p:nvPr/>
        </p:nvSpPr>
        <p:spPr>
          <a:xfrm rot="19451940">
            <a:off x="2475860" y="1721743"/>
            <a:ext cx="191747" cy="191747"/>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ppt_w</p:attrName>
                                        </p:attrNameLst>
                                      </p:cBhvr>
                                      <p:tavLst>
                                        <p:tav tm="0" fmla="#ppt_w*sin(2.5*pi*$)">
                                          <p:val>
                                            <p:fltVal val="0"/>
                                          </p:val>
                                        </p:tav>
                                        <p:tav tm="100000">
                                          <p:val>
                                            <p:fltVal val="1"/>
                                          </p:val>
                                        </p:tav>
                                      </p:tavLst>
                                    </p:anim>
                                    <p:anim calcmode="lin" valueType="num">
                                      <p:cBhvr>
                                        <p:cTn id="9" dur="1000" fill="hold"/>
                                        <p:tgtEl>
                                          <p:spTgt spid="4"/>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p:cTn id="25" dur="500" fill="hold"/>
                                        <p:tgtEl>
                                          <p:spTgt spid="63"/>
                                        </p:tgtEl>
                                        <p:attrNameLst>
                                          <p:attrName>ppt_w</p:attrName>
                                        </p:attrNameLst>
                                      </p:cBhvr>
                                      <p:tavLst>
                                        <p:tav tm="0">
                                          <p:val>
                                            <p:fltVal val="0"/>
                                          </p:val>
                                        </p:tav>
                                        <p:tav tm="100000">
                                          <p:val>
                                            <p:strVal val="#ppt_w"/>
                                          </p:val>
                                        </p:tav>
                                      </p:tavLst>
                                    </p:anim>
                                    <p:anim calcmode="lin" valueType="num">
                                      <p:cBhvr>
                                        <p:cTn id="26" dur="500" fill="hold"/>
                                        <p:tgtEl>
                                          <p:spTgt spid="63"/>
                                        </p:tgtEl>
                                        <p:attrNameLst>
                                          <p:attrName>ppt_h</p:attrName>
                                        </p:attrNameLst>
                                      </p:cBhvr>
                                      <p:tavLst>
                                        <p:tav tm="0">
                                          <p:val>
                                            <p:fltVal val="0"/>
                                          </p:val>
                                        </p:tav>
                                        <p:tav tm="100000">
                                          <p:val>
                                            <p:strVal val="#ppt_h"/>
                                          </p:val>
                                        </p:tav>
                                      </p:tavLst>
                                    </p:anim>
                                    <p:animEffect transition="in" filter="fade">
                                      <p:cBhvr>
                                        <p:cTn id="27" dur="500"/>
                                        <p:tgtEl>
                                          <p:spTgt spid="63"/>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453"/>
                                        </p:tgtEl>
                                        <p:attrNameLst>
                                          <p:attrName>style.visibility</p:attrName>
                                        </p:attrNameLst>
                                      </p:cBhvr>
                                      <p:to>
                                        <p:strVal val="visible"/>
                                      </p:to>
                                    </p:set>
                                    <p:anim calcmode="lin" valueType="num">
                                      <p:cBhvr>
                                        <p:cTn id="31" dur="500" fill="hold"/>
                                        <p:tgtEl>
                                          <p:spTgt spid="453"/>
                                        </p:tgtEl>
                                        <p:attrNameLst>
                                          <p:attrName>ppt_w</p:attrName>
                                        </p:attrNameLst>
                                      </p:cBhvr>
                                      <p:tavLst>
                                        <p:tav tm="0">
                                          <p:val>
                                            <p:fltVal val="0"/>
                                          </p:val>
                                        </p:tav>
                                        <p:tav tm="100000">
                                          <p:val>
                                            <p:strVal val="#ppt_w"/>
                                          </p:val>
                                        </p:tav>
                                      </p:tavLst>
                                    </p:anim>
                                    <p:anim calcmode="lin" valueType="num">
                                      <p:cBhvr>
                                        <p:cTn id="32" dur="500" fill="hold"/>
                                        <p:tgtEl>
                                          <p:spTgt spid="453"/>
                                        </p:tgtEl>
                                        <p:attrNameLst>
                                          <p:attrName>ppt_h</p:attrName>
                                        </p:attrNameLst>
                                      </p:cBhvr>
                                      <p:tavLst>
                                        <p:tav tm="0">
                                          <p:val>
                                            <p:fltVal val="0"/>
                                          </p:val>
                                        </p:tav>
                                        <p:tav tm="100000">
                                          <p:val>
                                            <p:strVal val="#ppt_h"/>
                                          </p:val>
                                        </p:tav>
                                      </p:tavLst>
                                    </p:anim>
                                    <p:animEffect transition="in" filter="fade">
                                      <p:cBhvr>
                                        <p:cTn id="33" dur="500"/>
                                        <p:tgtEl>
                                          <p:spTgt spid="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3" grpId="0" animBg="1"/>
      <p:bldP spid="45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选题背景与意义</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aphicFrame>
        <p:nvGraphicFramePr>
          <p:cNvPr id="20" name="图表 1"/>
          <p:cNvGraphicFramePr/>
          <p:nvPr/>
        </p:nvGraphicFramePr>
        <p:xfrm>
          <a:off x="691581" y="2175527"/>
          <a:ext cx="5379020" cy="3799069"/>
        </p:xfrm>
        <a:graphic>
          <a:graphicData uri="http://schemas.openxmlformats.org/drawingml/2006/chart">
            <c:chart xmlns:c="http://schemas.openxmlformats.org/drawingml/2006/chart" xmlns:r="http://schemas.openxmlformats.org/officeDocument/2006/relationships" r:id="rId2"/>
          </a:graphicData>
        </a:graphic>
      </p:graphicFrame>
      <p:grpSp>
        <p:nvGrpSpPr>
          <p:cNvPr id="21" name="Group 103"/>
          <p:cNvGrpSpPr/>
          <p:nvPr/>
        </p:nvGrpSpPr>
        <p:grpSpPr>
          <a:xfrm>
            <a:off x="7004569" y="1427830"/>
            <a:ext cx="4577833" cy="764027"/>
            <a:chOff x="138498" y="3025260"/>
            <a:chExt cx="3433375" cy="573019"/>
          </a:xfrm>
        </p:grpSpPr>
        <p:sp>
          <p:nvSpPr>
            <p:cNvPr id="22" name="椭圆 10"/>
            <p:cNvSpPr/>
            <p:nvPr/>
          </p:nvSpPr>
          <p:spPr>
            <a:xfrm>
              <a:off x="138498" y="3248582"/>
              <a:ext cx="349697" cy="349697"/>
            </a:xfrm>
            <a:prstGeom prst="ellipse">
              <a:avLst/>
            </a:prstGeom>
            <a:solidFill>
              <a:srgbClr val="FAAF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思源宋体 CN" panose="02020400000000000000" pitchFamily="18" charset="-122"/>
                  <a:ea typeface="思源宋体 CN" panose="02020400000000000000" pitchFamily="18" charset="-122"/>
                </a:rPr>
                <a:t>1</a:t>
              </a:r>
              <a:endParaRPr lang="zh-CN" altLang="en-US" sz="2135" b="1" dirty="0">
                <a:solidFill>
                  <a:schemeClr val="bg1"/>
                </a:solidFill>
                <a:latin typeface="思源宋体 CN" panose="02020400000000000000" pitchFamily="18" charset="-122"/>
                <a:ea typeface="思源宋体 CN" panose="02020400000000000000" pitchFamily="18" charset="-122"/>
              </a:endParaRPr>
            </a:p>
          </p:txBody>
        </p:sp>
        <p:sp>
          <p:nvSpPr>
            <p:cNvPr id="23" name="文本框 11"/>
            <p:cNvSpPr txBox="1"/>
            <p:nvPr/>
          </p:nvSpPr>
          <p:spPr>
            <a:xfrm>
              <a:off x="477437" y="3025260"/>
              <a:ext cx="980526" cy="253915"/>
            </a:xfrm>
            <a:prstGeom prst="rect">
              <a:avLst/>
            </a:prstGeom>
            <a:noFill/>
          </p:spPr>
          <p:txBody>
            <a:bodyPr wrap="square" rtlCol="0">
              <a:spAutoFit/>
            </a:bodyPr>
            <a:lstStyle/>
            <a:p>
              <a:pPr>
                <a:defRPr/>
              </a:pPr>
              <a:r>
                <a:rPr lang="zh-CN" altLang="en-US" sz="1600" b="1" kern="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背景与意义</a:t>
              </a:r>
            </a:p>
          </p:txBody>
        </p:sp>
        <p:sp>
          <p:nvSpPr>
            <p:cNvPr id="24" name="矩形 9"/>
            <p:cNvSpPr/>
            <p:nvPr/>
          </p:nvSpPr>
          <p:spPr>
            <a:xfrm>
              <a:off x="484796" y="3271159"/>
              <a:ext cx="3087077" cy="257570"/>
            </a:xfrm>
            <a:prstGeom prst="rect">
              <a:avLst/>
            </a:prstGeom>
          </p:spPr>
          <p:txBody>
            <a:bodyPr wrap="square">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25" name="Group 107"/>
          <p:cNvGrpSpPr/>
          <p:nvPr/>
        </p:nvGrpSpPr>
        <p:grpSpPr>
          <a:xfrm>
            <a:off x="7017269" y="2576483"/>
            <a:ext cx="4717535" cy="820245"/>
            <a:chOff x="138498" y="3002145"/>
            <a:chExt cx="3538151" cy="615184"/>
          </a:xfrm>
        </p:grpSpPr>
        <p:sp>
          <p:nvSpPr>
            <p:cNvPr id="26" name="椭圆 10"/>
            <p:cNvSpPr/>
            <p:nvPr/>
          </p:nvSpPr>
          <p:spPr>
            <a:xfrm>
              <a:off x="138498" y="3267632"/>
              <a:ext cx="349697" cy="349697"/>
            </a:xfrm>
            <a:prstGeom prst="ellipse">
              <a:avLst/>
            </a:prstGeom>
            <a:solidFill>
              <a:srgbClr val="C04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思源宋体 CN" panose="02020400000000000000" pitchFamily="18" charset="-122"/>
                  <a:ea typeface="思源宋体 CN" panose="02020400000000000000" pitchFamily="18" charset="-122"/>
                </a:rPr>
                <a:t>2</a:t>
              </a:r>
              <a:endParaRPr lang="zh-CN" altLang="en-US" sz="2135" b="1" dirty="0">
                <a:solidFill>
                  <a:schemeClr val="bg1"/>
                </a:solidFill>
                <a:latin typeface="思源宋体 CN" panose="02020400000000000000" pitchFamily="18" charset="-122"/>
                <a:ea typeface="思源宋体 CN" panose="02020400000000000000" pitchFamily="18" charset="-122"/>
              </a:endParaRPr>
            </a:p>
          </p:txBody>
        </p:sp>
        <p:sp>
          <p:nvSpPr>
            <p:cNvPr id="27" name="文本框 11"/>
            <p:cNvSpPr txBox="1"/>
            <p:nvPr/>
          </p:nvSpPr>
          <p:spPr>
            <a:xfrm>
              <a:off x="477437" y="3002145"/>
              <a:ext cx="895918" cy="253916"/>
            </a:xfrm>
            <a:prstGeom prst="rect">
              <a:avLst/>
            </a:prstGeom>
            <a:noFill/>
          </p:spPr>
          <p:txBody>
            <a:bodyPr wrap="none" rtlCol="0">
              <a:spAutoFit/>
            </a:bodyPr>
            <a:lstStyle/>
            <a:p>
              <a:pPr>
                <a:defRPr/>
              </a:pPr>
              <a:r>
                <a:rPr lang="zh-CN" altLang="en-US" sz="1600" b="1" kern="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背景与意义</a:t>
              </a:r>
            </a:p>
          </p:txBody>
        </p:sp>
        <p:sp>
          <p:nvSpPr>
            <p:cNvPr id="28" name="矩形 9"/>
            <p:cNvSpPr/>
            <p:nvPr/>
          </p:nvSpPr>
          <p:spPr>
            <a:xfrm>
              <a:off x="484796" y="3271159"/>
              <a:ext cx="3191853" cy="257570"/>
            </a:xfrm>
            <a:prstGeom prst="rect">
              <a:avLst/>
            </a:prstGeom>
          </p:spPr>
          <p:txBody>
            <a:bodyPr wrap="square">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33" name="Group 111"/>
          <p:cNvGrpSpPr/>
          <p:nvPr/>
        </p:nvGrpSpPr>
        <p:grpSpPr>
          <a:xfrm>
            <a:off x="7029969" y="3755160"/>
            <a:ext cx="4552433" cy="820246"/>
            <a:chOff x="138498" y="3002145"/>
            <a:chExt cx="3414325" cy="615184"/>
          </a:xfrm>
        </p:grpSpPr>
        <p:sp>
          <p:nvSpPr>
            <p:cNvPr id="34" name="椭圆 10"/>
            <p:cNvSpPr/>
            <p:nvPr/>
          </p:nvSpPr>
          <p:spPr>
            <a:xfrm>
              <a:off x="138498" y="3267632"/>
              <a:ext cx="349697" cy="349697"/>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思源宋体 CN" panose="02020400000000000000" pitchFamily="18" charset="-122"/>
                  <a:ea typeface="思源宋体 CN" panose="02020400000000000000" pitchFamily="18" charset="-122"/>
                </a:rPr>
                <a:t>3</a:t>
              </a:r>
              <a:endParaRPr lang="zh-CN" altLang="en-US" sz="2135" b="1" dirty="0">
                <a:solidFill>
                  <a:schemeClr val="bg1"/>
                </a:solidFill>
                <a:latin typeface="思源宋体 CN" panose="02020400000000000000" pitchFamily="18" charset="-122"/>
                <a:ea typeface="思源宋体 CN" panose="02020400000000000000" pitchFamily="18" charset="-122"/>
              </a:endParaRPr>
            </a:p>
          </p:txBody>
        </p:sp>
        <p:sp>
          <p:nvSpPr>
            <p:cNvPr id="35" name="文本框 11"/>
            <p:cNvSpPr txBox="1"/>
            <p:nvPr/>
          </p:nvSpPr>
          <p:spPr>
            <a:xfrm>
              <a:off x="477437" y="3002145"/>
              <a:ext cx="895919" cy="253915"/>
            </a:xfrm>
            <a:prstGeom prst="rect">
              <a:avLst/>
            </a:prstGeom>
            <a:noFill/>
          </p:spPr>
          <p:txBody>
            <a:bodyPr wrap="none" rtlCol="0">
              <a:spAutoFit/>
            </a:bodyPr>
            <a:lstStyle/>
            <a:p>
              <a:pPr>
                <a:defRPr/>
              </a:pPr>
              <a:r>
                <a:rPr lang="zh-CN" altLang="en-US" sz="1600" b="1" kern="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背景与意义</a:t>
              </a:r>
            </a:p>
          </p:txBody>
        </p:sp>
        <p:sp>
          <p:nvSpPr>
            <p:cNvPr id="36" name="矩形 9"/>
            <p:cNvSpPr/>
            <p:nvPr/>
          </p:nvSpPr>
          <p:spPr>
            <a:xfrm>
              <a:off x="484797" y="3271159"/>
              <a:ext cx="3068026" cy="257570"/>
            </a:xfrm>
            <a:prstGeom prst="rect">
              <a:avLst/>
            </a:prstGeom>
          </p:spPr>
          <p:txBody>
            <a:bodyPr wrap="square">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37" name="Group 115"/>
          <p:cNvGrpSpPr/>
          <p:nvPr/>
        </p:nvGrpSpPr>
        <p:grpSpPr>
          <a:xfrm>
            <a:off x="7029969" y="4938686"/>
            <a:ext cx="4552433" cy="820246"/>
            <a:chOff x="138498" y="3002145"/>
            <a:chExt cx="3414325" cy="615184"/>
          </a:xfrm>
        </p:grpSpPr>
        <p:sp>
          <p:nvSpPr>
            <p:cNvPr id="38" name="椭圆 10"/>
            <p:cNvSpPr/>
            <p:nvPr/>
          </p:nvSpPr>
          <p:spPr>
            <a:xfrm>
              <a:off x="138498" y="3267632"/>
              <a:ext cx="349697" cy="349697"/>
            </a:xfrm>
            <a:prstGeom prst="ellipse">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思源宋体 CN" panose="02020400000000000000" pitchFamily="18" charset="-122"/>
                  <a:ea typeface="思源宋体 CN" panose="02020400000000000000" pitchFamily="18" charset="-122"/>
                </a:rPr>
                <a:t>4</a:t>
              </a:r>
              <a:endParaRPr lang="zh-CN" altLang="en-US" sz="2135" b="1" dirty="0">
                <a:solidFill>
                  <a:schemeClr val="bg1"/>
                </a:solidFill>
                <a:latin typeface="思源宋体 CN" panose="02020400000000000000" pitchFamily="18" charset="-122"/>
                <a:ea typeface="思源宋体 CN" panose="02020400000000000000" pitchFamily="18" charset="-122"/>
              </a:endParaRPr>
            </a:p>
          </p:txBody>
        </p:sp>
        <p:sp>
          <p:nvSpPr>
            <p:cNvPr id="39" name="文本框 11"/>
            <p:cNvSpPr txBox="1"/>
            <p:nvPr/>
          </p:nvSpPr>
          <p:spPr>
            <a:xfrm>
              <a:off x="477437" y="3002145"/>
              <a:ext cx="895919" cy="253915"/>
            </a:xfrm>
            <a:prstGeom prst="rect">
              <a:avLst/>
            </a:prstGeom>
            <a:noFill/>
          </p:spPr>
          <p:txBody>
            <a:bodyPr wrap="none" rtlCol="0">
              <a:spAutoFit/>
            </a:bodyPr>
            <a:lstStyle/>
            <a:p>
              <a:pPr>
                <a:defRPr/>
              </a:pPr>
              <a:r>
                <a:rPr lang="zh-CN" altLang="en-US" sz="1600" b="1" kern="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背景与意义</a:t>
              </a:r>
            </a:p>
          </p:txBody>
        </p:sp>
        <p:sp>
          <p:nvSpPr>
            <p:cNvPr id="40" name="矩形 9"/>
            <p:cNvSpPr/>
            <p:nvPr/>
          </p:nvSpPr>
          <p:spPr>
            <a:xfrm>
              <a:off x="484797" y="3271159"/>
              <a:ext cx="3068026" cy="257570"/>
            </a:xfrm>
            <a:prstGeom prst="rect">
              <a:avLst/>
            </a:prstGeom>
          </p:spPr>
          <p:txBody>
            <a:bodyPr wrap="square">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416" name="组合 415"/>
          <p:cNvGrpSpPr/>
          <p:nvPr/>
        </p:nvGrpSpPr>
        <p:grpSpPr>
          <a:xfrm>
            <a:off x="11891100" y="5403402"/>
            <a:ext cx="203241" cy="906808"/>
            <a:chOff x="11720292" y="5872853"/>
            <a:chExt cx="203241" cy="906808"/>
          </a:xfrm>
        </p:grpSpPr>
        <p:sp>
          <p:nvSpPr>
            <p:cNvPr id="417" name="椭圆 416"/>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18" name="椭圆 417"/>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19" name="椭圆 418"/>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slide(fromTop)">
                                      <p:cBhvr>
                                        <p:cTn id="11" dur="500"/>
                                        <p:tgtEl>
                                          <p:spTgt spid="21"/>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slide(fromTop)">
                                      <p:cBhvr>
                                        <p:cTn id="15" dur="500"/>
                                        <p:tgtEl>
                                          <p:spTgt spid="25"/>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slide(fromTop)">
                                      <p:cBhvr>
                                        <p:cTn id="19" dur="500"/>
                                        <p:tgtEl>
                                          <p:spTgt spid="33"/>
                                        </p:tgtEl>
                                      </p:cBhvr>
                                    </p:animEffect>
                                  </p:childTnLst>
                                </p:cTn>
                              </p:par>
                            </p:childTnLst>
                          </p:cTn>
                        </p:par>
                        <p:par>
                          <p:cTn id="20" fill="hold">
                            <p:stCondLst>
                              <p:cond delay="2000"/>
                            </p:stCondLst>
                            <p:childTnLst>
                              <p:par>
                                <p:cTn id="21" presetID="12" presetClass="entr" presetSubtype="1"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slide(fromTop)">
                                      <p:cBhvr>
                                        <p:cTn id="2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选题背景与意义</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5" name="组合 4"/>
          <p:cNvGrpSpPr/>
          <p:nvPr/>
        </p:nvGrpSpPr>
        <p:grpSpPr>
          <a:xfrm>
            <a:off x="3865563" y="1399728"/>
            <a:ext cx="4460875" cy="4264025"/>
            <a:chOff x="3865563" y="1399728"/>
            <a:chExt cx="4460875" cy="4264025"/>
          </a:xfrm>
        </p:grpSpPr>
        <p:sp>
          <p:nvSpPr>
            <p:cNvPr id="20" name="任意多边形 2"/>
            <p:cNvSpPr/>
            <p:nvPr/>
          </p:nvSpPr>
          <p:spPr>
            <a:xfrm>
              <a:off x="3865563" y="2730053"/>
              <a:ext cx="1412875" cy="1603375"/>
            </a:xfrm>
            <a:custGeom>
              <a:avLst/>
              <a:gdLst>
                <a:gd name="connsiteX0" fmla="*/ 0 w 1032977"/>
                <a:gd name="connsiteY0" fmla="*/ 449345 h 898690"/>
                <a:gd name="connsiteX1" fmla="*/ 224673 w 1032977"/>
                <a:gd name="connsiteY1" fmla="*/ 0 h 898690"/>
                <a:gd name="connsiteX2" fmla="*/ 808305 w 1032977"/>
                <a:gd name="connsiteY2" fmla="*/ 0 h 898690"/>
                <a:gd name="connsiteX3" fmla="*/ 1032977 w 1032977"/>
                <a:gd name="connsiteY3" fmla="*/ 449345 h 898690"/>
                <a:gd name="connsiteX4" fmla="*/ 808305 w 1032977"/>
                <a:gd name="connsiteY4" fmla="*/ 898690 h 898690"/>
                <a:gd name="connsiteX5" fmla="*/ 224673 w 1032977"/>
                <a:gd name="connsiteY5" fmla="*/ 898690 h 898690"/>
                <a:gd name="connsiteX6" fmla="*/ 0 w 1032977"/>
                <a:gd name="connsiteY6" fmla="*/ 449345 h 89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977" h="898690">
                  <a:moveTo>
                    <a:pt x="516488" y="0"/>
                  </a:moveTo>
                  <a:lnTo>
                    <a:pt x="1032976" y="195466"/>
                  </a:lnTo>
                  <a:lnTo>
                    <a:pt x="1032976" y="703225"/>
                  </a:lnTo>
                  <a:lnTo>
                    <a:pt x="516489" y="898690"/>
                  </a:lnTo>
                  <a:lnTo>
                    <a:pt x="1" y="703225"/>
                  </a:lnTo>
                  <a:lnTo>
                    <a:pt x="1" y="195466"/>
                  </a:lnTo>
                  <a:lnTo>
                    <a:pt x="516488" y="0"/>
                  </a:lnTo>
                  <a:close/>
                </a:path>
              </a:pathLst>
            </a:custGeom>
            <a:solidFill>
              <a:schemeClr val="bg1">
                <a:lumMod val="6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61966" tIns="282893" rIns="261967" bIns="282892" spcCol="1270" anchor="ctr"/>
            <a:lstStyle/>
            <a:p>
              <a:pPr algn="ctr" defTabSz="1422400" eaLnBrk="1" fontAlgn="auto" hangingPunct="1">
                <a:lnSpc>
                  <a:spcPct val="90000"/>
                </a:lnSpc>
                <a:spcAft>
                  <a:spcPct val="35000"/>
                </a:spcAft>
                <a:defRPr/>
              </a:pPr>
              <a:endParaRPr lang="zh-CN" altLang="en-US" sz="3200" dirty="0">
                <a:latin typeface="思源宋体 CN" panose="02020400000000000000" pitchFamily="18" charset="-122"/>
                <a:ea typeface="思源宋体 CN" panose="02020400000000000000" pitchFamily="18" charset="-122"/>
              </a:endParaRPr>
            </a:p>
          </p:txBody>
        </p:sp>
        <p:sp>
          <p:nvSpPr>
            <p:cNvPr id="22" name="任意多边形 4"/>
            <p:cNvSpPr/>
            <p:nvPr/>
          </p:nvSpPr>
          <p:spPr>
            <a:xfrm>
              <a:off x="4633913" y="4060378"/>
              <a:ext cx="1411287" cy="1603375"/>
            </a:xfrm>
            <a:custGeom>
              <a:avLst/>
              <a:gdLst>
                <a:gd name="connsiteX0" fmla="*/ 0 w 1032977"/>
                <a:gd name="connsiteY0" fmla="*/ 449345 h 898690"/>
                <a:gd name="connsiteX1" fmla="*/ 224673 w 1032977"/>
                <a:gd name="connsiteY1" fmla="*/ 0 h 898690"/>
                <a:gd name="connsiteX2" fmla="*/ 808305 w 1032977"/>
                <a:gd name="connsiteY2" fmla="*/ 0 h 898690"/>
                <a:gd name="connsiteX3" fmla="*/ 1032977 w 1032977"/>
                <a:gd name="connsiteY3" fmla="*/ 449345 h 898690"/>
                <a:gd name="connsiteX4" fmla="*/ 808305 w 1032977"/>
                <a:gd name="connsiteY4" fmla="*/ 898690 h 898690"/>
                <a:gd name="connsiteX5" fmla="*/ 224673 w 1032977"/>
                <a:gd name="connsiteY5" fmla="*/ 898690 h 898690"/>
                <a:gd name="connsiteX6" fmla="*/ 0 w 1032977"/>
                <a:gd name="connsiteY6" fmla="*/ 449345 h 89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977" h="898690">
                  <a:moveTo>
                    <a:pt x="516488" y="0"/>
                  </a:moveTo>
                  <a:lnTo>
                    <a:pt x="1032976" y="195466"/>
                  </a:lnTo>
                  <a:lnTo>
                    <a:pt x="1032976" y="703225"/>
                  </a:lnTo>
                  <a:lnTo>
                    <a:pt x="516489" y="898690"/>
                  </a:lnTo>
                  <a:lnTo>
                    <a:pt x="1" y="703225"/>
                  </a:lnTo>
                  <a:lnTo>
                    <a:pt x="1" y="195466"/>
                  </a:lnTo>
                  <a:lnTo>
                    <a:pt x="516488" y="0"/>
                  </a:lnTo>
                  <a:close/>
                </a:path>
              </a:pathLst>
            </a:custGeom>
            <a:solidFill>
              <a:srgbClr val="A362C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61966" tIns="282893" rIns="261967" bIns="282892" spcCol="1270" anchor="ctr"/>
            <a:lstStyle/>
            <a:p>
              <a:pPr algn="ctr" defTabSz="1422400" eaLnBrk="1" fontAlgn="auto" hangingPunct="1">
                <a:lnSpc>
                  <a:spcPct val="90000"/>
                </a:lnSpc>
                <a:spcAft>
                  <a:spcPct val="35000"/>
                </a:spcAft>
                <a:defRPr/>
              </a:pPr>
              <a:endParaRPr lang="zh-CN" altLang="en-US" sz="3200" dirty="0">
                <a:latin typeface="思源宋体 CN" panose="02020400000000000000" pitchFamily="18" charset="-122"/>
                <a:ea typeface="思源宋体 CN" panose="02020400000000000000" pitchFamily="18" charset="-122"/>
              </a:endParaRPr>
            </a:p>
          </p:txBody>
        </p:sp>
        <p:sp>
          <p:nvSpPr>
            <p:cNvPr id="23" name="任意多边形 5"/>
            <p:cNvSpPr/>
            <p:nvPr/>
          </p:nvSpPr>
          <p:spPr>
            <a:xfrm>
              <a:off x="6126163" y="1399728"/>
              <a:ext cx="1412875" cy="1603375"/>
            </a:xfrm>
            <a:custGeom>
              <a:avLst/>
              <a:gdLst>
                <a:gd name="connsiteX0" fmla="*/ 0 w 1032977"/>
                <a:gd name="connsiteY0" fmla="*/ 449345 h 898690"/>
                <a:gd name="connsiteX1" fmla="*/ 224673 w 1032977"/>
                <a:gd name="connsiteY1" fmla="*/ 0 h 898690"/>
                <a:gd name="connsiteX2" fmla="*/ 808305 w 1032977"/>
                <a:gd name="connsiteY2" fmla="*/ 0 h 898690"/>
                <a:gd name="connsiteX3" fmla="*/ 1032977 w 1032977"/>
                <a:gd name="connsiteY3" fmla="*/ 449345 h 898690"/>
                <a:gd name="connsiteX4" fmla="*/ 808305 w 1032977"/>
                <a:gd name="connsiteY4" fmla="*/ 898690 h 898690"/>
                <a:gd name="connsiteX5" fmla="*/ 224673 w 1032977"/>
                <a:gd name="connsiteY5" fmla="*/ 898690 h 898690"/>
                <a:gd name="connsiteX6" fmla="*/ 0 w 1032977"/>
                <a:gd name="connsiteY6" fmla="*/ 449345 h 89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977" h="898690">
                  <a:moveTo>
                    <a:pt x="516488" y="0"/>
                  </a:moveTo>
                  <a:lnTo>
                    <a:pt x="1032976" y="195466"/>
                  </a:lnTo>
                  <a:lnTo>
                    <a:pt x="1032976" y="703225"/>
                  </a:lnTo>
                  <a:lnTo>
                    <a:pt x="516489" y="898690"/>
                  </a:lnTo>
                  <a:lnTo>
                    <a:pt x="1" y="703225"/>
                  </a:lnTo>
                  <a:lnTo>
                    <a:pt x="1" y="195466"/>
                  </a:lnTo>
                  <a:lnTo>
                    <a:pt x="516488" y="0"/>
                  </a:lnTo>
                  <a:close/>
                </a:path>
              </a:pathLst>
            </a:custGeom>
            <a:solidFill>
              <a:srgbClr val="8BC53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61966" tIns="282893" rIns="261967" bIns="282892" spcCol="1270" anchor="ctr"/>
            <a:lstStyle/>
            <a:p>
              <a:pPr algn="ctr" defTabSz="1422400" eaLnBrk="1" fontAlgn="auto" hangingPunct="1">
                <a:lnSpc>
                  <a:spcPct val="90000"/>
                </a:lnSpc>
                <a:spcAft>
                  <a:spcPct val="35000"/>
                </a:spcAft>
                <a:defRPr/>
              </a:pPr>
              <a:endParaRPr lang="zh-CN" altLang="en-US" sz="3200" dirty="0">
                <a:latin typeface="思源宋体 CN" panose="02020400000000000000" pitchFamily="18" charset="-122"/>
                <a:ea typeface="思源宋体 CN" panose="02020400000000000000" pitchFamily="18" charset="-122"/>
              </a:endParaRPr>
            </a:p>
          </p:txBody>
        </p:sp>
        <p:sp>
          <p:nvSpPr>
            <p:cNvPr id="24" name="任意多边形 6"/>
            <p:cNvSpPr/>
            <p:nvPr/>
          </p:nvSpPr>
          <p:spPr>
            <a:xfrm>
              <a:off x="6126163" y="4060378"/>
              <a:ext cx="1412875" cy="1603375"/>
            </a:xfrm>
            <a:custGeom>
              <a:avLst/>
              <a:gdLst>
                <a:gd name="connsiteX0" fmla="*/ 0 w 1032977"/>
                <a:gd name="connsiteY0" fmla="*/ 449345 h 898690"/>
                <a:gd name="connsiteX1" fmla="*/ 224673 w 1032977"/>
                <a:gd name="connsiteY1" fmla="*/ 0 h 898690"/>
                <a:gd name="connsiteX2" fmla="*/ 808305 w 1032977"/>
                <a:gd name="connsiteY2" fmla="*/ 0 h 898690"/>
                <a:gd name="connsiteX3" fmla="*/ 1032977 w 1032977"/>
                <a:gd name="connsiteY3" fmla="*/ 449345 h 898690"/>
                <a:gd name="connsiteX4" fmla="*/ 808305 w 1032977"/>
                <a:gd name="connsiteY4" fmla="*/ 898690 h 898690"/>
                <a:gd name="connsiteX5" fmla="*/ 224673 w 1032977"/>
                <a:gd name="connsiteY5" fmla="*/ 898690 h 898690"/>
                <a:gd name="connsiteX6" fmla="*/ 0 w 1032977"/>
                <a:gd name="connsiteY6" fmla="*/ 449345 h 89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977" h="898690">
                  <a:moveTo>
                    <a:pt x="516488" y="0"/>
                  </a:moveTo>
                  <a:lnTo>
                    <a:pt x="1032976" y="195466"/>
                  </a:lnTo>
                  <a:lnTo>
                    <a:pt x="1032976" y="703225"/>
                  </a:lnTo>
                  <a:lnTo>
                    <a:pt x="516489" y="898690"/>
                  </a:lnTo>
                  <a:lnTo>
                    <a:pt x="1" y="703225"/>
                  </a:lnTo>
                  <a:lnTo>
                    <a:pt x="1" y="195466"/>
                  </a:lnTo>
                  <a:lnTo>
                    <a:pt x="516488" y="0"/>
                  </a:lnTo>
                  <a:close/>
                </a:path>
              </a:pathLst>
            </a:custGeom>
            <a:solidFill>
              <a:srgbClr val="62C4B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61966" tIns="282893" rIns="261967" bIns="282892" spcCol="1270" anchor="ctr"/>
            <a:lstStyle/>
            <a:p>
              <a:pPr algn="ctr" defTabSz="1422400" eaLnBrk="1" fontAlgn="auto" hangingPunct="1">
                <a:lnSpc>
                  <a:spcPct val="90000"/>
                </a:lnSpc>
                <a:spcAft>
                  <a:spcPct val="35000"/>
                </a:spcAft>
                <a:defRPr/>
              </a:pPr>
              <a:endParaRPr lang="zh-CN" altLang="en-US" sz="3200" dirty="0">
                <a:latin typeface="思源宋体 CN" panose="02020400000000000000" pitchFamily="18" charset="-122"/>
                <a:ea typeface="思源宋体 CN" panose="02020400000000000000" pitchFamily="18" charset="-122"/>
              </a:endParaRPr>
            </a:p>
          </p:txBody>
        </p:sp>
        <p:sp>
          <p:nvSpPr>
            <p:cNvPr id="25" name="任意多边形 7"/>
            <p:cNvSpPr/>
            <p:nvPr/>
          </p:nvSpPr>
          <p:spPr>
            <a:xfrm>
              <a:off x="6913563" y="2730053"/>
              <a:ext cx="1412875" cy="1603375"/>
            </a:xfrm>
            <a:custGeom>
              <a:avLst/>
              <a:gdLst>
                <a:gd name="connsiteX0" fmla="*/ 0 w 1032977"/>
                <a:gd name="connsiteY0" fmla="*/ 449345 h 898690"/>
                <a:gd name="connsiteX1" fmla="*/ 224673 w 1032977"/>
                <a:gd name="connsiteY1" fmla="*/ 0 h 898690"/>
                <a:gd name="connsiteX2" fmla="*/ 808305 w 1032977"/>
                <a:gd name="connsiteY2" fmla="*/ 0 h 898690"/>
                <a:gd name="connsiteX3" fmla="*/ 1032977 w 1032977"/>
                <a:gd name="connsiteY3" fmla="*/ 449345 h 898690"/>
                <a:gd name="connsiteX4" fmla="*/ 808305 w 1032977"/>
                <a:gd name="connsiteY4" fmla="*/ 898690 h 898690"/>
                <a:gd name="connsiteX5" fmla="*/ 224673 w 1032977"/>
                <a:gd name="connsiteY5" fmla="*/ 898690 h 898690"/>
                <a:gd name="connsiteX6" fmla="*/ 0 w 1032977"/>
                <a:gd name="connsiteY6" fmla="*/ 449345 h 89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977" h="898690">
                  <a:moveTo>
                    <a:pt x="516488" y="0"/>
                  </a:moveTo>
                  <a:lnTo>
                    <a:pt x="1032976" y="195466"/>
                  </a:lnTo>
                  <a:lnTo>
                    <a:pt x="1032976" y="703225"/>
                  </a:lnTo>
                  <a:lnTo>
                    <a:pt x="516489" y="898690"/>
                  </a:lnTo>
                  <a:lnTo>
                    <a:pt x="1" y="703225"/>
                  </a:lnTo>
                  <a:lnTo>
                    <a:pt x="1" y="195466"/>
                  </a:lnTo>
                  <a:lnTo>
                    <a:pt x="516488" y="0"/>
                  </a:lnTo>
                  <a:close/>
                </a:path>
              </a:pathLst>
            </a:custGeom>
            <a:solidFill>
              <a:srgbClr val="FAAF3B"/>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61966" tIns="282893" rIns="261967" bIns="282892" spcCol="1270" anchor="ctr"/>
            <a:lstStyle/>
            <a:p>
              <a:pPr algn="ctr" defTabSz="1422400" eaLnBrk="1" fontAlgn="auto" hangingPunct="1">
                <a:lnSpc>
                  <a:spcPct val="90000"/>
                </a:lnSpc>
                <a:spcAft>
                  <a:spcPct val="35000"/>
                </a:spcAft>
                <a:defRPr/>
              </a:pPr>
              <a:endParaRPr lang="zh-CN" altLang="en-US" sz="3200" dirty="0">
                <a:latin typeface="思源宋体 CN" panose="02020400000000000000" pitchFamily="18" charset="-122"/>
                <a:ea typeface="思源宋体 CN" panose="02020400000000000000" pitchFamily="18" charset="-122"/>
              </a:endParaRPr>
            </a:p>
          </p:txBody>
        </p:sp>
        <p:sp>
          <p:nvSpPr>
            <p:cNvPr id="26" name="KSO_Shape"/>
            <p:cNvSpPr/>
            <p:nvPr/>
          </p:nvSpPr>
          <p:spPr bwMode="auto">
            <a:xfrm>
              <a:off x="4302125" y="3171378"/>
              <a:ext cx="538163" cy="720725"/>
            </a:xfrm>
            <a:custGeom>
              <a:avLst/>
              <a:gdLst>
                <a:gd name="T0" fmla="*/ 901841 w 1357313"/>
                <a:gd name="T1" fmla="*/ 1418297 h 2041525"/>
                <a:gd name="T2" fmla="*/ 952713 w 1357313"/>
                <a:gd name="T3" fmla="*/ 1537310 h 2041525"/>
                <a:gd name="T4" fmla="*/ 324238 w 1357313"/>
                <a:gd name="T5" fmla="*/ 1501582 h 2041525"/>
                <a:gd name="T6" fmla="*/ 380048 w 1357313"/>
                <a:gd name="T7" fmla="*/ 1395135 h 2041525"/>
                <a:gd name="T8" fmla="*/ 837417 w 1357313"/>
                <a:gd name="T9" fmla="*/ 530566 h 2041525"/>
                <a:gd name="T10" fmla="*/ 669920 w 1357313"/>
                <a:gd name="T11" fmla="*/ 686107 h 2041525"/>
                <a:gd name="T12" fmla="*/ 595424 w 1357313"/>
                <a:gd name="T13" fmla="*/ 686107 h 2041525"/>
                <a:gd name="T14" fmla="*/ 427927 w 1357313"/>
                <a:gd name="T15" fmla="*/ 530566 h 2041525"/>
                <a:gd name="T16" fmla="*/ 206486 w 1357313"/>
                <a:gd name="T17" fmla="*/ 405798 h 2041525"/>
                <a:gd name="T18" fmla="*/ 269716 w 1357313"/>
                <a:gd name="T19" fmla="*/ 553495 h 2041525"/>
                <a:gd name="T20" fmla="*/ 416183 w 1357313"/>
                <a:gd name="T21" fmla="*/ 730090 h 2041525"/>
                <a:gd name="T22" fmla="*/ 523871 w 1357313"/>
                <a:gd name="T23" fmla="*/ 839505 h 2041525"/>
                <a:gd name="T24" fmla="*/ 549065 w 1357313"/>
                <a:gd name="T25" fmla="*/ 957810 h 2041525"/>
                <a:gd name="T26" fmla="*/ 521401 w 1357313"/>
                <a:gd name="T27" fmla="*/ 1070930 h 2041525"/>
                <a:gd name="T28" fmla="*/ 406056 w 1357313"/>
                <a:gd name="T29" fmla="*/ 1185778 h 2041525"/>
                <a:gd name="T30" fmla="*/ 263047 w 1357313"/>
                <a:gd name="T31" fmla="*/ 1361879 h 2041525"/>
                <a:gd name="T32" fmla="*/ 205745 w 1357313"/>
                <a:gd name="T33" fmla="*/ 1502167 h 2041525"/>
                <a:gd name="T34" fmla="*/ 1072195 w 1357313"/>
                <a:gd name="T35" fmla="*/ 1557244 h 2041525"/>
                <a:gd name="T36" fmla="*/ 1021808 w 1357313"/>
                <a:gd name="T37" fmla="*/ 1393740 h 2041525"/>
                <a:gd name="T38" fmla="*/ 889667 w 1357313"/>
                <a:gd name="T39" fmla="*/ 1217639 h 2041525"/>
                <a:gd name="T40" fmla="*/ 755797 w 1357313"/>
                <a:gd name="T41" fmla="*/ 1087231 h 2041525"/>
                <a:gd name="T42" fmla="*/ 719983 w 1357313"/>
                <a:gd name="T43" fmla="*/ 986954 h 2041525"/>
                <a:gd name="T44" fmla="*/ 728381 w 1357313"/>
                <a:gd name="T45" fmla="*/ 880504 h 2041525"/>
                <a:gd name="T46" fmla="*/ 790870 w 1357313"/>
                <a:gd name="T47" fmla="*/ 784920 h 2041525"/>
                <a:gd name="T48" fmla="*/ 959566 w 1357313"/>
                <a:gd name="T49" fmla="*/ 605115 h 2041525"/>
                <a:gd name="T50" fmla="*/ 1046261 w 1357313"/>
                <a:gd name="T51" fmla="*/ 456677 h 2041525"/>
                <a:gd name="T52" fmla="*/ 1090473 w 1357313"/>
                <a:gd name="T53" fmla="*/ 209197 h 2041525"/>
                <a:gd name="T54" fmla="*/ 1216685 w 1357313"/>
                <a:gd name="T55" fmla="*/ 15314 h 2041525"/>
                <a:gd name="T56" fmla="*/ 1260650 w 1357313"/>
                <a:gd name="T57" fmla="*/ 68662 h 2041525"/>
                <a:gd name="T58" fmla="*/ 1261391 w 1357313"/>
                <a:gd name="T59" fmla="*/ 138313 h 2041525"/>
                <a:gd name="T60" fmla="*/ 1222613 w 1357313"/>
                <a:gd name="T61" fmla="*/ 189932 h 2041525"/>
                <a:gd name="T62" fmla="*/ 1165311 w 1357313"/>
                <a:gd name="T63" fmla="*/ 293419 h 2041525"/>
                <a:gd name="T64" fmla="*/ 1116654 w 1357313"/>
                <a:gd name="T65" fmla="*/ 524844 h 2041525"/>
                <a:gd name="T66" fmla="*/ 1012670 w 1357313"/>
                <a:gd name="T67" fmla="*/ 704403 h 2041525"/>
                <a:gd name="T68" fmla="*/ 829154 w 1357313"/>
                <a:gd name="T69" fmla="*/ 889890 h 2041525"/>
                <a:gd name="T70" fmla="*/ 817052 w 1357313"/>
                <a:gd name="T71" fmla="*/ 962009 h 2041525"/>
                <a:gd name="T72" fmla="*/ 905969 w 1357313"/>
                <a:gd name="T73" fmla="*/ 1085008 h 2041525"/>
                <a:gd name="T74" fmla="*/ 1048237 w 1357313"/>
                <a:gd name="T75" fmla="*/ 1249500 h 2041525"/>
                <a:gd name="T76" fmla="*/ 1134190 w 1357313"/>
                <a:gd name="T77" fmla="*/ 1433011 h 2041525"/>
                <a:gd name="T78" fmla="*/ 1183588 w 1357313"/>
                <a:gd name="T79" fmla="*/ 1698520 h 2041525"/>
                <a:gd name="T80" fmla="*/ 1240149 w 1357313"/>
                <a:gd name="T81" fmla="*/ 1730629 h 2041525"/>
                <a:gd name="T82" fmla="*/ 1266331 w 1357313"/>
                <a:gd name="T83" fmla="*/ 1790399 h 2041525"/>
                <a:gd name="T84" fmla="*/ 1249041 w 1357313"/>
                <a:gd name="T85" fmla="*/ 1858814 h 2041525"/>
                <a:gd name="T86" fmla="*/ 1193468 w 1357313"/>
                <a:gd name="T87" fmla="*/ 1900307 h 2041525"/>
                <a:gd name="T88" fmla="*/ 68664 w 1357313"/>
                <a:gd name="T89" fmla="*/ 1898578 h 2041525"/>
                <a:gd name="T90" fmla="*/ 15067 w 1357313"/>
                <a:gd name="T91" fmla="*/ 1854615 h 2041525"/>
                <a:gd name="T92" fmla="*/ 988 w 1357313"/>
                <a:gd name="T93" fmla="*/ 1785459 h 2041525"/>
                <a:gd name="T94" fmla="*/ 30133 w 1357313"/>
                <a:gd name="T95" fmla="*/ 1727170 h 2041525"/>
                <a:gd name="T96" fmla="*/ 87929 w 1357313"/>
                <a:gd name="T97" fmla="*/ 1697533 h 2041525"/>
                <a:gd name="T98" fmla="*/ 132882 w 1357313"/>
                <a:gd name="T99" fmla="*/ 1433011 h 2041525"/>
                <a:gd name="T100" fmla="*/ 218836 w 1357313"/>
                <a:gd name="T101" fmla="*/ 1249500 h 2041525"/>
                <a:gd name="T102" fmla="*/ 361103 w 1357313"/>
                <a:gd name="T103" fmla="*/ 1085008 h 2041525"/>
                <a:gd name="T104" fmla="*/ 449773 w 1357313"/>
                <a:gd name="T105" fmla="*/ 964726 h 2041525"/>
                <a:gd name="T106" fmla="*/ 437671 w 1357313"/>
                <a:gd name="T107" fmla="*/ 889890 h 2041525"/>
                <a:gd name="T108" fmla="*/ 254402 w 1357313"/>
                <a:gd name="T109" fmla="*/ 704403 h 2041525"/>
                <a:gd name="T110" fmla="*/ 150419 w 1357313"/>
                <a:gd name="T111" fmla="*/ 524844 h 2041525"/>
                <a:gd name="T112" fmla="*/ 99291 w 1357313"/>
                <a:gd name="T113" fmla="*/ 272672 h 2041525"/>
                <a:gd name="T114" fmla="*/ 40507 w 1357313"/>
                <a:gd name="T115" fmla="*/ 186969 h 2041525"/>
                <a:gd name="T116" fmla="*/ 4199 w 1357313"/>
                <a:gd name="T117" fmla="*/ 133866 h 2041525"/>
                <a:gd name="T118" fmla="*/ 8151 w 1357313"/>
                <a:gd name="T119" fmla="*/ 63970 h 2041525"/>
                <a:gd name="T120" fmla="*/ 54585 w 1357313"/>
                <a:gd name="T121" fmla="*/ 12596 h 2041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357313" h="2041525">
                  <a:moveTo>
                    <a:pt x="550334" y="1339850"/>
                  </a:moveTo>
                  <a:lnTo>
                    <a:pt x="806980" y="1339850"/>
                  </a:lnTo>
                  <a:lnTo>
                    <a:pt x="827353" y="1358335"/>
                  </a:lnTo>
                  <a:lnTo>
                    <a:pt x="846138" y="1376291"/>
                  </a:lnTo>
                  <a:lnTo>
                    <a:pt x="864130" y="1393983"/>
                  </a:lnTo>
                  <a:lnTo>
                    <a:pt x="880799" y="1411676"/>
                  </a:lnTo>
                  <a:lnTo>
                    <a:pt x="896674" y="1428840"/>
                  </a:lnTo>
                  <a:lnTo>
                    <a:pt x="911490" y="1445476"/>
                  </a:lnTo>
                  <a:lnTo>
                    <a:pt x="925249" y="1462376"/>
                  </a:lnTo>
                  <a:lnTo>
                    <a:pt x="938213" y="1479012"/>
                  </a:lnTo>
                  <a:lnTo>
                    <a:pt x="950120" y="1495120"/>
                  </a:lnTo>
                  <a:lnTo>
                    <a:pt x="955940" y="1503570"/>
                  </a:lnTo>
                  <a:lnTo>
                    <a:pt x="961232" y="1511756"/>
                  </a:lnTo>
                  <a:lnTo>
                    <a:pt x="966259" y="1519942"/>
                  </a:lnTo>
                  <a:lnTo>
                    <a:pt x="971286" y="1527863"/>
                  </a:lnTo>
                  <a:lnTo>
                    <a:pt x="976049" y="1535785"/>
                  </a:lnTo>
                  <a:lnTo>
                    <a:pt x="980547" y="1543971"/>
                  </a:lnTo>
                  <a:lnTo>
                    <a:pt x="985045" y="1552157"/>
                  </a:lnTo>
                  <a:lnTo>
                    <a:pt x="989278" y="1560343"/>
                  </a:lnTo>
                  <a:lnTo>
                    <a:pt x="993247" y="1568265"/>
                  </a:lnTo>
                  <a:lnTo>
                    <a:pt x="996951" y="1576451"/>
                  </a:lnTo>
                  <a:lnTo>
                    <a:pt x="1000391" y="1584637"/>
                  </a:lnTo>
                  <a:lnTo>
                    <a:pt x="1003830" y="1592823"/>
                  </a:lnTo>
                  <a:lnTo>
                    <a:pt x="1007005" y="1601273"/>
                  </a:lnTo>
                  <a:lnTo>
                    <a:pt x="1010180" y="1609195"/>
                  </a:lnTo>
                  <a:lnTo>
                    <a:pt x="1013355" y="1620286"/>
                  </a:lnTo>
                  <a:lnTo>
                    <a:pt x="1017059" y="1632697"/>
                  </a:lnTo>
                  <a:lnTo>
                    <a:pt x="1020764" y="1647484"/>
                  </a:lnTo>
                  <a:lnTo>
                    <a:pt x="1024203" y="1663592"/>
                  </a:lnTo>
                  <a:lnTo>
                    <a:pt x="1027643" y="1681284"/>
                  </a:lnTo>
                  <a:lnTo>
                    <a:pt x="1031347" y="1700297"/>
                  </a:lnTo>
                  <a:lnTo>
                    <a:pt x="1034786" y="1721158"/>
                  </a:lnTo>
                  <a:lnTo>
                    <a:pt x="1038226" y="1743075"/>
                  </a:lnTo>
                  <a:lnTo>
                    <a:pt x="319088" y="1743075"/>
                  </a:lnTo>
                  <a:lnTo>
                    <a:pt x="322528" y="1721158"/>
                  </a:lnTo>
                  <a:lnTo>
                    <a:pt x="325967" y="1700297"/>
                  </a:lnTo>
                  <a:lnTo>
                    <a:pt x="329407" y="1681284"/>
                  </a:lnTo>
                  <a:lnTo>
                    <a:pt x="332846" y="1663592"/>
                  </a:lnTo>
                  <a:lnTo>
                    <a:pt x="336551" y="1647484"/>
                  </a:lnTo>
                  <a:lnTo>
                    <a:pt x="339990" y="1632697"/>
                  </a:lnTo>
                  <a:lnTo>
                    <a:pt x="343694" y="1620286"/>
                  </a:lnTo>
                  <a:lnTo>
                    <a:pt x="347398" y="1609195"/>
                  </a:lnTo>
                  <a:lnTo>
                    <a:pt x="350309" y="1601273"/>
                  </a:lnTo>
                  <a:lnTo>
                    <a:pt x="353484" y="1592823"/>
                  </a:lnTo>
                  <a:lnTo>
                    <a:pt x="356923" y="1584637"/>
                  </a:lnTo>
                  <a:lnTo>
                    <a:pt x="360363" y="1576451"/>
                  </a:lnTo>
                  <a:lnTo>
                    <a:pt x="364067" y="1568265"/>
                  </a:lnTo>
                  <a:lnTo>
                    <a:pt x="368036" y="1560343"/>
                  </a:lnTo>
                  <a:lnTo>
                    <a:pt x="372269" y="1552157"/>
                  </a:lnTo>
                  <a:lnTo>
                    <a:pt x="376503" y="1543971"/>
                  </a:lnTo>
                  <a:lnTo>
                    <a:pt x="381265" y="1535785"/>
                  </a:lnTo>
                  <a:lnTo>
                    <a:pt x="386028" y="1527863"/>
                  </a:lnTo>
                  <a:lnTo>
                    <a:pt x="390790" y="1519942"/>
                  </a:lnTo>
                  <a:lnTo>
                    <a:pt x="396082" y="1511756"/>
                  </a:lnTo>
                  <a:lnTo>
                    <a:pt x="401373" y="1503570"/>
                  </a:lnTo>
                  <a:lnTo>
                    <a:pt x="407194" y="1495120"/>
                  </a:lnTo>
                  <a:lnTo>
                    <a:pt x="419101" y="1479012"/>
                  </a:lnTo>
                  <a:lnTo>
                    <a:pt x="432065" y="1462376"/>
                  </a:lnTo>
                  <a:lnTo>
                    <a:pt x="445824" y="1445476"/>
                  </a:lnTo>
                  <a:lnTo>
                    <a:pt x="460640" y="1428840"/>
                  </a:lnTo>
                  <a:lnTo>
                    <a:pt x="476515" y="1411676"/>
                  </a:lnTo>
                  <a:lnTo>
                    <a:pt x="493184" y="1393983"/>
                  </a:lnTo>
                  <a:lnTo>
                    <a:pt x="511176" y="1376291"/>
                  </a:lnTo>
                  <a:lnTo>
                    <a:pt x="530226" y="1358335"/>
                  </a:lnTo>
                  <a:lnTo>
                    <a:pt x="550334" y="1339850"/>
                  </a:lnTo>
                  <a:close/>
                  <a:moveTo>
                    <a:pt x="430213" y="534988"/>
                  </a:moveTo>
                  <a:lnTo>
                    <a:pt x="925513" y="534988"/>
                  </a:lnTo>
                  <a:lnTo>
                    <a:pt x="916527" y="545836"/>
                  </a:lnTo>
                  <a:lnTo>
                    <a:pt x="907012" y="557478"/>
                  </a:lnTo>
                  <a:lnTo>
                    <a:pt x="897233" y="568590"/>
                  </a:lnTo>
                  <a:lnTo>
                    <a:pt x="886925" y="580232"/>
                  </a:lnTo>
                  <a:lnTo>
                    <a:pt x="876089" y="591609"/>
                  </a:lnTo>
                  <a:lnTo>
                    <a:pt x="864988" y="603515"/>
                  </a:lnTo>
                  <a:lnTo>
                    <a:pt x="853095" y="615422"/>
                  </a:lnTo>
                  <a:lnTo>
                    <a:pt x="840937" y="627328"/>
                  </a:lnTo>
                  <a:lnTo>
                    <a:pt x="828250" y="639499"/>
                  </a:lnTo>
                  <a:lnTo>
                    <a:pt x="815035" y="651934"/>
                  </a:lnTo>
                  <a:lnTo>
                    <a:pt x="801292" y="664105"/>
                  </a:lnTo>
                  <a:lnTo>
                    <a:pt x="787019" y="677069"/>
                  </a:lnTo>
                  <a:lnTo>
                    <a:pt x="772218" y="690034"/>
                  </a:lnTo>
                  <a:lnTo>
                    <a:pt x="756625" y="702999"/>
                  </a:lnTo>
                  <a:lnTo>
                    <a:pt x="740767" y="716492"/>
                  </a:lnTo>
                  <a:lnTo>
                    <a:pt x="724116" y="729986"/>
                  </a:lnTo>
                  <a:lnTo>
                    <a:pt x="717772" y="735278"/>
                  </a:lnTo>
                  <a:lnTo>
                    <a:pt x="711429" y="740834"/>
                  </a:lnTo>
                  <a:lnTo>
                    <a:pt x="705350" y="746655"/>
                  </a:lnTo>
                  <a:lnTo>
                    <a:pt x="699536" y="753005"/>
                  </a:lnTo>
                  <a:lnTo>
                    <a:pt x="693985" y="759090"/>
                  </a:lnTo>
                  <a:lnTo>
                    <a:pt x="688171" y="765969"/>
                  </a:lnTo>
                  <a:lnTo>
                    <a:pt x="682885" y="772584"/>
                  </a:lnTo>
                  <a:lnTo>
                    <a:pt x="677863" y="779463"/>
                  </a:lnTo>
                  <a:lnTo>
                    <a:pt x="672841" y="772584"/>
                  </a:lnTo>
                  <a:lnTo>
                    <a:pt x="667555" y="765969"/>
                  </a:lnTo>
                  <a:lnTo>
                    <a:pt x="662005" y="759090"/>
                  </a:lnTo>
                  <a:lnTo>
                    <a:pt x="656190" y="753005"/>
                  </a:lnTo>
                  <a:lnTo>
                    <a:pt x="650376" y="746655"/>
                  </a:lnTo>
                  <a:lnTo>
                    <a:pt x="644297" y="740834"/>
                  </a:lnTo>
                  <a:lnTo>
                    <a:pt x="637954" y="735278"/>
                  </a:lnTo>
                  <a:lnTo>
                    <a:pt x="631610" y="729986"/>
                  </a:lnTo>
                  <a:lnTo>
                    <a:pt x="614959" y="716492"/>
                  </a:lnTo>
                  <a:lnTo>
                    <a:pt x="599101" y="702999"/>
                  </a:lnTo>
                  <a:lnTo>
                    <a:pt x="583508" y="690034"/>
                  </a:lnTo>
                  <a:lnTo>
                    <a:pt x="568707" y="677069"/>
                  </a:lnTo>
                  <a:lnTo>
                    <a:pt x="554434" y="664105"/>
                  </a:lnTo>
                  <a:lnTo>
                    <a:pt x="540691" y="651934"/>
                  </a:lnTo>
                  <a:lnTo>
                    <a:pt x="527476" y="639499"/>
                  </a:lnTo>
                  <a:lnTo>
                    <a:pt x="514789" y="627328"/>
                  </a:lnTo>
                  <a:lnTo>
                    <a:pt x="502631" y="615422"/>
                  </a:lnTo>
                  <a:lnTo>
                    <a:pt x="490738" y="603515"/>
                  </a:lnTo>
                  <a:lnTo>
                    <a:pt x="479637" y="591609"/>
                  </a:lnTo>
                  <a:lnTo>
                    <a:pt x="468801" y="580232"/>
                  </a:lnTo>
                  <a:lnTo>
                    <a:pt x="458493" y="568590"/>
                  </a:lnTo>
                  <a:lnTo>
                    <a:pt x="448714" y="557478"/>
                  </a:lnTo>
                  <a:lnTo>
                    <a:pt x="439199" y="545836"/>
                  </a:lnTo>
                  <a:lnTo>
                    <a:pt x="430213" y="534988"/>
                  </a:lnTo>
                  <a:close/>
                  <a:moveTo>
                    <a:pt x="188949" y="224189"/>
                  </a:moveTo>
                  <a:lnTo>
                    <a:pt x="193448" y="263892"/>
                  </a:lnTo>
                  <a:lnTo>
                    <a:pt x="195830" y="284803"/>
                  </a:lnTo>
                  <a:lnTo>
                    <a:pt x="198741" y="306507"/>
                  </a:lnTo>
                  <a:lnTo>
                    <a:pt x="201917" y="328741"/>
                  </a:lnTo>
                  <a:lnTo>
                    <a:pt x="204828" y="350710"/>
                  </a:lnTo>
                  <a:lnTo>
                    <a:pt x="208532" y="372678"/>
                  </a:lnTo>
                  <a:lnTo>
                    <a:pt x="212502" y="394118"/>
                  </a:lnTo>
                  <a:lnTo>
                    <a:pt x="215413" y="408146"/>
                  </a:lnTo>
                  <a:lnTo>
                    <a:pt x="218059" y="421645"/>
                  </a:lnTo>
                  <a:lnTo>
                    <a:pt x="221235" y="434880"/>
                  </a:lnTo>
                  <a:lnTo>
                    <a:pt x="224410" y="447585"/>
                  </a:lnTo>
                  <a:lnTo>
                    <a:pt x="227321" y="459496"/>
                  </a:lnTo>
                  <a:lnTo>
                    <a:pt x="230497" y="470348"/>
                  </a:lnTo>
                  <a:lnTo>
                    <a:pt x="233673" y="480406"/>
                  </a:lnTo>
                  <a:lnTo>
                    <a:pt x="236584" y="489405"/>
                  </a:lnTo>
                  <a:lnTo>
                    <a:pt x="241082" y="501316"/>
                  </a:lnTo>
                  <a:lnTo>
                    <a:pt x="246111" y="513227"/>
                  </a:lnTo>
                  <a:lnTo>
                    <a:pt x="251403" y="524873"/>
                  </a:lnTo>
                  <a:lnTo>
                    <a:pt x="256961" y="536784"/>
                  </a:lnTo>
                  <a:lnTo>
                    <a:pt x="262783" y="547901"/>
                  </a:lnTo>
                  <a:lnTo>
                    <a:pt x="268605" y="559547"/>
                  </a:lnTo>
                  <a:lnTo>
                    <a:pt x="275220" y="570664"/>
                  </a:lnTo>
                  <a:lnTo>
                    <a:pt x="281836" y="581781"/>
                  </a:lnTo>
                  <a:lnTo>
                    <a:pt x="288981" y="593162"/>
                  </a:lnTo>
                  <a:lnTo>
                    <a:pt x="296127" y="604014"/>
                  </a:lnTo>
                  <a:lnTo>
                    <a:pt x="304066" y="615396"/>
                  </a:lnTo>
                  <a:lnTo>
                    <a:pt x="312005" y="626248"/>
                  </a:lnTo>
                  <a:lnTo>
                    <a:pt x="320473" y="637365"/>
                  </a:lnTo>
                  <a:lnTo>
                    <a:pt x="329206" y="648482"/>
                  </a:lnTo>
                  <a:lnTo>
                    <a:pt x="338468" y="659334"/>
                  </a:lnTo>
                  <a:lnTo>
                    <a:pt x="347730" y="670450"/>
                  </a:lnTo>
                  <a:lnTo>
                    <a:pt x="366784" y="692419"/>
                  </a:lnTo>
                  <a:lnTo>
                    <a:pt x="385309" y="714388"/>
                  </a:lnTo>
                  <a:lnTo>
                    <a:pt x="404362" y="736887"/>
                  </a:lnTo>
                  <a:lnTo>
                    <a:pt x="414154" y="748268"/>
                  </a:lnTo>
                  <a:lnTo>
                    <a:pt x="424210" y="759385"/>
                  </a:lnTo>
                  <a:lnTo>
                    <a:pt x="435060" y="771031"/>
                  </a:lnTo>
                  <a:lnTo>
                    <a:pt x="445910" y="782413"/>
                  </a:lnTo>
                  <a:lnTo>
                    <a:pt x="457554" y="794059"/>
                  </a:lnTo>
                  <a:lnTo>
                    <a:pt x="469463" y="805440"/>
                  </a:lnTo>
                  <a:lnTo>
                    <a:pt x="482165" y="817351"/>
                  </a:lnTo>
                  <a:lnTo>
                    <a:pt x="495661" y="829262"/>
                  </a:lnTo>
                  <a:lnTo>
                    <a:pt x="509952" y="841173"/>
                  </a:lnTo>
                  <a:lnTo>
                    <a:pt x="525036" y="853349"/>
                  </a:lnTo>
                  <a:lnTo>
                    <a:pt x="531916" y="858907"/>
                  </a:lnTo>
                  <a:lnTo>
                    <a:pt x="537738" y="864730"/>
                  </a:lnTo>
                  <a:lnTo>
                    <a:pt x="543031" y="870818"/>
                  </a:lnTo>
                  <a:lnTo>
                    <a:pt x="547530" y="876376"/>
                  </a:lnTo>
                  <a:lnTo>
                    <a:pt x="551764" y="882199"/>
                  </a:lnTo>
                  <a:lnTo>
                    <a:pt x="555204" y="888023"/>
                  </a:lnTo>
                  <a:lnTo>
                    <a:pt x="558644" y="893846"/>
                  </a:lnTo>
                  <a:lnTo>
                    <a:pt x="561291" y="899669"/>
                  </a:lnTo>
                  <a:lnTo>
                    <a:pt x="564202" y="905227"/>
                  </a:lnTo>
                  <a:lnTo>
                    <a:pt x="566848" y="911315"/>
                  </a:lnTo>
                  <a:lnTo>
                    <a:pt x="568965" y="916873"/>
                  </a:lnTo>
                  <a:lnTo>
                    <a:pt x="570818" y="922696"/>
                  </a:lnTo>
                  <a:lnTo>
                    <a:pt x="574523" y="934607"/>
                  </a:lnTo>
                  <a:lnTo>
                    <a:pt x="577698" y="946518"/>
                  </a:lnTo>
                  <a:lnTo>
                    <a:pt x="582462" y="966370"/>
                  </a:lnTo>
                  <a:lnTo>
                    <a:pt x="584314" y="973781"/>
                  </a:lnTo>
                  <a:lnTo>
                    <a:pt x="585902" y="980927"/>
                  </a:lnTo>
                  <a:lnTo>
                    <a:pt x="587225" y="988074"/>
                  </a:lnTo>
                  <a:lnTo>
                    <a:pt x="587754" y="996015"/>
                  </a:lnTo>
                  <a:lnTo>
                    <a:pt x="588284" y="1005808"/>
                  </a:lnTo>
                  <a:lnTo>
                    <a:pt x="588548" y="1017719"/>
                  </a:lnTo>
                  <a:lnTo>
                    <a:pt x="588284" y="1026453"/>
                  </a:lnTo>
                  <a:lnTo>
                    <a:pt x="588019" y="1033600"/>
                  </a:lnTo>
                  <a:lnTo>
                    <a:pt x="587754" y="1039423"/>
                  </a:lnTo>
                  <a:lnTo>
                    <a:pt x="587225" y="1044717"/>
                  </a:lnTo>
                  <a:lnTo>
                    <a:pt x="585373" y="1055304"/>
                  </a:lnTo>
                  <a:lnTo>
                    <a:pt x="582726" y="1070391"/>
                  </a:lnTo>
                  <a:lnTo>
                    <a:pt x="581138" y="1079655"/>
                  </a:lnTo>
                  <a:lnTo>
                    <a:pt x="579021" y="1088919"/>
                  </a:lnTo>
                  <a:lnTo>
                    <a:pt x="576904" y="1097919"/>
                  </a:lnTo>
                  <a:lnTo>
                    <a:pt x="574523" y="1106918"/>
                  </a:lnTo>
                  <a:lnTo>
                    <a:pt x="571876" y="1115917"/>
                  </a:lnTo>
                  <a:lnTo>
                    <a:pt x="568701" y="1124652"/>
                  </a:lnTo>
                  <a:lnTo>
                    <a:pt x="565260" y="1133387"/>
                  </a:lnTo>
                  <a:lnTo>
                    <a:pt x="561291" y="1142121"/>
                  </a:lnTo>
                  <a:lnTo>
                    <a:pt x="558644" y="1147680"/>
                  </a:lnTo>
                  <a:lnTo>
                    <a:pt x="555204" y="1153768"/>
                  </a:lnTo>
                  <a:lnTo>
                    <a:pt x="551764" y="1159326"/>
                  </a:lnTo>
                  <a:lnTo>
                    <a:pt x="547530" y="1165149"/>
                  </a:lnTo>
                  <a:lnTo>
                    <a:pt x="543031" y="1170972"/>
                  </a:lnTo>
                  <a:lnTo>
                    <a:pt x="538003" y="1176795"/>
                  </a:lnTo>
                  <a:lnTo>
                    <a:pt x="532181" y="1182618"/>
                  </a:lnTo>
                  <a:lnTo>
                    <a:pt x="525300" y="1188177"/>
                  </a:lnTo>
                  <a:lnTo>
                    <a:pt x="510216" y="1200352"/>
                  </a:lnTo>
                  <a:lnTo>
                    <a:pt x="495926" y="1212263"/>
                  </a:lnTo>
                  <a:lnTo>
                    <a:pt x="482430" y="1224174"/>
                  </a:lnTo>
                  <a:lnTo>
                    <a:pt x="469463" y="1236085"/>
                  </a:lnTo>
                  <a:lnTo>
                    <a:pt x="457554" y="1247466"/>
                  </a:lnTo>
                  <a:lnTo>
                    <a:pt x="445910" y="1259377"/>
                  </a:lnTo>
                  <a:lnTo>
                    <a:pt x="435060" y="1270759"/>
                  </a:lnTo>
                  <a:lnTo>
                    <a:pt x="424210" y="1282140"/>
                  </a:lnTo>
                  <a:lnTo>
                    <a:pt x="414154" y="1293257"/>
                  </a:lnTo>
                  <a:lnTo>
                    <a:pt x="404362" y="1304903"/>
                  </a:lnTo>
                  <a:lnTo>
                    <a:pt x="385309" y="1326872"/>
                  </a:lnTo>
                  <a:lnTo>
                    <a:pt x="366784" y="1349106"/>
                  </a:lnTo>
                  <a:lnTo>
                    <a:pt x="347730" y="1371340"/>
                  </a:lnTo>
                  <a:lnTo>
                    <a:pt x="338468" y="1382456"/>
                  </a:lnTo>
                  <a:lnTo>
                    <a:pt x="329206" y="1393309"/>
                  </a:lnTo>
                  <a:lnTo>
                    <a:pt x="320473" y="1404161"/>
                  </a:lnTo>
                  <a:lnTo>
                    <a:pt x="312005" y="1415278"/>
                  </a:lnTo>
                  <a:lnTo>
                    <a:pt x="304066" y="1426394"/>
                  </a:lnTo>
                  <a:lnTo>
                    <a:pt x="296127" y="1437511"/>
                  </a:lnTo>
                  <a:lnTo>
                    <a:pt x="288981" y="1448628"/>
                  </a:lnTo>
                  <a:lnTo>
                    <a:pt x="281836" y="1459480"/>
                  </a:lnTo>
                  <a:lnTo>
                    <a:pt x="275220" y="1470862"/>
                  </a:lnTo>
                  <a:lnTo>
                    <a:pt x="268605" y="1482243"/>
                  </a:lnTo>
                  <a:lnTo>
                    <a:pt x="262783" y="1493625"/>
                  </a:lnTo>
                  <a:lnTo>
                    <a:pt x="256961" y="1505006"/>
                  </a:lnTo>
                  <a:lnTo>
                    <a:pt x="251403" y="1516652"/>
                  </a:lnTo>
                  <a:lnTo>
                    <a:pt x="246111" y="1528563"/>
                  </a:lnTo>
                  <a:lnTo>
                    <a:pt x="241082" y="1540209"/>
                  </a:lnTo>
                  <a:lnTo>
                    <a:pt x="236584" y="1552385"/>
                  </a:lnTo>
                  <a:lnTo>
                    <a:pt x="233937" y="1560326"/>
                  </a:lnTo>
                  <a:lnTo>
                    <a:pt x="231026" y="1568796"/>
                  </a:lnTo>
                  <a:lnTo>
                    <a:pt x="228115" y="1578060"/>
                  </a:lnTo>
                  <a:lnTo>
                    <a:pt x="225734" y="1588382"/>
                  </a:lnTo>
                  <a:lnTo>
                    <a:pt x="222823" y="1598705"/>
                  </a:lnTo>
                  <a:lnTo>
                    <a:pt x="220441" y="1609822"/>
                  </a:lnTo>
                  <a:lnTo>
                    <a:pt x="215413" y="1633114"/>
                  </a:lnTo>
                  <a:lnTo>
                    <a:pt x="210649" y="1658260"/>
                  </a:lnTo>
                  <a:lnTo>
                    <a:pt x="206415" y="1683934"/>
                  </a:lnTo>
                  <a:lnTo>
                    <a:pt x="202181" y="1709609"/>
                  </a:lnTo>
                  <a:lnTo>
                    <a:pt x="198741" y="1735548"/>
                  </a:lnTo>
                  <a:lnTo>
                    <a:pt x="193448" y="1778162"/>
                  </a:lnTo>
                  <a:lnTo>
                    <a:pt x="188949" y="1817336"/>
                  </a:lnTo>
                  <a:lnTo>
                    <a:pt x="1168364" y="1817336"/>
                  </a:lnTo>
                  <a:lnTo>
                    <a:pt x="1164130" y="1777898"/>
                  </a:lnTo>
                  <a:lnTo>
                    <a:pt x="1161748" y="1756987"/>
                  </a:lnTo>
                  <a:lnTo>
                    <a:pt x="1158837" y="1735019"/>
                  </a:lnTo>
                  <a:lnTo>
                    <a:pt x="1155661" y="1713050"/>
                  </a:lnTo>
                  <a:lnTo>
                    <a:pt x="1152486" y="1690816"/>
                  </a:lnTo>
                  <a:lnTo>
                    <a:pt x="1148781" y="1668847"/>
                  </a:lnTo>
                  <a:lnTo>
                    <a:pt x="1144811" y="1647672"/>
                  </a:lnTo>
                  <a:lnTo>
                    <a:pt x="1142165" y="1633644"/>
                  </a:lnTo>
                  <a:lnTo>
                    <a:pt x="1139518" y="1619880"/>
                  </a:lnTo>
                  <a:lnTo>
                    <a:pt x="1136343" y="1606910"/>
                  </a:lnTo>
                  <a:lnTo>
                    <a:pt x="1133167" y="1594205"/>
                  </a:lnTo>
                  <a:lnTo>
                    <a:pt x="1130256" y="1582295"/>
                  </a:lnTo>
                  <a:lnTo>
                    <a:pt x="1127080" y="1571442"/>
                  </a:lnTo>
                  <a:lnTo>
                    <a:pt x="1123905" y="1561384"/>
                  </a:lnTo>
                  <a:lnTo>
                    <a:pt x="1120994" y="1552385"/>
                  </a:lnTo>
                  <a:lnTo>
                    <a:pt x="1116230" y="1540209"/>
                  </a:lnTo>
                  <a:lnTo>
                    <a:pt x="1111467" y="1528563"/>
                  </a:lnTo>
                  <a:lnTo>
                    <a:pt x="1106174" y="1516652"/>
                  </a:lnTo>
                  <a:lnTo>
                    <a:pt x="1100617" y="1505006"/>
                  </a:lnTo>
                  <a:lnTo>
                    <a:pt x="1094795" y="1493625"/>
                  </a:lnTo>
                  <a:lnTo>
                    <a:pt x="1088708" y="1482243"/>
                  </a:lnTo>
                  <a:lnTo>
                    <a:pt x="1082357" y="1470862"/>
                  </a:lnTo>
                  <a:lnTo>
                    <a:pt x="1075741" y="1459480"/>
                  </a:lnTo>
                  <a:lnTo>
                    <a:pt x="1068596" y="1448628"/>
                  </a:lnTo>
                  <a:lnTo>
                    <a:pt x="1061186" y="1437511"/>
                  </a:lnTo>
                  <a:lnTo>
                    <a:pt x="1053512" y="1426394"/>
                  </a:lnTo>
                  <a:lnTo>
                    <a:pt x="1045308" y="1415278"/>
                  </a:lnTo>
                  <a:lnTo>
                    <a:pt x="1037105" y="1404161"/>
                  </a:lnTo>
                  <a:lnTo>
                    <a:pt x="1028107" y="1393309"/>
                  </a:lnTo>
                  <a:lnTo>
                    <a:pt x="1019374" y="1382456"/>
                  </a:lnTo>
                  <a:lnTo>
                    <a:pt x="1009847" y="1371340"/>
                  </a:lnTo>
                  <a:lnTo>
                    <a:pt x="990794" y="1349106"/>
                  </a:lnTo>
                  <a:lnTo>
                    <a:pt x="972269" y="1326872"/>
                  </a:lnTo>
                  <a:lnTo>
                    <a:pt x="953215" y="1304903"/>
                  </a:lnTo>
                  <a:lnTo>
                    <a:pt x="943424" y="1293257"/>
                  </a:lnTo>
                  <a:lnTo>
                    <a:pt x="933368" y="1282140"/>
                  </a:lnTo>
                  <a:lnTo>
                    <a:pt x="922518" y="1270759"/>
                  </a:lnTo>
                  <a:lnTo>
                    <a:pt x="911668" y="1259377"/>
                  </a:lnTo>
                  <a:lnTo>
                    <a:pt x="900024" y="1247731"/>
                  </a:lnTo>
                  <a:lnTo>
                    <a:pt x="888115" y="1236085"/>
                  </a:lnTo>
                  <a:lnTo>
                    <a:pt x="875148" y="1224174"/>
                  </a:lnTo>
                  <a:lnTo>
                    <a:pt x="861652" y="1212263"/>
                  </a:lnTo>
                  <a:lnTo>
                    <a:pt x="847361" y="1200352"/>
                  </a:lnTo>
                  <a:lnTo>
                    <a:pt x="832277" y="1188177"/>
                  </a:lnTo>
                  <a:lnTo>
                    <a:pt x="825397" y="1182618"/>
                  </a:lnTo>
                  <a:lnTo>
                    <a:pt x="819575" y="1176795"/>
                  </a:lnTo>
                  <a:lnTo>
                    <a:pt x="814547" y="1170972"/>
                  </a:lnTo>
                  <a:lnTo>
                    <a:pt x="809783" y="1165149"/>
                  </a:lnTo>
                  <a:lnTo>
                    <a:pt x="805814" y="1159326"/>
                  </a:lnTo>
                  <a:lnTo>
                    <a:pt x="802109" y="1153768"/>
                  </a:lnTo>
                  <a:lnTo>
                    <a:pt x="798933" y="1147680"/>
                  </a:lnTo>
                  <a:lnTo>
                    <a:pt x="796287" y="1142121"/>
                  </a:lnTo>
                  <a:lnTo>
                    <a:pt x="793376" y="1136563"/>
                  </a:lnTo>
                  <a:lnTo>
                    <a:pt x="790994" y="1130740"/>
                  </a:lnTo>
                  <a:lnTo>
                    <a:pt x="788612" y="1124652"/>
                  </a:lnTo>
                  <a:lnTo>
                    <a:pt x="786760" y="1119094"/>
                  </a:lnTo>
                  <a:lnTo>
                    <a:pt x="784643" y="1113271"/>
                  </a:lnTo>
                  <a:lnTo>
                    <a:pt x="783055" y="1107183"/>
                  </a:lnTo>
                  <a:lnTo>
                    <a:pt x="779879" y="1095272"/>
                  </a:lnTo>
                  <a:lnTo>
                    <a:pt x="774851" y="1074362"/>
                  </a:lnTo>
                  <a:lnTo>
                    <a:pt x="773264" y="1065627"/>
                  </a:lnTo>
                  <a:lnTo>
                    <a:pt x="771411" y="1057686"/>
                  </a:lnTo>
                  <a:lnTo>
                    <a:pt x="770353" y="1049216"/>
                  </a:lnTo>
                  <a:lnTo>
                    <a:pt x="769559" y="1040217"/>
                  </a:lnTo>
                  <a:lnTo>
                    <a:pt x="769294" y="1029630"/>
                  </a:lnTo>
                  <a:lnTo>
                    <a:pt x="769029" y="1017719"/>
                  </a:lnTo>
                  <a:lnTo>
                    <a:pt x="769029" y="1009249"/>
                  </a:lnTo>
                  <a:lnTo>
                    <a:pt x="769294" y="1002896"/>
                  </a:lnTo>
                  <a:lnTo>
                    <a:pt x="769823" y="998132"/>
                  </a:lnTo>
                  <a:lnTo>
                    <a:pt x="770353" y="993897"/>
                  </a:lnTo>
                  <a:lnTo>
                    <a:pt x="772470" y="985427"/>
                  </a:lnTo>
                  <a:lnTo>
                    <a:pt x="773528" y="979075"/>
                  </a:lnTo>
                  <a:lnTo>
                    <a:pt x="774851" y="971399"/>
                  </a:lnTo>
                  <a:lnTo>
                    <a:pt x="776439" y="961870"/>
                  </a:lnTo>
                  <a:lnTo>
                    <a:pt x="778556" y="952606"/>
                  </a:lnTo>
                  <a:lnTo>
                    <a:pt x="780409" y="943607"/>
                  </a:lnTo>
                  <a:lnTo>
                    <a:pt x="783055" y="934607"/>
                  </a:lnTo>
                  <a:lnTo>
                    <a:pt x="785437" y="925608"/>
                  </a:lnTo>
                  <a:lnTo>
                    <a:pt x="788612" y="916873"/>
                  </a:lnTo>
                  <a:lnTo>
                    <a:pt x="792317" y="908139"/>
                  </a:lnTo>
                  <a:lnTo>
                    <a:pt x="796287" y="899669"/>
                  </a:lnTo>
                  <a:lnTo>
                    <a:pt x="798933" y="893846"/>
                  </a:lnTo>
                  <a:lnTo>
                    <a:pt x="802109" y="888023"/>
                  </a:lnTo>
                  <a:lnTo>
                    <a:pt x="805814" y="882199"/>
                  </a:lnTo>
                  <a:lnTo>
                    <a:pt x="809783" y="876376"/>
                  </a:lnTo>
                  <a:lnTo>
                    <a:pt x="814547" y="870818"/>
                  </a:lnTo>
                  <a:lnTo>
                    <a:pt x="819575" y="864730"/>
                  </a:lnTo>
                  <a:lnTo>
                    <a:pt x="825397" y="858907"/>
                  </a:lnTo>
                  <a:lnTo>
                    <a:pt x="832277" y="853349"/>
                  </a:lnTo>
                  <a:lnTo>
                    <a:pt x="847361" y="841173"/>
                  </a:lnTo>
                  <a:lnTo>
                    <a:pt x="861652" y="829262"/>
                  </a:lnTo>
                  <a:lnTo>
                    <a:pt x="875148" y="817351"/>
                  </a:lnTo>
                  <a:lnTo>
                    <a:pt x="888115" y="805440"/>
                  </a:lnTo>
                  <a:lnTo>
                    <a:pt x="900024" y="794059"/>
                  </a:lnTo>
                  <a:lnTo>
                    <a:pt x="911668" y="782413"/>
                  </a:lnTo>
                  <a:lnTo>
                    <a:pt x="922518" y="771031"/>
                  </a:lnTo>
                  <a:lnTo>
                    <a:pt x="933368" y="759385"/>
                  </a:lnTo>
                  <a:lnTo>
                    <a:pt x="943424" y="748268"/>
                  </a:lnTo>
                  <a:lnTo>
                    <a:pt x="953215" y="736887"/>
                  </a:lnTo>
                  <a:lnTo>
                    <a:pt x="972269" y="714388"/>
                  </a:lnTo>
                  <a:lnTo>
                    <a:pt x="990794" y="692419"/>
                  </a:lnTo>
                  <a:lnTo>
                    <a:pt x="1009847" y="670450"/>
                  </a:lnTo>
                  <a:lnTo>
                    <a:pt x="1019374" y="659334"/>
                  </a:lnTo>
                  <a:lnTo>
                    <a:pt x="1028107" y="648482"/>
                  </a:lnTo>
                  <a:lnTo>
                    <a:pt x="1037105" y="637365"/>
                  </a:lnTo>
                  <a:lnTo>
                    <a:pt x="1045308" y="626248"/>
                  </a:lnTo>
                  <a:lnTo>
                    <a:pt x="1053512" y="615396"/>
                  </a:lnTo>
                  <a:lnTo>
                    <a:pt x="1061186" y="604014"/>
                  </a:lnTo>
                  <a:lnTo>
                    <a:pt x="1068596" y="593162"/>
                  </a:lnTo>
                  <a:lnTo>
                    <a:pt x="1075741" y="581781"/>
                  </a:lnTo>
                  <a:lnTo>
                    <a:pt x="1082357" y="570664"/>
                  </a:lnTo>
                  <a:lnTo>
                    <a:pt x="1088708" y="559547"/>
                  </a:lnTo>
                  <a:lnTo>
                    <a:pt x="1094795" y="547901"/>
                  </a:lnTo>
                  <a:lnTo>
                    <a:pt x="1100617" y="536784"/>
                  </a:lnTo>
                  <a:lnTo>
                    <a:pt x="1106174" y="524873"/>
                  </a:lnTo>
                  <a:lnTo>
                    <a:pt x="1111467" y="513227"/>
                  </a:lnTo>
                  <a:lnTo>
                    <a:pt x="1116230" y="501316"/>
                  </a:lnTo>
                  <a:lnTo>
                    <a:pt x="1120994" y="489405"/>
                  </a:lnTo>
                  <a:lnTo>
                    <a:pt x="1123640" y="481729"/>
                  </a:lnTo>
                  <a:lnTo>
                    <a:pt x="1126287" y="472995"/>
                  </a:lnTo>
                  <a:lnTo>
                    <a:pt x="1129198" y="463466"/>
                  </a:lnTo>
                  <a:lnTo>
                    <a:pt x="1131844" y="453408"/>
                  </a:lnTo>
                  <a:lnTo>
                    <a:pt x="1134490" y="442820"/>
                  </a:lnTo>
                  <a:lnTo>
                    <a:pt x="1137137" y="431968"/>
                  </a:lnTo>
                  <a:lnTo>
                    <a:pt x="1142165" y="408146"/>
                  </a:lnTo>
                  <a:lnTo>
                    <a:pt x="1146664" y="383531"/>
                  </a:lnTo>
                  <a:lnTo>
                    <a:pt x="1151162" y="357591"/>
                  </a:lnTo>
                  <a:lnTo>
                    <a:pt x="1155132" y="331917"/>
                  </a:lnTo>
                  <a:lnTo>
                    <a:pt x="1158837" y="305978"/>
                  </a:lnTo>
                  <a:lnTo>
                    <a:pt x="1161748" y="284273"/>
                  </a:lnTo>
                  <a:lnTo>
                    <a:pt x="1164130" y="263628"/>
                  </a:lnTo>
                  <a:lnTo>
                    <a:pt x="1168364" y="224189"/>
                  </a:lnTo>
                  <a:lnTo>
                    <a:pt x="188949" y="224189"/>
                  </a:lnTo>
                  <a:close/>
                  <a:moveTo>
                    <a:pt x="111941" y="0"/>
                  </a:moveTo>
                  <a:lnTo>
                    <a:pt x="1245372" y="0"/>
                  </a:lnTo>
                  <a:lnTo>
                    <a:pt x="1251194" y="265"/>
                  </a:lnTo>
                  <a:lnTo>
                    <a:pt x="1257016" y="530"/>
                  </a:lnTo>
                  <a:lnTo>
                    <a:pt x="1262574" y="1324"/>
                  </a:lnTo>
                  <a:lnTo>
                    <a:pt x="1268131" y="2382"/>
                  </a:lnTo>
                  <a:lnTo>
                    <a:pt x="1273424" y="3706"/>
                  </a:lnTo>
                  <a:lnTo>
                    <a:pt x="1278716" y="5029"/>
                  </a:lnTo>
                  <a:lnTo>
                    <a:pt x="1284009" y="6882"/>
                  </a:lnTo>
                  <a:lnTo>
                    <a:pt x="1289302" y="9000"/>
                  </a:lnTo>
                  <a:lnTo>
                    <a:pt x="1294065" y="11382"/>
                  </a:lnTo>
                  <a:lnTo>
                    <a:pt x="1299093" y="13499"/>
                  </a:lnTo>
                  <a:lnTo>
                    <a:pt x="1303592" y="16411"/>
                  </a:lnTo>
                  <a:lnTo>
                    <a:pt x="1308091" y="19058"/>
                  </a:lnTo>
                  <a:lnTo>
                    <a:pt x="1312590" y="22499"/>
                  </a:lnTo>
                  <a:lnTo>
                    <a:pt x="1316824" y="25675"/>
                  </a:lnTo>
                  <a:lnTo>
                    <a:pt x="1321058" y="29380"/>
                  </a:lnTo>
                  <a:lnTo>
                    <a:pt x="1324498" y="32821"/>
                  </a:lnTo>
                  <a:lnTo>
                    <a:pt x="1328468" y="36792"/>
                  </a:lnTo>
                  <a:lnTo>
                    <a:pt x="1331908" y="41027"/>
                  </a:lnTo>
                  <a:lnTo>
                    <a:pt x="1335348" y="45262"/>
                  </a:lnTo>
                  <a:lnTo>
                    <a:pt x="1338259" y="49497"/>
                  </a:lnTo>
                  <a:lnTo>
                    <a:pt x="1341435" y="53996"/>
                  </a:lnTo>
                  <a:lnTo>
                    <a:pt x="1344081" y="58761"/>
                  </a:lnTo>
                  <a:lnTo>
                    <a:pt x="1346463" y="63525"/>
                  </a:lnTo>
                  <a:lnTo>
                    <a:pt x="1348845" y="68554"/>
                  </a:lnTo>
                  <a:lnTo>
                    <a:pt x="1350697" y="73583"/>
                  </a:lnTo>
                  <a:lnTo>
                    <a:pt x="1352285" y="78877"/>
                  </a:lnTo>
                  <a:lnTo>
                    <a:pt x="1354137" y="84435"/>
                  </a:lnTo>
                  <a:lnTo>
                    <a:pt x="1355196" y="89729"/>
                  </a:lnTo>
                  <a:lnTo>
                    <a:pt x="1356254" y="95287"/>
                  </a:lnTo>
                  <a:lnTo>
                    <a:pt x="1356784" y="100846"/>
                  </a:lnTo>
                  <a:lnTo>
                    <a:pt x="1357313" y="106404"/>
                  </a:lnTo>
                  <a:lnTo>
                    <a:pt x="1357313" y="112227"/>
                  </a:lnTo>
                  <a:lnTo>
                    <a:pt x="1357313" y="117786"/>
                  </a:lnTo>
                  <a:lnTo>
                    <a:pt x="1356784" y="122815"/>
                  </a:lnTo>
                  <a:lnTo>
                    <a:pt x="1356254" y="128108"/>
                  </a:lnTo>
                  <a:lnTo>
                    <a:pt x="1355460" y="133137"/>
                  </a:lnTo>
                  <a:lnTo>
                    <a:pt x="1354402" y="138166"/>
                  </a:lnTo>
                  <a:lnTo>
                    <a:pt x="1353344" y="143460"/>
                  </a:lnTo>
                  <a:lnTo>
                    <a:pt x="1351491" y="148225"/>
                  </a:lnTo>
                  <a:lnTo>
                    <a:pt x="1349903" y="152989"/>
                  </a:lnTo>
                  <a:lnTo>
                    <a:pt x="1347786" y="157753"/>
                  </a:lnTo>
                  <a:lnTo>
                    <a:pt x="1345669" y="162253"/>
                  </a:lnTo>
                  <a:lnTo>
                    <a:pt x="1343287" y="166753"/>
                  </a:lnTo>
                  <a:lnTo>
                    <a:pt x="1340906" y="170988"/>
                  </a:lnTo>
                  <a:lnTo>
                    <a:pt x="1337995" y="174958"/>
                  </a:lnTo>
                  <a:lnTo>
                    <a:pt x="1335084" y="179193"/>
                  </a:lnTo>
                  <a:lnTo>
                    <a:pt x="1331908" y="183163"/>
                  </a:lnTo>
                  <a:lnTo>
                    <a:pt x="1328732" y="186869"/>
                  </a:lnTo>
                  <a:lnTo>
                    <a:pt x="1325028" y="190574"/>
                  </a:lnTo>
                  <a:lnTo>
                    <a:pt x="1321852" y="194015"/>
                  </a:lnTo>
                  <a:lnTo>
                    <a:pt x="1317882" y="197191"/>
                  </a:lnTo>
                  <a:lnTo>
                    <a:pt x="1313913" y="200368"/>
                  </a:lnTo>
                  <a:lnTo>
                    <a:pt x="1309943" y="203544"/>
                  </a:lnTo>
                  <a:lnTo>
                    <a:pt x="1305709" y="206191"/>
                  </a:lnTo>
                  <a:lnTo>
                    <a:pt x="1301475" y="208838"/>
                  </a:lnTo>
                  <a:lnTo>
                    <a:pt x="1296976" y="211220"/>
                  </a:lnTo>
                  <a:lnTo>
                    <a:pt x="1292477" y="213602"/>
                  </a:lnTo>
                  <a:lnTo>
                    <a:pt x="1287714" y="215455"/>
                  </a:lnTo>
                  <a:lnTo>
                    <a:pt x="1282950" y="217308"/>
                  </a:lnTo>
                  <a:lnTo>
                    <a:pt x="1278187" y="218896"/>
                  </a:lnTo>
                  <a:lnTo>
                    <a:pt x="1273159" y="220219"/>
                  </a:lnTo>
                  <a:lnTo>
                    <a:pt x="1268131" y="221543"/>
                  </a:lnTo>
                  <a:lnTo>
                    <a:pt x="1263103" y="222337"/>
                  </a:lnTo>
                  <a:lnTo>
                    <a:pt x="1258075" y="223131"/>
                  </a:lnTo>
                  <a:lnTo>
                    <a:pt x="1253841" y="266275"/>
                  </a:lnTo>
                  <a:lnTo>
                    <a:pt x="1251194" y="290096"/>
                  </a:lnTo>
                  <a:lnTo>
                    <a:pt x="1248548" y="314447"/>
                  </a:lnTo>
                  <a:lnTo>
                    <a:pt x="1245372" y="340122"/>
                  </a:lnTo>
                  <a:lnTo>
                    <a:pt x="1241932" y="365532"/>
                  </a:lnTo>
                  <a:lnTo>
                    <a:pt x="1237963" y="391471"/>
                  </a:lnTo>
                  <a:lnTo>
                    <a:pt x="1234258" y="416881"/>
                  </a:lnTo>
                  <a:lnTo>
                    <a:pt x="1231347" y="432762"/>
                  </a:lnTo>
                  <a:lnTo>
                    <a:pt x="1228436" y="447849"/>
                  </a:lnTo>
                  <a:lnTo>
                    <a:pt x="1225525" y="462936"/>
                  </a:lnTo>
                  <a:lnTo>
                    <a:pt x="1222349" y="477759"/>
                  </a:lnTo>
                  <a:lnTo>
                    <a:pt x="1218644" y="492052"/>
                  </a:lnTo>
                  <a:lnTo>
                    <a:pt x="1215204" y="506080"/>
                  </a:lnTo>
                  <a:lnTo>
                    <a:pt x="1211499" y="519579"/>
                  </a:lnTo>
                  <a:lnTo>
                    <a:pt x="1207265" y="532814"/>
                  </a:lnTo>
                  <a:lnTo>
                    <a:pt x="1202237" y="547636"/>
                  </a:lnTo>
                  <a:lnTo>
                    <a:pt x="1196415" y="562458"/>
                  </a:lnTo>
                  <a:lnTo>
                    <a:pt x="1190593" y="577016"/>
                  </a:lnTo>
                  <a:lnTo>
                    <a:pt x="1184506" y="591839"/>
                  </a:lnTo>
                  <a:lnTo>
                    <a:pt x="1177890" y="606132"/>
                  </a:lnTo>
                  <a:lnTo>
                    <a:pt x="1171010" y="620160"/>
                  </a:lnTo>
                  <a:lnTo>
                    <a:pt x="1163865" y="634188"/>
                  </a:lnTo>
                  <a:lnTo>
                    <a:pt x="1156455" y="648217"/>
                  </a:lnTo>
                  <a:lnTo>
                    <a:pt x="1148516" y="661981"/>
                  </a:lnTo>
                  <a:lnTo>
                    <a:pt x="1140312" y="675480"/>
                  </a:lnTo>
                  <a:lnTo>
                    <a:pt x="1131844" y="689243"/>
                  </a:lnTo>
                  <a:lnTo>
                    <a:pt x="1123111" y="702478"/>
                  </a:lnTo>
                  <a:lnTo>
                    <a:pt x="1113849" y="715712"/>
                  </a:lnTo>
                  <a:lnTo>
                    <a:pt x="1104586" y="728946"/>
                  </a:lnTo>
                  <a:lnTo>
                    <a:pt x="1094795" y="742180"/>
                  </a:lnTo>
                  <a:lnTo>
                    <a:pt x="1085004" y="754885"/>
                  </a:lnTo>
                  <a:lnTo>
                    <a:pt x="1074947" y="767590"/>
                  </a:lnTo>
                  <a:lnTo>
                    <a:pt x="1064097" y="780031"/>
                  </a:lnTo>
                  <a:lnTo>
                    <a:pt x="1053512" y="792736"/>
                  </a:lnTo>
                  <a:lnTo>
                    <a:pt x="1042662" y="804911"/>
                  </a:lnTo>
                  <a:lnTo>
                    <a:pt x="1031283" y="817351"/>
                  </a:lnTo>
                  <a:lnTo>
                    <a:pt x="1019903" y="829792"/>
                  </a:lnTo>
                  <a:lnTo>
                    <a:pt x="1007995" y="841967"/>
                  </a:lnTo>
                  <a:lnTo>
                    <a:pt x="995557" y="854407"/>
                  </a:lnTo>
                  <a:lnTo>
                    <a:pt x="983384" y="866848"/>
                  </a:lnTo>
                  <a:lnTo>
                    <a:pt x="970681" y="879288"/>
                  </a:lnTo>
                  <a:lnTo>
                    <a:pt x="957714" y="891463"/>
                  </a:lnTo>
                  <a:lnTo>
                    <a:pt x="944218" y="903904"/>
                  </a:lnTo>
                  <a:lnTo>
                    <a:pt x="916960" y="928520"/>
                  </a:lnTo>
                  <a:lnTo>
                    <a:pt x="888380" y="953665"/>
                  </a:lnTo>
                  <a:lnTo>
                    <a:pt x="888115" y="954459"/>
                  </a:lnTo>
                  <a:lnTo>
                    <a:pt x="886792" y="957900"/>
                  </a:lnTo>
                  <a:lnTo>
                    <a:pt x="885204" y="962664"/>
                  </a:lnTo>
                  <a:lnTo>
                    <a:pt x="883616" y="968487"/>
                  </a:lnTo>
                  <a:lnTo>
                    <a:pt x="881764" y="975369"/>
                  </a:lnTo>
                  <a:lnTo>
                    <a:pt x="880441" y="981457"/>
                  </a:lnTo>
                  <a:lnTo>
                    <a:pt x="879118" y="986221"/>
                  </a:lnTo>
                  <a:lnTo>
                    <a:pt x="876736" y="993632"/>
                  </a:lnTo>
                  <a:lnTo>
                    <a:pt x="876207" y="997338"/>
                  </a:lnTo>
                  <a:lnTo>
                    <a:pt x="875677" y="1002102"/>
                  </a:lnTo>
                  <a:lnTo>
                    <a:pt x="875148" y="1008984"/>
                  </a:lnTo>
                  <a:lnTo>
                    <a:pt x="875148" y="1017719"/>
                  </a:lnTo>
                  <a:lnTo>
                    <a:pt x="875148" y="1025130"/>
                  </a:lnTo>
                  <a:lnTo>
                    <a:pt x="875413" y="1030953"/>
                  </a:lnTo>
                  <a:lnTo>
                    <a:pt x="875942" y="1035453"/>
                  </a:lnTo>
                  <a:lnTo>
                    <a:pt x="876471" y="1038894"/>
                  </a:lnTo>
                  <a:lnTo>
                    <a:pt x="878059" y="1046305"/>
                  </a:lnTo>
                  <a:lnTo>
                    <a:pt x="879118" y="1051069"/>
                  </a:lnTo>
                  <a:lnTo>
                    <a:pt x="880176" y="1056892"/>
                  </a:lnTo>
                  <a:lnTo>
                    <a:pt x="880970" y="1062715"/>
                  </a:lnTo>
                  <a:lnTo>
                    <a:pt x="882293" y="1068009"/>
                  </a:lnTo>
                  <a:lnTo>
                    <a:pt x="884675" y="1077009"/>
                  </a:lnTo>
                  <a:lnTo>
                    <a:pt x="887057" y="1083890"/>
                  </a:lnTo>
                  <a:lnTo>
                    <a:pt x="888644" y="1088125"/>
                  </a:lnTo>
                  <a:lnTo>
                    <a:pt x="916960" y="1113271"/>
                  </a:lnTo>
                  <a:lnTo>
                    <a:pt x="944482" y="1137886"/>
                  </a:lnTo>
                  <a:lnTo>
                    <a:pt x="957714" y="1150327"/>
                  </a:lnTo>
                  <a:lnTo>
                    <a:pt x="970681" y="1162767"/>
                  </a:lnTo>
                  <a:lnTo>
                    <a:pt x="983384" y="1174942"/>
                  </a:lnTo>
                  <a:lnTo>
                    <a:pt x="995557" y="1187118"/>
                  </a:lnTo>
                  <a:lnTo>
                    <a:pt x="1007995" y="1199558"/>
                  </a:lnTo>
                  <a:lnTo>
                    <a:pt x="1019903" y="1211734"/>
                  </a:lnTo>
                  <a:lnTo>
                    <a:pt x="1031283" y="1224174"/>
                  </a:lnTo>
                  <a:lnTo>
                    <a:pt x="1042662" y="1236614"/>
                  </a:lnTo>
                  <a:lnTo>
                    <a:pt x="1053512" y="1249055"/>
                  </a:lnTo>
                  <a:lnTo>
                    <a:pt x="1064097" y="1261495"/>
                  </a:lnTo>
                  <a:lnTo>
                    <a:pt x="1074947" y="1274200"/>
                  </a:lnTo>
                  <a:lnTo>
                    <a:pt x="1085004" y="1286905"/>
                  </a:lnTo>
                  <a:lnTo>
                    <a:pt x="1094795" y="1299874"/>
                  </a:lnTo>
                  <a:lnTo>
                    <a:pt x="1104586" y="1312844"/>
                  </a:lnTo>
                  <a:lnTo>
                    <a:pt x="1113849" y="1325814"/>
                  </a:lnTo>
                  <a:lnTo>
                    <a:pt x="1123111" y="1339048"/>
                  </a:lnTo>
                  <a:lnTo>
                    <a:pt x="1131844" y="1352547"/>
                  </a:lnTo>
                  <a:lnTo>
                    <a:pt x="1140312" y="1366046"/>
                  </a:lnTo>
                  <a:lnTo>
                    <a:pt x="1148516" y="1379810"/>
                  </a:lnTo>
                  <a:lnTo>
                    <a:pt x="1156455" y="1393309"/>
                  </a:lnTo>
                  <a:lnTo>
                    <a:pt x="1163865" y="1407337"/>
                  </a:lnTo>
                  <a:lnTo>
                    <a:pt x="1171010" y="1421365"/>
                  </a:lnTo>
                  <a:lnTo>
                    <a:pt x="1177890" y="1435394"/>
                  </a:lnTo>
                  <a:lnTo>
                    <a:pt x="1184506" y="1449951"/>
                  </a:lnTo>
                  <a:lnTo>
                    <a:pt x="1190593" y="1464509"/>
                  </a:lnTo>
                  <a:lnTo>
                    <a:pt x="1196415" y="1479332"/>
                  </a:lnTo>
                  <a:lnTo>
                    <a:pt x="1202237" y="1493889"/>
                  </a:lnTo>
                  <a:lnTo>
                    <a:pt x="1207265" y="1508976"/>
                  </a:lnTo>
                  <a:lnTo>
                    <a:pt x="1211499" y="1521946"/>
                  </a:lnTo>
                  <a:lnTo>
                    <a:pt x="1215204" y="1535710"/>
                  </a:lnTo>
                  <a:lnTo>
                    <a:pt x="1218644" y="1549473"/>
                  </a:lnTo>
                  <a:lnTo>
                    <a:pt x="1222349" y="1563767"/>
                  </a:lnTo>
                  <a:lnTo>
                    <a:pt x="1225525" y="1578854"/>
                  </a:lnTo>
                  <a:lnTo>
                    <a:pt x="1228436" y="1593676"/>
                  </a:lnTo>
                  <a:lnTo>
                    <a:pt x="1231347" y="1609028"/>
                  </a:lnTo>
                  <a:lnTo>
                    <a:pt x="1234258" y="1624909"/>
                  </a:lnTo>
                  <a:lnTo>
                    <a:pt x="1239286" y="1656407"/>
                  </a:lnTo>
                  <a:lnTo>
                    <a:pt x="1243785" y="1687640"/>
                  </a:lnTo>
                  <a:lnTo>
                    <a:pt x="1247490" y="1719137"/>
                  </a:lnTo>
                  <a:lnTo>
                    <a:pt x="1250930" y="1749576"/>
                  </a:lnTo>
                  <a:lnTo>
                    <a:pt x="1254899" y="1785838"/>
                  </a:lnTo>
                  <a:lnTo>
                    <a:pt x="1258075" y="1818659"/>
                  </a:lnTo>
                  <a:lnTo>
                    <a:pt x="1263103" y="1819189"/>
                  </a:lnTo>
                  <a:lnTo>
                    <a:pt x="1268131" y="1820247"/>
                  </a:lnTo>
                  <a:lnTo>
                    <a:pt x="1273159" y="1821571"/>
                  </a:lnTo>
                  <a:lnTo>
                    <a:pt x="1278187" y="1822894"/>
                  </a:lnTo>
                  <a:lnTo>
                    <a:pt x="1282950" y="1824218"/>
                  </a:lnTo>
                  <a:lnTo>
                    <a:pt x="1287714" y="1826335"/>
                  </a:lnTo>
                  <a:lnTo>
                    <a:pt x="1292477" y="1828188"/>
                  </a:lnTo>
                  <a:lnTo>
                    <a:pt x="1296976" y="1830570"/>
                  </a:lnTo>
                  <a:lnTo>
                    <a:pt x="1301475" y="1832688"/>
                  </a:lnTo>
                  <a:lnTo>
                    <a:pt x="1305709" y="1835599"/>
                  </a:lnTo>
                  <a:lnTo>
                    <a:pt x="1309943" y="1838246"/>
                  </a:lnTo>
                  <a:lnTo>
                    <a:pt x="1313913" y="1841158"/>
                  </a:lnTo>
                  <a:lnTo>
                    <a:pt x="1317882" y="1844334"/>
                  </a:lnTo>
                  <a:lnTo>
                    <a:pt x="1321852" y="1847510"/>
                  </a:lnTo>
                  <a:lnTo>
                    <a:pt x="1325028" y="1850951"/>
                  </a:lnTo>
                  <a:lnTo>
                    <a:pt x="1328732" y="1854657"/>
                  </a:lnTo>
                  <a:lnTo>
                    <a:pt x="1331908" y="1858627"/>
                  </a:lnTo>
                  <a:lnTo>
                    <a:pt x="1335084" y="1862597"/>
                  </a:lnTo>
                  <a:lnTo>
                    <a:pt x="1337995" y="1866568"/>
                  </a:lnTo>
                  <a:lnTo>
                    <a:pt x="1340906" y="1870538"/>
                  </a:lnTo>
                  <a:lnTo>
                    <a:pt x="1343287" y="1874773"/>
                  </a:lnTo>
                  <a:lnTo>
                    <a:pt x="1345669" y="1879273"/>
                  </a:lnTo>
                  <a:lnTo>
                    <a:pt x="1347786" y="1883772"/>
                  </a:lnTo>
                  <a:lnTo>
                    <a:pt x="1349903" y="1888537"/>
                  </a:lnTo>
                  <a:lnTo>
                    <a:pt x="1351491" y="1893301"/>
                  </a:lnTo>
                  <a:lnTo>
                    <a:pt x="1353344" y="1898065"/>
                  </a:lnTo>
                  <a:lnTo>
                    <a:pt x="1354402" y="1903359"/>
                  </a:lnTo>
                  <a:lnTo>
                    <a:pt x="1355460" y="1908388"/>
                  </a:lnTo>
                  <a:lnTo>
                    <a:pt x="1356254" y="1913417"/>
                  </a:lnTo>
                  <a:lnTo>
                    <a:pt x="1356784" y="1918711"/>
                  </a:lnTo>
                  <a:lnTo>
                    <a:pt x="1357313" y="1924004"/>
                  </a:lnTo>
                  <a:lnTo>
                    <a:pt x="1357313" y="1929298"/>
                  </a:lnTo>
                  <a:lnTo>
                    <a:pt x="1357313" y="1934857"/>
                  </a:lnTo>
                  <a:lnTo>
                    <a:pt x="1356784" y="1940944"/>
                  </a:lnTo>
                  <a:lnTo>
                    <a:pt x="1356254" y="1946503"/>
                  </a:lnTo>
                  <a:lnTo>
                    <a:pt x="1355196" y="1951797"/>
                  </a:lnTo>
                  <a:lnTo>
                    <a:pt x="1354137" y="1957355"/>
                  </a:lnTo>
                  <a:lnTo>
                    <a:pt x="1352285" y="1962913"/>
                  </a:lnTo>
                  <a:lnTo>
                    <a:pt x="1350697" y="1967942"/>
                  </a:lnTo>
                  <a:lnTo>
                    <a:pt x="1348845" y="1972971"/>
                  </a:lnTo>
                  <a:lnTo>
                    <a:pt x="1346463" y="1978000"/>
                  </a:lnTo>
                  <a:lnTo>
                    <a:pt x="1344081" y="1982765"/>
                  </a:lnTo>
                  <a:lnTo>
                    <a:pt x="1341435" y="1987529"/>
                  </a:lnTo>
                  <a:lnTo>
                    <a:pt x="1338259" y="1992029"/>
                  </a:lnTo>
                  <a:lnTo>
                    <a:pt x="1335348" y="1996529"/>
                  </a:lnTo>
                  <a:lnTo>
                    <a:pt x="1331908" y="2000764"/>
                  </a:lnTo>
                  <a:lnTo>
                    <a:pt x="1328468" y="2004734"/>
                  </a:lnTo>
                  <a:lnTo>
                    <a:pt x="1324498" y="2008704"/>
                  </a:lnTo>
                  <a:lnTo>
                    <a:pt x="1321058" y="2012410"/>
                  </a:lnTo>
                  <a:lnTo>
                    <a:pt x="1316824" y="2015851"/>
                  </a:lnTo>
                  <a:lnTo>
                    <a:pt x="1312590" y="2019292"/>
                  </a:lnTo>
                  <a:lnTo>
                    <a:pt x="1308091" y="2022468"/>
                  </a:lnTo>
                  <a:lnTo>
                    <a:pt x="1303592" y="2025115"/>
                  </a:lnTo>
                  <a:lnTo>
                    <a:pt x="1299093" y="2028026"/>
                  </a:lnTo>
                  <a:lnTo>
                    <a:pt x="1294065" y="2030408"/>
                  </a:lnTo>
                  <a:lnTo>
                    <a:pt x="1289302" y="2032791"/>
                  </a:lnTo>
                  <a:lnTo>
                    <a:pt x="1284009" y="2034643"/>
                  </a:lnTo>
                  <a:lnTo>
                    <a:pt x="1278716" y="2036496"/>
                  </a:lnTo>
                  <a:lnTo>
                    <a:pt x="1273424" y="2038084"/>
                  </a:lnTo>
                  <a:lnTo>
                    <a:pt x="1268131" y="2039143"/>
                  </a:lnTo>
                  <a:lnTo>
                    <a:pt x="1262574" y="2040466"/>
                  </a:lnTo>
                  <a:lnTo>
                    <a:pt x="1257016" y="2040996"/>
                  </a:lnTo>
                  <a:lnTo>
                    <a:pt x="1251194" y="2041525"/>
                  </a:lnTo>
                  <a:lnTo>
                    <a:pt x="1245372" y="2041525"/>
                  </a:lnTo>
                  <a:lnTo>
                    <a:pt x="111941" y="2041525"/>
                  </a:lnTo>
                  <a:lnTo>
                    <a:pt x="106119" y="2041525"/>
                  </a:lnTo>
                  <a:lnTo>
                    <a:pt x="100561" y="2040996"/>
                  </a:lnTo>
                  <a:lnTo>
                    <a:pt x="94739" y="2040466"/>
                  </a:lnTo>
                  <a:lnTo>
                    <a:pt x="89447" y="2039143"/>
                  </a:lnTo>
                  <a:lnTo>
                    <a:pt x="83889" y="2038084"/>
                  </a:lnTo>
                  <a:lnTo>
                    <a:pt x="78861" y="2036496"/>
                  </a:lnTo>
                  <a:lnTo>
                    <a:pt x="73569" y="2034643"/>
                  </a:lnTo>
                  <a:lnTo>
                    <a:pt x="68540" y="2032791"/>
                  </a:lnTo>
                  <a:lnTo>
                    <a:pt x="63248" y="2030408"/>
                  </a:lnTo>
                  <a:lnTo>
                    <a:pt x="58484" y="2028026"/>
                  </a:lnTo>
                  <a:lnTo>
                    <a:pt x="53721" y="2025115"/>
                  </a:lnTo>
                  <a:lnTo>
                    <a:pt x="49222" y="2022468"/>
                  </a:lnTo>
                  <a:lnTo>
                    <a:pt x="44988" y="2019292"/>
                  </a:lnTo>
                  <a:lnTo>
                    <a:pt x="40754" y="2015851"/>
                  </a:lnTo>
                  <a:lnTo>
                    <a:pt x="36784" y="2012410"/>
                  </a:lnTo>
                  <a:lnTo>
                    <a:pt x="32815" y="2008704"/>
                  </a:lnTo>
                  <a:lnTo>
                    <a:pt x="29110" y="2004734"/>
                  </a:lnTo>
                  <a:lnTo>
                    <a:pt x="25405" y="2000764"/>
                  </a:lnTo>
                  <a:lnTo>
                    <a:pt x="22229" y="1996529"/>
                  </a:lnTo>
                  <a:lnTo>
                    <a:pt x="19054" y="1992029"/>
                  </a:lnTo>
                  <a:lnTo>
                    <a:pt x="16143" y="1987529"/>
                  </a:lnTo>
                  <a:lnTo>
                    <a:pt x="13232" y="1982765"/>
                  </a:lnTo>
                  <a:lnTo>
                    <a:pt x="11115" y="1978000"/>
                  </a:lnTo>
                  <a:lnTo>
                    <a:pt x="8733" y="1972971"/>
                  </a:lnTo>
                  <a:lnTo>
                    <a:pt x="6881" y="1967942"/>
                  </a:lnTo>
                  <a:lnTo>
                    <a:pt x="5028" y="1962913"/>
                  </a:lnTo>
                  <a:lnTo>
                    <a:pt x="3440" y="1957355"/>
                  </a:lnTo>
                  <a:lnTo>
                    <a:pt x="2117" y="1951797"/>
                  </a:lnTo>
                  <a:lnTo>
                    <a:pt x="1323" y="1946503"/>
                  </a:lnTo>
                  <a:lnTo>
                    <a:pt x="529" y="1940944"/>
                  </a:lnTo>
                  <a:lnTo>
                    <a:pt x="265" y="1934857"/>
                  </a:lnTo>
                  <a:lnTo>
                    <a:pt x="0" y="1929298"/>
                  </a:lnTo>
                  <a:lnTo>
                    <a:pt x="265" y="1924004"/>
                  </a:lnTo>
                  <a:lnTo>
                    <a:pt x="529" y="1918711"/>
                  </a:lnTo>
                  <a:lnTo>
                    <a:pt x="1059" y="1913417"/>
                  </a:lnTo>
                  <a:lnTo>
                    <a:pt x="1852" y="1908388"/>
                  </a:lnTo>
                  <a:lnTo>
                    <a:pt x="2911" y="1903359"/>
                  </a:lnTo>
                  <a:lnTo>
                    <a:pt x="4499" y="1898065"/>
                  </a:lnTo>
                  <a:lnTo>
                    <a:pt x="5822" y="1893301"/>
                  </a:lnTo>
                  <a:lnTo>
                    <a:pt x="7674" y="1888537"/>
                  </a:lnTo>
                  <a:lnTo>
                    <a:pt x="9791" y="1883772"/>
                  </a:lnTo>
                  <a:lnTo>
                    <a:pt x="11644" y="1879273"/>
                  </a:lnTo>
                  <a:lnTo>
                    <a:pt x="14290" y="1874773"/>
                  </a:lnTo>
                  <a:lnTo>
                    <a:pt x="16672" y="1870538"/>
                  </a:lnTo>
                  <a:lnTo>
                    <a:pt x="19583" y="1866568"/>
                  </a:lnTo>
                  <a:lnTo>
                    <a:pt x="22229" y="1862597"/>
                  </a:lnTo>
                  <a:lnTo>
                    <a:pt x="25405" y="1858627"/>
                  </a:lnTo>
                  <a:lnTo>
                    <a:pt x="28845" y="1854657"/>
                  </a:lnTo>
                  <a:lnTo>
                    <a:pt x="32285" y="1850951"/>
                  </a:lnTo>
                  <a:lnTo>
                    <a:pt x="35726" y="1847510"/>
                  </a:lnTo>
                  <a:lnTo>
                    <a:pt x="39431" y="1844334"/>
                  </a:lnTo>
                  <a:lnTo>
                    <a:pt x="43400" y="1841158"/>
                  </a:lnTo>
                  <a:lnTo>
                    <a:pt x="47634" y="1838246"/>
                  </a:lnTo>
                  <a:lnTo>
                    <a:pt x="51604" y="1835599"/>
                  </a:lnTo>
                  <a:lnTo>
                    <a:pt x="56103" y="1832688"/>
                  </a:lnTo>
                  <a:lnTo>
                    <a:pt x="60601" y="1830570"/>
                  </a:lnTo>
                  <a:lnTo>
                    <a:pt x="65100" y="1828188"/>
                  </a:lnTo>
                  <a:lnTo>
                    <a:pt x="69599" y="1826335"/>
                  </a:lnTo>
                  <a:lnTo>
                    <a:pt x="74362" y="1824218"/>
                  </a:lnTo>
                  <a:lnTo>
                    <a:pt x="79391" y="1822894"/>
                  </a:lnTo>
                  <a:lnTo>
                    <a:pt x="84154" y="1821571"/>
                  </a:lnTo>
                  <a:lnTo>
                    <a:pt x="89182" y="1820247"/>
                  </a:lnTo>
                  <a:lnTo>
                    <a:pt x="94210" y="1819189"/>
                  </a:lnTo>
                  <a:lnTo>
                    <a:pt x="99503" y="1818659"/>
                  </a:lnTo>
                  <a:lnTo>
                    <a:pt x="103737" y="1775516"/>
                  </a:lnTo>
                  <a:lnTo>
                    <a:pt x="106383" y="1751694"/>
                  </a:lnTo>
                  <a:lnTo>
                    <a:pt x="108765" y="1727078"/>
                  </a:lnTo>
                  <a:lnTo>
                    <a:pt x="112205" y="1701668"/>
                  </a:lnTo>
                  <a:lnTo>
                    <a:pt x="115646" y="1675993"/>
                  </a:lnTo>
                  <a:lnTo>
                    <a:pt x="119615" y="1650319"/>
                  </a:lnTo>
                  <a:lnTo>
                    <a:pt x="123585" y="1624909"/>
                  </a:lnTo>
                  <a:lnTo>
                    <a:pt x="126231" y="1609028"/>
                  </a:lnTo>
                  <a:lnTo>
                    <a:pt x="129142" y="1593676"/>
                  </a:lnTo>
                  <a:lnTo>
                    <a:pt x="132053" y="1578854"/>
                  </a:lnTo>
                  <a:lnTo>
                    <a:pt x="135228" y="1563767"/>
                  </a:lnTo>
                  <a:lnTo>
                    <a:pt x="138669" y="1549473"/>
                  </a:lnTo>
                  <a:lnTo>
                    <a:pt x="142374" y="1535710"/>
                  </a:lnTo>
                  <a:lnTo>
                    <a:pt x="146343" y="1521946"/>
                  </a:lnTo>
                  <a:lnTo>
                    <a:pt x="150313" y="1508976"/>
                  </a:lnTo>
                  <a:lnTo>
                    <a:pt x="155605" y="1493889"/>
                  </a:lnTo>
                  <a:lnTo>
                    <a:pt x="161163" y="1479332"/>
                  </a:lnTo>
                  <a:lnTo>
                    <a:pt x="166985" y="1464509"/>
                  </a:lnTo>
                  <a:lnTo>
                    <a:pt x="173071" y="1449951"/>
                  </a:lnTo>
                  <a:lnTo>
                    <a:pt x="179687" y="1435394"/>
                  </a:lnTo>
                  <a:lnTo>
                    <a:pt x="186568" y="1421365"/>
                  </a:lnTo>
                  <a:lnTo>
                    <a:pt x="193713" y="1407337"/>
                  </a:lnTo>
                  <a:lnTo>
                    <a:pt x="201387" y="1393309"/>
                  </a:lnTo>
                  <a:lnTo>
                    <a:pt x="209062" y="1379810"/>
                  </a:lnTo>
                  <a:lnTo>
                    <a:pt x="217265" y="1366046"/>
                  </a:lnTo>
                  <a:lnTo>
                    <a:pt x="225734" y="1352547"/>
                  </a:lnTo>
                  <a:lnTo>
                    <a:pt x="234467" y="1339048"/>
                  </a:lnTo>
                  <a:lnTo>
                    <a:pt x="243729" y="1325814"/>
                  </a:lnTo>
                  <a:lnTo>
                    <a:pt x="252991" y="1312844"/>
                  </a:lnTo>
                  <a:lnTo>
                    <a:pt x="262783" y="1299874"/>
                  </a:lnTo>
                  <a:lnTo>
                    <a:pt x="272574" y="1286905"/>
                  </a:lnTo>
                  <a:lnTo>
                    <a:pt x="282630" y="1274200"/>
                  </a:lnTo>
                  <a:lnTo>
                    <a:pt x="293216" y="1261495"/>
                  </a:lnTo>
                  <a:lnTo>
                    <a:pt x="304066" y="1249055"/>
                  </a:lnTo>
                  <a:lnTo>
                    <a:pt x="314916" y="1236614"/>
                  </a:lnTo>
                  <a:lnTo>
                    <a:pt x="326295" y="1224174"/>
                  </a:lnTo>
                  <a:lnTo>
                    <a:pt x="337674" y="1211734"/>
                  </a:lnTo>
                  <a:lnTo>
                    <a:pt x="349583" y="1199558"/>
                  </a:lnTo>
                  <a:lnTo>
                    <a:pt x="361756" y="1187118"/>
                  </a:lnTo>
                  <a:lnTo>
                    <a:pt x="374194" y="1174678"/>
                  </a:lnTo>
                  <a:lnTo>
                    <a:pt x="386896" y="1162767"/>
                  </a:lnTo>
                  <a:lnTo>
                    <a:pt x="399864" y="1150327"/>
                  </a:lnTo>
                  <a:lnTo>
                    <a:pt x="413095" y="1137886"/>
                  </a:lnTo>
                  <a:lnTo>
                    <a:pt x="440617" y="1113271"/>
                  </a:lnTo>
                  <a:lnTo>
                    <a:pt x="468933" y="1088125"/>
                  </a:lnTo>
                  <a:lnTo>
                    <a:pt x="469198" y="1087331"/>
                  </a:lnTo>
                  <a:lnTo>
                    <a:pt x="470786" y="1083890"/>
                  </a:lnTo>
                  <a:lnTo>
                    <a:pt x="472374" y="1079126"/>
                  </a:lnTo>
                  <a:lnTo>
                    <a:pt x="473961" y="1073303"/>
                  </a:lnTo>
                  <a:lnTo>
                    <a:pt x="475814" y="1066156"/>
                  </a:lnTo>
                  <a:lnTo>
                    <a:pt x="478460" y="1054510"/>
                  </a:lnTo>
                  <a:lnTo>
                    <a:pt x="479519" y="1049746"/>
                  </a:lnTo>
                  <a:lnTo>
                    <a:pt x="480577" y="1044982"/>
                  </a:lnTo>
                  <a:lnTo>
                    <a:pt x="481371" y="1039952"/>
                  </a:lnTo>
                  <a:lnTo>
                    <a:pt x="481900" y="1033865"/>
                  </a:lnTo>
                  <a:lnTo>
                    <a:pt x="482165" y="1026718"/>
                  </a:lnTo>
                  <a:lnTo>
                    <a:pt x="482430" y="1017719"/>
                  </a:lnTo>
                  <a:lnTo>
                    <a:pt x="482430" y="1010308"/>
                  </a:lnTo>
                  <a:lnTo>
                    <a:pt x="482165" y="1005279"/>
                  </a:lnTo>
                  <a:lnTo>
                    <a:pt x="481636" y="1001838"/>
                  </a:lnTo>
                  <a:lnTo>
                    <a:pt x="481106" y="999455"/>
                  </a:lnTo>
                  <a:lnTo>
                    <a:pt x="479254" y="994426"/>
                  </a:lnTo>
                  <a:lnTo>
                    <a:pt x="478460" y="990456"/>
                  </a:lnTo>
                  <a:lnTo>
                    <a:pt x="477402" y="984633"/>
                  </a:lnTo>
                  <a:lnTo>
                    <a:pt x="476343" y="978810"/>
                  </a:lnTo>
                  <a:lnTo>
                    <a:pt x="475549" y="973516"/>
                  </a:lnTo>
                  <a:lnTo>
                    <a:pt x="472903" y="964517"/>
                  </a:lnTo>
                  <a:lnTo>
                    <a:pt x="470786" y="957900"/>
                  </a:lnTo>
                  <a:lnTo>
                    <a:pt x="468933" y="953665"/>
                  </a:lnTo>
                  <a:lnTo>
                    <a:pt x="440617" y="928520"/>
                  </a:lnTo>
                  <a:lnTo>
                    <a:pt x="413095" y="903904"/>
                  </a:lnTo>
                  <a:lnTo>
                    <a:pt x="399864" y="891463"/>
                  </a:lnTo>
                  <a:lnTo>
                    <a:pt x="386896" y="879288"/>
                  </a:lnTo>
                  <a:lnTo>
                    <a:pt x="374194" y="866848"/>
                  </a:lnTo>
                  <a:lnTo>
                    <a:pt x="361756" y="854407"/>
                  </a:lnTo>
                  <a:lnTo>
                    <a:pt x="349583" y="841967"/>
                  </a:lnTo>
                  <a:lnTo>
                    <a:pt x="337674" y="829792"/>
                  </a:lnTo>
                  <a:lnTo>
                    <a:pt x="326295" y="817351"/>
                  </a:lnTo>
                  <a:lnTo>
                    <a:pt x="314916" y="804911"/>
                  </a:lnTo>
                  <a:lnTo>
                    <a:pt x="304066" y="792736"/>
                  </a:lnTo>
                  <a:lnTo>
                    <a:pt x="293216" y="780031"/>
                  </a:lnTo>
                  <a:lnTo>
                    <a:pt x="282630" y="767590"/>
                  </a:lnTo>
                  <a:lnTo>
                    <a:pt x="272574" y="754885"/>
                  </a:lnTo>
                  <a:lnTo>
                    <a:pt x="262783" y="742180"/>
                  </a:lnTo>
                  <a:lnTo>
                    <a:pt x="252991" y="728946"/>
                  </a:lnTo>
                  <a:lnTo>
                    <a:pt x="243729" y="715712"/>
                  </a:lnTo>
                  <a:lnTo>
                    <a:pt x="234467" y="702478"/>
                  </a:lnTo>
                  <a:lnTo>
                    <a:pt x="225734" y="689243"/>
                  </a:lnTo>
                  <a:lnTo>
                    <a:pt x="217265" y="675480"/>
                  </a:lnTo>
                  <a:lnTo>
                    <a:pt x="209062" y="661981"/>
                  </a:lnTo>
                  <a:lnTo>
                    <a:pt x="201387" y="648217"/>
                  </a:lnTo>
                  <a:lnTo>
                    <a:pt x="193713" y="634188"/>
                  </a:lnTo>
                  <a:lnTo>
                    <a:pt x="186568" y="620160"/>
                  </a:lnTo>
                  <a:lnTo>
                    <a:pt x="179687" y="606132"/>
                  </a:lnTo>
                  <a:lnTo>
                    <a:pt x="173071" y="591839"/>
                  </a:lnTo>
                  <a:lnTo>
                    <a:pt x="166985" y="577016"/>
                  </a:lnTo>
                  <a:lnTo>
                    <a:pt x="161163" y="562458"/>
                  </a:lnTo>
                  <a:lnTo>
                    <a:pt x="155605" y="547636"/>
                  </a:lnTo>
                  <a:lnTo>
                    <a:pt x="150313" y="532814"/>
                  </a:lnTo>
                  <a:lnTo>
                    <a:pt x="146343" y="519579"/>
                  </a:lnTo>
                  <a:lnTo>
                    <a:pt x="142374" y="506080"/>
                  </a:lnTo>
                  <a:lnTo>
                    <a:pt x="138669" y="492052"/>
                  </a:lnTo>
                  <a:lnTo>
                    <a:pt x="135228" y="477759"/>
                  </a:lnTo>
                  <a:lnTo>
                    <a:pt x="132053" y="462936"/>
                  </a:lnTo>
                  <a:lnTo>
                    <a:pt x="129142" y="447849"/>
                  </a:lnTo>
                  <a:lnTo>
                    <a:pt x="126231" y="432762"/>
                  </a:lnTo>
                  <a:lnTo>
                    <a:pt x="123585" y="416881"/>
                  </a:lnTo>
                  <a:lnTo>
                    <a:pt x="118292" y="385648"/>
                  </a:lnTo>
                  <a:lnTo>
                    <a:pt x="113793" y="353886"/>
                  </a:lnTo>
                  <a:lnTo>
                    <a:pt x="110088" y="322653"/>
                  </a:lnTo>
                  <a:lnTo>
                    <a:pt x="106383" y="292214"/>
                  </a:lnTo>
                  <a:lnTo>
                    <a:pt x="102678" y="255952"/>
                  </a:lnTo>
                  <a:lnTo>
                    <a:pt x="99503" y="223131"/>
                  </a:lnTo>
                  <a:lnTo>
                    <a:pt x="94210" y="222337"/>
                  </a:lnTo>
                  <a:lnTo>
                    <a:pt x="89182" y="221543"/>
                  </a:lnTo>
                  <a:lnTo>
                    <a:pt x="84154" y="220219"/>
                  </a:lnTo>
                  <a:lnTo>
                    <a:pt x="79391" y="218896"/>
                  </a:lnTo>
                  <a:lnTo>
                    <a:pt x="74362" y="217308"/>
                  </a:lnTo>
                  <a:lnTo>
                    <a:pt x="69599" y="215455"/>
                  </a:lnTo>
                  <a:lnTo>
                    <a:pt x="65100" y="213602"/>
                  </a:lnTo>
                  <a:lnTo>
                    <a:pt x="60601" y="211220"/>
                  </a:lnTo>
                  <a:lnTo>
                    <a:pt x="56103" y="208838"/>
                  </a:lnTo>
                  <a:lnTo>
                    <a:pt x="51604" y="206191"/>
                  </a:lnTo>
                  <a:lnTo>
                    <a:pt x="47634" y="203544"/>
                  </a:lnTo>
                  <a:lnTo>
                    <a:pt x="43400" y="200368"/>
                  </a:lnTo>
                  <a:lnTo>
                    <a:pt x="39431" y="197191"/>
                  </a:lnTo>
                  <a:lnTo>
                    <a:pt x="35726" y="194280"/>
                  </a:lnTo>
                  <a:lnTo>
                    <a:pt x="32285" y="190574"/>
                  </a:lnTo>
                  <a:lnTo>
                    <a:pt x="28845" y="186869"/>
                  </a:lnTo>
                  <a:lnTo>
                    <a:pt x="25405" y="183163"/>
                  </a:lnTo>
                  <a:lnTo>
                    <a:pt x="22229" y="179193"/>
                  </a:lnTo>
                  <a:lnTo>
                    <a:pt x="19583" y="174958"/>
                  </a:lnTo>
                  <a:lnTo>
                    <a:pt x="16672" y="171252"/>
                  </a:lnTo>
                  <a:lnTo>
                    <a:pt x="14290" y="166753"/>
                  </a:lnTo>
                  <a:lnTo>
                    <a:pt x="11644" y="162253"/>
                  </a:lnTo>
                  <a:lnTo>
                    <a:pt x="9791" y="157753"/>
                  </a:lnTo>
                  <a:lnTo>
                    <a:pt x="7674" y="152989"/>
                  </a:lnTo>
                  <a:lnTo>
                    <a:pt x="5822" y="148225"/>
                  </a:lnTo>
                  <a:lnTo>
                    <a:pt x="4499" y="143460"/>
                  </a:lnTo>
                  <a:lnTo>
                    <a:pt x="2911" y="138166"/>
                  </a:lnTo>
                  <a:lnTo>
                    <a:pt x="1852" y="133137"/>
                  </a:lnTo>
                  <a:lnTo>
                    <a:pt x="1059" y="128108"/>
                  </a:lnTo>
                  <a:lnTo>
                    <a:pt x="529" y="122815"/>
                  </a:lnTo>
                  <a:lnTo>
                    <a:pt x="265" y="117786"/>
                  </a:lnTo>
                  <a:lnTo>
                    <a:pt x="0" y="112227"/>
                  </a:lnTo>
                  <a:lnTo>
                    <a:pt x="265" y="106404"/>
                  </a:lnTo>
                  <a:lnTo>
                    <a:pt x="529" y="100846"/>
                  </a:lnTo>
                  <a:lnTo>
                    <a:pt x="1323" y="95287"/>
                  </a:lnTo>
                  <a:lnTo>
                    <a:pt x="2117" y="89729"/>
                  </a:lnTo>
                  <a:lnTo>
                    <a:pt x="3440" y="84435"/>
                  </a:lnTo>
                  <a:lnTo>
                    <a:pt x="5028" y="78877"/>
                  </a:lnTo>
                  <a:lnTo>
                    <a:pt x="6881" y="73583"/>
                  </a:lnTo>
                  <a:lnTo>
                    <a:pt x="8733" y="68554"/>
                  </a:lnTo>
                  <a:lnTo>
                    <a:pt x="11115" y="63525"/>
                  </a:lnTo>
                  <a:lnTo>
                    <a:pt x="13232" y="58761"/>
                  </a:lnTo>
                  <a:lnTo>
                    <a:pt x="16143" y="53996"/>
                  </a:lnTo>
                  <a:lnTo>
                    <a:pt x="19054" y="49497"/>
                  </a:lnTo>
                  <a:lnTo>
                    <a:pt x="22229" y="45262"/>
                  </a:lnTo>
                  <a:lnTo>
                    <a:pt x="25405" y="41027"/>
                  </a:lnTo>
                  <a:lnTo>
                    <a:pt x="29110" y="36792"/>
                  </a:lnTo>
                  <a:lnTo>
                    <a:pt x="32815" y="32821"/>
                  </a:lnTo>
                  <a:lnTo>
                    <a:pt x="36784" y="29380"/>
                  </a:lnTo>
                  <a:lnTo>
                    <a:pt x="40754" y="25675"/>
                  </a:lnTo>
                  <a:lnTo>
                    <a:pt x="44988" y="22499"/>
                  </a:lnTo>
                  <a:lnTo>
                    <a:pt x="49222" y="19058"/>
                  </a:lnTo>
                  <a:lnTo>
                    <a:pt x="53721" y="16411"/>
                  </a:lnTo>
                  <a:lnTo>
                    <a:pt x="58484" y="13499"/>
                  </a:lnTo>
                  <a:lnTo>
                    <a:pt x="63248" y="11382"/>
                  </a:lnTo>
                  <a:lnTo>
                    <a:pt x="68540" y="9000"/>
                  </a:lnTo>
                  <a:lnTo>
                    <a:pt x="73569" y="6882"/>
                  </a:lnTo>
                  <a:lnTo>
                    <a:pt x="78861" y="5029"/>
                  </a:lnTo>
                  <a:lnTo>
                    <a:pt x="83889" y="3706"/>
                  </a:lnTo>
                  <a:lnTo>
                    <a:pt x="89447" y="2382"/>
                  </a:lnTo>
                  <a:lnTo>
                    <a:pt x="94739" y="1324"/>
                  </a:lnTo>
                  <a:lnTo>
                    <a:pt x="100561" y="530"/>
                  </a:lnTo>
                  <a:lnTo>
                    <a:pt x="106119" y="265"/>
                  </a:lnTo>
                  <a:lnTo>
                    <a:pt x="11194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思源宋体 CN" panose="02020400000000000000" pitchFamily="18" charset="-122"/>
                <a:ea typeface="思源宋体 CN" panose="02020400000000000000" pitchFamily="18" charset="-122"/>
              </a:endParaRPr>
            </a:p>
          </p:txBody>
        </p:sp>
        <p:sp>
          <p:nvSpPr>
            <p:cNvPr id="50" name="KSO_Shape"/>
            <p:cNvSpPr/>
            <p:nvPr/>
          </p:nvSpPr>
          <p:spPr>
            <a:xfrm>
              <a:off x="7355635" y="3171378"/>
              <a:ext cx="528732" cy="720725"/>
            </a:xfrm>
            <a:custGeom>
              <a:avLst/>
              <a:gdLst>
                <a:gd name="connsiteX0" fmla="*/ 106548 w 443856"/>
                <a:gd name="connsiteY0" fmla="*/ 446679 h 605028"/>
                <a:gd name="connsiteX1" fmla="*/ 148183 w 443856"/>
                <a:gd name="connsiteY1" fmla="*/ 446773 h 605028"/>
                <a:gd name="connsiteX2" fmla="*/ 148560 w 443856"/>
                <a:gd name="connsiteY2" fmla="*/ 446773 h 605028"/>
                <a:gd name="connsiteX3" fmla="*/ 148937 w 443856"/>
                <a:gd name="connsiteY3" fmla="*/ 446773 h 605028"/>
                <a:gd name="connsiteX4" fmla="*/ 149408 w 443856"/>
                <a:gd name="connsiteY4" fmla="*/ 446773 h 605028"/>
                <a:gd name="connsiteX5" fmla="*/ 159770 w 443856"/>
                <a:gd name="connsiteY5" fmla="*/ 452889 h 605028"/>
                <a:gd name="connsiteX6" fmla="*/ 160241 w 443856"/>
                <a:gd name="connsiteY6" fmla="*/ 453641 h 605028"/>
                <a:gd name="connsiteX7" fmla="*/ 160241 w 443856"/>
                <a:gd name="connsiteY7" fmla="*/ 453736 h 605028"/>
                <a:gd name="connsiteX8" fmla="*/ 221658 w 443856"/>
                <a:gd name="connsiteY8" fmla="*/ 531075 h 605028"/>
                <a:gd name="connsiteX9" fmla="*/ 282981 w 443856"/>
                <a:gd name="connsiteY9" fmla="*/ 453736 h 605028"/>
                <a:gd name="connsiteX10" fmla="*/ 282981 w 443856"/>
                <a:gd name="connsiteY10" fmla="*/ 453641 h 605028"/>
                <a:gd name="connsiteX11" fmla="*/ 283452 w 443856"/>
                <a:gd name="connsiteY11" fmla="*/ 452889 h 605028"/>
                <a:gd name="connsiteX12" fmla="*/ 293814 w 443856"/>
                <a:gd name="connsiteY12" fmla="*/ 446773 h 605028"/>
                <a:gd name="connsiteX13" fmla="*/ 294285 w 443856"/>
                <a:gd name="connsiteY13" fmla="*/ 446773 h 605028"/>
                <a:gd name="connsiteX14" fmla="*/ 294662 w 443856"/>
                <a:gd name="connsiteY14" fmla="*/ 446773 h 605028"/>
                <a:gd name="connsiteX15" fmla="*/ 295039 w 443856"/>
                <a:gd name="connsiteY15" fmla="*/ 446773 h 605028"/>
                <a:gd name="connsiteX16" fmla="*/ 336674 w 443856"/>
                <a:gd name="connsiteY16" fmla="*/ 446679 h 605028"/>
                <a:gd name="connsiteX17" fmla="*/ 431155 w 443856"/>
                <a:gd name="connsiteY17" fmla="*/ 530229 h 605028"/>
                <a:gd name="connsiteX18" fmla="*/ 431155 w 443856"/>
                <a:gd name="connsiteY18" fmla="*/ 605028 h 605028"/>
                <a:gd name="connsiteX19" fmla="*/ 221752 w 443856"/>
                <a:gd name="connsiteY19" fmla="*/ 605028 h 605028"/>
                <a:gd name="connsiteX20" fmla="*/ 221658 w 443856"/>
                <a:gd name="connsiteY20" fmla="*/ 605028 h 605028"/>
                <a:gd name="connsiteX21" fmla="*/ 221470 w 443856"/>
                <a:gd name="connsiteY21" fmla="*/ 605028 h 605028"/>
                <a:gd name="connsiteX22" fmla="*/ 12067 w 443856"/>
                <a:gd name="connsiteY22" fmla="*/ 605028 h 605028"/>
                <a:gd name="connsiteX23" fmla="*/ 12067 w 443856"/>
                <a:gd name="connsiteY23" fmla="*/ 530229 h 605028"/>
                <a:gd name="connsiteX24" fmla="*/ 106548 w 443856"/>
                <a:gd name="connsiteY24" fmla="*/ 446679 h 605028"/>
                <a:gd name="connsiteX25" fmla="*/ 279853 w 443856"/>
                <a:gd name="connsiteY25" fmla="*/ 256624 h 605028"/>
                <a:gd name="connsiteX26" fmla="*/ 265057 w 443856"/>
                <a:gd name="connsiteY26" fmla="*/ 271395 h 605028"/>
                <a:gd name="connsiteX27" fmla="*/ 279853 w 443856"/>
                <a:gd name="connsiteY27" fmla="*/ 286261 h 605028"/>
                <a:gd name="connsiteX28" fmla="*/ 294743 w 443856"/>
                <a:gd name="connsiteY28" fmla="*/ 271395 h 605028"/>
                <a:gd name="connsiteX29" fmla="*/ 279853 w 443856"/>
                <a:gd name="connsiteY29" fmla="*/ 256624 h 605028"/>
                <a:gd name="connsiteX30" fmla="*/ 164004 w 443856"/>
                <a:gd name="connsiteY30" fmla="*/ 256624 h 605028"/>
                <a:gd name="connsiteX31" fmla="*/ 149114 w 443856"/>
                <a:gd name="connsiteY31" fmla="*/ 271395 h 605028"/>
                <a:gd name="connsiteX32" fmla="*/ 164004 w 443856"/>
                <a:gd name="connsiteY32" fmla="*/ 286261 h 605028"/>
                <a:gd name="connsiteX33" fmla="*/ 178800 w 443856"/>
                <a:gd name="connsiteY33" fmla="*/ 271395 h 605028"/>
                <a:gd name="connsiteX34" fmla="*/ 164004 w 443856"/>
                <a:gd name="connsiteY34" fmla="*/ 256624 h 605028"/>
                <a:gd name="connsiteX35" fmla="*/ 285790 w 443856"/>
                <a:gd name="connsiteY35" fmla="*/ 238935 h 605028"/>
                <a:gd name="connsiteX36" fmla="*/ 314722 w 443856"/>
                <a:gd name="connsiteY36" fmla="*/ 267820 h 605028"/>
                <a:gd name="connsiteX37" fmla="*/ 285790 w 443856"/>
                <a:gd name="connsiteY37" fmla="*/ 296799 h 605028"/>
                <a:gd name="connsiteX38" fmla="*/ 256858 w 443856"/>
                <a:gd name="connsiteY38" fmla="*/ 267820 h 605028"/>
                <a:gd name="connsiteX39" fmla="*/ 285790 w 443856"/>
                <a:gd name="connsiteY39" fmla="*/ 238935 h 605028"/>
                <a:gd name="connsiteX40" fmla="*/ 158067 w 443856"/>
                <a:gd name="connsiteY40" fmla="*/ 238935 h 605028"/>
                <a:gd name="connsiteX41" fmla="*/ 186999 w 443856"/>
                <a:gd name="connsiteY41" fmla="*/ 267820 h 605028"/>
                <a:gd name="connsiteX42" fmla="*/ 158067 w 443856"/>
                <a:gd name="connsiteY42" fmla="*/ 296799 h 605028"/>
                <a:gd name="connsiteX43" fmla="*/ 129135 w 443856"/>
                <a:gd name="connsiteY43" fmla="*/ 267820 h 605028"/>
                <a:gd name="connsiteX44" fmla="*/ 158067 w 443856"/>
                <a:gd name="connsiteY44" fmla="*/ 238935 h 605028"/>
                <a:gd name="connsiteX45" fmla="*/ 166446 w 443856"/>
                <a:gd name="connsiteY45" fmla="*/ 167892 h 605028"/>
                <a:gd name="connsiteX46" fmla="*/ 128673 w 443856"/>
                <a:gd name="connsiteY46" fmla="*/ 169679 h 605028"/>
                <a:gd name="connsiteX47" fmla="*/ 103428 w 443856"/>
                <a:gd name="connsiteY47" fmla="*/ 237118 h 605028"/>
                <a:gd name="connsiteX48" fmla="*/ 103334 w 443856"/>
                <a:gd name="connsiteY48" fmla="*/ 237400 h 605028"/>
                <a:gd name="connsiteX49" fmla="*/ 103146 w 443856"/>
                <a:gd name="connsiteY49" fmla="*/ 237871 h 605028"/>
                <a:gd name="connsiteX50" fmla="*/ 103051 w 443856"/>
                <a:gd name="connsiteY50" fmla="*/ 238153 h 605028"/>
                <a:gd name="connsiteX51" fmla="*/ 95233 w 443856"/>
                <a:gd name="connsiteY51" fmla="*/ 243514 h 605028"/>
                <a:gd name="connsiteX52" fmla="*/ 88357 w 443856"/>
                <a:gd name="connsiteY52" fmla="*/ 240034 h 605028"/>
                <a:gd name="connsiteX53" fmla="*/ 50301 w 443856"/>
                <a:gd name="connsiteY53" fmla="*/ 225455 h 605028"/>
                <a:gd name="connsiteX54" fmla="*/ 25904 w 443856"/>
                <a:gd name="connsiteY54" fmla="*/ 269192 h 605028"/>
                <a:gd name="connsiteX55" fmla="*/ 55765 w 443856"/>
                <a:gd name="connsiteY55" fmla="*/ 308319 h 605028"/>
                <a:gd name="connsiteX56" fmla="*/ 57554 w 443856"/>
                <a:gd name="connsiteY56" fmla="*/ 308225 h 605028"/>
                <a:gd name="connsiteX57" fmla="*/ 66786 w 443856"/>
                <a:gd name="connsiteY57" fmla="*/ 307473 h 605028"/>
                <a:gd name="connsiteX58" fmla="*/ 70648 w 443856"/>
                <a:gd name="connsiteY58" fmla="*/ 315092 h 605028"/>
                <a:gd name="connsiteX59" fmla="*/ 221928 w 443856"/>
                <a:gd name="connsiteY59" fmla="*/ 416673 h 605028"/>
                <a:gd name="connsiteX60" fmla="*/ 373208 w 443856"/>
                <a:gd name="connsiteY60" fmla="*/ 315092 h 605028"/>
                <a:gd name="connsiteX61" fmla="*/ 377165 w 443856"/>
                <a:gd name="connsiteY61" fmla="*/ 307473 h 605028"/>
                <a:gd name="connsiteX62" fmla="*/ 386302 w 443856"/>
                <a:gd name="connsiteY62" fmla="*/ 308225 h 605028"/>
                <a:gd name="connsiteX63" fmla="*/ 388186 w 443856"/>
                <a:gd name="connsiteY63" fmla="*/ 308319 h 605028"/>
                <a:gd name="connsiteX64" fmla="*/ 417952 w 443856"/>
                <a:gd name="connsiteY64" fmla="*/ 269192 h 605028"/>
                <a:gd name="connsiteX65" fmla="*/ 393555 w 443856"/>
                <a:gd name="connsiteY65" fmla="*/ 225455 h 605028"/>
                <a:gd name="connsiteX66" fmla="*/ 355593 w 443856"/>
                <a:gd name="connsiteY66" fmla="*/ 240034 h 605028"/>
                <a:gd name="connsiteX67" fmla="*/ 348717 w 443856"/>
                <a:gd name="connsiteY67" fmla="*/ 243514 h 605028"/>
                <a:gd name="connsiteX68" fmla="*/ 340805 w 443856"/>
                <a:gd name="connsiteY68" fmla="*/ 238153 h 605028"/>
                <a:gd name="connsiteX69" fmla="*/ 340710 w 443856"/>
                <a:gd name="connsiteY69" fmla="*/ 237871 h 605028"/>
                <a:gd name="connsiteX70" fmla="*/ 340522 w 443856"/>
                <a:gd name="connsiteY70" fmla="*/ 237400 h 605028"/>
                <a:gd name="connsiteX71" fmla="*/ 340428 w 443856"/>
                <a:gd name="connsiteY71" fmla="*/ 237118 h 605028"/>
                <a:gd name="connsiteX72" fmla="*/ 315183 w 443856"/>
                <a:gd name="connsiteY72" fmla="*/ 169679 h 605028"/>
                <a:gd name="connsiteX73" fmla="*/ 222399 w 443856"/>
                <a:gd name="connsiteY73" fmla="*/ 170620 h 605028"/>
                <a:gd name="connsiteX74" fmla="*/ 221928 w 443856"/>
                <a:gd name="connsiteY74" fmla="*/ 170620 h 605028"/>
                <a:gd name="connsiteX75" fmla="*/ 221457 w 443856"/>
                <a:gd name="connsiteY75" fmla="*/ 170620 h 605028"/>
                <a:gd name="connsiteX76" fmla="*/ 166446 w 443856"/>
                <a:gd name="connsiteY76" fmla="*/ 167892 h 605028"/>
                <a:gd name="connsiteX77" fmla="*/ 221457 w 443856"/>
                <a:gd name="connsiteY77" fmla="*/ 0 h 605028"/>
                <a:gd name="connsiteX78" fmla="*/ 221928 w 443856"/>
                <a:gd name="connsiteY78" fmla="*/ 0 h 605028"/>
                <a:gd name="connsiteX79" fmla="*/ 222399 w 443856"/>
                <a:gd name="connsiteY79" fmla="*/ 0 h 605028"/>
                <a:gd name="connsiteX80" fmla="*/ 442726 w 443856"/>
                <a:gd name="connsiteY80" fmla="*/ 253766 h 605028"/>
                <a:gd name="connsiteX81" fmla="*/ 443856 w 443856"/>
                <a:gd name="connsiteY81" fmla="*/ 269192 h 605028"/>
                <a:gd name="connsiteX82" fmla="*/ 430292 w 443856"/>
                <a:gd name="connsiteY82" fmla="*/ 315186 h 605028"/>
                <a:gd name="connsiteX83" fmla="*/ 392330 w 443856"/>
                <a:gd name="connsiteY83" fmla="*/ 333997 h 605028"/>
                <a:gd name="connsiteX84" fmla="*/ 324979 w 443856"/>
                <a:gd name="connsiteY84" fmla="*/ 407456 h 605028"/>
                <a:gd name="connsiteX85" fmla="*/ 222399 w 443856"/>
                <a:gd name="connsiteY85" fmla="*/ 442445 h 605028"/>
                <a:gd name="connsiteX86" fmla="*/ 221928 w 443856"/>
                <a:gd name="connsiteY86" fmla="*/ 442445 h 605028"/>
                <a:gd name="connsiteX87" fmla="*/ 221457 w 443856"/>
                <a:gd name="connsiteY87" fmla="*/ 442445 h 605028"/>
                <a:gd name="connsiteX88" fmla="*/ 118971 w 443856"/>
                <a:gd name="connsiteY88" fmla="*/ 407456 h 605028"/>
                <a:gd name="connsiteX89" fmla="*/ 51526 w 443856"/>
                <a:gd name="connsiteY89" fmla="*/ 333997 h 605028"/>
                <a:gd name="connsiteX90" fmla="*/ 13564 w 443856"/>
                <a:gd name="connsiteY90" fmla="*/ 315186 h 605028"/>
                <a:gd name="connsiteX91" fmla="*/ 0 w 443856"/>
                <a:gd name="connsiteY91" fmla="*/ 269192 h 605028"/>
                <a:gd name="connsiteX92" fmla="*/ 1225 w 443856"/>
                <a:gd name="connsiteY92" fmla="*/ 253766 h 605028"/>
                <a:gd name="connsiteX93" fmla="*/ 221457 w 443856"/>
                <a:gd name="connsiteY93" fmla="*/ 0 h 60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43856" h="605028">
                  <a:moveTo>
                    <a:pt x="106548" y="446679"/>
                  </a:moveTo>
                  <a:cubicBezTo>
                    <a:pt x="115497" y="446679"/>
                    <a:pt x="142343" y="446773"/>
                    <a:pt x="148183" y="446773"/>
                  </a:cubicBezTo>
                  <a:cubicBezTo>
                    <a:pt x="148372" y="446773"/>
                    <a:pt x="148466" y="446773"/>
                    <a:pt x="148560" y="446773"/>
                  </a:cubicBezTo>
                  <a:cubicBezTo>
                    <a:pt x="148654" y="446773"/>
                    <a:pt x="148843" y="446773"/>
                    <a:pt x="148937" y="446773"/>
                  </a:cubicBezTo>
                  <a:cubicBezTo>
                    <a:pt x="149220" y="446773"/>
                    <a:pt x="149408" y="446773"/>
                    <a:pt x="149408" y="446773"/>
                  </a:cubicBezTo>
                  <a:cubicBezTo>
                    <a:pt x="153835" y="447055"/>
                    <a:pt x="157509" y="449408"/>
                    <a:pt x="159770" y="452889"/>
                  </a:cubicBezTo>
                  <a:cubicBezTo>
                    <a:pt x="159770" y="452889"/>
                    <a:pt x="159958" y="453171"/>
                    <a:pt x="160241" y="453641"/>
                  </a:cubicBezTo>
                  <a:cubicBezTo>
                    <a:pt x="160241" y="453641"/>
                    <a:pt x="160241" y="453736"/>
                    <a:pt x="160241" y="453736"/>
                  </a:cubicBezTo>
                  <a:cubicBezTo>
                    <a:pt x="165139" y="462015"/>
                    <a:pt x="205927" y="530605"/>
                    <a:pt x="221658" y="531075"/>
                  </a:cubicBezTo>
                  <a:cubicBezTo>
                    <a:pt x="237295" y="530605"/>
                    <a:pt x="278083" y="462015"/>
                    <a:pt x="282981" y="453736"/>
                  </a:cubicBezTo>
                  <a:cubicBezTo>
                    <a:pt x="282981" y="453736"/>
                    <a:pt x="282981" y="453641"/>
                    <a:pt x="282981" y="453641"/>
                  </a:cubicBezTo>
                  <a:cubicBezTo>
                    <a:pt x="283264" y="453171"/>
                    <a:pt x="283452" y="452889"/>
                    <a:pt x="283452" y="452889"/>
                  </a:cubicBezTo>
                  <a:cubicBezTo>
                    <a:pt x="285713" y="449408"/>
                    <a:pt x="289387" y="447055"/>
                    <a:pt x="293814" y="446773"/>
                  </a:cubicBezTo>
                  <a:cubicBezTo>
                    <a:pt x="293814" y="446773"/>
                    <a:pt x="294002" y="446773"/>
                    <a:pt x="294285" y="446773"/>
                  </a:cubicBezTo>
                  <a:cubicBezTo>
                    <a:pt x="294473" y="446773"/>
                    <a:pt x="294568" y="446773"/>
                    <a:pt x="294662" y="446773"/>
                  </a:cubicBezTo>
                  <a:cubicBezTo>
                    <a:pt x="294756" y="446773"/>
                    <a:pt x="294850" y="446773"/>
                    <a:pt x="295039" y="446773"/>
                  </a:cubicBezTo>
                  <a:cubicBezTo>
                    <a:pt x="300879" y="446773"/>
                    <a:pt x="327725" y="446679"/>
                    <a:pt x="336674" y="446679"/>
                  </a:cubicBezTo>
                  <a:cubicBezTo>
                    <a:pt x="377085" y="446679"/>
                    <a:pt x="431155" y="483373"/>
                    <a:pt x="431155" y="530229"/>
                  </a:cubicBezTo>
                  <a:lnTo>
                    <a:pt x="431155" y="605028"/>
                  </a:lnTo>
                  <a:lnTo>
                    <a:pt x="221752" y="605028"/>
                  </a:lnTo>
                  <a:lnTo>
                    <a:pt x="221658" y="605028"/>
                  </a:lnTo>
                  <a:lnTo>
                    <a:pt x="221470" y="605028"/>
                  </a:lnTo>
                  <a:lnTo>
                    <a:pt x="12067" y="605028"/>
                  </a:lnTo>
                  <a:lnTo>
                    <a:pt x="12067" y="530229"/>
                  </a:lnTo>
                  <a:cubicBezTo>
                    <a:pt x="12067" y="483373"/>
                    <a:pt x="66137" y="446679"/>
                    <a:pt x="106548" y="446679"/>
                  </a:cubicBezTo>
                  <a:close/>
                  <a:moveTo>
                    <a:pt x="279853" y="256624"/>
                  </a:moveTo>
                  <a:cubicBezTo>
                    <a:pt x="271654" y="256624"/>
                    <a:pt x="265057" y="263304"/>
                    <a:pt x="265057" y="271395"/>
                  </a:cubicBezTo>
                  <a:cubicBezTo>
                    <a:pt x="265057" y="279581"/>
                    <a:pt x="271654" y="286261"/>
                    <a:pt x="279853" y="286261"/>
                  </a:cubicBezTo>
                  <a:cubicBezTo>
                    <a:pt x="288052" y="286261"/>
                    <a:pt x="294743" y="279581"/>
                    <a:pt x="294743" y="271395"/>
                  </a:cubicBezTo>
                  <a:cubicBezTo>
                    <a:pt x="294743" y="263304"/>
                    <a:pt x="288052" y="256624"/>
                    <a:pt x="279853" y="256624"/>
                  </a:cubicBezTo>
                  <a:close/>
                  <a:moveTo>
                    <a:pt x="164004" y="256624"/>
                  </a:moveTo>
                  <a:cubicBezTo>
                    <a:pt x="155805" y="256624"/>
                    <a:pt x="149114" y="263304"/>
                    <a:pt x="149114" y="271395"/>
                  </a:cubicBezTo>
                  <a:cubicBezTo>
                    <a:pt x="149114" y="279581"/>
                    <a:pt x="155805" y="286261"/>
                    <a:pt x="164004" y="286261"/>
                  </a:cubicBezTo>
                  <a:cubicBezTo>
                    <a:pt x="172203" y="286261"/>
                    <a:pt x="178800" y="279581"/>
                    <a:pt x="178800" y="271395"/>
                  </a:cubicBezTo>
                  <a:cubicBezTo>
                    <a:pt x="178800" y="263304"/>
                    <a:pt x="172203" y="256624"/>
                    <a:pt x="164004" y="256624"/>
                  </a:cubicBezTo>
                  <a:close/>
                  <a:moveTo>
                    <a:pt x="285790" y="238935"/>
                  </a:moveTo>
                  <a:cubicBezTo>
                    <a:pt x="301811" y="238935"/>
                    <a:pt x="314722" y="251919"/>
                    <a:pt x="314722" y="267820"/>
                  </a:cubicBezTo>
                  <a:cubicBezTo>
                    <a:pt x="314722" y="283815"/>
                    <a:pt x="301811" y="296799"/>
                    <a:pt x="285790" y="296799"/>
                  </a:cubicBezTo>
                  <a:cubicBezTo>
                    <a:pt x="269863" y="296799"/>
                    <a:pt x="256858" y="283815"/>
                    <a:pt x="256858" y="267820"/>
                  </a:cubicBezTo>
                  <a:cubicBezTo>
                    <a:pt x="256858" y="251919"/>
                    <a:pt x="269863" y="238935"/>
                    <a:pt x="285790" y="238935"/>
                  </a:cubicBezTo>
                  <a:close/>
                  <a:moveTo>
                    <a:pt x="158067" y="238935"/>
                  </a:moveTo>
                  <a:cubicBezTo>
                    <a:pt x="173994" y="238935"/>
                    <a:pt x="186999" y="251919"/>
                    <a:pt x="186999" y="267820"/>
                  </a:cubicBezTo>
                  <a:cubicBezTo>
                    <a:pt x="186999" y="283815"/>
                    <a:pt x="173994" y="296799"/>
                    <a:pt x="158067" y="296799"/>
                  </a:cubicBezTo>
                  <a:cubicBezTo>
                    <a:pt x="142046" y="296799"/>
                    <a:pt x="129135" y="283815"/>
                    <a:pt x="129135" y="267820"/>
                  </a:cubicBezTo>
                  <a:cubicBezTo>
                    <a:pt x="129135" y="251919"/>
                    <a:pt x="142046" y="238935"/>
                    <a:pt x="158067" y="238935"/>
                  </a:cubicBezTo>
                  <a:close/>
                  <a:moveTo>
                    <a:pt x="166446" y="167892"/>
                  </a:moveTo>
                  <a:cubicBezTo>
                    <a:pt x="150362" y="167022"/>
                    <a:pt x="137151" y="166905"/>
                    <a:pt x="128673" y="169679"/>
                  </a:cubicBezTo>
                  <a:cubicBezTo>
                    <a:pt x="110776" y="175417"/>
                    <a:pt x="109080" y="211064"/>
                    <a:pt x="103428" y="237118"/>
                  </a:cubicBezTo>
                  <a:cubicBezTo>
                    <a:pt x="103428" y="237212"/>
                    <a:pt x="103334" y="237306"/>
                    <a:pt x="103334" y="237400"/>
                  </a:cubicBezTo>
                  <a:cubicBezTo>
                    <a:pt x="103240" y="237588"/>
                    <a:pt x="103240" y="237683"/>
                    <a:pt x="103146" y="237871"/>
                  </a:cubicBezTo>
                  <a:cubicBezTo>
                    <a:pt x="103146" y="237965"/>
                    <a:pt x="103146" y="238059"/>
                    <a:pt x="103051" y="238153"/>
                  </a:cubicBezTo>
                  <a:cubicBezTo>
                    <a:pt x="101827" y="241257"/>
                    <a:pt x="98718" y="243514"/>
                    <a:pt x="95233" y="243514"/>
                  </a:cubicBezTo>
                  <a:cubicBezTo>
                    <a:pt x="92407" y="243514"/>
                    <a:pt x="89864" y="242103"/>
                    <a:pt x="88357" y="240034"/>
                  </a:cubicBezTo>
                  <a:cubicBezTo>
                    <a:pt x="76771" y="225831"/>
                    <a:pt x="67916" y="223010"/>
                    <a:pt x="50301" y="225455"/>
                  </a:cubicBezTo>
                  <a:cubicBezTo>
                    <a:pt x="28918" y="228465"/>
                    <a:pt x="25904" y="260444"/>
                    <a:pt x="25904" y="269192"/>
                  </a:cubicBezTo>
                  <a:cubicBezTo>
                    <a:pt x="25904" y="295151"/>
                    <a:pt x="35889" y="308319"/>
                    <a:pt x="55765" y="308319"/>
                  </a:cubicBezTo>
                  <a:cubicBezTo>
                    <a:pt x="56141" y="308319"/>
                    <a:pt x="56895" y="308225"/>
                    <a:pt x="57554" y="308225"/>
                  </a:cubicBezTo>
                  <a:lnTo>
                    <a:pt x="66786" y="307473"/>
                  </a:lnTo>
                  <a:lnTo>
                    <a:pt x="70648" y="315092"/>
                  </a:lnTo>
                  <a:cubicBezTo>
                    <a:pt x="95610" y="363437"/>
                    <a:pt x="153353" y="415357"/>
                    <a:pt x="221928" y="416673"/>
                  </a:cubicBezTo>
                  <a:cubicBezTo>
                    <a:pt x="290503" y="415357"/>
                    <a:pt x="348246" y="363437"/>
                    <a:pt x="373208" y="315092"/>
                  </a:cubicBezTo>
                  <a:lnTo>
                    <a:pt x="377165" y="307473"/>
                  </a:lnTo>
                  <a:lnTo>
                    <a:pt x="386302" y="308225"/>
                  </a:lnTo>
                  <a:cubicBezTo>
                    <a:pt x="387055" y="308225"/>
                    <a:pt x="387715" y="308319"/>
                    <a:pt x="388186" y="308319"/>
                  </a:cubicBezTo>
                  <a:cubicBezTo>
                    <a:pt x="407967" y="308319"/>
                    <a:pt x="417952" y="295151"/>
                    <a:pt x="417952" y="269192"/>
                  </a:cubicBezTo>
                  <a:cubicBezTo>
                    <a:pt x="417952" y="260444"/>
                    <a:pt x="414938" y="228465"/>
                    <a:pt x="393555" y="225455"/>
                  </a:cubicBezTo>
                  <a:cubicBezTo>
                    <a:pt x="375940" y="223010"/>
                    <a:pt x="367180" y="225831"/>
                    <a:pt x="355593" y="240034"/>
                  </a:cubicBezTo>
                  <a:cubicBezTo>
                    <a:pt x="353992" y="242103"/>
                    <a:pt x="351543" y="243514"/>
                    <a:pt x="348717" y="243514"/>
                  </a:cubicBezTo>
                  <a:cubicBezTo>
                    <a:pt x="345138" y="243514"/>
                    <a:pt x="342029" y="241257"/>
                    <a:pt x="340805" y="238153"/>
                  </a:cubicBezTo>
                  <a:cubicBezTo>
                    <a:pt x="340805" y="238059"/>
                    <a:pt x="340710" y="237965"/>
                    <a:pt x="340710" y="237871"/>
                  </a:cubicBezTo>
                  <a:cubicBezTo>
                    <a:pt x="340616" y="237683"/>
                    <a:pt x="340616" y="237588"/>
                    <a:pt x="340522" y="237400"/>
                  </a:cubicBezTo>
                  <a:cubicBezTo>
                    <a:pt x="340522" y="237306"/>
                    <a:pt x="340428" y="237212"/>
                    <a:pt x="340428" y="237118"/>
                  </a:cubicBezTo>
                  <a:cubicBezTo>
                    <a:pt x="334776" y="211064"/>
                    <a:pt x="333080" y="175417"/>
                    <a:pt x="315183" y="169679"/>
                  </a:cubicBezTo>
                  <a:cubicBezTo>
                    <a:pt x="298228" y="164130"/>
                    <a:pt x="262339" y="170149"/>
                    <a:pt x="222399" y="170620"/>
                  </a:cubicBezTo>
                  <a:cubicBezTo>
                    <a:pt x="222211" y="170620"/>
                    <a:pt x="222116" y="170620"/>
                    <a:pt x="221928" y="170620"/>
                  </a:cubicBezTo>
                  <a:cubicBezTo>
                    <a:pt x="221740" y="170620"/>
                    <a:pt x="221645" y="170620"/>
                    <a:pt x="221457" y="170620"/>
                  </a:cubicBezTo>
                  <a:cubicBezTo>
                    <a:pt x="201488" y="170385"/>
                    <a:pt x="182530" y="168762"/>
                    <a:pt x="166446" y="167892"/>
                  </a:cubicBezTo>
                  <a:close/>
                  <a:moveTo>
                    <a:pt x="221457" y="0"/>
                  </a:moveTo>
                  <a:cubicBezTo>
                    <a:pt x="221645" y="0"/>
                    <a:pt x="221740" y="0"/>
                    <a:pt x="221928" y="0"/>
                  </a:cubicBezTo>
                  <a:cubicBezTo>
                    <a:pt x="222116" y="0"/>
                    <a:pt x="222211" y="0"/>
                    <a:pt x="222399" y="0"/>
                  </a:cubicBezTo>
                  <a:cubicBezTo>
                    <a:pt x="355688" y="941"/>
                    <a:pt x="440465" y="120393"/>
                    <a:pt x="442726" y="253766"/>
                  </a:cubicBezTo>
                  <a:cubicBezTo>
                    <a:pt x="443479" y="258657"/>
                    <a:pt x="443856" y="263830"/>
                    <a:pt x="443856" y="269192"/>
                  </a:cubicBezTo>
                  <a:cubicBezTo>
                    <a:pt x="443856" y="288379"/>
                    <a:pt x="439335" y="303899"/>
                    <a:pt x="430292" y="315186"/>
                  </a:cubicBezTo>
                  <a:cubicBezTo>
                    <a:pt x="421249" y="326567"/>
                    <a:pt x="408250" y="333057"/>
                    <a:pt x="392330" y="333997"/>
                  </a:cubicBezTo>
                  <a:cubicBezTo>
                    <a:pt x="376223" y="362496"/>
                    <a:pt x="352485" y="388362"/>
                    <a:pt x="324979" y="407456"/>
                  </a:cubicBezTo>
                  <a:cubicBezTo>
                    <a:pt x="292858" y="429747"/>
                    <a:pt x="257534" y="441787"/>
                    <a:pt x="222399" y="442445"/>
                  </a:cubicBezTo>
                  <a:cubicBezTo>
                    <a:pt x="222211" y="442445"/>
                    <a:pt x="222116" y="442445"/>
                    <a:pt x="221928" y="442445"/>
                  </a:cubicBezTo>
                  <a:cubicBezTo>
                    <a:pt x="221740" y="442445"/>
                    <a:pt x="221645" y="442445"/>
                    <a:pt x="221457" y="442445"/>
                  </a:cubicBezTo>
                  <a:cubicBezTo>
                    <a:pt x="186416" y="441787"/>
                    <a:pt x="150998" y="429747"/>
                    <a:pt x="118971" y="407456"/>
                  </a:cubicBezTo>
                  <a:cubicBezTo>
                    <a:pt x="91371" y="388362"/>
                    <a:pt x="67633" y="362496"/>
                    <a:pt x="51526" y="333997"/>
                  </a:cubicBezTo>
                  <a:cubicBezTo>
                    <a:pt x="35606" y="333057"/>
                    <a:pt x="22607" y="326567"/>
                    <a:pt x="13564" y="315186"/>
                  </a:cubicBezTo>
                  <a:cubicBezTo>
                    <a:pt x="4616" y="303899"/>
                    <a:pt x="0" y="288379"/>
                    <a:pt x="0" y="269192"/>
                  </a:cubicBezTo>
                  <a:cubicBezTo>
                    <a:pt x="0" y="263830"/>
                    <a:pt x="471" y="258657"/>
                    <a:pt x="1225" y="253766"/>
                  </a:cubicBezTo>
                  <a:cubicBezTo>
                    <a:pt x="3391" y="120393"/>
                    <a:pt x="88263" y="941"/>
                    <a:pt x="221457" y="0"/>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思源宋体 CN" panose="02020400000000000000" pitchFamily="18" charset="-122"/>
                <a:ea typeface="思源宋体 CN" panose="02020400000000000000" pitchFamily="18" charset="-122"/>
              </a:endParaRPr>
            </a:p>
          </p:txBody>
        </p:sp>
        <p:sp>
          <p:nvSpPr>
            <p:cNvPr id="49" name="KSO_Shape"/>
            <p:cNvSpPr/>
            <p:nvPr/>
          </p:nvSpPr>
          <p:spPr bwMode="auto">
            <a:xfrm>
              <a:off x="6548692" y="4494559"/>
              <a:ext cx="567817" cy="720725"/>
            </a:xfrm>
            <a:custGeom>
              <a:avLst/>
              <a:gdLst>
                <a:gd name="connsiteX0" fmla="*/ 326934 w 475898"/>
                <a:gd name="connsiteY0" fmla="*/ 348106 h 604052"/>
                <a:gd name="connsiteX1" fmla="*/ 364671 w 475898"/>
                <a:gd name="connsiteY1" fmla="*/ 357035 h 604052"/>
                <a:gd name="connsiteX2" fmla="*/ 475898 w 475898"/>
                <a:gd name="connsiteY2" fmla="*/ 490960 h 604052"/>
                <a:gd name="connsiteX3" fmla="*/ 475898 w 475898"/>
                <a:gd name="connsiteY3" fmla="*/ 574291 h 604052"/>
                <a:gd name="connsiteX4" fmla="*/ 445112 w 475898"/>
                <a:gd name="connsiteY4" fmla="*/ 604052 h 604052"/>
                <a:gd name="connsiteX5" fmla="*/ 281251 w 475898"/>
                <a:gd name="connsiteY5" fmla="*/ 604052 h 604052"/>
                <a:gd name="connsiteX6" fmla="*/ 256424 w 475898"/>
                <a:gd name="connsiteY6" fmla="*/ 462191 h 604052"/>
                <a:gd name="connsiteX7" fmla="*/ 273307 w 475898"/>
                <a:gd name="connsiteY7" fmla="*/ 440366 h 604052"/>
                <a:gd name="connsiteX8" fmla="*/ 266355 w 475898"/>
                <a:gd name="connsiteY8" fmla="*/ 410605 h 604052"/>
                <a:gd name="connsiteX9" fmla="*/ 261389 w 475898"/>
                <a:gd name="connsiteY9" fmla="*/ 402668 h 604052"/>
                <a:gd name="connsiteX10" fmla="*/ 263376 w 475898"/>
                <a:gd name="connsiteY10" fmla="*/ 400684 h 604052"/>
                <a:gd name="connsiteX11" fmla="*/ 150040 w 475898"/>
                <a:gd name="connsiteY11" fmla="*/ 348106 h 604052"/>
                <a:gd name="connsiteX12" fmla="*/ 214627 w 475898"/>
                <a:gd name="connsiteY12" fmla="*/ 400684 h 604052"/>
                <a:gd name="connsiteX13" fmla="*/ 216614 w 475898"/>
                <a:gd name="connsiteY13" fmla="*/ 402668 h 604052"/>
                <a:gd name="connsiteX14" fmla="*/ 211646 w 475898"/>
                <a:gd name="connsiteY14" fmla="*/ 410605 h 604052"/>
                <a:gd name="connsiteX15" fmla="*/ 204691 w 475898"/>
                <a:gd name="connsiteY15" fmla="*/ 440366 h 604052"/>
                <a:gd name="connsiteX16" fmla="*/ 220589 w 475898"/>
                <a:gd name="connsiteY16" fmla="*/ 462191 h 604052"/>
                <a:gd name="connsiteX17" fmla="*/ 195748 w 475898"/>
                <a:gd name="connsiteY17" fmla="*/ 604052 h 604052"/>
                <a:gd name="connsiteX18" fmla="*/ 31797 w 475898"/>
                <a:gd name="connsiteY18" fmla="*/ 604052 h 604052"/>
                <a:gd name="connsiteX19" fmla="*/ 0 w 475898"/>
                <a:gd name="connsiteY19" fmla="*/ 574291 h 604052"/>
                <a:gd name="connsiteX20" fmla="*/ 0 w 475898"/>
                <a:gd name="connsiteY20" fmla="*/ 490960 h 604052"/>
                <a:gd name="connsiteX21" fmla="*/ 111288 w 475898"/>
                <a:gd name="connsiteY21" fmla="*/ 357035 h 604052"/>
                <a:gd name="connsiteX22" fmla="*/ 301146 w 475898"/>
                <a:gd name="connsiteY22" fmla="*/ 93185 h 604052"/>
                <a:gd name="connsiteX23" fmla="*/ 129271 w 475898"/>
                <a:gd name="connsiteY23" fmla="*/ 156660 h 604052"/>
                <a:gd name="connsiteX24" fmla="*/ 128278 w 475898"/>
                <a:gd name="connsiteY24" fmla="*/ 183438 h 604052"/>
                <a:gd name="connsiteX25" fmla="*/ 239549 w 475898"/>
                <a:gd name="connsiteY25" fmla="*/ 336175 h 604052"/>
                <a:gd name="connsiteX26" fmla="*/ 350820 w 475898"/>
                <a:gd name="connsiteY26" fmla="*/ 183438 h 604052"/>
                <a:gd name="connsiteX27" fmla="*/ 350820 w 475898"/>
                <a:gd name="connsiteY27" fmla="*/ 181455 h 604052"/>
                <a:gd name="connsiteX28" fmla="*/ 301146 w 475898"/>
                <a:gd name="connsiteY28" fmla="*/ 93185 h 604052"/>
                <a:gd name="connsiteX29" fmla="*/ 249158 w 475898"/>
                <a:gd name="connsiteY29" fmla="*/ 18 h 604052"/>
                <a:gd name="connsiteX30" fmla="*/ 335918 w 475898"/>
                <a:gd name="connsiteY30" fmla="*/ 48554 h 604052"/>
                <a:gd name="connsiteX31" fmla="*/ 380625 w 475898"/>
                <a:gd name="connsiteY31" fmla="*/ 171537 h 604052"/>
                <a:gd name="connsiteX32" fmla="*/ 393541 w 475898"/>
                <a:gd name="connsiteY32" fmla="*/ 214184 h 604052"/>
                <a:gd name="connsiteX33" fmla="*/ 360755 w 475898"/>
                <a:gd name="connsiteY33" fmla="*/ 259807 h 604052"/>
                <a:gd name="connsiteX34" fmla="*/ 239549 w 475898"/>
                <a:gd name="connsiteY34" fmla="*/ 361962 h 604052"/>
                <a:gd name="connsiteX35" fmla="*/ 118343 w 475898"/>
                <a:gd name="connsiteY35" fmla="*/ 260798 h 604052"/>
                <a:gd name="connsiteX36" fmla="*/ 83570 w 475898"/>
                <a:gd name="connsiteY36" fmla="*/ 214184 h 604052"/>
                <a:gd name="connsiteX37" fmla="*/ 102447 w 475898"/>
                <a:gd name="connsiteY37" fmla="*/ 168561 h 604052"/>
                <a:gd name="connsiteX38" fmla="*/ 137219 w 475898"/>
                <a:gd name="connsiteY38" fmla="*/ 60455 h 604052"/>
                <a:gd name="connsiteX39" fmla="*/ 181926 w 475898"/>
                <a:gd name="connsiteY39" fmla="*/ 21775 h 604052"/>
                <a:gd name="connsiteX40" fmla="*/ 249158 w 475898"/>
                <a:gd name="connsiteY40" fmla="*/ 18 h 60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75898" h="604052">
                  <a:moveTo>
                    <a:pt x="326934" y="348106"/>
                  </a:moveTo>
                  <a:lnTo>
                    <a:pt x="364671" y="357035"/>
                  </a:lnTo>
                  <a:cubicBezTo>
                    <a:pt x="430216" y="372907"/>
                    <a:pt x="475898" y="427469"/>
                    <a:pt x="475898" y="490960"/>
                  </a:cubicBezTo>
                  <a:lnTo>
                    <a:pt x="475898" y="574291"/>
                  </a:lnTo>
                  <a:cubicBezTo>
                    <a:pt x="475898" y="591156"/>
                    <a:pt x="462988" y="604052"/>
                    <a:pt x="445112" y="604052"/>
                  </a:cubicBezTo>
                  <a:lnTo>
                    <a:pt x="281251" y="604052"/>
                  </a:lnTo>
                  <a:lnTo>
                    <a:pt x="256424" y="462191"/>
                  </a:lnTo>
                  <a:cubicBezTo>
                    <a:pt x="267348" y="461199"/>
                    <a:pt x="276286" y="451278"/>
                    <a:pt x="273307" y="440366"/>
                  </a:cubicBezTo>
                  <a:lnTo>
                    <a:pt x="266355" y="410605"/>
                  </a:lnTo>
                  <a:cubicBezTo>
                    <a:pt x="265362" y="407629"/>
                    <a:pt x="263376" y="404652"/>
                    <a:pt x="261389" y="402668"/>
                  </a:cubicBezTo>
                  <a:cubicBezTo>
                    <a:pt x="261389" y="401676"/>
                    <a:pt x="262383" y="401676"/>
                    <a:pt x="263376" y="400684"/>
                  </a:cubicBezTo>
                  <a:close/>
                  <a:moveTo>
                    <a:pt x="150040" y="348106"/>
                  </a:moveTo>
                  <a:lnTo>
                    <a:pt x="214627" y="400684"/>
                  </a:lnTo>
                  <a:cubicBezTo>
                    <a:pt x="214627" y="401676"/>
                    <a:pt x="215621" y="401676"/>
                    <a:pt x="216614" y="402668"/>
                  </a:cubicBezTo>
                  <a:cubicBezTo>
                    <a:pt x="213633" y="404652"/>
                    <a:pt x="212640" y="407629"/>
                    <a:pt x="211646" y="410605"/>
                  </a:cubicBezTo>
                  <a:lnTo>
                    <a:pt x="204691" y="440366"/>
                  </a:lnTo>
                  <a:cubicBezTo>
                    <a:pt x="201710" y="451278"/>
                    <a:pt x="209659" y="461199"/>
                    <a:pt x="220589" y="462191"/>
                  </a:cubicBezTo>
                  <a:lnTo>
                    <a:pt x="195748" y="604052"/>
                  </a:lnTo>
                  <a:lnTo>
                    <a:pt x="31797" y="604052"/>
                  </a:lnTo>
                  <a:cubicBezTo>
                    <a:pt x="14905" y="604052"/>
                    <a:pt x="0" y="591156"/>
                    <a:pt x="0" y="574291"/>
                  </a:cubicBezTo>
                  <a:lnTo>
                    <a:pt x="0" y="490960"/>
                  </a:lnTo>
                  <a:cubicBezTo>
                    <a:pt x="0" y="427469"/>
                    <a:pt x="45708" y="372907"/>
                    <a:pt x="111288" y="357035"/>
                  </a:cubicBezTo>
                  <a:close/>
                  <a:moveTo>
                    <a:pt x="301146" y="93185"/>
                  </a:moveTo>
                  <a:cubicBezTo>
                    <a:pt x="272334" y="124922"/>
                    <a:pt x="219679" y="160627"/>
                    <a:pt x="129271" y="156660"/>
                  </a:cubicBezTo>
                  <a:cubicBezTo>
                    <a:pt x="129271" y="164594"/>
                    <a:pt x="128278" y="173520"/>
                    <a:pt x="128278" y="183438"/>
                  </a:cubicBezTo>
                  <a:cubicBezTo>
                    <a:pt x="128278" y="251872"/>
                    <a:pt x="177952" y="336175"/>
                    <a:pt x="239549" y="336175"/>
                  </a:cubicBezTo>
                  <a:cubicBezTo>
                    <a:pt x="301146" y="336175"/>
                    <a:pt x="350820" y="251872"/>
                    <a:pt x="350820" y="183438"/>
                  </a:cubicBezTo>
                  <a:cubicBezTo>
                    <a:pt x="350820" y="182446"/>
                    <a:pt x="350820" y="181455"/>
                    <a:pt x="350820" y="181455"/>
                  </a:cubicBezTo>
                  <a:cubicBezTo>
                    <a:pt x="343866" y="155668"/>
                    <a:pt x="328963" y="120955"/>
                    <a:pt x="301146" y="93185"/>
                  </a:cubicBezTo>
                  <a:close/>
                  <a:moveTo>
                    <a:pt x="249158" y="18"/>
                  </a:moveTo>
                  <a:cubicBezTo>
                    <a:pt x="306858" y="-1098"/>
                    <a:pt x="335918" y="48554"/>
                    <a:pt x="335918" y="48554"/>
                  </a:cubicBezTo>
                  <a:cubicBezTo>
                    <a:pt x="335918" y="48554"/>
                    <a:pt x="406456" y="68390"/>
                    <a:pt x="380625" y="171537"/>
                  </a:cubicBezTo>
                  <a:cubicBezTo>
                    <a:pt x="389567" y="177487"/>
                    <a:pt x="395528" y="190381"/>
                    <a:pt x="393541" y="214184"/>
                  </a:cubicBezTo>
                  <a:cubicBezTo>
                    <a:pt x="391554" y="243938"/>
                    <a:pt x="376651" y="256831"/>
                    <a:pt x="360755" y="259807"/>
                  </a:cubicBezTo>
                  <a:cubicBezTo>
                    <a:pt x="337905" y="315347"/>
                    <a:pt x="293198" y="361962"/>
                    <a:pt x="239549" y="361962"/>
                  </a:cubicBezTo>
                  <a:cubicBezTo>
                    <a:pt x="185900" y="361962"/>
                    <a:pt x="141193" y="316339"/>
                    <a:pt x="118343" y="260798"/>
                  </a:cubicBezTo>
                  <a:cubicBezTo>
                    <a:pt x="101453" y="257823"/>
                    <a:pt x="85557" y="244930"/>
                    <a:pt x="83570" y="214184"/>
                  </a:cubicBezTo>
                  <a:cubicBezTo>
                    <a:pt x="80590" y="184430"/>
                    <a:pt x="90525" y="172528"/>
                    <a:pt x="102447" y="168561"/>
                  </a:cubicBezTo>
                  <a:cubicBezTo>
                    <a:pt x="105427" y="114012"/>
                    <a:pt x="118343" y="81283"/>
                    <a:pt x="137219" y="60455"/>
                  </a:cubicBezTo>
                  <a:cubicBezTo>
                    <a:pt x="149141" y="44587"/>
                    <a:pt x="169011" y="29710"/>
                    <a:pt x="181926" y="21775"/>
                  </a:cubicBezTo>
                  <a:cubicBezTo>
                    <a:pt x="207509" y="6402"/>
                    <a:pt x="229924" y="390"/>
                    <a:pt x="249158" y="18"/>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思源宋体 CN" panose="02020400000000000000" pitchFamily="18" charset="-122"/>
                <a:ea typeface="思源宋体 CN" panose="02020400000000000000" pitchFamily="18" charset="-122"/>
              </a:endParaRPr>
            </a:p>
          </p:txBody>
        </p:sp>
        <p:sp>
          <p:nvSpPr>
            <p:cNvPr id="51" name="KSO_Shape"/>
            <p:cNvSpPr/>
            <p:nvPr/>
          </p:nvSpPr>
          <p:spPr bwMode="auto">
            <a:xfrm>
              <a:off x="6590763" y="1848196"/>
              <a:ext cx="483674" cy="720725"/>
            </a:xfrm>
            <a:custGeom>
              <a:avLst/>
              <a:gdLst>
                <a:gd name="T0" fmla="*/ 634 w 811"/>
                <a:gd name="T1" fmla="*/ 223 h 1210"/>
                <a:gd name="T2" fmla="*/ 644 w 811"/>
                <a:gd name="T3" fmla="*/ 291 h 1210"/>
                <a:gd name="T4" fmla="*/ 406 w 811"/>
                <a:gd name="T5" fmla="*/ 529 h 1210"/>
                <a:gd name="T6" fmla="*/ 168 w 811"/>
                <a:gd name="T7" fmla="*/ 291 h 1210"/>
                <a:gd name="T8" fmla="*/ 179 w 811"/>
                <a:gd name="T9" fmla="*/ 220 h 1210"/>
                <a:gd name="T10" fmla="*/ 192 w 811"/>
                <a:gd name="T11" fmla="*/ 223 h 1210"/>
                <a:gd name="T12" fmla="*/ 401 w 811"/>
                <a:gd name="T13" fmla="*/ 256 h 1210"/>
                <a:gd name="T14" fmla="*/ 634 w 811"/>
                <a:gd name="T15" fmla="*/ 223 h 1210"/>
                <a:gd name="T16" fmla="*/ 464 w 811"/>
                <a:gd name="T17" fmla="*/ 680 h 1210"/>
                <a:gd name="T18" fmla="*/ 501 w 811"/>
                <a:gd name="T19" fmla="*/ 1097 h 1210"/>
                <a:gd name="T20" fmla="*/ 395 w 811"/>
                <a:gd name="T21" fmla="*/ 1210 h 1210"/>
                <a:gd name="T22" fmla="*/ 303 w 811"/>
                <a:gd name="T23" fmla="*/ 1098 h 1210"/>
                <a:gd name="T24" fmla="*/ 347 w 811"/>
                <a:gd name="T25" fmla="*/ 674 h 1210"/>
                <a:gd name="T26" fmla="*/ 279 w 811"/>
                <a:gd name="T27" fmla="*/ 549 h 1210"/>
                <a:gd name="T28" fmla="*/ 305 w 811"/>
                <a:gd name="T29" fmla="*/ 545 h 1210"/>
                <a:gd name="T30" fmla="*/ 507 w 811"/>
                <a:gd name="T31" fmla="*/ 545 h 1210"/>
                <a:gd name="T32" fmla="*/ 544 w 811"/>
                <a:gd name="T33" fmla="*/ 551 h 1210"/>
                <a:gd name="T34" fmla="*/ 464 w 811"/>
                <a:gd name="T35" fmla="*/ 680 h 1210"/>
                <a:gd name="T36" fmla="*/ 439 w 811"/>
                <a:gd name="T37" fmla="*/ 661 h 1210"/>
                <a:gd name="T38" fmla="*/ 494 w 811"/>
                <a:gd name="T39" fmla="*/ 596 h 1210"/>
                <a:gd name="T40" fmla="*/ 456 w 811"/>
                <a:gd name="T41" fmla="*/ 558 h 1210"/>
                <a:gd name="T42" fmla="*/ 406 w 811"/>
                <a:gd name="T43" fmla="*/ 562 h 1210"/>
                <a:gd name="T44" fmla="*/ 355 w 811"/>
                <a:gd name="T45" fmla="*/ 558 h 1210"/>
                <a:gd name="T46" fmla="*/ 318 w 811"/>
                <a:gd name="T47" fmla="*/ 596 h 1210"/>
                <a:gd name="T48" fmla="*/ 368 w 811"/>
                <a:gd name="T49" fmla="*/ 659 h 1210"/>
                <a:gd name="T50" fmla="*/ 333 w 811"/>
                <a:gd name="T51" fmla="*/ 1073 h 1210"/>
                <a:gd name="T52" fmla="*/ 399 w 811"/>
                <a:gd name="T53" fmla="*/ 1166 h 1210"/>
                <a:gd name="T54" fmla="*/ 468 w 811"/>
                <a:gd name="T55" fmla="*/ 1080 h 1210"/>
                <a:gd name="T56" fmla="*/ 439 w 811"/>
                <a:gd name="T57" fmla="*/ 661 h 1210"/>
                <a:gd name="T58" fmla="*/ 252 w 811"/>
                <a:gd name="T59" fmla="*/ 555 h 1210"/>
                <a:gd name="T60" fmla="*/ 220 w 811"/>
                <a:gd name="T61" fmla="*/ 564 h 1210"/>
                <a:gd name="T62" fmla="*/ 0 w 811"/>
                <a:gd name="T63" fmla="*/ 856 h 1210"/>
                <a:gd name="T64" fmla="*/ 0 w 811"/>
                <a:gd name="T65" fmla="*/ 1103 h 1210"/>
                <a:gd name="T66" fmla="*/ 1 w 811"/>
                <a:gd name="T67" fmla="*/ 1107 h 1210"/>
                <a:gd name="T68" fmla="*/ 18 w 811"/>
                <a:gd name="T69" fmla="*/ 1112 h 1210"/>
                <a:gd name="T70" fmla="*/ 266 w 811"/>
                <a:gd name="T71" fmla="*/ 1168 h 1210"/>
                <a:gd name="T72" fmla="*/ 319 w 811"/>
                <a:gd name="T73" fmla="*/ 680 h 1210"/>
                <a:gd name="T74" fmla="*/ 252 w 811"/>
                <a:gd name="T75" fmla="*/ 555 h 1210"/>
                <a:gd name="T76" fmla="*/ 593 w 811"/>
                <a:gd name="T77" fmla="*/ 564 h 1210"/>
                <a:gd name="T78" fmla="*/ 594 w 811"/>
                <a:gd name="T79" fmla="*/ 564 h 1210"/>
                <a:gd name="T80" fmla="*/ 589 w 811"/>
                <a:gd name="T81" fmla="*/ 563 h 1210"/>
                <a:gd name="T82" fmla="*/ 586 w 811"/>
                <a:gd name="T83" fmla="*/ 562 h 1210"/>
                <a:gd name="T84" fmla="*/ 586 w 811"/>
                <a:gd name="T85" fmla="*/ 562 h 1210"/>
                <a:gd name="T86" fmla="*/ 571 w 811"/>
                <a:gd name="T87" fmla="*/ 558 h 1210"/>
                <a:gd name="T88" fmla="*/ 505 w 811"/>
                <a:gd name="T89" fmla="*/ 680 h 1210"/>
                <a:gd name="T90" fmla="*/ 558 w 811"/>
                <a:gd name="T91" fmla="*/ 1172 h 1210"/>
                <a:gd name="T92" fmla="*/ 794 w 811"/>
                <a:gd name="T93" fmla="*/ 1111 h 1210"/>
                <a:gd name="T94" fmla="*/ 810 w 811"/>
                <a:gd name="T95" fmla="*/ 1103 h 1210"/>
                <a:gd name="T96" fmla="*/ 811 w 811"/>
                <a:gd name="T97" fmla="*/ 1103 h 1210"/>
                <a:gd name="T98" fmla="*/ 811 w 811"/>
                <a:gd name="T99" fmla="*/ 856 h 1210"/>
                <a:gd name="T100" fmla="*/ 593 w 811"/>
                <a:gd name="T101" fmla="*/ 564 h 1210"/>
                <a:gd name="T102" fmla="*/ 172 w 811"/>
                <a:gd name="T103" fmla="*/ 183 h 1210"/>
                <a:gd name="T104" fmla="*/ 399 w 811"/>
                <a:gd name="T105" fmla="*/ 216 h 1210"/>
                <a:gd name="T106" fmla="*/ 639 w 811"/>
                <a:gd name="T107" fmla="*/ 183 h 1210"/>
                <a:gd name="T108" fmla="*/ 608 w 811"/>
                <a:gd name="T109" fmla="*/ 48 h 1210"/>
                <a:gd name="T110" fmla="*/ 776 w 811"/>
                <a:gd name="T111" fmla="*/ 48 h 1210"/>
                <a:gd name="T112" fmla="*/ 776 w 811"/>
                <a:gd name="T113" fmla="*/ 0 h 1210"/>
                <a:gd name="T114" fmla="*/ 60 w 811"/>
                <a:gd name="T115" fmla="*/ 0 h 1210"/>
                <a:gd name="T116" fmla="*/ 60 w 811"/>
                <a:gd name="T117" fmla="*/ 48 h 1210"/>
                <a:gd name="T118" fmla="*/ 203 w 811"/>
                <a:gd name="T119" fmla="*/ 48 h 1210"/>
                <a:gd name="T120" fmla="*/ 172 w 811"/>
                <a:gd name="T121" fmla="*/ 18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1" h="1210">
                  <a:moveTo>
                    <a:pt x="634" y="223"/>
                  </a:moveTo>
                  <a:cubicBezTo>
                    <a:pt x="640" y="244"/>
                    <a:pt x="644" y="267"/>
                    <a:pt x="644" y="291"/>
                  </a:cubicBezTo>
                  <a:cubicBezTo>
                    <a:pt x="644" y="422"/>
                    <a:pt x="537" y="529"/>
                    <a:pt x="406" y="529"/>
                  </a:cubicBezTo>
                  <a:cubicBezTo>
                    <a:pt x="274" y="529"/>
                    <a:pt x="168" y="422"/>
                    <a:pt x="168" y="291"/>
                  </a:cubicBezTo>
                  <a:cubicBezTo>
                    <a:pt x="168" y="266"/>
                    <a:pt x="172" y="242"/>
                    <a:pt x="179" y="220"/>
                  </a:cubicBezTo>
                  <a:cubicBezTo>
                    <a:pt x="183" y="222"/>
                    <a:pt x="187" y="223"/>
                    <a:pt x="192" y="223"/>
                  </a:cubicBezTo>
                  <a:lnTo>
                    <a:pt x="401" y="256"/>
                  </a:lnTo>
                  <a:lnTo>
                    <a:pt x="634" y="223"/>
                  </a:lnTo>
                  <a:close/>
                  <a:moveTo>
                    <a:pt x="464" y="680"/>
                  </a:moveTo>
                  <a:lnTo>
                    <a:pt x="501" y="1097"/>
                  </a:lnTo>
                  <a:lnTo>
                    <a:pt x="395" y="1210"/>
                  </a:lnTo>
                  <a:lnTo>
                    <a:pt x="303" y="1098"/>
                  </a:lnTo>
                  <a:lnTo>
                    <a:pt x="347" y="674"/>
                  </a:lnTo>
                  <a:lnTo>
                    <a:pt x="279" y="549"/>
                  </a:lnTo>
                  <a:cubicBezTo>
                    <a:pt x="289" y="547"/>
                    <a:pt x="299" y="545"/>
                    <a:pt x="305" y="545"/>
                  </a:cubicBezTo>
                  <a:lnTo>
                    <a:pt x="507" y="545"/>
                  </a:lnTo>
                  <a:cubicBezTo>
                    <a:pt x="517" y="545"/>
                    <a:pt x="530" y="547"/>
                    <a:pt x="544" y="551"/>
                  </a:cubicBezTo>
                  <a:lnTo>
                    <a:pt x="464" y="680"/>
                  </a:lnTo>
                  <a:close/>
                  <a:moveTo>
                    <a:pt x="439" y="661"/>
                  </a:moveTo>
                  <a:lnTo>
                    <a:pt x="494" y="596"/>
                  </a:lnTo>
                  <a:cubicBezTo>
                    <a:pt x="494" y="575"/>
                    <a:pt x="477" y="558"/>
                    <a:pt x="456" y="558"/>
                  </a:cubicBezTo>
                  <a:cubicBezTo>
                    <a:pt x="456" y="558"/>
                    <a:pt x="429" y="562"/>
                    <a:pt x="406" y="562"/>
                  </a:cubicBezTo>
                  <a:cubicBezTo>
                    <a:pt x="384" y="562"/>
                    <a:pt x="355" y="558"/>
                    <a:pt x="355" y="558"/>
                  </a:cubicBezTo>
                  <a:cubicBezTo>
                    <a:pt x="335" y="558"/>
                    <a:pt x="318" y="575"/>
                    <a:pt x="318" y="596"/>
                  </a:cubicBezTo>
                  <a:lnTo>
                    <a:pt x="368" y="659"/>
                  </a:lnTo>
                  <a:lnTo>
                    <a:pt x="333" y="1073"/>
                  </a:lnTo>
                  <a:lnTo>
                    <a:pt x="399" y="1166"/>
                  </a:lnTo>
                  <a:lnTo>
                    <a:pt x="468" y="1080"/>
                  </a:lnTo>
                  <a:lnTo>
                    <a:pt x="439" y="661"/>
                  </a:lnTo>
                  <a:close/>
                  <a:moveTo>
                    <a:pt x="252" y="555"/>
                  </a:moveTo>
                  <a:cubicBezTo>
                    <a:pt x="236" y="559"/>
                    <a:pt x="223" y="563"/>
                    <a:pt x="220" y="564"/>
                  </a:cubicBezTo>
                  <a:cubicBezTo>
                    <a:pt x="93" y="601"/>
                    <a:pt x="0" y="718"/>
                    <a:pt x="0" y="856"/>
                  </a:cubicBezTo>
                  <a:lnTo>
                    <a:pt x="0" y="1103"/>
                  </a:lnTo>
                  <a:lnTo>
                    <a:pt x="1" y="1107"/>
                  </a:lnTo>
                  <a:lnTo>
                    <a:pt x="18" y="1112"/>
                  </a:lnTo>
                  <a:cubicBezTo>
                    <a:pt x="108" y="1140"/>
                    <a:pt x="190" y="1158"/>
                    <a:pt x="266" y="1168"/>
                  </a:cubicBezTo>
                  <a:lnTo>
                    <a:pt x="319" y="680"/>
                  </a:lnTo>
                  <a:lnTo>
                    <a:pt x="252" y="555"/>
                  </a:lnTo>
                  <a:close/>
                  <a:moveTo>
                    <a:pt x="593" y="564"/>
                  </a:moveTo>
                  <a:lnTo>
                    <a:pt x="594" y="564"/>
                  </a:lnTo>
                  <a:cubicBezTo>
                    <a:pt x="592" y="564"/>
                    <a:pt x="591" y="564"/>
                    <a:pt x="589" y="563"/>
                  </a:cubicBezTo>
                  <a:cubicBezTo>
                    <a:pt x="588" y="563"/>
                    <a:pt x="587" y="562"/>
                    <a:pt x="586" y="562"/>
                  </a:cubicBezTo>
                  <a:lnTo>
                    <a:pt x="586" y="562"/>
                  </a:lnTo>
                  <a:cubicBezTo>
                    <a:pt x="581" y="561"/>
                    <a:pt x="576" y="559"/>
                    <a:pt x="571" y="558"/>
                  </a:cubicBezTo>
                  <a:lnTo>
                    <a:pt x="505" y="680"/>
                  </a:lnTo>
                  <a:lnTo>
                    <a:pt x="558" y="1172"/>
                  </a:lnTo>
                  <a:cubicBezTo>
                    <a:pt x="704" y="1155"/>
                    <a:pt x="787" y="1114"/>
                    <a:pt x="794" y="1111"/>
                  </a:cubicBezTo>
                  <a:lnTo>
                    <a:pt x="810" y="1103"/>
                  </a:lnTo>
                  <a:lnTo>
                    <a:pt x="811" y="1103"/>
                  </a:lnTo>
                  <a:lnTo>
                    <a:pt x="811" y="856"/>
                  </a:lnTo>
                  <a:cubicBezTo>
                    <a:pt x="811" y="718"/>
                    <a:pt x="719" y="602"/>
                    <a:pt x="593" y="564"/>
                  </a:cubicBezTo>
                  <a:close/>
                  <a:moveTo>
                    <a:pt x="172" y="183"/>
                  </a:moveTo>
                  <a:lnTo>
                    <a:pt x="399" y="216"/>
                  </a:lnTo>
                  <a:lnTo>
                    <a:pt x="639" y="183"/>
                  </a:lnTo>
                  <a:cubicBezTo>
                    <a:pt x="639" y="183"/>
                    <a:pt x="636" y="144"/>
                    <a:pt x="608" y="48"/>
                  </a:cubicBezTo>
                  <a:lnTo>
                    <a:pt x="776" y="48"/>
                  </a:lnTo>
                  <a:lnTo>
                    <a:pt x="776" y="0"/>
                  </a:lnTo>
                  <a:lnTo>
                    <a:pt x="60" y="0"/>
                  </a:lnTo>
                  <a:lnTo>
                    <a:pt x="60" y="48"/>
                  </a:lnTo>
                  <a:lnTo>
                    <a:pt x="203" y="48"/>
                  </a:lnTo>
                  <a:lnTo>
                    <a:pt x="172" y="183"/>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思源宋体 CN" panose="02020400000000000000" pitchFamily="18" charset="-122"/>
                <a:ea typeface="思源宋体 CN" panose="02020400000000000000" pitchFamily="18" charset="-122"/>
              </a:endParaRPr>
            </a:p>
          </p:txBody>
        </p:sp>
        <p:grpSp>
          <p:nvGrpSpPr>
            <p:cNvPr id="4" name="组合 3"/>
            <p:cNvGrpSpPr/>
            <p:nvPr/>
          </p:nvGrpSpPr>
          <p:grpSpPr>
            <a:xfrm>
              <a:off x="4633913" y="1399728"/>
              <a:ext cx="1411287" cy="1603375"/>
              <a:chOff x="4633913" y="1399728"/>
              <a:chExt cx="1411287" cy="1603375"/>
            </a:xfrm>
          </p:grpSpPr>
          <p:sp>
            <p:nvSpPr>
              <p:cNvPr id="21" name="任意多边形 3"/>
              <p:cNvSpPr/>
              <p:nvPr/>
            </p:nvSpPr>
            <p:spPr>
              <a:xfrm>
                <a:off x="4633913" y="1399728"/>
                <a:ext cx="1411287" cy="1603375"/>
              </a:xfrm>
              <a:custGeom>
                <a:avLst/>
                <a:gdLst>
                  <a:gd name="connsiteX0" fmla="*/ 0 w 1032977"/>
                  <a:gd name="connsiteY0" fmla="*/ 449345 h 898690"/>
                  <a:gd name="connsiteX1" fmla="*/ 224673 w 1032977"/>
                  <a:gd name="connsiteY1" fmla="*/ 0 h 898690"/>
                  <a:gd name="connsiteX2" fmla="*/ 808305 w 1032977"/>
                  <a:gd name="connsiteY2" fmla="*/ 0 h 898690"/>
                  <a:gd name="connsiteX3" fmla="*/ 1032977 w 1032977"/>
                  <a:gd name="connsiteY3" fmla="*/ 449345 h 898690"/>
                  <a:gd name="connsiteX4" fmla="*/ 808305 w 1032977"/>
                  <a:gd name="connsiteY4" fmla="*/ 898690 h 898690"/>
                  <a:gd name="connsiteX5" fmla="*/ 224673 w 1032977"/>
                  <a:gd name="connsiteY5" fmla="*/ 898690 h 898690"/>
                  <a:gd name="connsiteX6" fmla="*/ 0 w 1032977"/>
                  <a:gd name="connsiteY6" fmla="*/ 449345 h 89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977" h="898690">
                    <a:moveTo>
                      <a:pt x="516488" y="0"/>
                    </a:moveTo>
                    <a:lnTo>
                      <a:pt x="1032976" y="195466"/>
                    </a:lnTo>
                    <a:lnTo>
                      <a:pt x="1032976" y="703225"/>
                    </a:lnTo>
                    <a:lnTo>
                      <a:pt x="516489" y="898690"/>
                    </a:lnTo>
                    <a:lnTo>
                      <a:pt x="1" y="703225"/>
                    </a:lnTo>
                    <a:lnTo>
                      <a:pt x="1" y="195466"/>
                    </a:lnTo>
                    <a:lnTo>
                      <a:pt x="516488" y="0"/>
                    </a:lnTo>
                    <a:close/>
                  </a:path>
                </a:pathLst>
              </a:custGeom>
              <a:solidFill>
                <a:srgbClr val="F05A2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61966" tIns="282893" rIns="261967" bIns="282892" spcCol="1270" anchor="ctr"/>
              <a:lstStyle/>
              <a:p>
                <a:pPr algn="ctr" defTabSz="1422400" eaLnBrk="1" fontAlgn="auto" hangingPunct="1">
                  <a:lnSpc>
                    <a:spcPct val="90000"/>
                  </a:lnSpc>
                  <a:spcAft>
                    <a:spcPct val="35000"/>
                  </a:spcAft>
                  <a:defRPr/>
                </a:pPr>
                <a:endParaRPr lang="zh-CN" altLang="en-US" sz="3200" dirty="0">
                  <a:latin typeface="思源宋体 CN" panose="02020400000000000000" pitchFamily="18" charset="-122"/>
                  <a:ea typeface="思源宋体 CN" panose="02020400000000000000" pitchFamily="18" charset="-122"/>
                </a:endParaRPr>
              </a:p>
            </p:txBody>
          </p:sp>
          <p:sp>
            <p:nvSpPr>
              <p:cNvPr id="48" name="KSO_Shape"/>
              <p:cNvSpPr/>
              <p:nvPr/>
            </p:nvSpPr>
            <p:spPr bwMode="auto">
              <a:xfrm>
                <a:off x="5106301" y="1804540"/>
                <a:ext cx="439524" cy="719138"/>
              </a:xfrm>
              <a:custGeom>
                <a:avLst/>
                <a:gdLst>
                  <a:gd name="T0" fmla="*/ 3342 w 3479"/>
                  <a:gd name="T1" fmla="*/ 2244 h 5700"/>
                  <a:gd name="T2" fmla="*/ 2546 w 3479"/>
                  <a:gd name="T3" fmla="*/ 1641 h 5700"/>
                  <a:gd name="T4" fmla="*/ 2106 w 3479"/>
                  <a:gd name="T5" fmla="*/ 1453 h 5700"/>
                  <a:gd name="T6" fmla="*/ 2299 w 3479"/>
                  <a:gd name="T7" fmla="*/ 1137 h 5700"/>
                  <a:gd name="T8" fmla="*/ 2393 w 3479"/>
                  <a:gd name="T9" fmla="*/ 919 h 5700"/>
                  <a:gd name="T10" fmla="*/ 2362 w 3479"/>
                  <a:gd name="T11" fmla="*/ 704 h 5700"/>
                  <a:gd name="T12" fmla="*/ 1827 w 3479"/>
                  <a:gd name="T13" fmla="*/ 0 h 5700"/>
                  <a:gd name="T14" fmla="*/ 1118 w 3479"/>
                  <a:gd name="T15" fmla="*/ 536 h 5700"/>
                  <a:gd name="T16" fmla="*/ 1087 w 3479"/>
                  <a:gd name="T17" fmla="*/ 800 h 5700"/>
                  <a:gd name="T18" fmla="*/ 1146 w 3479"/>
                  <a:gd name="T19" fmla="*/ 1046 h 5700"/>
                  <a:gd name="T20" fmla="*/ 1296 w 3479"/>
                  <a:gd name="T21" fmla="*/ 1353 h 5700"/>
                  <a:gd name="T22" fmla="*/ 1316 w 3479"/>
                  <a:gd name="T23" fmla="*/ 1525 h 5700"/>
                  <a:gd name="T24" fmla="*/ 630 w 3479"/>
                  <a:gd name="T25" fmla="*/ 2244 h 5700"/>
                  <a:gd name="T26" fmla="*/ 352 w 3479"/>
                  <a:gd name="T27" fmla="*/ 2113 h 5700"/>
                  <a:gd name="T28" fmla="*/ 739 w 3479"/>
                  <a:gd name="T29" fmla="*/ 1430 h 5700"/>
                  <a:gd name="T30" fmla="*/ 958 w 3479"/>
                  <a:gd name="T31" fmla="*/ 1217 h 5700"/>
                  <a:gd name="T32" fmla="*/ 664 w 3479"/>
                  <a:gd name="T33" fmla="*/ 1131 h 5700"/>
                  <a:gd name="T34" fmla="*/ 233 w 3479"/>
                  <a:gd name="T35" fmla="*/ 1776 h 5700"/>
                  <a:gd name="T36" fmla="*/ 72 w 3479"/>
                  <a:gd name="T37" fmla="*/ 2262 h 5700"/>
                  <a:gd name="T38" fmla="*/ 11 w 3479"/>
                  <a:gd name="T39" fmla="*/ 2410 h 5700"/>
                  <a:gd name="T40" fmla="*/ 329 w 3479"/>
                  <a:gd name="T41" fmla="*/ 3209 h 5700"/>
                  <a:gd name="T42" fmla="*/ 571 w 3479"/>
                  <a:gd name="T43" fmla="*/ 4982 h 5700"/>
                  <a:gd name="T44" fmla="*/ 205 w 3479"/>
                  <a:gd name="T45" fmla="*/ 5113 h 5700"/>
                  <a:gd name="T46" fmla="*/ 336 w 3479"/>
                  <a:gd name="T47" fmla="*/ 5700 h 5700"/>
                  <a:gd name="T48" fmla="*/ 3275 w 3479"/>
                  <a:gd name="T49" fmla="*/ 5569 h 5700"/>
                  <a:gd name="T50" fmla="*/ 3144 w 3479"/>
                  <a:gd name="T51" fmla="*/ 4982 h 5700"/>
                  <a:gd name="T52" fmla="*/ 2909 w 3479"/>
                  <a:gd name="T53" fmla="*/ 3209 h 5700"/>
                  <a:gd name="T54" fmla="*/ 3277 w 3479"/>
                  <a:gd name="T55" fmla="*/ 3113 h 5700"/>
                  <a:gd name="T56" fmla="*/ 3446 w 3479"/>
                  <a:gd name="T57" fmla="*/ 2296 h 5700"/>
                  <a:gd name="T58" fmla="*/ 1656 w 3479"/>
                  <a:gd name="T59" fmla="*/ 1759 h 5700"/>
                  <a:gd name="T60" fmla="*/ 1612 w 3479"/>
                  <a:gd name="T61" fmla="*/ 1971 h 5700"/>
                  <a:gd name="T62" fmla="*/ 1576 w 3479"/>
                  <a:gd name="T63" fmla="*/ 1959 h 5700"/>
                  <a:gd name="T64" fmla="*/ 1472 w 3479"/>
                  <a:gd name="T65" fmla="*/ 1810 h 5700"/>
                  <a:gd name="T66" fmla="*/ 1489 w 3479"/>
                  <a:gd name="T67" fmla="*/ 1576 h 5700"/>
                  <a:gd name="T68" fmla="*/ 1606 w 3479"/>
                  <a:gd name="T69" fmla="*/ 1605 h 5700"/>
                  <a:gd name="T70" fmla="*/ 1634 w 3479"/>
                  <a:gd name="T71" fmla="*/ 1724 h 5700"/>
                  <a:gd name="T72" fmla="*/ 1824 w 3479"/>
                  <a:gd name="T73" fmla="*/ 1759 h 5700"/>
                  <a:gd name="T74" fmla="*/ 1845 w 3479"/>
                  <a:gd name="T75" fmla="*/ 1724 h 5700"/>
                  <a:gd name="T76" fmla="*/ 1874 w 3479"/>
                  <a:gd name="T77" fmla="*/ 1605 h 5700"/>
                  <a:gd name="T78" fmla="*/ 1991 w 3479"/>
                  <a:gd name="T79" fmla="*/ 1576 h 5700"/>
                  <a:gd name="T80" fmla="*/ 2008 w 3479"/>
                  <a:gd name="T81" fmla="*/ 1810 h 5700"/>
                  <a:gd name="T82" fmla="*/ 1904 w 3479"/>
                  <a:gd name="T83" fmla="*/ 1959 h 5700"/>
                  <a:gd name="T84" fmla="*/ 1868 w 3479"/>
                  <a:gd name="T85" fmla="*/ 1971 h 5700"/>
                  <a:gd name="T86" fmla="*/ 1824 w 3479"/>
                  <a:gd name="T87" fmla="*/ 1759 h 5700"/>
                  <a:gd name="T88" fmla="*/ 1319 w 3479"/>
                  <a:gd name="T89" fmla="*/ 948 h 5700"/>
                  <a:gd name="T90" fmla="*/ 1270 w 3479"/>
                  <a:gd name="T91" fmla="*/ 898 h 5700"/>
                  <a:gd name="T92" fmla="*/ 1305 w 3479"/>
                  <a:gd name="T93" fmla="*/ 807 h 5700"/>
                  <a:gd name="T94" fmla="*/ 1319 w 3479"/>
                  <a:gd name="T95" fmla="*/ 746 h 5700"/>
                  <a:gd name="T96" fmla="*/ 1576 w 3479"/>
                  <a:gd name="T97" fmla="*/ 652 h 5700"/>
                  <a:gd name="T98" fmla="*/ 1977 w 3479"/>
                  <a:gd name="T99" fmla="*/ 824 h 5700"/>
                  <a:gd name="T100" fmla="*/ 2145 w 3479"/>
                  <a:gd name="T101" fmla="*/ 795 h 5700"/>
                  <a:gd name="T102" fmla="*/ 2175 w 3479"/>
                  <a:gd name="T103" fmla="*/ 807 h 5700"/>
                  <a:gd name="T104" fmla="*/ 2209 w 3479"/>
                  <a:gd name="T105" fmla="*/ 898 h 5700"/>
                  <a:gd name="T106" fmla="*/ 2161 w 3479"/>
                  <a:gd name="T107" fmla="*/ 948 h 5700"/>
                  <a:gd name="T108" fmla="*/ 2035 w 3479"/>
                  <a:gd name="T109" fmla="*/ 1247 h 5700"/>
                  <a:gd name="T110" fmla="*/ 1648 w 3479"/>
                  <a:gd name="T111" fmla="*/ 1423 h 5700"/>
                  <a:gd name="T112" fmla="*/ 1321 w 3479"/>
                  <a:gd name="T113" fmla="*/ 962 h 5700"/>
                  <a:gd name="T114" fmla="*/ 1448 w 3479"/>
                  <a:gd name="T115" fmla="*/ 3959 h 5700"/>
                  <a:gd name="T116" fmla="*/ 2032 w 3479"/>
                  <a:gd name="T117" fmla="*/ 3959 h 5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479" h="5700">
                    <a:moveTo>
                      <a:pt x="3446" y="2296"/>
                    </a:moveTo>
                    <a:cubicBezTo>
                      <a:pt x="3421" y="2263"/>
                      <a:pt x="3383" y="2244"/>
                      <a:pt x="3342" y="2244"/>
                    </a:cubicBezTo>
                    <a:lnTo>
                      <a:pt x="2850" y="2244"/>
                    </a:lnTo>
                    <a:cubicBezTo>
                      <a:pt x="2777" y="1959"/>
                      <a:pt x="2673" y="1678"/>
                      <a:pt x="2546" y="1641"/>
                    </a:cubicBezTo>
                    <a:lnTo>
                      <a:pt x="2164" y="1525"/>
                    </a:lnTo>
                    <a:cubicBezTo>
                      <a:pt x="2155" y="1497"/>
                      <a:pt x="2134" y="1473"/>
                      <a:pt x="2106" y="1453"/>
                    </a:cubicBezTo>
                    <a:cubicBezTo>
                      <a:pt x="2137" y="1418"/>
                      <a:pt x="2164" y="1383"/>
                      <a:pt x="2184" y="1353"/>
                    </a:cubicBezTo>
                    <a:cubicBezTo>
                      <a:pt x="2232" y="1284"/>
                      <a:pt x="2272" y="1209"/>
                      <a:pt x="2299" y="1137"/>
                    </a:cubicBezTo>
                    <a:cubicBezTo>
                      <a:pt x="2313" y="1106"/>
                      <a:pt x="2325" y="1076"/>
                      <a:pt x="2334" y="1046"/>
                    </a:cubicBezTo>
                    <a:cubicBezTo>
                      <a:pt x="2371" y="1015"/>
                      <a:pt x="2393" y="968"/>
                      <a:pt x="2393" y="919"/>
                    </a:cubicBezTo>
                    <a:lnTo>
                      <a:pt x="2393" y="800"/>
                    </a:lnTo>
                    <a:cubicBezTo>
                      <a:pt x="2393" y="765"/>
                      <a:pt x="2382" y="732"/>
                      <a:pt x="2362" y="704"/>
                    </a:cubicBezTo>
                    <a:lnTo>
                      <a:pt x="2362" y="536"/>
                    </a:lnTo>
                    <a:cubicBezTo>
                      <a:pt x="2362" y="240"/>
                      <a:pt x="2122" y="0"/>
                      <a:pt x="1827" y="0"/>
                    </a:cubicBezTo>
                    <a:lnTo>
                      <a:pt x="1653" y="0"/>
                    </a:lnTo>
                    <a:cubicBezTo>
                      <a:pt x="1358" y="0"/>
                      <a:pt x="1118" y="240"/>
                      <a:pt x="1118" y="536"/>
                    </a:cubicBezTo>
                    <a:lnTo>
                      <a:pt x="1118" y="704"/>
                    </a:lnTo>
                    <a:cubicBezTo>
                      <a:pt x="1098" y="732"/>
                      <a:pt x="1087" y="765"/>
                      <a:pt x="1087" y="800"/>
                    </a:cubicBezTo>
                    <a:lnTo>
                      <a:pt x="1087" y="919"/>
                    </a:lnTo>
                    <a:cubicBezTo>
                      <a:pt x="1087" y="968"/>
                      <a:pt x="1109" y="1015"/>
                      <a:pt x="1146" y="1046"/>
                    </a:cubicBezTo>
                    <a:cubicBezTo>
                      <a:pt x="1155" y="1076"/>
                      <a:pt x="1167" y="1106"/>
                      <a:pt x="1181" y="1137"/>
                    </a:cubicBezTo>
                    <a:cubicBezTo>
                      <a:pt x="1208" y="1209"/>
                      <a:pt x="1248" y="1284"/>
                      <a:pt x="1296" y="1353"/>
                    </a:cubicBezTo>
                    <a:cubicBezTo>
                      <a:pt x="1316" y="1383"/>
                      <a:pt x="1343" y="1418"/>
                      <a:pt x="1374" y="1453"/>
                    </a:cubicBezTo>
                    <a:cubicBezTo>
                      <a:pt x="1346" y="1473"/>
                      <a:pt x="1325" y="1497"/>
                      <a:pt x="1316" y="1525"/>
                    </a:cubicBezTo>
                    <a:lnTo>
                      <a:pt x="934" y="1641"/>
                    </a:lnTo>
                    <a:cubicBezTo>
                      <a:pt x="806" y="1678"/>
                      <a:pt x="703" y="1959"/>
                      <a:pt x="630" y="2244"/>
                    </a:cubicBezTo>
                    <a:lnTo>
                      <a:pt x="489" y="2244"/>
                    </a:lnTo>
                    <a:cubicBezTo>
                      <a:pt x="474" y="2177"/>
                      <a:pt x="420" y="2125"/>
                      <a:pt x="352" y="2113"/>
                    </a:cubicBezTo>
                    <a:cubicBezTo>
                      <a:pt x="350" y="1937"/>
                      <a:pt x="373" y="1544"/>
                      <a:pt x="616" y="1409"/>
                    </a:cubicBezTo>
                    <a:cubicBezTo>
                      <a:pt x="651" y="1432"/>
                      <a:pt x="695" y="1441"/>
                      <a:pt x="739" y="1430"/>
                    </a:cubicBezTo>
                    <a:lnTo>
                      <a:pt x="846" y="1404"/>
                    </a:lnTo>
                    <a:cubicBezTo>
                      <a:pt x="929" y="1383"/>
                      <a:pt x="979" y="1299"/>
                      <a:pt x="958" y="1217"/>
                    </a:cubicBezTo>
                    <a:cubicBezTo>
                      <a:pt x="937" y="1134"/>
                      <a:pt x="854" y="1084"/>
                      <a:pt x="771" y="1104"/>
                    </a:cubicBezTo>
                    <a:lnTo>
                      <a:pt x="664" y="1131"/>
                    </a:lnTo>
                    <a:cubicBezTo>
                      <a:pt x="596" y="1148"/>
                      <a:pt x="550" y="1209"/>
                      <a:pt x="548" y="1276"/>
                    </a:cubicBezTo>
                    <a:cubicBezTo>
                      <a:pt x="390" y="1362"/>
                      <a:pt x="282" y="1531"/>
                      <a:pt x="233" y="1776"/>
                    </a:cubicBezTo>
                    <a:cubicBezTo>
                      <a:pt x="207" y="1907"/>
                      <a:pt x="202" y="2032"/>
                      <a:pt x="204" y="2115"/>
                    </a:cubicBezTo>
                    <a:cubicBezTo>
                      <a:pt x="134" y="2131"/>
                      <a:pt x="80" y="2190"/>
                      <a:pt x="72" y="2262"/>
                    </a:cubicBezTo>
                    <a:cubicBezTo>
                      <a:pt x="57" y="2271"/>
                      <a:pt x="44" y="2282"/>
                      <a:pt x="34" y="2296"/>
                    </a:cubicBezTo>
                    <a:cubicBezTo>
                      <a:pt x="9" y="2328"/>
                      <a:pt x="0" y="2370"/>
                      <a:pt x="11" y="2410"/>
                    </a:cubicBezTo>
                    <a:lnTo>
                      <a:pt x="202" y="3113"/>
                    </a:lnTo>
                    <a:cubicBezTo>
                      <a:pt x="218" y="3170"/>
                      <a:pt x="270" y="3209"/>
                      <a:pt x="329" y="3209"/>
                    </a:cubicBezTo>
                    <a:lnTo>
                      <a:pt x="571" y="3209"/>
                    </a:lnTo>
                    <a:lnTo>
                      <a:pt x="571" y="4982"/>
                    </a:lnTo>
                    <a:lnTo>
                      <a:pt x="336" y="4982"/>
                    </a:lnTo>
                    <a:cubicBezTo>
                      <a:pt x="263" y="4982"/>
                      <a:pt x="205" y="5041"/>
                      <a:pt x="205" y="5113"/>
                    </a:cubicBezTo>
                    <a:lnTo>
                      <a:pt x="205" y="5569"/>
                    </a:lnTo>
                    <a:cubicBezTo>
                      <a:pt x="205" y="5641"/>
                      <a:pt x="263" y="5700"/>
                      <a:pt x="336" y="5700"/>
                    </a:cubicBezTo>
                    <a:lnTo>
                      <a:pt x="3144" y="5700"/>
                    </a:lnTo>
                    <a:cubicBezTo>
                      <a:pt x="3217" y="5700"/>
                      <a:pt x="3275" y="5641"/>
                      <a:pt x="3275" y="5569"/>
                    </a:cubicBezTo>
                    <a:lnTo>
                      <a:pt x="3275" y="5113"/>
                    </a:lnTo>
                    <a:cubicBezTo>
                      <a:pt x="3275" y="5041"/>
                      <a:pt x="3217" y="4982"/>
                      <a:pt x="3144" y="4982"/>
                    </a:cubicBezTo>
                    <a:lnTo>
                      <a:pt x="2909" y="4982"/>
                    </a:lnTo>
                    <a:lnTo>
                      <a:pt x="2909" y="3209"/>
                    </a:lnTo>
                    <a:lnTo>
                      <a:pt x="3151" y="3209"/>
                    </a:lnTo>
                    <a:cubicBezTo>
                      <a:pt x="3210" y="3209"/>
                      <a:pt x="3262" y="3170"/>
                      <a:pt x="3277" y="3113"/>
                    </a:cubicBezTo>
                    <a:lnTo>
                      <a:pt x="3469" y="2410"/>
                    </a:lnTo>
                    <a:cubicBezTo>
                      <a:pt x="3479" y="2370"/>
                      <a:pt x="3471" y="2328"/>
                      <a:pt x="3446" y="2296"/>
                    </a:cubicBezTo>
                    <a:close/>
                    <a:moveTo>
                      <a:pt x="1647" y="1733"/>
                    </a:moveTo>
                    <a:cubicBezTo>
                      <a:pt x="1654" y="1740"/>
                      <a:pt x="1657" y="1750"/>
                      <a:pt x="1656" y="1759"/>
                    </a:cubicBezTo>
                    <a:lnTo>
                      <a:pt x="1637" y="1942"/>
                    </a:lnTo>
                    <a:cubicBezTo>
                      <a:pt x="1636" y="1956"/>
                      <a:pt x="1626" y="1968"/>
                      <a:pt x="1612" y="1971"/>
                    </a:cubicBezTo>
                    <a:cubicBezTo>
                      <a:pt x="1609" y="1972"/>
                      <a:pt x="1606" y="1973"/>
                      <a:pt x="1603" y="1973"/>
                    </a:cubicBezTo>
                    <a:cubicBezTo>
                      <a:pt x="1592" y="1973"/>
                      <a:pt x="1582" y="1968"/>
                      <a:pt x="1576" y="1959"/>
                    </a:cubicBezTo>
                    <a:lnTo>
                      <a:pt x="1479" y="1831"/>
                    </a:lnTo>
                    <a:cubicBezTo>
                      <a:pt x="1475" y="1825"/>
                      <a:pt x="1472" y="1818"/>
                      <a:pt x="1472" y="1810"/>
                    </a:cubicBezTo>
                    <a:lnTo>
                      <a:pt x="1472" y="1605"/>
                    </a:lnTo>
                    <a:cubicBezTo>
                      <a:pt x="1472" y="1593"/>
                      <a:pt x="1479" y="1582"/>
                      <a:pt x="1489" y="1576"/>
                    </a:cubicBezTo>
                    <a:cubicBezTo>
                      <a:pt x="1499" y="1570"/>
                      <a:pt x="1512" y="1569"/>
                      <a:pt x="1523" y="1575"/>
                    </a:cubicBezTo>
                    <a:cubicBezTo>
                      <a:pt x="1551" y="1590"/>
                      <a:pt x="1579" y="1600"/>
                      <a:pt x="1606" y="1605"/>
                    </a:cubicBezTo>
                    <a:cubicBezTo>
                      <a:pt x="1622" y="1607"/>
                      <a:pt x="1634" y="1622"/>
                      <a:pt x="1634" y="1638"/>
                    </a:cubicBezTo>
                    <a:lnTo>
                      <a:pt x="1634" y="1724"/>
                    </a:lnTo>
                    <a:cubicBezTo>
                      <a:pt x="1639" y="1726"/>
                      <a:pt x="1644" y="1729"/>
                      <a:pt x="1647" y="1733"/>
                    </a:cubicBezTo>
                    <a:close/>
                    <a:moveTo>
                      <a:pt x="1824" y="1759"/>
                    </a:moveTo>
                    <a:cubicBezTo>
                      <a:pt x="1823" y="1750"/>
                      <a:pt x="1826" y="1740"/>
                      <a:pt x="1833" y="1733"/>
                    </a:cubicBezTo>
                    <a:cubicBezTo>
                      <a:pt x="1836" y="1729"/>
                      <a:pt x="1841" y="1726"/>
                      <a:pt x="1845" y="1724"/>
                    </a:cubicBezTo>
                    <a:lnTo>
                      <a:pt x="1845" y="1638"/>
                    </a:lnTo>
                    <a:cubicBezTo>
                      <a:pt x="1845" y="1622"/>
                      <a:pt x="1857" y="1607"/>
                      <a:pt x="1874" y="1605"/>
                    </a:cubicBezTo>
                    <a:cubicBezTo>
                      <a:pt x="1901" y="1600"/>
                      <a:pt x="1929" y="1590"/>
                      <a:pt x="1957" y="1575"/>
                    </a:cubicBezTo>
                    <a:cubicBezTo>
                      <a:pt x="1968" y="1569"/>
                      <a:pt x="1981" y="1570"/>
                      <a:pt x="1991" y="1576"/>
                    </a:cubicBezTo>
                    <a:cubicBezTo>
                      <a:pt x="2001" y="1582"/>
                      <a:pt x="2007" y="1593"/>
                      <a:pt x="2007" y="1605"/>
                    </a:cubicBezTo>
                    <a:lnTo>
                      <a:pt x="2008" y="1810"/>
                    </a:lnTo>
                    <a:cubicBezTo>
                      <a:pt x="2008" y="1818"/>
                      <a:pt x="2005" y="1825"/>
                      <a:pt x="2001" y="1831"/>
                    </a:cubicBezTo>
                    <a:lnTo>
                      <a:pt x="1904" y="1959"/>
                    </a:lnTo>
                    <a:cubicBezTo>
                      <a:pt x="1898" y="1968"/>
                      <a:pt x="1887" y="1973"/>
                      <a:pt x="1877" y="1973"/>
                    </a:cubicBezTo>
                    <a:cubicBezTo>
                      <a:pt x="1874" y="1973"/>
                      <a:pt x="1871" y="1972"/>
                      <a:pt x="1868" y="1971"/>
                    </a:cubicBezTo>
                    <a:cubicBezTo>
                      <a:pt x="1854" y="1968"/>
                      <a:pt x="1844" y="1956"/>
                      <a:pt x="1843" y="1942"/>
                    </a:cubicBezTo>
                    <a:lnTo>
                      <a:pt x="1824" y="1759"/>
                    </a:lnTo>
                    <a:close/>
                    <a:moveTo>
                      <a:pt x="1321" y="962"/>
                    </a:moveTo>
                    <a:lnTo>
                      <a:pt x="1319" y="948"/>
                    </a:lnTo>
                    <a:lnTo>
                      <a:pt x="1286" y="926"/>
                    </a:lnTo>
                    <a:cubicBezTo>
                      <a:pt x="1276" y="920"/>
                      <a:pt x="1270" y="909"/>
                      <a:pt x="1270" y="898"/>
                    </a:cubicBezTo>
                    <a:lnTo>
                      <a:pt x="1270" y="841"/>
                    </a:lnTo>
                    <a:cubicBezTo>
                      <a:pt x="1270" y="822"/>
                      <a:pt x="1286" y="807"/>
                      <a:pt x="1305" y="807"/>
                    </a:cubicBezTo>
                    <a:lnTo>
                      <a:pt x="1319" y="807"/>
                    </a:lnTo>
                    <a:lnTo>
                      <a:pt x="1319" y="746"/>
                    </a:lnTo>
                    <a:cubicBezTo>
                      <a:pt x="1319" y="733"/>
                      <a:pt x="1326" y="721"/>
                      <a:pt x="1338" y="715"/>
                    </a:cubicBezTo>
                    <a:cubicBezTo>
                      <a:pt x="1385" y="691"/>
                      <a:pt x="1479" y="652"/>
                      <a:pt x="1576" y="652"/>
                    </a:cubicBezTo>
                    <a:cubicBezTo>
                      <a:pt x="1653" y="652"/>
                      <a:pt x="1718" y="677"/>
                      <a:pt x="1767" y="728"/>
                    </a:cubicBezTo>
                    <a:cubicBezTo>
                      <a:pt x="1828" y="792"/>
                      <a:pt x="1899" y="824"/>
                      <a:pt x="1977" y="824"/>
                    </a:cubicBezTo>
                    <a:cubicBezTo>
                      <a:pt x="2021" y="824"/>
                      <a:pt x="2067" y="813"/>
                      <a:pt x="2113" y="793"/>
                    </a:cubicBezTo>
                    <a:cubicBezTo>
                      <a:pt x="2123" y="788"/>
                      <a:pt x="2136" y="789"/>
                      <a:pt x="2145" y="795"/>
                    </a:cubicBezTo>
                    <a:cubicBezTo>
                      <a:pt x="2150" y="798"/>
                      <a:pt x="2154" y="802"/>
                      <a:pt x="2156" y="807"/>
                    </a:cubicBezTo>
                    <a:lnTo>
                      <a:pt x="2175" y="807"/>
                    </a:lnTo>
                    <a:cubicBezTo>
                      <a:pt x="2194" y="807"/>
                      <a:pt x="2209" y="822"/>
                      <a:pt x="2209" y="841"/>
                    </a:cubicBezTo>
                    <a:lnTo>
                      <a:pt x="2209" y="898"/>
                    </a:lnTo>
                    <a:cubicBezTo>
                      <a:pt x="2209" y="909"/>
                      <a:pt x="2204" y="920"/>
                      <a:pt x="2194" y="926"/>
                    </a:cubicBezTo>
                    <a:lnTo>
                      <a:pt x="2161" y="948"/>
                    </a:lnTo>
                    <a:lnTo>
                      <a:pt x="2159" y="962"/>
                    </a:lnTo>
                    <a:cubicBezTo>
                      <a:pt x="2148" y="1044"/>
                      <a:pt x="2102" y="1151"/>
                      <a:pt x="2035" y="1247"/>
                    </a:cubicBezTo>
                    <a:cubicBezTo>
                      <a:pt x="1952" y="1368"/>
                      <a:pt x="1873" y="1423"/>
                      <a:pt x="1832" y="1423"/>
                    </a:cubicBezTo>
                    <a:lnTo>
                      <a:pt x="1648" y="1423"/>
                    </a:lnTo>
                    <a:cubicBezTo>
                      <a:pt x="1607" y="1423"/>
                      <a:pt x="1528" y="1368"/>
                      <a:pt x="1444" y="1247"/>
                    </a:cubicBezTo>
                    <a:cubicBezTo>
                      <a:pt x="1378" y="1151"/>
                      <a:pt x="1332" y="1044"/>
                      <a:pt x="1321" y="962"/>
                    </a:cubicBezTo>
                    <a:close/>
                    <a:moveTo>
                      <a:pt x="1740" y="4497"/>
                    </a:moveTo>
                    <a:cubicBezTo>
                      <a:pt x="1602" y="4497"/>
                      <a:pt x="1448" y="4276"/>
                      <a:pt x="1448" y="3959"/>
                    </a:cubicBezTo>
                    <a:cubicBezTo>
                      <a:pt x="1448" y="3642"/>
                      <a:pt x="1602" y="3421"/>
                      <a:pt x="1740" y="3421"/>
                    </a:cubicBezTo>
                    <a:cubicBezTo>
                      <a:pt x="1878" y="3421"/>
                      <a:pt x="2032" y="3642"/>
                      <a:pt x="2032" y="3959"/>
                    </a:cubicBezTo>
                    <a:cubicBezTo>
                      <a:pt x="2032" y="4276"/>
                      <a:pt x="1878" y="4497"/>
                      <a:pt x="1740" y="4497"/>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思源宋体 CN" panose="02020400000000000000" pitchFamily="18" charset="-122"/>
                  <a:ea typeface="思源宋体 CN" panose="02020400000000000000" pitchFamily="18" charset="-122"/>
                </a:endParaRPr>
              </a:p>
            </p:txBody>
          </p:sp>
        </p:grpSp>
        <p:sp>
          <p:nvSpPr>
            <p:cNvPr id="35" name="KSO_Shape"/>
            <p:cNvSpPr/>
            <p:nvPr/>
          </p:nvSpPr>
          <p:spPr>
            <a:xfrm>
              <a:off x="4979988" y="4495353"/>
              <a:ext cx="719137" cy="719137"/>
            </a:xfrm>
            <a:custGeom>
              <a:avLst/>
              <a:gdLst>
                <a:gd name="connsiteX0" fmla="*/ 788546 w 4295694"/>
                <a:gd name="connsiteY0" fmla="*/ 3262602 h 4602950"/>
                <a:gd name="connsiteX1" fmla="*/ 722065 w 4295694"/>
                <a:gd name="connsiteY1" fmla="*/ 3276024 h 4602950"/>
                <a:gd name="connsiteX2" fmla="*/ 703443 w 4295694"/>
                <a:gd name="connsiteY2" fmla="*/ 3286707 h 4602950"/>
                <a:gd name="connsiteX3" fmla="*/ 667154 w 4295694"/>
                <a:gd name="connsiteY3" fmla="*/ 3311174 h 4602950"/>
                <a:gd name="connsiteX4" fmla="*/ 650940 w 4295694"/>
                <a:gd name="connsiteY4" fmla="*/ 3329902 h 4602950"/>
                <a:gd name="connsiteX5" fmla="*/ 628475 w 4295694"/>
                <a:gd name="connsiteY5" fmla="*/ 3363222 h 4602950"/>
                <a:gd name="connsiteX6" fmla="*/ 611251 w 4295694"/>
                <a:gd name="connsiteY6" fmla="*/ 3407093 h 4602950"/>
                <a:gd name="connsiteX7" fmla="*/ 611248 w 4295694"/>
                <a:gd name="connsiteY7" fmla="*/ 3407104 h 4602950"/>
                <a:gd name="connsiteX8" fmla="*/ 607571 w 4295694"/>
                <a:gd name="connsiteY8" fmla="*/ 3443577 h 4602950"/>
                <a:gd name="connsiteX9" fmla="*/ 788546 w 4295694"/>
                <a:gd name="connsiteY9" fmla="*/ 3624552 h 4602950"/>
                <a:gd name="connsiteX10" fmla="*/ 969521 w 4295694"/>
                <a:gd name="connsiteY10" fmla="*/ 3443577 h 4602950"/>
                <a:gd name="connsiteX11" fmla="*/ 965845 w 4295694"/>
                <a:gd name="connsiteY11" fmla="*/ 3407104 h 4602950"/>
                <a:gd name="connsiteX12" fmla="*/ 962750 w 4295694"/>
                <a:gd name="connsiteY12" fmla="*/ 3397135 h 4602950"/>
                <a:gd name="connsiteX13" fmla="*/ 962749 w 4295694"/>
                <a:gd name="connsiteY13" fmla="*/ 3397136 h 4602950"/>
                <a:gd name="connsiteX14" fmla="*/ 955298 w 4295694"/>
                <a:gd name="connsiteY14" fmla="*/ 3373133 h 4602950"/>
                <a:gd name="connsiteX15" fmla="*/ 955291 w 4295694"/>
                <a:gd name="connsiteY15" fmla="*/ 3373121 h 4602950"/>
                <a:gd name="connsiteX16" fmla="*/ 920412 w 4295694"/>
                <a:gd name="connsiteY16" fmla="*/ 3321388 h 4602950"/>
                <a:gd name="connsiteX17" fmla="*/ 906965 w 4295694"/>
                <a:gd name="connsiteY17" fmla="*/ 3309169 h 4602950"/>
                <a:gd name="connsiteX18" fmla="*/ 868849 w 4295694"/>
                <a:gd name="connsiteY18" fmla="*/ 3283471 h 4602950"/>
                <a:gd name="connsiteX19" fmla="*/ 852148 w 4295694"/>
                <a:gd name="connsiteY19" fmla="*/ 3275443 h 4602950"/>
                <a:gd name="connsiteX20" fmla="*/ 3704648 w 4295694"/>
                <a:gd name="connsiteY20" fmla="*/ 908397 h 4602950"/>
                <a:gd name="connsiteX21" fmla="*/ 2413156 w 4295694"/>
                <a:gd name="connsiteY21" fmla="*/ 1136122 h 4602950"/>
                <a:gd name="connsiteX22" fmla="*/ 3048940 w 4295694"/>
                <a:gd name="connsiteY22" fmla="*/ 2044116 h 4602950"/>
                <a:gd name="connsiteX23" fmla="*/ 1220089 w 4295694"/>
                <a:gd name="connsiteY23" fmla="*/ 619236 h 4602950"/>
                <a:gd name="connsiteX24" fmla="*/ 1204000 w 4295694"/>
                <a:gd name="connsiteY24" fmla="*/ 653307 h 4602950"/>
                <a:gd name="connsiteX25" fmla="*/ 1404665 w 4295694"/>
                <a:gd name="connsiteY25" fmla="*/ 2518863 h 4602950"/>
                <a:gd name="connsiteX26" fmla="*/ 3089083 w 4295694"/>
                <a:gd name="connsiteY26" fmla="*/ 3345485 h 4602950"/>
                <a:gd name="connsiteX27" fmla="*/ 3126598 w 4295694"/>
                <a:gd name="connsiteY27" fmla="*/ 3342019 h 4602950"/>
                <a:gd name="connsiteX28" fmla="*/ 3126489 w 4295694"/>
                <a:gd name="connsiteY28" fmla="*/ 3342009 h 4602950"/>
                <a:gd name="connsiteX29" fmla="*/ 1575619 w 4295694"/>
                <a:gd name="connsiteY29" fmla="*/ 2399160 h 4602950"/>
                <a:gd name="connsiteX30" fmla="*/ 1220060 w 4295694"/>
                <a:gd name="connsiteY30" fmla="*/ 619347 h 4602950"/>
                <a:gd name="connsiteX31" fmla="*/ 1617635 w 4295694"/>
                <a:gd name="connsiteY31" fmla="*/ 0 h 4602950"/>
                <a:gd name="connsiteX32" fmla="*/ 2292594 w 4295694"/>
                <a:gd name="connsiteY32" fmla="*/ 963942 h 4602950"/>
                <a:gd name="connsiteX33" fmla="*/ 3658628 w 4295694"/>
                <a:gd name="connsiteY33" fmla="*/ 723073 h 4602950"/>
                <a:gd name="connsiteX34" fmla="*/ 3663439 w 4295694"/>
                <a:gd name="connsiteY34" fmla="*/ 662289 h 4602950"/>
                <a:gd name="connsiteX35" fmla="*/ 3794430 w 4295694"/>
                <a:gd name="connsiteY35" fmla="*/ 456674 h 4602950"/>
                <a:gd name="connsiteX36" fmla="*/ 4238061 w 4295694"/>
                <a:gd name="connsiteY36" fmla="*/ 534898 h 4602950"/>
                <a:gd name="connsiteX37" fmla="*/ 4159837 w 4295694"/>
                <a:gd name="connsiteY37" fmla="*/ 978529 h 4602950"/>
                <a:gd name="connsiteX38" fmla="*/ 3921820 w 4295694"/>
                <a:gd name="connsiteY38" fmla="*/ 1031296 h 4602950"/>
                <a:gd name="connsiteX39" fmla="*/ 3863056 w 4295694"/>
                <a:gd name="connsiteY39" fmla="*/ 1015027 h 4602950"/>
                <a:gd name="connsiteX40" fmla="*/ 3169503 w 4295694"/>
                <a:gd name="connsiteY40" fmla="*/ 2216297 h 4602950"/>
                <a:gd name="connsiteX41" fmla="*/ 3844461 w 4295694"/>
                <a:gd name="connsiteY41" fmla="*/ 3180237 h 4602950"/>
                <a:gd name="connsiteX42" fmla="*/ 3708278 w 4295694"/>
                <a:gd name="connsiteY42" fmla="*/ 3265695 h 4602950"/>
                <a:gd name="connsiteX43" fmla="*/ 1410024 w 4295694"/>
                <a:gd name="connsiteY43" fmla="*/ 2964151 h 4602950"/>
                <a:gd name="connsiteX44" fmla="*/ 1376409 w 4295694"/>
                <a:gd name="connsiteY44" fmla="*/ 2928277 h 4602950"/>
                <a:gd name="connsiteX45" fmla="*/ 1156105 w 4295694"/>
                <a:gd name="connsiteY45" fmla="*/ 3177978 h 4602950"/>
                <a:gd name="connsiteX46" fmla="*/ 1202745 w 4295694"/>
                <a:gd name="connsiteY46" fmla="*/ 3230084 h 4602950"/>
                <a:gd name="connsiteX47" fmla="*/ 1236231 w 4295694"/>
                <a:gd name="connsiteY47" fmla="*/ 3297943 h 4602950"/>
                <a:gd name="connsiteX48" fmla="*/ 1246620 w 4295694"/>
                <a:gd name="connsiteY48" fmla="*/ 3361214 h 4602950"/>
                <a:gd name="connsiteX49" fmla="*/ 1138418 w 4295694"/>
                <a:gd name="connsiteY49" fmla="*/ 3948390 h 4602950"/>
                <a:gd name="connsiteX50" fmla="*/ 1183839 w 4295694"/>
                <a:gd name="connsiteY50" fmla="*/ 3969580 h 4602950"/>
                <a:gd name="connsiteX51" fmla="*/ 1566559 w 4295694"/>
                <a:gd name="connsiteY51" fmla="*/ 4498463 h 4602950"/>
                <a:gd name="connsiteX52" fmla="*/ 1577092 w 4295694"/>
                <a:gd name="connsiteY52" fmla="*/ 4602950 h 4602950"/>
                <a:gd name="connsiteX53" fmla="*/ 0 w 4295694"/>
                <a:gd name="connsiteY53" fmla="*/ 4602950 h 4602950"/>
                <a:gd name="connsiteX54" fmla="*/ 10534 w 4295694"/>
                <a:gd name="connsiteY54" fmla="*/ 4498463 h 4602950"/>
                <a:gd name="connsiteX55" fmla="*/ 393255 w 4295694"/>
                <a:gd name="connsiteY55" fmla="*/ 3969580 h 4602950"/>
                <a:gd name="connsiteX56" fmla="*/ 438675 w 4295694"/>
                <a:gd name="connsiteY56" fmla="*/ 3948390 h 4602950"/>
                <a:gd name="connsiteX57" fmla="*/ 330473 w 4295694"/>
                <a:gd name="connsiteY57" fmla="*/ 3361214 h 4602950"/>
                <a:gd name="connsiteX58" fmla="*/ 340862 w 4295694"/>
                <a:gd name="connsiteY58" fmla="*/ 3297943 h 4602950"/>
                <a:gd name="connsiteX59" fmla="*/ 374348 w 4295694"/>
                <a:gd name="connsiteY59" fmla="*/ 3230084 h 4602950"/>
                <a:gd name="connsiteX60" fmla="*/ 400339 w 4295694"/>
                <a:gd name="connsiteY60" fmla="*/ 3201047 h 4602950"/>
                <a:gd name="connsiteX61" fmla="*/ 322880 w 4295694"/>
                <a:gd name="connsiteY61" fmla="*/ 3110756 h 4602950"/>
                <a:gd name="connsiteX62" fmla="*/ 353773 w 4295694"/>
                <a:gd name="connsiteY62" fmla="*/ 2837154 h 4602950"/>
                <a:gd name="connsiteX63" fmla="*/ 405273 w 4295694"/>
                <a:gd name="connsiteY63" fmla="*/ 2780511 h 4602950"/>
                <a:gd name="connsiteX64" fmla="*/ 1005359 w 4295694"/>
                <a:gd name="connsiteY64" fmla="*/ 2395676 h 4602950"/>
                <a:gd name="connsiteX65" fmla="*/ 988063 w 4295694"/>
                <a:gd name="connsiteY65" fmla="*/ 2361529 h 4602950"/>
                <a:gd name="connsiteX66" fmla="*/ 1490754 w 4295694"/>
                <a:gd name="connsiteY66" fmla="*/ 98742 h 460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295694" h="4602950">
                  <a:moveTo>
                    <a:pt x="788546" y="3262602"/>
                  </a:moveTo>
                  <a:lnTo>
                    <a:pt x="722065" y="3276024"/>
                  </a:lnTo>
                  <a:lnTo>
                    <a:pt x="703443" y="3286707"/>
                  </a:lnTo>
                  <a:lnTo>
                    <a:pt x="667154" y="3311174"/>
                  </a:lnTo>
                  <a:lnTo>
                    <a:pt x="650940" y="3329902"/>
                  </a:lnTo>
                  <a:lnTo>
                    <a:pt x="628475" y="3363222"/>
                  </a:lnTo>
                  <a:lnTo>
                    <a:pt x="611251" y="3407093"/>
                  </a:lnTo>
                  <a:lnTo>
                    <a:pt x="611248" y="3407104"/>
                  </a:lnTo>
                  <a:cubicBezTo>
                    <a:pt x="608837" y="3418885"/>
                    <a:pt x="607571" y="3431083"/>
                    <a:pt x="607571" y="3443577"/>
                  </a:cubicBezTo>
                  <a:cubicBezTo>
                    <a:pt x="607571" y="3543527"/>
                    <a:pt x="688596" y="3624552"/>
                    <a:pt x="788546" y="3624552"/>
                  </a:cubicBezTo>
                  <a:cubicBezTo>
                    <a:pt x="888496" y="3624552"/>
                    <a:pt x="969521" y="3543527"/>
                    <a:pt x="969521" y="3443577"/>
                  </a:cubicBezTo>
                  <a:cubicBezTo>
                    <a:pt x="969521" y="3431083"/>
                    <a:pt x="968255" y="3418885"/>
                    <a:pt x="965845" y="3407104"/>
                  </a:cubicBezTo>
                  <a:lnTo>
                    <a:pt x="962750" y="3397135"/>
                  </a:lnTo>
                  <a:lnTo>
                    <a:pt x="962749" y="3397136"/>
                  </a:lnTo>
                  <a:lnTo>
                    <a:pt x="955298" y="3373133"/>
                  </a:lnTo>
                  <a:lnTo>
                    <a:pt x="955291" y="3373121"/>
                  </a:lnTo>
                  <a:lnTo>
                    <a:pt x="920412" y="3321388"/>
                  </a:lnTo>
                  <a:lnTo>
                    <a:pt x="906965" y="3309169"/>
                  </a:lnTo>
                  <a:lnTo>
                    <a:pt x="868849" y="3283471"/>
                  </a:lnTo>
                  <a:lnTo>
                    <a:pt x="852148" y="3275443"/>
                  </a:lnTo>
                  <a:close/>
                  <a:moveTo>
                    <a:pt x="3704648" y="908397"/>
                  </a:moveTo>
                  <a:lnTo>
                    <a:pt x="2413156" y="1136122"/>
                  </a:lnTo>
                  <a:lnTo>
                    <a:pt x="3048940" y="2044116"/>
                  </a:lnTo>
                  <a:close/>
                  <a:moveTo>
                    <a:pt x="1220089" y="619236"/>
                  </a:moveTo>
                  <a:lnTo>
                    <a:pt x="1204000" y="653307"/>
                  </a:lnTo>
                  <a:cubicBezTo>
                    <a:pt x="955662" y="1247544"/>
                    <a:pt x="1007937" y="1952277"/>
                    <a:pt x="1404665" y="2518863"/>
                  </a:cubicBezTo>
                  <a:cubicBezTo>
                    <a:pt x="1801394" y="3085450"/>
                    <a:pt x="2445746" y="3375605"/>
                    <a:pt x="3089083" y="3345485"/>
                  </a:cubicBezTo>
                  <a:lnTo>
                    <a:pt x="3126598" y="3342019"/>
                  </a:lnTo>
                  <a:lnTo>
                    <a:pt x="3126489" y="3342009"/>
                  </a:lnTo>
                  <a:cubicBezTo>
                    <a:pt x="2522425" y="3261313"/>
                    <a:pt x="1952730" y="2937731"/>
                    <a:pt x="1575619" y="2399160"/>
                  </a:cubicBezTo>
                  <a:cubicBezTo>
                    <a:pt x="1198508" y="1860590"/>
                    <a:pt x="1089288" y="1214580"/>
                    <a:pt x="1220060" y="619347"/>
                  </a:cubicBezTo>
                  <a:close/>
                  <a:moveTo>
                    <a:pt x="1617635" y="0"/>
                  </a:moveTo>
                  <a:lnTo>
                    <a:pt x="2292594" y="963942"/>
                  </a:lnTo>
                  <a:lnTo>
                    <a:pt x="3658628" y="723073"/>
                  </a:lnTo>
                  <a:lnTo>
                    <a:pt x="3663439" y="662289"/>
                  </a:lnTo>
                  <a:cubicBezTo>
                    <a:pt x="3677595" y="582007"/>
                    <a:pt x="3722377" y="507126"/>
                    <a:pt x="3794430" y="456674"/>
                  </a:cubicBezTo>
                  <a:cubicBezTo>
                    <a:pt x="3938536" y="355769"/>
                    <a:pt x="4137157" y="390792"/>
                    <a:pt x="4238061" y="534898"/>
                  </a:cubicBezTo>
                  <a:cubicBezTo>
                    <a:pt x="4338965" y="679004"/>
                    <a:pt x="4303943" y="877625"/>
                    <a:pt x="4159837" y="978529"/>
                  </a:cubicBezTo>
                  <a:cubicBezTo>
                    <a:pt x="4087784" y="1028981"/>
                    <a:pt x="4002102" y="1045452"/>
                    <a:pt x="3921820" y="1031296"/>
                  </a:cubicBezTo>
                  <a:lnTo>
                    <a:pt x="3863056" y="1015027"/>
                  </a:lnTo>
                  <a:lnTo>
                    <a:pt x="3169503" y="2216297"/>
                  </a:lnTo>
                  <a:lnTo>
                    <a:pt x="3844461" y="3180237"/>
                  </a:lnTo>
                  <a:lnTo>
                    <a:pt x="3708278" y="3265695"/>
                  </a:lnTo>
                  <a:cubicBezTo>
                    <a:pt x="2956045" y="3686124"/>
                    <a:pt x="2019093" y="3555481"/>
                    <a:pt x="1410024" y="2964151"/>
                  </a:cubicBezTo>
                  <a:lnTo>
                    <a:pt x="1376409" y="2928277"/>
                  </a:lnTo>
                  <a:lnTo>
                    <a:pt x="1156105" y="3177978"/>
                  </a:lnTo>
                  <a:lnTo>
                    <a:pt x="1202745" y="3230084"/>
                  </a:lnTo>
                  <a:cubicBezTo>
                    <a:pt x="1216415" y="3250449"/>
                    <a:pt x="1227745" y="3273276"/>
                    <a:pt x="1236231" y="3297943"/>
                  </a:cubicBezTo>
                  <a:lnTo>
                    <a:pt x="1246620" y="3361214"/>
                  </a:lnTo>
                  <a:lnTo>
                    <a:pt x="1138418" y="3948390"/>
                  </a:lnTo>
                  <a:lnTo>
                    <a:pt x="1183839" y="3969580"/>
                  </a:lnTo>
                  <a:cubicBezTo>
                    <a:pt x="1377847" y="4081138"/>
                    <a:pt x="1520277" y="4272289"/>
                    <a:pt x="1566559" y="4498463"/>
                  </a:cubicBezTo>
                  <a:lnTo>
                    <a:pt x="1577092" y="4602950"/>
                  </a:lnTo>
                  <a:lnTo>
                    <a:pt x="0" y="4602950"/>
                  </a:lnTo>
                  <a:lnTo>
                    <a:pt x="10534" y="4498463"/>
                  </a:lnTo>
                  <a:cubicBezTo>
                    <a:pt x="56816" y="4272289"/>
                    <a:pt x="199246" y="4081138"/>
                    <a:pt x="393255" y="3969580"/>
                  </a:cubicBezTo>
                  <a:lnTo>
                    <a:pt x="438675" y="3948390"/>
                  </a:lnTo>
                  <a:lnTo>
                    <a:pt x="330473" y="3361214"/>
                  </a:lnTo>
                  <a:lnTo>
                    <a:pt x="340862" y="3297943"/>
                  </a:lnTo>
                  <a:cubicBezTo>
                    <a:pt x="349348" y="3273276"/>
                    <a:pt x="360679" y="3250449"/>
                    <a:pt x="374348" y="3230084"/>
                  </a:cubicBezTo>
                  <a:lnTo>
                    <a:pt x="400339" y="3201047"/>
                  </a:lnTo>
                  <a:lnTo>
                    <a:pt x="322880" y="3110756"/>
                  </a:lnTo>
                  <a:cubicBezTo>
                    <a:pt x="267986" y="3046768"/>
                    <a:pt x="283977" y="2937741"/>
                    <a:pt x="353773" y="2837154"/>
                  </a:cubicBezTo>
                  <a:lnTo>
                    <a:pt x="405273" y="2780511"/>
                  </a:lnTo>
                  <a:lnTo>
                    <a:pt x="1005359" y="2395676"/>
                  </a:lnTo>
                  <a:lnTo>
                    <a:pt x="988063" y="2361529"/>
                  </a:lnTo>
                  <a:cubicBezTo>
                    <a:pt x="640709" y="1586944"/>
                    <a:pt x="838400" y="661814"/>
                    <a:pt x="1490754" y="9874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思源宋体 CN" panose="02020400000000000000" pitchFamily="18" charset="-122"/>
                <a:ea typeface="思源宋体 CN" panose="02020400000000000000" pitchFamily="18" charset="-122"/>
              </a:endParaRPr>
            </a:p>
          </p:txBody>
        </p:sp>
      </p:grpSp>
      <p:sp>
        <p:nvSpPr>
          <p:cNvPr id="36" name="TextBox 42"/>
          <p:cNvSpPr txBox="1">
            <a:spLocks noChangeArrowheads="1"/>
          </p:cNvSpPr>
          <p:nvPr/>
        </p:nvSpPr>
        <p:spPr bwMode="auto">
          <a:xfrm>
            <a:off x="2246313" y="1674365"/>
            <a:ext cx="1978025" cy="369332"/>
          </a:xfrm>
          <a:prstGeom prst="rect">
            <a:avLst/>
          </a:prstGeom>
          <a:noFill/>
          <a:ln>
            <a:noFill/>
          </a:ln>
        </p:spPr>
        <p:txBody>
          <a:bodyPr>
            <a:spAutoFit/>
          </a:bodyPr>
          <a:lstStyle/>
          <a:p>
            <a:pPr algn="r">
              <a:defRPr/>
            </a:pPr>
            <a:r>
              <a:rPr lang="zh-CN" altLang="en-US" b="1" kern="0" dirty="0">
                <a:latin typeface="思源宋体 CN" panose="02020400000000000000" pitchFamily="18" charset="-122"/>
                <a:ea typeface="思源宋体 CN" panose="02020400000000000000" pitchFamily="18" charset="-122"/>
              </a:rPr>
              <a:t>背景与意义</a:t>
            </a:r>
          </a:p>
        </p:txBody>
      </p:sp>
      <p:sp>
        <p:nvSpPr>
          <p:cNvPr id="37" name="TextBox 43"/>
          <p:cNvSpPr txBox="1"/>
          <p:nvPr/>
        </p:nvSpPr>
        <p:spPr bwMode="auto">
          <a:xfrm>
            <a:off x="2063750" y="1927046"/>
            <a:ext cx="2160588" cy="620426"/>
          </a:xfrm>
          <a:prstGeom prst="rect">
            <a:avLst/>
          </a:prstGeom>
          <a:noFill/>
        </p:spPr>
        <p:txBody>
          <a:bodyPr>
            <a:spAutoFit/>
          </a:bodyPr>
          <a:lstStyle/>
          <a:p>
            <a:pPr algn="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endParaRPr lang="en-US" altLang="zh-CN"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p>
        </p:txBody>
      </p:sp>
      <p:sp>
        <p:nvSpPr>
          <p:cNvPr id="38" name="TextBox 42"/>
          <p:cNvSpPr txBox="1">
            <a:spLocks noChangeArrowheads="1"/>
          </p:cNvSpPr>
          <p:nvPr/>
        </p:nvSpPr>
        <p:spPr bwMode="auto">
          <a:xfrm>
            <a:off x="2181225" y="4481065"/>
            <a:ext cx="1976438" cy="369888"/>
          </a:xfrm>
          <a:prstGeom prst="rect">
            <a:avLst/>
          </a:prstGeom>
          <a:noFill/>
          <a:ln>
            <a:noFill/>
          </a:ln>
        </p:spPr>
        <p:txBody>
          <a:bodyPr>
            <a:spAutoFit/>
          </a:bodyPr>
          <a:lstStyle/>
          <a:p>
            <a:pPr algn="r" eaLnBrk="1" hangingPunct="1">
              <a:defRPr/>
            </a:pPr>
            <a:r>
              <a:rPr lang="zh-CN" altLang="en-US" b="1" kern="0" dirty="0">
                <a:latin typeface="思源宋体 CN" panose="02020400000000000000" pitchFamily="18" charset="-122"/>
                <a:ea typeface="思源宋体 CN" panose="02020400000000000000" pitchFamily="18" charset="-122"/>
                <a:cs typeface="宋体" panose="02010600030101010101" pitchFamily="2" charset="-122"/>
              </a:rPr>
              <a:t>点击添加文本</a:t>
            </a:r>
            <a:endParaRPr lang="zh-CN" altLang="en-US" sz="2800" kern="0" dirty="0">
              <a:latin typeface="思源宋体 CN" panose="02020400000000000000" pitchFamily="18" charset="-122"/>
              <a:ea typeface="思源宋体 CN" panose="02020400000000000000" pitchFamily="18" charset="-122"/>
              <a:cs typeface="宋体" panose="02010600030101010101" pitchFamily="2" charset="-122"/>
            </a:endParaRPr>
          </a:p>
        </p:txBody>
      </p:sp>
      <p:sp>
        <p:nvSpPr>
          <p:cNvPr id="39" name="TextBox 43"/>
          <p:cNvSpPr txBox="1"/>
          <p:nvPr/>
        </p:nvSpPr>
        <p:spPr bwMode="auto">
          <a:xfrm>
            <a:off x="1997075" y="4733746"/>
            <a:ext cx="2160588" cy="620426"/>
          </a:xfrm>
          <a:prstGeom prst="rect">
            <a:avLst/>
          </a:prstGeom>
          <a:noFill/>
        </p:spPr>
        <p:txBody>
          <a:bodyPr>
            <a:spAutoFit/>
          </a:bodyPr>
          <a:lstStyle/>
          <a:p>
            <a:pPr algn="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endParaRPr lang="en-US" altLang="zh-CN"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p>
        </p:txBody>
      </p:sp>
      <p:sp>
        <p:nvSpPr>
          <p:cNvPr id="40" name="TextBox 42"/>
          <p:cNvSpPr txBox="1">
            <a:spLocks noChangeArrowheads="1"/>
          </p:cNvSpPr>
          <p:nvPr/>
        </p:nvSpPr>
        <p:spPr bwMode="auto">
          <a:xfrm>
            <a:off x="7980363" y="4457253"/>
            <a:ext cx="1978025" cy="369887"/>
          </a:xfrm>
          <a:prstGeom prst="rect">
            <a:avLst/>
          </a:prstGeom>
          <a:noFill/>
          <a:ln>
            <a:noFill/>
          </a:ln>
        </p:spPr>
        <p:txBody>
          <a:bodyPr>
            <a:spAutoFit/>
          </a:bodyPr>
          <a:lstStyle/>
          <a:p>
            <a:pPr>
              <a:defRPr/>
            </a:pPr>
            <a:r>
              <a:rPr lang="zh-CN" altLang="en-US" b="1" kern="0" dirty="0">
                <a:latin typeface="思源宋体 CN" panose="02020400000000000000" pitchFamily="18" charset="-122"/>
                <a:ea typeface="思源宋体 CN" panose="02020400000000000000" pitchFamily="18" charset="-122"/>
              </a:rPr>
              <a:t>背景与意义</a:t>
            </a:r>
          </a:p>
        </p:txBody>
      </p:sp>
      <p:sp>
        <p:nvSpPr>
          <p:cNvPr id="41" name="TextBox 43"/>
          <p:cNvSpPr txBox="1"/>
          <p:nvPr/>
        </p:nvSpPr>
        <p:spPr bwMode="auto">
          <a:xfrm>
            <a:off x="7980363" y="4709934"/>
            <a:ext cx="2160587" cy="620426"/>
          </a:xfrm>
          <a:prstGeom prst="rect">
            <a:avLst/>
          </a:prstGeom>
          <a:noFill/>
        </p:spPr>
        <p:txBody>
          <a:bodyPr>
            <a:spAutoFit/>
          </a:bodyPr>
          <a:lstStyle/>
          <a:p>
            <a:pP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endParaRPr lang="en-US" altLang="zh-CN"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p>
        </p:txBody>
      </p:sp>
      <p:sp>
        <p:nvSpPr>
          <p:cNvPr id="42" name="TextBox 42"/>
          <p:cNvSpPr txBox="1">
            <a:spLocks noChangeArrowheads="1"/>
          </p:cNvSpPr>
          <p:nvPr/>
        </p:nvSpPr>
        <p:spPr bwMode="auto">
          <a:xfrm>
            <a:off x="8672513" y="3090415"/>
            <a:ext cx="1976437" cy="369888"/>
          </a:xfrm>
          <a:prstGeom prst="rect">
            <a:avLst/>
          </a:prstGeom>
          <a:noFill/>
          <a:ln>
            <a:noFill/>
          </a:ln>
        </p:spPr>
        <p:txBody>
          <a:bodyPr>
            <a:spAutoFit/>
          </a:bodyPr>
          <a:lstStyle/>
          <a:p>
            <a:pPr>
              <a:defRPr/>
            </a:pPr>
            <a:r>
              <a:rPr lang="zh-CN" altLang="en-US" b="1" kern="0" dirty="0">
                <a:latin typeface="思源宋体 CN" panose="02020400000000000000" pitchFamily="18" charset="-122"/>
                <a:ea typeface="思源宋体 CN" panose="02020400000000000000" pitchFamily="18" charset="-122"/>
              </a:rPr>
              <a:t>背景与意义</a:t>
            </a:r>
          </a:p>
        </p:txBody>
      </p:sp>
      <p:sp>
        <p:nvSpPr>
          <p:cNvPr id="43" name="TextBox 43"/>
          <p:cNvSpPr txBox="1"/>
          <p:nvPr/>
        </p:nvSpPr>
        <p:spPr bwMode="auto">
          <a:xfrm>
            <a:off x="8672513" y="3344684"/>
            <a:ext cx="2160587" cy="620426"/>
          </a:xfrm>
          <a:prstGeom prst="rect">
            <a:avLst/>
          </a:prstGeom>
          <a:noFill/>
        </p:spPr>
        <p:txBody>
          <a:bodyPr>
            <a:spAutoFit/>
          </a:bodyPr>
          <a:lstStyle/>
          <a:p>
            <a:pP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endParaRPr lang="en-US" altLang="zh-CN"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p>
        </p:txBody>
      </p:sp>
      <p:sp>
        <p:nvSpPr>
          <p:cNvPr id="44" name="TextBox 42"/>
          <p:cNvSpPr txBox="1">
            <a:spLocks noChangeArrowheads="1"/>
          </p:cNvSpPr>
          <p:nvPr/>
        </p:nvSpPr>
        <p:spPr bwMode="auto">
          <a:xfrm>
            <a:off x="7885113" y="1736278"/>
            <a:ext cx="1976437" cy="369887"/>
          </a:xfrm>
          <a:prstGeom prst="rect">
            <a:avLst/>
          </a:prstGeom>
          <a:noFill/>
          <a:ln>
            <a:noFill/>
          </a:ln>
        </p:spPr>
        <p:txBody>
          <a:bodyPr>
            <a:spAutoFit/>
          </a:bodyPr>
          <a:lstStyle/>
          <a:p>
            <a:pPr>
              <a:defRPr/>
            </a:pPr>
            <a:r>
              <a:rPr lang="zh-CN" altLang="en-US" b="1" kern="0" dirty="0">
                <a:latin typeface="思源宋体 CN" panose="02020400000000000000" pitchFamily="18" charset="-122"/>
                <a:ea typeface="思源宋体 CN" panose="02020400000000000000" pitchFamily="18" charset="-122"/>
              </a:rPr>
              <a:t>背景与意义</a:t>
            </a:r>
          </a:p>
        </p:txBody>
      </p:sp>
      <p:sp>
        <p:nvSpPr>
          <p:cNvPr id="45" name="TextBox 43"/>
          <p:cNvSpPr txBox="1"/>
          <p:nvPr/>
        </p:nvSpPr>
        <p:spPr bwMode="auto">
          <a:xfrm>
            <a:off x="7885113" y="1988959"/>
            <a:ext cx="2160587" cy="620426"/>
          </a:xfrm>
          <a:prstGeom prst="rect">
            <a:avLst/>
          </a:prstGeom>
          <a:noFill/>
        </p:spPr>
        <p:txBody>
          <a:bodyPr>
            <a:spAutoFit/>
          </a:bodyPr>
          <a:lstStyle/>
          <a:p>
            <a:pP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endParaRPr lang="en-US" altLang="zh-CN"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p>
        </p:txBody>
      </p:sp>
      <p:sp>
        <p:nvSpPr>
          <p:cNvPr id="46" name="TextBox 42"/>
          <p:cNvSpPr txBox="1">
            <a:spLocks noChangeArrowheads="1"/>
          </p:cNvSpPr>
          <p:nvPr/>
        </p:nvSpPr>
        <p:spPr bwMode="auto">
          <a:xfrm>
            <a:off x="1543050" y="3118990"/>
            <a:ext cx="1976438" cy="369332"/>
          </a:xfrm>
          <a:prstGeom prst="rect">
            <a:avLst/>
          </a:prstGeom>
          <a:noFill/>
          <a:ln>
            <a:noFill/>
          </a:ln>
        </p:spPr>
        <p:txBody>
          <a:bodyPr>
            <a:spAutoFit/>
          </a:bodyPr>
          <a:lstStyle/>
          <a:p>
            <a:pPr algn="r">
              <a:defRPr/>
            </a:pPr>
            <a:r>
              <a:rPr lang="zh-CN" altLang="en-US" b="1" kern="0" dirty="0">
                <a:latin typeface="思源宋体 CN" panose="02020400000000000000" pitchFamily="18" charset="-122"/>
                <a:ea typeface="思源宋体 CN" panose="02020400000000000000" pitchFamily="18" charset="-122"/>
              </a:rPr>
              <a:t>背景与意义</a:t>
            </a:r>
          </a:p>
        </p:txBody>
      </p:sp>
      <p:sp>
        <p:nvSpPr>
          <p:cNvPr id="47" name="TextBox 43"/>
          <p:cNvSpPr txBox="1"/>
          <p:nvPr/>
        </p:nvSpPr>
        <p:spPr bwMode="auto">
          <a:xfrm>
            <a:off x="1358900" y="3371671"/>
            <a:ext cx="2160588" cy="620426"/>
          </a:xfrm>
          <a:prstGeom prst="rect">
            <a:avLst/>
          </a:prstGeom>
          <a:noFill/>
        </p:spPr>
        <p:txBody>
          <a:bodyPr>
            <a:spAutoFit/>
          </a:bodyPr>
          <a:lstStyle/>
          <a:p>
            <a:pPr algn="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endParaRPr lang="en-US" altLang="zh-CN"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p>
        </p:txBody>
      </p:sp>
      <p:grpSp>
        <p:nvGrpSpPr>
          <p:cNvPr id="52" name="组合 51"/>
          <p:cNvGrpSpPr/>
          <p:nvPr/>
        </p:nvGrpSpPr>
        <p:grpSpPr>
          <a:xfrm>
            <a:off x="11891100" y="5403402"/>
            <a:ext cx="203241" cy="906808"/>
            <a:chOff x="11720292" y="5872853"/>
            <a:chExt cx="203241" cy="906808"/>
          </a:xfrm>
        </p:grpSpPr>
        <p:sp>
          <p:nvSpPr>
            <p:cNvPr id="53" name="椭圆 52"/>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54" name="椭圆 53"/>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55" name="椭圆 54"/>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additive="base">
                                        <p:cTn id="13" dur="500" fill="hold"/>
                                        <p:tgtEl>
                                          <p:spTgt spid="36"/>
                                        </p:tgtEl>
                                        <p:attrNameLst>
                                          <p:attrName>ppt_x</p:attrName>
                                        </p:attrNameLst>
                                      </p:cBhvr>
                                      <p:tavLst>
                                        <p:tav tm="0">
                                          <p:val>
                                            <p:strVal val="0-#ppt_w/2"/>
                                          </p:val>
                                        </p:tav>
                                        <p:tav tm="100000">
                                          <p:val>
                                            <p:strVal val="#ppt_x"/>
                                          </p:val>
                                        </p:tav>
                                      </p:tavLst>
                                    </p:anim>
                                    <p:anim calcmode="lin" valueType="num">
                                      <p:cBhvr additive="base">
                                        <p:cTn id="14" dur="500" fill="hold"/>
                                        <p:tgtEl>
                                          <p:spTgt spid="36"/>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fill="hold"/>
                                        <p:tgtEl>
                                          <p:spTgt spid="37"/>
                                        </p:tgtEl>
                                        <p:attrNameLst>
                                          <p:attrName>ppt_x</p:attrName>
                                        </p:attrNameLst>
                                      </p:cBhvr>
                                      <p:tavLst>
                                        <p:tav tm="0">
                                          <p:val>
                                            <p:strVal val="0-#ppt_w/2"/>
                                          </p:val>
                                        </p:tav>
                                        <p:tav tm="100000">
                                          <p:val>
                                            <p:strVal val="#ppt_x"/>
                                          </p:val>
                                        </p:tav>
                                      </p:tavLst>
                                    </p:anim>
                                    <p:anim calcmode="lin" valueType="num">
                                      <p:cBhvr additive="base">
                                        <p:cTn id="18" dur="500" fill="hold"/>
                                        <p:tgtEl>
                                          <p:spTgt spid="37"/>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2" fill="hold" grpId="0" nodeType="after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 fill="hold"/>
                                        <p:tgtEl>
                                          <p:spTgt spid="44"/>
                                        </p:tgtEl>
                                        <p:attrNameLst>
                                          <p:attrName>ppt_x</p:attrName>
                                        </p:attrNameLst>
                                      </p:cBhvr>
                                      <p:tavLst>
                                        <p:tav tm="0">
                                          <p:val>
                                            <p:strVal val="1+#ppt_w/2"/>
                                          </p:val>
                                        </p:tav>
                                        <p:tav tm="100000">
                                          <p:val>
                                            <p:strVal val="#ppt_x"/>
                                          </p:val>
                                        </p:tav>
                                      </p:tavLst>
                                    </p:anim>
                                    <p:anim calcmode="lin" valueType="num">
                                      <p:cBhvr additive="base">
                                        <p:cTn id="23" dur="500" fill="hold"/>
                                        <p:tgtEl>
                                          <p:spTgt spid="44"/>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additive="base">
                                        <p:cTn id="26" dur="500" fill="hold"/>
                                        <p:tgtEl>
                                          <p:spTgt spid="45"/>
                                        </p:tgtEl>
                                        <p:attrNameLst>
                                          <p:attrName>ppt_x</p:attrName>
                                        </p:attrNameLst>
                                      </p:cBhvr>
                                      <p:tavLst>
                                        <p:tav tm="0">
                                          <p:val>
                                            <p:strVal val="1+#ppt_w/2"/>
                                          </p:val>
                                        </p:tav>
                                        <p:tav tm="100000">
                                          <p:val>
                                            <p:strVal val="#ppt_x"/>
                                          </p:val>
                                        </p:tav>
                                      </p:tavLst>
                                    </p:anim>
                                    <p:anim calcmode="lin" valueType="num">
                                      <p:cBhvr additive="base">
                                        <p:cTn id="27" dur="500" fill="hold"/>
                                        <p:tgtEl>
                                          <p:spTgt spid="45"/>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2" presetClass="entr" presetSubtype="8"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additive="base">
                                        <p:cTn id="31" dur="500" fill="hold"/>
                                        <p:tgtEl>
                                          <p:spTgt spid="46"/>
                                        </p:tgtEl>
                                        <p:attrNameLst>
                                          <p:attrName>ppt_x</p:attrName>
                                        </p:attrNameLst>
                                      </p:cBhvr>
                                      <p:tavLst>
                                        <p:tav tm="0">
                                          <p:val>
                                            <p:strVal val="0-#ppt_w/2"/>
                                          </p:val>
                                        </p:tav>
                                        <p:tav tm="100000">
                                          <p:val>
                                            <p:strVal val="#ppt_x"/>
                                          </p:val>
                                        </p:tav>
                                      </p:tavLst>
                                    </p:anim>
                                    <p:anim calcmode="lin" valueType="num">
                                      <p:cBhvr additive="base">
                                        <p:cTn id="32" dur="500" fill="hold"/>
                                        <p:tgtEl>
                                          <p:spTgt spid="46"/>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anim calcmode="lin" valueType="num">
                                      <p:cBhvr additive="base">
                                        <p:cTn id="35" dur="500" fill="hold"/>
                                        <p:tgtEl>
                                          <p:spTgt spid="47"/>
                                        </p:tgtEl>
                                        <p:attrNameLst>
                                          <p:attrName>ppt_x</p:attrName>
                                        </p:attrNameLst>
                                      </p:cBhvr>
                                      <p:tavLst>
                                        <p:tav tm="0">
                                          <p:val>
                                            <p:strVal val="0-#ppt_w/2"/>
                                          </p:val>
                                        </p:tav>
                                        <p:tav tm="100000">
                                          <p:val>
                                            <p:strVal val="#ppt_x"/>
                                          </p:val>
                                        </p:tav>
                                      </p:tavLst>
                                    </p:anim>
                                    <p:anim calcmode="lin" valueType="num">
                                      <p:cBhvr additive="base">
                                        <p:cTn id="36" dur="500" fill="hold"/>
                                        <p:tgtEl>
                                          <p:spTgt spid="47"/>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2" presetClass="entr" presetSubtype="2" fill="hold" grpId="0" nodeType="after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fill="hold"/>
                                        <p:tgtEl>
                                          <p:spTgt spid="42"/>
                                        </p:tgtEl>
                                        <p:attrNameLst>
                                          <p:attrName>ppt_x</p:attrName>
                                        </p:attrNameLst>
                                      </p:cBhvr>
                                      <p:tavLst>
                                        <p:tav tm="0">
                                          <p:val>
                                            <p:strVal val="1+#ppt_w/2"/>
                                          </p:val>
                                        </p:tav>
                                        <p:tav tm="100000">
                                          <p:val>
                                            <p:strVal val="#ppt_x"/>
                                          </p:val>
                                        </p:tav>
                                      </p:tavLst>
                                    </p:anim>
                                    <p:anim calcmode="lin" valueType="num">
                                      <p:cBhvr additive="base">
                                        <p:cTn id="41" dur="500" fill="hold"/>
                                        <p:tgtEl>
                                          <p:spTgt spid="42"/>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43"/>
                                        </p:tgtEl>
                                        <p:attrNameLst>
                                          <p:attrName>style.visibility</p:attrName>
                                        </p:attrNameLst>
                                      </p:cBhvr>
                                      <p:to>
                                        <p:strVal val="visible"/>
                                      </p:to>
                                    </p:set>
                                    <p:anim calcmode="lin" valueType="num">
                                      <p:cBhvr additive="base">
                                        <p:cTn id="44" dur="500" fill="hold"/>
                                        <p:tgtEl>
                                          <p:spTgt spid="43"/>
                                        </p:tgtEl>
                                        <p:attrNameLst>
                                          <p:attrName>ppt_x</p:attrName>
                                        </p:attrNameLst>
                                      </p:cBhvr>
                                      <p:tavLst>
                                        <p:tav tm="0">
                                          <p:val>
                                            <p:strVal val="1+#ppt_w/2"/>
                                          </p:val>
                                        </p:tav>
                                        <p:tav tm="100000">
                                          <p:val>
                                            <p:strVal val="#ppt_x"/>
                                          </p:val>
                                        </p:tav>
                                      </p:tavLst>
                                    </p:anim>
                                    <p:anim calcmode="lin" valueType="num">
                                      <p:cBhvr additive="base">
                                        <p:cTn id="45" dur="500" fill="hold"/>
                                        <p:tgtEl>
                                          <p:spTgt spid="43"/>
                                        </p:tgtEl>
                                        <p:attrNameLst>
                                          <p:attrName>ppt_y</p:attrName>
                                        </p:attrNameLst>
                                      </p:cBhvr>
                                      <p:tavLst>
                                        <p:tav tm="0">
                                          <p:val>
                                            <p:strVal val="#ppt_y"/>
                                          </p:val>
                                        </p:tav>
                                        <p:tav tm="100000">
                                          <p:val>
                                            <p:strVal val="#ppt_y"/>
                                          </p:val>
                                        </p:tav>
                                      </p:tavLst>
                                    </p:anim>
                                  </p:childTnLst>
                                </p:cTn>
                              </p:par>
                            </p:childTnLst>
                          </p:cTn>
                        </p:par>
                        <p:par>
                          <p:cTn id="46" fill="hold">
                            <p:stCondLst>
                              <p:cond delay="2500"/>
                            </p:stCondLst>
                            <p:childTnLst>
                              <p:par>
                                <p:cTn id="47" presetID="2" presetClass="entr" presetSubtype="8"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500" fill="hold"/>
                                        <p:tgtEl>
                                          <p:spTgt spid="38"/>
                                        </p:tgtEl>
                                        <p:attrNameLst>
                                          <p:attrName>ppt_x</p:attrName>
                                        </p:attrNameLst>
                                      </p:cBhvr>
                                      <p:tavLst>
                                        <p:tav tm="0">
                                          <p:val>
                                            <p:strVal val="0-#ppt_w/2"/>
                                          </p:val>
                                        </p:tav>
                                        <p:tav tm="100000">
                                          <p:val>
                                            <p:strVal val="#ppt_x"/>
                                          </p:val>
                                        </p:tav>
                                      </p:tavLst>
                                    </p:anim>
                                    <p:anim calcmode="lin" valueType="num">
                                      <p:cBhvr additive="base">
                                        <p:cTn id="50" dur="500" fill="hold"/>
                                        <p:tgtEl>
                                          <p:spTgt spid="38"/>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0-#ppt_w/2"/>
                                          </p:val>
                                        </p:tav>
                                        <p:tav tm="100000">
                                          <p:val>
                                            <p:strVal val="#ppt_x"/>
                                          </p:val>
                                        </p:tav>
                                      </p:tavLst>
                                    </p:anim>
                                    <p:anim calcmode="lin" valueType="num">
                                      <p:cBhvr additive="base">
                                        <p:cTn id="54" dur="500" fill="hold"/>
                                        <p:tgtEl>
                                          <p:spTgt spid="39"/>
                                        </p:tgtEl>
                                        <p:attrNameLst>
                                          <p:attrName>ppt_y</p:attrName>
                                        </p:attrNameLst>
                                      </p:cBhvr>
                                      <p:tavLst>
                                        <p:tav tm="0">
                                          <p:val>
                                            <p:strVal val="#ppt_y"/>
                                          </p:val>
                                        </p:tav>
                                        <p:tav tm="100000">
                                          <p:val>
                                            <p:strVal val="#ppt_y"/>
                                          </p:val>
                                        </p:tav>
                                      </p:tavLst>
                                    </p:anim>
                                  </p:childTnLst>
                                </p:cTn>
                              </p:par>
                            </p:childTnLst>
                          </p:cTn>
                        </p:par>
                        <p:par>
                          <p:cTn id="55" fill="hold">
                            <p:stCondLst>
                              <p:cond delay="3000"/>
                            </p:stCondLst>
                            <p:childTnLst>
                              <p:par>
                                <p:cTn id="56" presetID="2" presetClass="entr" presetSubtype="2" fill="hold" grpId="0" nodeType="after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additive="base">
                                        <p:cTn id="58" dur="500" fill="hold"/>
                                        <p:tgtEl>
                                          <p:spTgt spid="40"/>
                                        </p:tgtEl>
                                        <p:attrNameLst>
                                          <p:attrName>ppt_x</p:attrName>
                                        </p:attrNameLst>
                                      </p:cBhvr>
                                      <p:tavLst>
                                        <p:tav tm="0">
                                          <p:val>
                                            <p:strVal val="1+#ppt_w/2"/>
                                          </p:val>
                                        </p:tav>
                                        <p:tav tm="100000">
                                          <p:val>
                                            <p:strVal val="#ppt_x"/>
                                          </p:val>
                                        </p:tav>
                                      </p:tavLst>
                                    </p:anim>
                                    <p:anim calcmode="lin" valueType="num">
                                      <p:cBhvr additive="base">
                                        <p:cTn id="59" dur="500" fill="hold"/>
                                        <p:tgtEl>
                                          <p:spTgt spid="40"/>
                                        </p:tgtEl>
                                        <p:attrNameLst>
                                          <p:attrName>ppt_y</p:attrName>
                                        </p:attrNameLst>
                                      </p:cBhvr>
                                      <p:tavLst>
                                        <p:tav tm="0">
                                          <p:val>
                                            <p:strVal val="#ppt_y"/>
                                          </p:val>
                                        </p:tav>
                                        <p:tav tm="100000">
                                          <p:val>
                                            <p:strVal val="#ppt_y"/>
                                          </p:val>
                                        </p:tav>
                                      </p:tavLst>
                                    </p:anim>
                                  </p:childTnLst>
                                </p:cTn>
                              </p:par>
                              <p:par>
                                <p:cTn id="60" presetID="2" presetClass="entr" presetSubtype="2" fill="hold" grpId="0" nodeType="withEffect">
                                  <p:stCondLst>
                                    <p:cond delay="0"/>
                                  </p:stCondLst>
                                  <p:childTnLst>
                                    <p:set>
                                      <p:cBhvr>
                                        <p:cTn id="61" dur="1" fill="hold">
                                          <p:stCondLst>
                                            <p:cond delay="0"/>
                                          </p:stCondLst>
                                        </p:cTn>
                                        <p:tgtEl>
                                          <p:spTgt spid="41"/>
                                        </p:tgtEl>
                                        <p:attrNameLst>
                                          <p:attrName>style.visibility</p:attrName>
                                        </p:attrNameLst>
                                      </p:cBhvr>
                                      <p:to>
                                        <p:strVal val="visible"/>
                                      </p:to>
                                    </p:set>
                                    <p:anim calcmode="lin" valueType="num">
                                      <p:cBhvr additive="base">
                                        <p:cTn id="62" dur="500" fill="hold"/>
                                        <p:tgtEl>
                                          <p:spTgt spid="41"/>
                                        </p:tgtEl>
                                        <p:attrNameLst>
                                          <p:attrName>ppt_x</p:attrName>
                                        </p:attrNameLst>
                                      </p:cBhvr>
                                      <p:tavLst>
                                        <p:tav tm="0">
                                          <p:val>
                                            <p:strVal val="1+#ppt_w/2"/>
                                          </p:val>
                                        </p:tav>
                                        <p:tav tm="100000">
                                          <p:val>
                                            <p:strVal val="#ppt_x"/>
                                          </p:val>
                                        </p:tav>
                                      </p:tavLst>
                                    </p:anim>
                                    <p:anim calcmode="lin" valueType="num">
                                      <p:cBhvr additive="base">
                                        <p:cTn id="63"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P spid="42" grpId="0"/>
      <p:bldP spid="43" grpId="0"/>
      <p:bldP spid="44" grpId="0"/>
      <p:bldP spid="45" grpId="0"/>
      <p:bldP spid="46" grpId="0"/>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选题背景与意义</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十字箭头 6"/>
          <p:cNvSpPr/>
          <p:nvPr/>
        </p:nvSpPr>
        <p:spPr>
          <a:xfrm>
            <a:off x="1107528" y="1469572"/>
            <a:ext cx="4592637" cy="4591050"/>
          </a:xfrm>
          <a:prstGeom prst="quadArrow">
            <a:avLst>
              <a:gd name="adj1" fmla="val 2000"/>
              <a:gd name="adj2" fmla="val 4000"/>
              <a:gd name="adj3" fmla="val 5000"/>
            </a:avLst>
          </a:prstGeom>
          <a:solidFill>
            <a:schemeClr val="bg1">
              <a:lumMod val="5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zh-CN" altLang="en-US"/>
          </a:p>
        </p:txBody>
      </p:sp>
      <p:grpSp>
        <p:nvGrpSpPr>
          <p:cNvPr id="3" name="组合 2"/>
          <p:cNvGrpSpPr/>
          <p:nvPr/>
        </p:nvGrpSpPr>
        <p:grpSpPr>
          <a:xfrm>
            <a:off x="1405978" y="1768022"/>
            <a:ext cx="1836737" cy="1836738"/>
            <a:chOff x="1405978" y="1768022"/>
            <a:chExt cx="1836737" cy="1836738"/>
          </a:xfrm>
        </p:grpSpPr>
        <p:sp>
          <p:nvSpPr>
            <p:cNvPr id="21" name="任意多边形 7"/>
            <p:cNvSpPr/>
            <p:nvPr/>
          </p:nvSpPr>
          <p:spPr>
            <a:xfrm>
              <a:off x="1405978" y="1768022"/>
              <a:ext cx="1836737" cy="1836738"/>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A362C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84877" tIns="284877" rIns="284877" bIns="284877" spcCol="1270" anchor="ctr"/>
            <a:lstStyle/>
            <a:p>
              <a:pPr algn="ctr" defTabSz="2089150" eaLnBrk="1" fontAlgn="auto" hangingPunct="1">
                <a:lnSpc>
                  <a:spcPct val="90000"/>
                </a:lnSpc>
                <a:spcAft>
                  <a:spcPct val="35000"/>
                </a:spcAft>
                <a:defRPr/>
              </a:pPr>
              <a:endParaRPr lang="zh-CN" altLang="en-US" sz="4400" dirty="0">
                <a:latin typeface="思源宋体 CN" panose="02020400000000000000" pitchFamily="18" charset="-122"/>
                <a:ea typeface="思源宋体 CN" panose="02020400000000000000" pitchFamily="18" charset="-122"/>
              </a:endParaRPr>
            </a:p>
          </p:txBody>
        </p:sp>
        <p:sp>
          <p:nvSpPr>
            <p:cNvPr id="26" name="KSO_Shape"/>
            <p:cNvSpPr/>
            <p:nvPr/>
          </p:nvSpPr>
          <p:spPr bwMode="auto">
            <a:xfrm>
              <a:off x="1831428" y="2068060"/>
              <a:ext cx="1017587" cy="989012"/>
            </a:xfrm>
            <a:custGeom>
              <a:avLst/>
              <a:gdLst>
                <a:gd name="T0" fmla="*/ 2147483646 w 4656"/>
                <a:gd name="T1" fmla="*/ 2147483646 h 4524"/>
                <a:gd name="T2" fmla="*/ 2147483646 w 4656"/>
                <a:gd name="T3" fmla="*/ 2147483646 h 4524"/>
                <a:gd name="T4" fmla="*/ 2147483646 w 4656"/>
                <a:gd name="T5" fmla="*/ 2147483646 h 4524"/>
                <a:gd name="T6" fmla="*/ 2147483646 w 4656"/>
                <a:gd name="T7" fmla="*/ 2147483646 h 4524"/>
                <a:gd name="T8" fmla="*/ 2147483646 w 4656"/>
                <a:gd name="T9" fmla="*/ 2147483646 h 4524"/>
                <a:gd name="T10" fmla="*/ 2147483646 w 4656"/>
                <a:gd name="T11" fmla="*/ 2147483646 h 4524"/>
                <a:gd name="T12" fmla="*/ 2147483646 w 4656"/>
                <a:gd name="T13" fmla="*/ 2147483646 h 4524"/>
                <a:gd name="T14" fmla="*/ 2147483646 w 4656"/>
                <a:gd name="T15" fmla="*/ 2147483646 h 4524"/>
                <a:gd name="T16" fmla="*/ 2147483646 w 4656"/>
                <a:gd name="T17" fmla="*/ 2147483646 h 4524"/>
                <a:gd name="T18" fmla="*/ 2147483646 w 4656"/>
                <a:gd name="T19" fmla="*/ 2147483646 h 4524"/>
                <a:gd name="T20" fmla="*/ 2147483646 w 4656"/>
                <a:gd name="T21" fmla="*/ 0 h 4524"/>
                <a:gd name="T22" fmla="*/ 2147483646 w 4656"/>
                <a:gd name="T23" fmla="*/ 2147483646 h 4524"/>
                <a:gd name="T24" fmla="*/ 2147483646 w 4656"/>
                <a:gd name="T25" fmla="*/ 2147483646 h 4524"/>
                <a:gd name="T26" fmla="*/ 2147483646 w 4656"/>
                <a:gd name="T27" fmla="*/ 2147483646 h 4524"/>
                <a:gd name="T28" fmla="*/ 2147483646 w 4656"/>
                <a:gd name="T29" fmla="*/ 2147483646 h 4524"/>
                <a:gd name="T30" fmla="*/ 2147483646 w 4656"/>
                <a:gd name="T31" fmla="*/ 2147483646 h 4524"/>
                <a:gd name="T32" fmla="*/ 2147483646 w 4656"/>
                <a:gd name="T33" fmla="*/ 2147483646 h 4524"/>
                <a:gd name="T34" fmla="*/ 2147483646 w 4656"/>
                <a:gd name="T35" fmla="*/ 2147483646 h 4524"/>
                <a:gd name="T36" fmla="*/ 2147483646 w 4656"/>
                <a:gd name="T37" fmla="*/ 2147483646 h 4524"/>
                <a:gd name="T38" fmla="*/ 2147483646 w 4656"/>
                <a:gd name="T39" fmla="*/ 2147483646 h 4524"/>
                <a:gd name="T40" fmla="*/ 2147483646 w 4656"/>
                <a:gd name="T41" fmla="*/ 2147483646 h 4524"/>
                <a:gd name="T42" fmla="*/ 0 w 4656"/>
                <a:gd name="T43" fmla="*/ 2147483646 h 4524"/>
                <a:gd name="T44" fmla="*/ 2147483646 w 4656"/>
                <a:gd name="T45" fmla="*/ 2147483646 h 4524"/>
                <a:gd name="T46" fmla="*/ 2147483646 w 4656"/>
                <a:gd name="T47" fmla="*/ 2147483646 h 4524"/>
                <a:gd name="T48" fmla="*/ 2147483646 w 4656"/>
                <a:gd name="T49" fmla="*/ 2147483646 h 4524"/>
                <a:gd name="T50" fmla="*/ 2147483646 w 4656"/>
                <a:gd name="T51" fmla="*/ 2147483646 h 4524"/>
                <a:gd name="T52" fmla="*/ 2147483646 w 4656"/>
                <a:gd name="T53" fmla="*/ 2147483646 h 4524"/>
                <a:gd name="T54" fmla="*/ 2147483646 w 4656"/>
                <a:gd name="T55" fmla="*/ 2147483646 h 4524"/>
                <a:gd name="T56" fmla="*/ 2147483646 w 4656"/>
                <a:gd name="T57" fmla="*/ 2147483646 h 4524"/>
                <a:gd name="T58" fmla="*/ 2147483646 w 4656"/>
                <a:gd name="T59" fmla="*/ 2147483646 h 4524"/>
                <a:gd name="T60" fmla="*/ 2147483646 w 4656"/>
                <a:gd name="T61" fmla="*/ 2147483646 h 4524"/>
                <a:gd name="T62" fmla="*/ 2147483646 w 4656"/>
                <a:gd name="T63" fmla="*/ 2147483646 h 4524"/>
                <a:gd name="T64" fmla="*/ 2147483646 w 4656"/>
                <a:gd name="T65" fmla="*/ 2147483646 h 4524"/>
                <a:gd name="T66" fmla="*/ 2147483646 w 4656"/>
                <a:gd name="T67" fmla="*/ 2147483646 h 4524"/>
                <a:gd name="T68" fmla="*/ 2147483646 w 4656"/>
                <a:gd name="T69" fmla="*/ 2147483646 h 4524"/>
                <a:gd name="T70" fmla="*/ 2147483646 w 4656"/>
                <a:gd name="T71" fmla="*/ 2147483646 h 4524"/>
                <a:gd name="T72" fmla="*/ 2147483646 w 4656"/>
                <a:gd name="T73" fmla="*/ 2147483646 h 4524"/>
                <a:gd name="T74" fmla="*/ 2147483646 w 4656"/>
                <a:gd name="T75" fmla="*/ 2147483646 h 4524"/>
                <a:gd name="T76" fmla="*/ 2147483646 w 4656"/>
                <a:gd name="T77" fmla="*/ 2147483646 h 4524"/>
                <a:gd name="T78" fmla="*/ 2147483646 w 4656"/>
                <a:gd name="T79" fmla="*/ 2147483646 h 4524"/>
                <a:gd name="T80" fmla="*/ 2147483646 w 4656"/>
                <a:gd name="T81" fmla="*/ 2147483646 h 4524"/>
                <a:gd name="T82" fmla="*/ 2147483646 w 4656"/>
                <a:gd name="T83" fmla="*/ 2147483646 h 4524"/>
                <a:gd name="T84" fmla="*/ 2147483646 w 4656"/>
                <a:gd name="T85" fmla="*/ 2147483646 h 4524"/>
                <a:gd name="T86" fmla="*/ 2147483646 w 4656"/>
                <a:gd name="T87" fmla="*/ 2147483646 h 4524"/>
                <a:gd name="T88" fmla="*/ 2147483646 w 4656"/>
                <a:gd name="T89" fmla="*/ 2147483646 h 4524"/>
                <a:gd name="T90" fmla="*/ 2147483646 w 4656"/>
                <a:gd name="T91" fmla="*/ 2147483646 h 4524"/>
                <a:gd name="T92" fmla="*/ 2147483646 w 4656"/>
                <a:gd name="T93" fmla="*/ 2147483646 h 4524"/>
                <a:gd name="T94" fmla="*/ 2147483646 w 4656"/>
                <a:gd name="T95" fmla="*/ 2147483646 h 4524"/>
                <a:gd name="T96" fmla="*/ 2147483646 w 4656"/>
                <a:gd name="T97" fmla="*/ 2147483646 h 4524"/>
                <a:gd name="T98" fmla="*/ 2147483646 w 4656"/>
                <a:gd name="T99" fmla="*/ 2147483646 h 4524"/>
                <a:gd name="T100" fmla="*/ 2147483646 w 4656"/>
                <a:gd name="T101" fmla="*/ 2147483646 h 4524"/>
                <a:gd name="T102" fmla="*/ 2147483646 w 4656"/>
                <a:gd name="T103" fmla="*/ 2147483646 h 4524"/>
                <a:gd name="T104" fmla="*/ 2147483646 w 4656"/>
                <a:gd name="T105" fmla="*/ 2147483646 h 4524"/>
                <a:gd name="T106" fmla="*/ 2147483646 w 4656"/>
                <a:gd name="T107" fmla="*/ 2147483646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656"/>
                <a:gd name="T163" fmla="*/ 0 h 4524"/>
                <a:gd name="T164" fmla="*/ 4656 w 4656"/>
                <a:gd name="T165" fmla="*/ 4524 h 452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33" name="文本框 19"/>
            <p:cNvSpPr txBox="1">
              <a:spLocks noChangeArrowheads="1"/>
            </p:cNvSpPr>
            <p:nvPr/>
          </p:nvSpPr>
          <p:spPr bwMode="auto">
            <a:xfrm>
              <a:off x="2006086" y="3149147"/>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文本</a:t>
              </a:r>
            </a:p>
          </p:txBody>
        </p:sp>
      </p:grpSp>
      <p:grpSp>
        <p:nvGrpSpPr>
          <p:cNvPr id="4" name="组合 3"/>
          <p:cNvGrpSpPr/>
          <p:nvPr/>
        </p:nvGrpSpPr>
        <p:grpSpPr>
          <a:xfrm>
            <a:off x="3563390" y="1768022"/>
            <a:ext cx="1836738" cy="1836738"/>
            <a:chOff x="3563390" y="1768022"/>
            <a:chExt cx="1836738" cy="1836738"/>
          </a:xfrm>
        </p:grpSpPr>
        <p:sp>
          <p:nvSpPr>
            <p:cNvPr id="22" name="任意多边形 8"/>
            <p:cNvSpPr/>
            <p:nvPr/>
          </p:nvSpPr>
          <p:spPr>
            <a:xfrm>
              <a:off x="3563390" y="1768022"/>
              <a:ext cx="1836738" cy="1836738"/>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FAAF3B"/>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84877" tIns="284877" rIns="284877" bIns="284877" spcCol="1270" anchor="ctr"/>
            <a:lstStyle/>
            <a:p>
              <a:pPr algn="ctr" defTabSz="2089150" eaLnBrk="1" fontAlgn="auto" hangingPunct="1">
                <a:lnSpc>
                  <a:spcPct val="90000"/>
                </a:lnSpc>
                <a:spcAft>
                  <a:spcPct val="35000"/>
                </a:spcAft>
                <a:defRPr/>
              </a:pPr>
              <a:endParaRPr lang="zh-CN" altLang="en-US" sz="4400" dirty="0">
                <a:latin typeface="思源宋体 CN" panose="02020400000000000000" pitchFamily="18" charset="-122"/>
                <a:ea typeface="思源宋体 CN" panose="02020400000000000000" pitchFamily="18" charset="-122"/>
              </a:endParaRPr>
            </a:p>
          </p:txBody>
        </p:sp>
        <p:sp>
          <p:nvSpPr>
            <p:cNvPr id="49" name="KSO_Shape"/>
            <p:cNvSpPr/>
            <p:nvPr/>
          </p:nvSpPr>
          <p:spPr bwMode="auto">
            <a:xfrm>
              <a:off x="4109355" y="2053772"/>
              <a:ext cx="682897" cy="1017588"/>
            </a:xfrm>
            <a:custGeom>
              <a:avLst/>
              <a:gdLst>
                <a:gd name="T0" fmla="*/ 634 w 811"/>
                <a:gd name="T1" fmla="*/ 223 h 1210"/>
                <a:gd name="T2" fmla="*/ 644 w 811"/>
                <a:gd name="T3" fmla="*/ 291 h 1210"/>
                <a:gd name="T4" fmla="*/ 406 w 811"/>
                <a:gd name="T5" fmla="*/ 529 h 1210"/>
                <a:gd name="T6" fmla="*/ 168 w 811"/>
                <a:gd name="T7" fmla="*/ 291 h 1210"/>
                <a:gd name="T8" fmla="*/ 179 w 811"/>
                <a:gd name="T9" fmla="*/ 220 h 1210"/>
                <a:gd name="T10" fmla="*/ 192 w 811"/>
                <a:gd name="T11" fmla="*/ 223 h 1210"/>
                <a:gd name="T12" fmla="*/ 401 w 811"/>
                <a:gd name="T13" fmla="*/ 256 h 1210"/>
                <a:gd name="T14" fmla="*/ 634 w 811"/>
                <a:gd name="T15" fmla="*/ 223 h 1210"/>
                <a:gd name="T16" fmla="*/ 464 w 811"/>
                <a:gd name="T17" fmla="*/ 680 h 1210"/>
                <a:gd name="T18" fmla="*/ 501 w 811"/>
                <a:gd name="T19" fmla="*/ 1097 h 1210"/>
                <a:gd name="T20" fmla="*/ 395 w 811"/>
                <a:gd name="T21" fmla="*/ 1210 h 1210"/>
                <a:gd name="T22" fmla="*/ 303 w 811"/>
                <a:gd name="T23" fmla="*/ 1098 h 1210"/>
                <a:gd name="T24" fmla="*/ 347 w 811"/>
                <a:gd name="T25" fmla="*/ 674 h 1210"/>
                <a:gd name="T26" fmla="*/ 279 w 811"/>
                <a:gd name="T27" fmla="*/ 549 h 1210"/>
                <a:gd name="T28" fmla="*/ 305 w 811"/>
                <a:gd name="T29" fmla="*/ 545 h 1210"/>
                <a:gd name="T30" fmla="*/ 507 w 811"/>
                <a:gd name="T31" fmla="*/ 545 h 1210"/>
                <a:gd name="T32" fmla="*/ 544 w 811"/>
                <a:gd name="T33" fmla="*/ 551 h 1210"/>
                <a:gd name="T34" fmla="*/ 464 w 811"/>
                <a:gd name="T35" fmla="*/ 680 h 1210"/>
                <a:gd name="T36" fmla="*/ 439 w 811"/>
                <a:gd name="T37" fmla="*/ 661 h 1210"/>
                <a:gd name="T38" fmla="*/ 494 w 811"/>
                <a:gd name="T39" fmla="*/ 596 h 1210"/>
                <a:gd name="T40" fmla="*/ 456 w 811"/>
                <a:gd name="T41" fmla="*/ 558 h 1210"/>
                <a:gd name="T42" fmla="*/ 406 w 811"/>
                <a:gd name="T43" fmla="*/ 562 h 1210"/>
                <a:gd name="T44" fmla="*/ 355 w 811"/>
                <a:gd name="T45" fmla="*/ 558 h 1210"/>
                <a:gd name="T46" fmla="*/ 318 w 811"/>
                <a:gd name="T47" fmla="*/ 596 h 1210"/>
                <a:gd name="T48" fmla="*/ 368 w 811"/>
                <a:gd name="T49" fmla="*/ 659 h 1210"/>
                <a:gd name="T50" fmla="*/ 333 w 811"/>
                <a:gd name="T51" fmla="*/ 1073 h 1210"/>
                <a:gd name="T52" fmla="*/ 399 w 811"/>
                <a:gd name="T53" fmla="*/ 1166 h 1210"/>
                <a:gd name="T54" fmla="*/ 468 w 811"/>
                <a:gd name="T55" fmla="*/ 1080 h 1210"/>
                <a:gd name="T56" fmla="*/ 439 w 811"/>
                <a:gd name="T57" fmla="*/ 661 h 1210"/>
                <a:gd name="T58" fmla="*/ 252 w 811"/>
                <a:gd name="T59" fmla="*/ 555 h 1210"/>
                <a:gd name="T60" fmla="*/ 220 w 811"/>
                <a:gd name="T61" fmla="*/ 564 h 1210"/>
                <a:gd name="T62" fmla="*/ 0 w 811"/>
                <a:gd name="T63" fmla="*/ 856 h 1210"/>
                <a:gd name="T64" fmla="*/ 0 w 811"/>
                <a:gd name="T65" fmla="*/ 1103 h 1210"/>
                <a:gd name="T66" fmla="*/ 1 w 811"/>
                <a:gd name="T67" fmla="*/ 1107 h 1210"/>
                <a:gd name="T68" fmla="*/ 18 w 811"/>
                <a:gd name="T69" fmla="*/ 1112 h 1210"/>
                <a:gd name="T70" fmla="*/ 266 w 811"/>
                <a:gd name="T71" fmla="*/ 1168 h 1210"/>
                <a:gd name="T72" fmla="*/ 319 w 811"/>
                <a:gd name="T73" fmla="*/ 680 h 1210"/>
                <a:gd name="T74" fmla="*/ 252 w 811"/>
                <a:gd name="T75" fmla="*/ 555 h 1210"/>
                <a:gd name="T76" fmla="*/ 593 w 811"/>
                <a:gd name="T77" fmla="*/ 564 h 1210"/>
                <a:gd name="T78" fmla="*/ 594 w 811"/>
                <a:gd name="T79" fmla="*/ 564 h 1210"/>
                <a:gd name="T80" fmla="*/ 589 w 811"/>
                <a:gd name="T81" fmla="*/ 563 h 1210"/>
                <a:gd name="T82" fmla="*/ 586 w 811"/>
                <a:gd name="T83" fmla="*/ 562 h 1210"/>
                <a:gd name="T84" fmla="*/ 586 w 811"/>
                <a:gd name="T85" fmla="*/ 562 h 1210"/>
                <a:gd name="T86" fmla="*/ 571 w 811"/>
                <a:gd name="T87" fmla="*/ 558 h 1210"/>
                <a:gd name="T88" fmla="*/ 505 w 811"/>
                <a:gd name="T89" fmla="*/ 680 h 1210"/>
                <a:gd name="T90" fmla="*/ 558 w 811"/>
                <a:gd name="T91" fmla="*/ 1172 h 1210"/>
                <a:gd name="T92" fmla="*/ 794 w 811"/>
                <a:gd name="T93" fmla="*/ 1111 h 1210"/>
                <a:gd name="T94" fmla="*/ 810 w 811"/>
                <a:gd name="T95" fmla="*/ 1103 h 1210"/>
                <a:gd name="T96" fmla="*/ 811 w 811"/>
                <a:gd name="T97" fmla="*/ 1103 h 1210"/>
                <a:gd name="T98" fmla="*/ 811 w 811"/>
                <a:gd name="T99" fmla="*/ 856 h 1210"/>
                <a:gd name="T100" fmla="*/ 593 w 811"/>
                <a:gd name="T101" fmla="*/ 564 h 1210"/>
                <a:gd name="T102" fmla="*/ 172 w 811"/>
                <a:gd name="T103" fmla="*/ 183 h 1210"/>
                <a:gd name="T104" fmla="*/ 399 w 811"/>
                <a:gd name="T105" fmla="*/ 216 h 1210"/>
                <a:gd name="T106" fmla="*/ 639 w 811"/>
                <a:gd name="T107" fmla="*/ 183 h 1210"/>
                <a:gd name="T108" fmla="*/ 608 w 811"/>
                <a:gd name="T109" fmla="*/ 48 h 1210"/>
                <a:gd name="T110" fmla="*/ 776 w 811"/>
                <a:gd name="T111" fmla="*/ 48 h 1210"/>
                <a:gd name="T112" fmla="*/ 776 w 811"/>
                <a:gd name="T113" fmla="*/ 0 h 1210"/>
                <a:gd name="T114" fmla="*/ 60 w 811"/>
                <a:gd name="T115" fmla="*/ 0 h 1210"/>
                <a:gd name="T116" fmla="*/ 60 w 811"/>
                <a:gd name="T117" fmla="*/ 48 h 1210"/>
                <a:gd name="T118" fmla="*/ 203 w 811"/>
                <a:gd name="T119" fmla="*/ 48 h 1210"/>
                <a:gd name="T120" fmla="*/ 172 w 811"/>
                <a:gd name="T121" fmla="*/ 18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1" h="1210">
                  <a:moveTo>
                    <a:pt x="634" y="223"/>
                  </a:moveTo>
                  <a:cubicBezTo>
                    <a:pt x="640" y="244"/>
                    <a:pt x="644" y="267"/>
                    <a:pt x="644" y="291"/>
                  </a:cubicBezTo>
                  <a:cubicBezTo>
                    <a:pt x="644" y="422"/>
                    <a:pt x="537" y="529"/>
                    <a:pt x="406" y="529"/>
                  </a:cubicBezTo>
                  <a:cubicBezTo>
                    <a:pt x="274" y="529"/>
                    <a:pt x="168" y="422"/>
                    <a:pt x="168" y="291"/>
                  </a:cubicBezTo>
                  <a:cubicBezTo>
                    <a:pt x="168" y="266"/>
                    <a:pt x="172" y="242"/>
                    <a:pt x="179" y="220"/>
                  </a:cubicBezTo>
                  <a:cubicBezTo>
                    <a:pt x="183" y="222"/>
                    <a:pt x="187" y="223"/>
                    <a:pt x="192" y="223"/>
                  </a:cubicBezTo>
                  <a:lnTo>
                    <a:pt x="401" y="256"/>
                  </a:lnTo>
                  <a:lnTo>
                    <a:pt x="634" y="223"/>
                  </a:lnTo>
                  <a:close/>
                  <a:moveTo>
                    <a:pt x="464" y="680"/>
                  </a:moveTo>
                  <a:lnTo>
                    <a:pt x="501" y="1097"/>
                  </a:lnTo>
                  <a:lnTo>
                    <a:pt x="395" y="1210"/>
                  </a:lnTo>
                  <a:lnTo>
                    <a:pt x="303" y="1098"/>
                  </a:lnTo>
                  <a:lnTo>
                    <a:pt x="347" y="674"/>
                  </a:lnTo>
                  <a:lnTo>
                    <a:pt x="279" y="549"/>
                  </a:lnTo>
                  <a:cubicBezTo>
                    <a:pt x="289" y="547"/>
                    <a:pt x="299" y="545"/>
                    <a:pt x="305" y="545"/>
                  </a:cubicBezTo>
                  <a:lnTo>
                    <a:pt x="507" y="545"/>
                  </a:lnTo>
                  <a:cubicBezTo>
                    <a:pt x="517" y="545"/>
                    <a:pt x="530" y="547"/>
                    <a:pt x="544" y="551"/>
                  </a:cubicBezTo>
                  <a:lnTo>
                    <a:pt x="464" y="680"/>
                  </a:lnTo>
                  <a:close/>
                  <a:moveTo>
                    <a:pt x="439" y="661"/>
                  </a:moveTo>
                  <a:lnTo>
                    <a:pt x="494" y="596"/>
                  </a:lnTo>
                  <a:cubicBezTo>
                    <a:pt x="494" y="575"/>
                    <a:pt x="477" y="558"/>
                    <a:pt x="456" y="558"/>
                  </a:cubicBezTo>
                  <a:cubicBezTo>
                    <a:pt x="456" y="558"/>
                    <a:pt x="429" y="562"/>
                    <a:pt x="406" y="562"/>
                  </a:cubicBezTo>
                  <a:cubicBezTo>
                    <a:pt x="384" y="562"/>
                    <a:pt x="355" y="558"/>
                    <a:pt x="355" y="558"/>
                  </a:cubicBezTo>
                  <a:cubicBezTo>
                    <a:pt x="335" y="558"/>
                    <a:pt x="318" y="575"/>
                    <a:pt x="318" y="596"/>
                  </a:cubicBezTo>
                  <a:lnTo>
                    <a:pt x="368" y="659"/>
                  </a:lnTo>
                  <a:lnTo>
                    <a:pt x="333" y="1073"/>
                  </a:lnTo>
                  <a:lnTo>
                    <a:pt x="399" y="1166"/>
                  </a:lnTo>
                  <a:lnTo>
                    <a:pt x="468" y="1080"/>
                  </a:lnTo>
                  <a:lnTo>
                    <a:pt x="439" y="661"/>
                  </a:lnTo>
                  <a:close/>
                  <a:moveTo>
                    <a:pt x="252" y="555"/>
                  </a:moveTo>
                  <a:cubicBezTo>
                    <a:pt x="236" y="559"/>
                    <a:pt x="223" y="563"/>
                    <a:pt x="220" y="564"/>
                  </a:cubicBezTo>
                  <a:cubicBezTo>
                    <a:pt x="93" y="601"/>
                    <a:pt x="0" y="718"/>
                    <a:pt x="0" y="856"/>
                  </a:cubicBezTo>
                  <a:lnTo>
                    <a:pt x="0" y="1103"/>
                  </a:lnTo>
                  <a:lnTo>
                    <a:pt x="1" y="1107"/>
                  </a:lnTo>
                  <a:lnTo>
                    <a:pt x="18" y="1112"/>
                  </a:lnTo>
                  <a:cubicBezTo>
                    <a:pt x="108" y="1140"/>
                    <a:pt x="190" y="1158"/>
                    <a:pt x="266" y="1168"/>
                  </a:cubicBezTo>
                  <a:lnTo>
                    <a:pt x="319" y="680"/>
                  </a:lnTo>
                  <a:lnTo>
                    <a:pt x="252" y="555"/>
                  </a:lnTo>
                  <a:close/>
                  <a:moveTo>
                    <a:pt x="593" y="564"/>
                  </a:moveTo>
                  <a:lnTo>
                    <a:pt x="594" y="564"/>
                  </a:lnTo>
                  <a:cubicBezTo>
                    <a:pt x="592" y="564"/>
                    <a:pt x="591" y="564"/>
                    <a:pt x="589" y="563"/>
                  </a:cubicBezTo>
                  <a:cubicBezTo>
                    <a:pt x="588" y="563"/>
                    <a:pt x="587" y="562"/>
                    <a:pt x="586" y="562"/>
                  </a:cubicBezTo>
                  <a:lnTo>
                    <a:pt x="586" y="562"/>
                  </a:lnTo>
                  <a:cubicBezTo>
                    <a:pt x="581" y="561"/>
                    <a:pt x="576" y="559"/>
                    <a:pt x="571" y="558"/>
                  </a:cubicBezTo>
                  <a:lnTo>
                    <a:pt x="505" y="680"/>
                  </a:lnTo>
                  <a:lnTo>
                    <a:pt x="558" y="1172"/>
                  </a:lnTo>
                  <a:cubicBezTo>
                    <a:pt x="704" y="1155"/>
                    <a:pt x="787" y="1114"/>
                    <a:pt x="794" y="1111"/>
                  </a:cubicBezTo>
                  <a:lnTo>
                    <a:pt x="810" y="1103"/>
                  </a:lnTo>
                  <a:lnTo>
                    <a:pt x="811" y="1103"/>
                  </a:lnTo>
                  <a:lnTo>
                    <a:pt x="811" y="856"/>
                  </a:lnTo>
                  <a:cubicBezTo>
                    <a:pt x="811" y="718"/>
                    <a:pt x="719" y="602"/>
                    <a:pt x="593" y="564"/>
                  </a:cubicBezTo>
                  <a:close/>
                  <a:moveTo>
                    <a:pt x="172" y="183"/>
                  </a:moveTo>
                  <a:lnTo>
                    <a:pt x="399" y="216"/>
                  </a:lnTo>
                  <a:lnTo>
                    <a:pt x="639" y="183"/>
                  </a:lnTo>
                  <a:cubicBezTo>
                    <a:pt x="639" y="183"/>
                    <a:pt x="636" y="144"/>
                    <a:pt x="608" y="48"/>
                  </a:cubicBezTo>
                  <a:lnTo>
                    <a:pt x="776" y="48"/>
                  </a:lnTo>
                  <a:lnTo>
                    <a:pt x="776" y="0"/>
                  </a:lnTo>
                  <a:lnTo>
                    <a:pt x="60" y="0"/>
                  </a:lnTo>
                  <a:lnTo>
                    <a:pt x="60" y="48"/>
                  </a:lnTo>
                  <a:lnTo>
                    <a:pt x="203" y="48"/>
                  </a:lnTo>
                  <a:lnTo>
                    <a:pt x="172" y="18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latin typeface="思源宋体 CN" panose="02020400000000000000" pitchFamily="18" charset="-122"/>
                <a:ea typeface="思源宋体 CN" panose="02020400000000000000" pitchFamily="18" charset="-122"/>
              </a:endParaRPr>
            </a:p>
          </p:txBody>
        </p:sp>
        <p:sp>
          <p:nvSpPr>
            <p:cNvPr id="34" name="文本框 20"/>
            <p:cNvSpPr txBox="1">
              <a:spLocks noChangeArrowheads="1"/>
            </p:cNvSpPr>
            <p:nvPr/>
          </p:nvSpPr>
          <p:spPr bwMode="auto">
            <a:xfrm>
              <a:off x="4126807" y="3149147"/>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None/>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文本</a:t>
              </a:r>
            </a:p>
          </p:txBody>
        </p:sp>
      </p:grpSp>
      <p:grpSp>
        <p:nvGrpSpPr>
          <p:cNvPr id="6" name="组合 5"/>
          <p:cNvGrpSpPr/>
          <p:nvPr/>
        </p:nvGrpSpPr>
        <p:grpSpPr>
          <a:xfrm>
            <a:off x="3563390" y="3925435"/>
            <a:ext cx="1836738" cy="1836737"/>
            <a:chOff x="3563390" y="3925435"/>
            <a:chExt cx="1836738" cy="1836737"/>
          </a:xfrm>
        </p:grpSpPr>
        <p:sp>
          <p:nvSpPr>
            <p:cNvPr id="24" name="任意多边形 10"/>
            <p:cNvSpPr/>
            <p:nvPr/>
          </p:nvSpPr>
          <p:spPr>
            <a:xfrm>
              <a:off x="3563390" y="3925435"/>
              <a:ext cx="1836738" cy="1836737"/>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179A4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84877" tIns="284877" rIns="284877" bIns="284877" spcCol="1270" anchor="ctr"/>
            <a:lstStyle/>
            <a:p>
              <a:pPr algn="ctr" defTabSz="2089150" eaLnBrk="1" fontAlgn="auto" hangingPunct="1">
                <a:lnSpc>
                  <a:spcPct val="90000"/>
                </a:lnSpc>
                <a:spcAft>
                  <a:spcPct val="35000"/>
                </a:spcAft>
                <a:defRPr/>
              </a:pPr>
              <a:endParaRPr lang="zh-CN" altLang="en-US" sz="4400" dirty="0">
                <a:latin typeface="思源宋体 CN" panose="02020400000000000000" pitchFamily="18" charset="-122"/>
                <a:ea typeface="思源宋体 CN" panose="02020400000000000000" pitchFamily="18" charset="-122"/>
              </a:endParaRPr>
            </a:p>
          </p:txBody>
        </p:sp>
        <p:sp>
          <p:nvSpPr>
            <p:cNvPr id="27" name="KSO_Shape"/>
            <p:cNvSpPr/>
            <p:nvPr/>
          </p:nvSpPr>
          <p:spPr bwMode="auto">
            <a:xfrm>
              <a:off x="4082503" y="4246110"/>
              <a:ext cx="800100" cy="1017587"/>
            </a:xfrm>
            <a:custGeom>
              <a:avLst/>
              <a:gdLst>
                <a:gd name="T0" fmla="*/ 2147483646 w 4116"/>
                <a:gd name="T1" fmla="*/ 2147483646 h 5239"/>
                <a:gd name="T2" fmla="*/ 2147483646 w 4116"/>
                <a:gd name="T3" fmla="*/ 2147483646 h 5239"/>
                <a:gd name="T4" fmla="*/ 2147483646 w 4116"/>
                <a:gd name="T5" fmla="*/ 2147483646 h 5239"/>
                <a:gd name="T6" fmla="*/ 2147483646 w 4116"/>
                <a:gd name="T7" fmla="*/ 2147483646 h 5239"/>
                <a:gd name="T8" fmla="*/ 2147483646 w 4116"/>
                <a:gd name="T9" fmla="*/ 2147483646 h 5239"/>
                <a:gd name="T10" fmla="*/ 2147483646 w 4116"/>
                <a:gd name="T11" fmla="*/ 2147483646 h 5239"/>
                <a:gd name="T12" fmla="*/ 2147483646 w 4116"/>
                <a:gd name="T13" fmla="*/ 2147483646 h 5239"/>
                <a:gd name="T14" fmla="*/ 2147483646 w 4116"/>
                <a:gd name="T15" fmla="*/ 2147483646 h 5239"/>
                <a:gd name="T16" fmla="*/ 2147483646 w 4116"/>
                <a:gd name="T17" fmla="*/ 2147483646 h 5239"/>
                <a:gd name="T18" fmla="*/ 2147483646 w 4116"/>
                <a:gd name="T19" fmla="*/ 2147483646 h 5239"/>
                <a:gd name="T20" fmla="*/ 2147483646 w 4116"/>
                <a:gd name="T21" fmla="*/ 2147483646 h 5239"/>
                <a:gd name="T22" fmla="*/ 2147483646 w 4116"/>
                <a:gd name="T23" fmla="*/ 2147483646 h 5239"/>
                <a:gd name="T24" fmla="*/ 2147483646 w 4116"/>
                <a:gd name="T25" fmla="*/ 2147483646 h 5239"/>
                <a:gd name="T26" fmla="*/ 2147483646 w 4116"/>
                <a:gd name="T27" fmla="*/ 2147483646 h 5239"/>
                <a:gd name="T28" fmla="*/ 2147483646 w 4116"/>
                <a:gd name="T29" fmla="*/ 2147483646 h 5239"/>
                <a:gd name="T30" fmla="*/ 2147483646 w 4116"/>
                <a:gd name="T31" fmla="*/ 2147483646 h 5239"/>
                <a:gd name="T32" fmla="*/ 2147483646 w 4116"/>
                <a:gd name="T33" fmla="*/ 2147483646 h 5239"/>
                <a:gd name="T34" fmla="*/ 2147483646 w 4116"/>
                <a:gd name="T35" fmla="*/ 2147483646 h 5239"/>
                <a:gd name="T36" fmla="*/ 2147483646 w 4116"/>
                <a:gd name="T37" fmla="*/ 2147483646 h 5239"/>
                <a:gd name="T38" fmla="*/ 2147483646 w 4116"/>
                <a:gd name="T39" fmla="*/ 2147483646 h 5239"/>
                <a:gd name="T40" fmla="*/ 2147483646 w 4116"/>
                <a:gd name="T41" fmla="*/ 2147483646 h 5239"/>
                <a:gd name="T42" fmla="*/ 2147483646 w 4116"/>
                <a:gd name="T43" fmla="*/ 2147483646 h 5239"/>
                <a:gd name="T44" fmla="*/ 2147483646 w 4116"/>
                <a:gd name="T45" fmla="*/ 2147483646 h 5239"/>
                <a:gd name="T46" fmla="*/ 2147483646 w 4116"/>
                <a:gd name="T47" fmla="*/ 2147483646 h 5239"/>
                <a:gd name="T48" fmla="*/ 2147483646 w 4116"/>
                <a:gd name="T49" fmla="*/ 2147483646 h 5239"/>
                <a:gd name="T50" fmla="*/ 2147483646 w 4116"/>
                <a:gd name="T51" fmla="*/ 2147483646 h 5239"/>
                <a:gd name="T52" fmla="*/ 2147483646 w 4116"/>
                <a:gd name="T53" fmla="*/ 2147483646 h 5239"/>
                <a:gd name="T54" fmla="*/ 2147483646 w 4116"/>
                <a:gd name="T55" fmla="*/ 2147483646 h 5239"/>
                <a:gd name="T56" fmla="*/ 2147483646 w 4116"/>
                <a:gd name="T57" fmla="*/ 2147483646 h 5239"/>
                <a:gd name="T58" fmla="*/ 2147483646 w 4116"/>
                <a:gd name="T59" fmla="*/ 2147483646 h 5239"/>
                <a:gd name="T60" fmla="*/ 2147483646 w 4116"/>
                <a:gd name="T61" fmla="*/ 2147483646 h 5239"/>
                <a:gd name="T62" fmla="*/ 2147483646 w 4116"/>
                <a:gd name="T63" fmla="*/ 2147483646 h 5239"/>
                <a:gd name="T64" fmla="*/ 2147483646 w 4116"/>
                <a:gd name="T65" fmla="*/ 2147483646 h 5239"/>
                <a:gd name="T66" fmla="*/ 2147483646 w 4116"/>
                <a:gd name="T67" fmla="*/ 2147483646 h 5239"/>
                <a:gd name="T68" fmla="*/ 2147483646 w 4116"/>
                <a:gd name="T69" fmla="*/ 2147483646 h 5239"/>
                <a:gd name="T70" fmla="*/ 2147483646 w 4116"/>
                <a:gd name="T71" fmla="*/ 2147483646 h 5239"/>
                <a:gd name="T72" fmla="*/ 2147483646 w 4116"/>
                <a:gd name="T73" fmla="*/ 2147483646 h 5239"/>
                <a:gd name="T74" fmla="*/ 2147483646 w 4116"/>
                <a:gd name="T75" fmla="*/ 2147483646 h 5239"/>
                <a:gd name="T76" fmla="*/ 2147483646 w 4116"/>
                <a:gd name="T77" fmla="*/ 2147483646 h 5239"/>
                <a:gd name="T78" fmla="*/ 2147483646 w 4116"/>
                <a:gd name="T79" fmla="*/ 2147483646 h 5239"/>
                <a:gd name="T80" fmla="*/ 2147483646 w 4116"/>
                <a:gd name="T81" fmla="*/ 2147483646 h 5239"/>
                <a:gd name="T82" fmla="*/ 2147483646 w 4116"/>
                <a:gd name="T83" fmla="*/ 2147483646 h 5239"/>
                <a:gd name="T84" fmla="*/ 2147483646 w 4116"/>
                <a:gd name="T85" fmla="*/ 2147483646 h 5239"/>
                <a:gd name="T86" fmla="*/ 2147483646 w 4116"/>
                <a:gd name="T87" fmla="*/ 2147483646 h 5239"/>
                <a:gd name="T88" fmla="*/ 2147483646 w 4116"/>
                <a:gd name="T89" fmla="*/ 2147483646 h 5239"/>
                <a:gd name="T90" fmla="*/ 2147483646 w 4116"/>
                <a:gd name="T91" fmla="*/ 2147483646 h 5239"/>
                <a:gd name="T92" fmla="*/ 0 w 4116"/>
                <a:gd name="T93" fmla="*/ 2147483646 h 5239"/>
                <a:gd name="T94" fmla="*/ 2147483646 w 4116"/>
                <a:gd name="T95" fmla="*/ 2147483646 h 5239"/>
                <a:gd name="T96" fmla="*/ 2147483646 w 4116"/>
                <a:gd name="T97" fmla="*/ 2147483646 h 5239"/>
                <a:gd name="T98" fmla="*/ 2147483646 w 4116"/>
                <a:gd name="T99" fmla="*/ 2147483646 h 5239"/>
                <a:gd name="T100" fmla="*/ 2147483646 w 4116"/>
                <a:gd name="T101" fmla="*/ 2147483646 h 5239"/>
                <a:gd name="T102" fmla="*/ 2147483646 w 4116"/>
                <a:gd name="T103" fmla="*/ 2147483646 h 5239"/>
                <a:gd name="T104" fmla="*/ 2147483646 w 4116"/>
                <a:gd name="T105" fmla="*/ 2147483646 h 5239"/>
                <a:gd name="T106" fmla="*/ 2147483646 w 4116"/>
                <a:gd name="T107" fmla="*/ 2147483646 h 5239"/>
                <a:gd name="T108" fmla="*/ 2147483646 w 4116"/>
                <a:gd name="T109" fmla="*/ 2147483646 h 5239"/>
                <a:gd name="T110" fmla="*/ 2147483646 w 4116"/>
                <a:gd name="T111" fmla="*/ 2147483646 h 5239"/>
                <a:gd name="T112" fmla="*/ 2147483646 w 4116"/>
                <a:gd name="T113" fmla="*/ 2147483646 h 5239"/>
                <a:gd name="T114" fmla="*/ 2147483646 w 4116"/>
                <a:gd name="T115" fmla="*/ 2147483646 h 52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116"/>
                <a:gd name="T175" fmla="*/ 0 h 5239"/>
                <a:gd name="T176" fmla="*/ 4116 w 4116"/>
                <a:gd name="T177" fmla="*/ 5239 h 523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116" h="5239">
                  <a:moveTo>
                    <a:pt x="2496" y="2121"/>
                  </a:moveTo>
                  <a:lnTo>
                    <a:pt x="2496" y="2121"/>
                  </a:lnTo>
                  <a:lnTo>
                    <a:pt x="2443" y="2107"/>
                  </a:lnTo>
                  <a:lnTo>
                    <a:pt x="2390" y="2095"/>
                  </a:lnTo>
                  <a:lnTo>
                    <a:pt x="2336" y="2084"/>
                  </a:lnTo>
                  <a:lnTo>
                    <a:pt x="2282" y="2075"/>
                  </a:lnTo>
                  <a:lnTo>
                    <a:pt x="2227" y="2068"/>
                  </a:lnTo>
                  <a:lnTo>
                    <a:pt x="2171" y="2063"/>
                  </a:lnTo>
                  <a:lnTo>
                    <a:pt x="2115" y="2060"/>
                  </a:lnTo>
                  <a:lnTo>
                    <a:pt x="2058" y="2059"/>
                  </a:lnTo>
                  <a:lnTo>
                    <a:pt x="2002" y="2060"/>
                  </a:lnTo>
                  <a:lnTo>
                    <a:pt x="1945" y="2063"/>
                  </a:lnTo>
                  <a:lnTo>
                    <a:pt x="1890" y="2068"/>
                  </a:lnTo>
                  <a:lnTo>
                    <a:pt x="1835" y="2075"/>
                  </a:lnTo>
                  <a:lnTo>
                    <a:pt x="1780" y="2084"/>
                  </a:lnTo>
                  <a:lnTo>
                    <a:pt x="1726" y="2095"/>
                  </a:lnTo>
                  <a:lnTo>
                    <a:pt x="1673" y="2107"/>
                  </a:lnTo>
                  <a:lnTo>
                    <a:pt x="1621" y="2121"/>
                  </a:lnTo>
                  <a:lnTo>
                    <a:pt x="1621" y="761"/>
                  </a:lnTo>
                  <a:lnTo>
                    <a:pt x="452" y="761"/>
                  </a:lnTo>
                  <a:lnTo>
                    <a:pt x="452" y="1438"/>
                  </a:lnTo>
                  <a:lnTo>
                    <a:pt x="1020" y="2446"/>
                  </a:lnTo>
                  <a:lnTo>
                    <a:pt x="989" y="2473"/>
                  </a:lnTo>
                  <a:lnTo>
                    <a:pt x="958" y="2502"/>
                  </a:lnTo>
                  <a:lnTo>
                    <a:pt x="928" y="2532"/>
                  </a:lnTo>
                  <a:lnTo>
                    <a:pt x="900" y="2561"/>
                  </a:lnTo>
                  <a:lnTo>
                    <a:pt x="871" y="2593"/>
                  </a:lnTo>
                  <a:lnTo>
                    <a:pt x="844" y="2624"/>
                  </a:lnTo>
                  <a:lnTo>
                    <a:pt x="817" y="2656"/>
                  </a:lnTo>
                  <a:lnTo>
                    <a:pt x="792" y="2689"/>
                  </a:lnTo>
                  <a:lnTo>
                    <a:pt x="767" y="2723"/>
                  </a:lnTo>
                  <a:lnTo>
                    <a:pt x="743" y="2758"/>
                  </a:lnTo>
                  <a:lnTo>
                    <a:pt x="720" y="2792"/>
                  </a:lnTo>
                  <a:lnTo>
                    <a:pt x="697" y="2828"/>
                  </a:lnTo>
                  <a:lnTo>
                    <a:pt x="676" y="2864"/>
                  </a:lnTo>
                  <a:lnTo>
                    <a:pt x="655" y="2901"/>
                  </a:lnTo>
                  <a:lnTo>
                    <a:pt x="636" y="2938"/>
                  </a:lnTo>
                  <a:lnTo>
                    <a:pt x="618" y="2977"/>
                  </a:lnTo>
                  <a:lnTo>
                    <a:pt x="600" y="3015"/>
                  </a:lnTo>
                  <a:lnTo>
                    <a:pt x="584" y="3054"/>
                  </a:lnTo>
                  <a:lnTo>
                    <a:pt x="569" y="3094"/>
                  </a:lnTo>
                  <a:lnTo>
                    <a:pt x="554" y="3134"/>
                  </a:lnTo>
                  <a:lnTo>
                    <a:pt x="540" y="3174"/>
                  </a:lnTo>
                  <a:lnTo>
                    <a:pt x="528" y="3216"/>
                  </a:lnTo>
                  <a:lnTo>
                    <a:pt x="517" y="3257"/>
                  </a:lnTo>
                  <a:lnTo>
                    <a:pt x="507" y="3300"/>
                  </a:lnTo>
                  <a:lnTo>
                    <a:pt x="499" y="3341"/>
                  </a:lnTo>
                  <a:lnTo>
                    <a:pt x="490" y="3384"/>
                  </a:lnTo>
                  <a:lnTo>
                    <a:pt x="483" y="3428"/>
                  </a:lnTo>
                  <a:lnTo>
                    <a:pt x="478" y="3472"/>
                  </a:lnTo>
                  <a:lnTo>
                    <a:pt x="474" y="3515"/>
                  </a:lnTo>
                  <a:lnTo>
                    <a:pt x="471" y="3559"/>
                  </a:lnTo>
                  <a:lnTo>
                    <a:pt x="469" y="3604"/>
                  </a:lnTo>
                  <a:lnTo>
                    <a:pt x="468" y="3649"/>
                  </a:lnTo>
                  <a:lnTo>
                    <a:pt x="469" y="3691"/>
                  </a:lnTo>
                  <a:lnTo>
                    <a:pt x="470" y="3731"/>
                  </a:lnTo>
                  <a:lnTo>
                    <a:pt x="473" y="3771"/>
                  </a:lnTo>
                  <a:lnTo>
                    <a:pt x="476" y="3812"/>
                  </a:lnTo>
                  <a:lnTo>
                    <a:pt x="481" y="3852"/>
                  </a:lnTo>
                  <a:lnTo>
                    <a:pt x="486" y="3891"/>
                  </a:lnTo>
                  <a:lnTo>
                    <a:pt x="493" y="3931"/>
                  </a:lnTo>
                  <a:lnTo>
                    <a:pt x="501" y="3970"/>
                  </a:lnTo>
                  <a:lnTo>
                    <a:pt x="509" y="4008"/>
                  </a:lnTo>
                  <a:lnTo>
                    <a:pt x="519" y="4046"/>
                  </a:lnTo>
                  <a:lnTo>
                    <a:pt x="529" y="4085"/>
                  </a:lnTo>
                  <a:lnTo>
                    <a:pt x="540" y="4122"/>
                  </a:lnTo>
                  <a:lnTo>
                    <a:pt x="552" y="4159"/>
                  </a:lnTo>
                  <a:lnTo>
                    <a:pt x="565" y="4196"/>
                  </a:lnTo>
                  <a:lnTo>
                    <a:pt x="579" y="4233"/>
                  </a:lnTo>
                  <a:lnTo>
                    <a:pt x="593" y="4268"/>
                  </a:lnTo>
                  <a:lnTo>
                    <a:pt x="609" y="4304"/>
                  </a:lnTo>
                  <a:lnTo>
                    <a:pt x="625" y="4339"/>
                  </a:lnTo>
                  <a:lnTo>
                    <a:pt x="642" y="4373"/>
                  </a:lnTo>
                  <a:lnTo>
                    <a:pt x="661" y="4407"/>
                  </a:lnTo>
                  <a:lnTo>
                    <a:pt x="679" y="4440"/>
                  </a:lnTo>
                  <a:lnTo>
                    <a:pt x="698" y="4474"/>
                  </a:lnTo>
                  <a:lnTo>
                    <a:pt x="719" y="4507"/>
                  </a:lnTo>
                  <a:lnTo>
                    <a:pt x="740" y="4538"/>
                  </a:lnTo>
                  <a:lnTo>
                    <a:pt x="761" y="4570"/>
                  </a:lnTo>
                  <a:lnTo>
                    <a:pt x="785" y="4600"/>
                  </a:lnTo>
                  <a:lnTo>
                    <a:pt x="807" y="4631"/>
                  </a:lnTo>
                  <a:lnTo>
                    <a:pt x="832" y="4660"/>
                  </a:lnTo>
                  <a:lnTo>
                    <a:pt x="856" y="4690"/>
                  </a:lnTo>
                  <a:lnTo>
                    <a:pt x="882" y="4718"/>
                  </a:lnTo>
                  <a:lnTo>
                    <a:pt x="907" y="4746"/>
                  </a:lnTo>
                  <a:lnTo>
                    <a:pt x="935" y="4773"/>
                  </a:lnTo>
                  <a:lnTo>
                    <a:pt x="961" y="4800"/>
                  </a:lnTo>
                  <a:lnTo>
                    <a:pt x="990" y="4826"/>
                  </a:lnTo>
                  <a:lnTo>
                    <a:pt x="1018" y="4852"/>
                  </a:lnTo>
                  <a:lnTo>
                    <a:pt x="1047" y="4876"/>
                  </a:lnTo>
                  <a:lnTo>
                    <a:pt x="1077" y="4900"/>
                  </a:lnTo>
                  <a:lnTo>
                    <a:pt x="1107" y="4923"/>
                  </a:lnTo>
                  <a:lnTo>
                    <a:pt x="1138" y="4946"/>
                  </a:lnTo>
                  <a:lnTo>
                    <a:pt x="1170" y="4968"/>
                  </a:lnTo>
                  <a:lnTo>
                    <a:pt x="1201" y="4988"/>
                  </a:lnTo>
                  <a:lnTo>
                    <a:pt x="1234" y="5009"/>
                  </a:lnTo>
                  <a:lnTo>
                    <a:pt x="1267" y="5028"/>
                  </a:lnTo>
                  <a:lnTo>
                    <a:pt x="1300" y="5047"/>
                  </a:lnTo>
                  <a:lnTo>
                    <a:pt x="1335" y="5065"/>
                  </a:lnTo>
                  <a:lnTo>
                    <a:pt x="1370" y="5082"/>
                  </a:lnTo>
                  <a:lnTo>
                    <a:pt x="1404" y="5098"/>
                  </a:lnTo>
                  <a:lnTo>
                    <a:pt x="1440" y="5114"/>
                  </a:lnTo>
                  <a:lnTo>
                    <a:pt x="1476" y="5129"/>
                  </a:lnTo>
                  <a:lnTo>
                    <a:pt x="1512" y="5142"/>
                  </a:lnTo>
                  <a:lnTo>
                    <a:pt x="1549" y="5155"/>
                  </a:lnTo>
                  <a:lnTo>
                    <a:pt x="1586" y="5168"/>
                  </a:lnTo>
                  <a:lnTo>
                    <a:pt x="1623" y="5179"/>
                  </a:lnTo>
                  <a:lnTo>
                    <a:pt x="1661" y="5189"/>
                  </a:lnTo>
                  <a:lnTo>
                    <a:pt x="1700" y="5198"/>
                  </a:lnTo>
                  <a:lnTo>
                    <a:pt x="1738" y="5206"/>
                  </a:lnTo>
                  <a:lnTo>
                    <a:pt x="1777" y="5214"/>
                  </a:lnTo>
                  <a:lnTo>
                    <a:pt x="1817" y="5221"/>
                  </a:lnTo>
                  <a:lnTo>
                    <a:pt x="1855" y="5227"/>
                  </a:lnTo>
                  <a:lnTo>
                    <a:pt x="1896" y="5231"/>
                  </a:lnTo>
                  <a:lnTo>
                    <a:pt x="1936" y="5235"/>
                  </a:lnTo>
                  <a:lnTo>
                    <a:pt x="1977" y="5237"/>
                  </a:lnTo>
                  <a:lnTo>
                    <a:pt x="2017" y="5239"/>
                  </a:lnTo>
                  <a:lnTo>
                    <a:pt x="2058" y="5239"/>
                  </a:lnTo>
                  <a:lnTo>
                    <a:pt x="2099" y="5239"/>
                  </a:lnTo>
                  <a:lnTo>
                    <a:pt x="2141" y="5237"/>
                  </a:lnTo>
                  <a:lnTo>
                    <a:pt x="2180" y="5235"/>
                  </a:lnTo>
                  <a:lnTo>
                    <a:pt x="2221" y="5231"/>
                  </a:lnTo>
                  <a:lnTo>
                    <a:pt x="2261" y="5227"/>
                  </a:lnTo>
                  <a:lnTo>
                    <a:pt x="2301" y="5221"/>
                  </a:lnTo>
                  <a:lnTo>
                    <a:pt x="2339" y="5214"/>
                  </a:lnTo>
                  <a:lnTo>
                    <a:pt x="2379" y="5206"/>
                  </a:lnTo>
                  <a:lnTo>
                    <a:pt x="2418" y="5198"/>
                  </a:lnTo>
                  <a:lnTo>
                    <a:pt x="2456" y="5189"/>
                  </a:lnTo>
                  <a:lnTo>
                    <a:pt x="2494" y="5179"/>
                  </a:lnTo>
                  <a:lnTo>
                    <a:pt x="2531" y="5168"/>
                  </a:lnTo>
                  <a:lnTo>
                    <a:pt x="2569" y="5155"/>
                  </a:lnTo>
                  <a:lnTo>
                    <a:pt x="2605" y="5142"/>
                  </a:lnTo>
                  <a:lnTo>
                    <a:pt x="2642" y="5129"/>
                  </a:lnTo>
                  <a:lnTo>
                    <a:pt x="2678" y="5114"/>
                  </a:lnTo>
                  <a:lnTo>
                    <a:pt x="2713" y="5098"/>
                  </a:lnTo>
                  <a:lnTo>
                    <a:pt x="2748" y="5082"/>
                  </a:lnTo>
                  <a:lnTo>
                    <a:pt x="2783" y="5065"/>
                  </a:lnTo>
                  <a:lnTo>
                    <a:pt x="2816" y="5047"/>
                  </a:lnTo>
                  <a:lnTo>
                    <a:pt x="2850" y="5028"/>
                  </a:lnTo>
                  <a:lnTo>
                    <a:pt x="2883" y="5009"/>
                  </a:lnTo>
                  <a:lnTo>
                    <a:pt x="2915" y="4988"/>
                  </a:lnTo>
                  <a:lnTo>
                    <a:pt x="2948" y="4968"/>
                  </a:lnTo>
                  <a:lnTo>
                    <a:pt x="2979" y="4946"/>
                  </a:lnTo>
                  <a:lnTo>
                    <a:pt x="3010" y="4923"/>
                  </a:lnTo>
                  <a:lnTo>
                    <a:pt x="3040" y="4900"/>
                  </a:lnTo>
                  <a:lnTo>
                    <a:pt x="3070" y="4876"/>
                  </a:lnTo>
                  <a:lnTo>
                    <a:pt x="3099" y="4852"/>
                  </a:lnTo>
                  <a:lnTo>
                    <a:pt x="3128" y="4826"/>
                  </a:lnTo>
                  <a:lnTo>
                    <a:pt x="3155" y="4800"/>
                  </a:lnTo>
                  <a:lnTo>
                    <a:pt x="3183" y="4773"/>
                  </a:lnTo>
                  <a:lnTo>
                    <a:pt x="3209" y="4746"/>
                  </a:lnTo>
                  <a:lnTo>
                    <a:pt x="3236" y="4718"/>
                  </a:lnTo>
                  <a:lnTo>
                    <a:pt x="3260" y="4690"/>
                  </a:lnTo>
                  <a:lnTo>
                    <a:pt x="3286" y="4660"/>
                  </a:lnTo>
                  <a:lnTo>
                    <a:pt x="3309" y="4631"/>
                  </a:lnTo>
                  <a:lnTo>
                    <a:pt x="3333" y="4600"/>
                  </a:lnTo>
                  <a:lnTo>
                    <a:pt x="3355" y="4570"/>
                  </a:lnTo>
                  <a:lnTo>
                    <a:pt x="3376" y="4538"/>
                  </a:lnTo>
                  <a:lnTo>
                    <a:pt x="3398" y="4507"/>
                  </a:lnTo>
                  <a:lnTo>
                    <a:pt x="3418" y="4474"/>
                  </a:lnTo>
                  <a:lnTo>
                    <a:pt x="3438" y="4440"/>
                  </a:lnTo>
                  <a:lnTo>
                    <a:pt x="3457" y="4407"/>
                  </a:lnTo>
                  <a:lnTo>
                    <a:pt x="3474" y="4373"/>
                  </a:lnTo>
                  <a:lnTo>
                    <a:pt x="3492" y="4339"/>
                  </a:lnTo>
                  <a:lnTo>
                    <a:pt x="3508" y="4304"/>
                  </a:lnTo>
                  <a:lnTo>
                    <a:pt x="3523" y="4268"/>
                  </a:lnTo>
                  <a:lnTo>
                    <a:pt x="3538" y="4233"/>
                  </a:lnTo>
                  <a:lnTo>
                    <a:pt x="3552" y="4196"/>
                  </a:lnTo>
                  <a:lnTo>
                    <a:pt x="3565" y="4159"/>
                  </a:lnTo>
                  <a:lnTo>
                    <a:pt x="3577" y="4122"/>
                  </a:lnTo>
                  <a:lnTo>
                    <a:pt x="3588" y="4085"/>
                  </a:lnTo>
                  <a:lnTo>
                    <a:pt x="3599" y="4046"/>
                  </a:lnTo>
                  <a:lnTo>
                    <a:pt x="3608" y="4008"/>
                  </a:lnTo>
                  <a:lnTo>
                    <a:pt x="3616" y="3970"/>
                  </a:lnTo>
                  <a:lnTo>
                    <a:pt x="3624" y="3931"/>
                  </a:lnTo>
                  <a:lnTo>
                    <a:pt x="3630" y="3891"/>
                  </a:lnTo>
                  <a:lnTo>
                    <a:pt x="3635" y="3852"/>
                  </a:lnTo>
                  <a:lnTo>
                    <a:pt x="3640" y="3812"/>
                  </a:lnTo>
                  <a:lnTo>
                    <a:pt x="3643" y="3771"/>
                  </a:lnTo>
                  <a:lnTo>
                    <a:pt x="3646" y="3731"/>
                  </a:lnTo>
                  <a:lnTo>
                    <a:pt x="3648" y="3691"/>
                  </a:lnTo>
                  <a:lnTo>
                    <a:pt x="3648" y="3649"/>
                  </a:lnTo>
                  <a:lnTo>
                    <a:pt x="3647" y="3601"/>
                  </a:lnTo>
                  <a:lnTo>
                    <a:pt x="3645" y="3552"/>
                  </a:lnTo>
                  <a:lnTo>
                    <a:pt x="3642" y="3504"/>
                  </a:lnTo>
                  <a:lnTo>
                    <a:pt x="3637" y="3457"/>
                  </a:lnTo>
                  <a:lnTo>
                    <a:pt x="3631" y="3411"/>
                  </a:lnTo>
                  <a:lnTo>
                    <a:pt x="3623" y="3364"/>
                  </a:lnTo>
                  <a:lnTo>
                    <a:pt x="3614" y="3318"/>
                  </a:lnTo>
                  <a:lnTo>
                    <a:pt x="3604" y="3272"/>
                  </a:lnTo>
                  <a:lnTo>
                    <a:pt x="3591" y="3227"/>
                  </a:lnTo>
                  <a:lnTo>
                    <a:pt x="3579" y="3182"/>
                  </a:lnTo>
                  <a:lnTo>
                    <a:pt x="3565" y="3139"/>
                  </a:lnTo>
                  <a:lnTo>
                    <a:pt x="3550" y="3095"/>
                  </a:lnTo>
                  <a:lnTo>
                    <a:pt x="3532" y="3052"/>
                  </a:lnTo>
                  <a:lnTo>
                    <a:pt x="3515" y="3010"/>
                  </a:lnTo>
                  <a:lnTo>
                    <a:pt x="3496" y="2969"/>
                  </a:lnTo>
                  <a:lnTo>
                    <a:pt x="3475" y="2928"/>
                  </a:lnTo>
                  <a:lnTo>
                    <a:pt x="3454" y="2887"/>
                  </a:lnTo>
                  <a:lnTo>
                    <a:pt x="3431" y="2847"/>
                  </a:lnTo>
                  <a:lnTo>
                    <a:pt x="3408" y="2809"/>
                  </a:lnTo>
                  <a:lnTo>
                    <a:pt x="3384" y="2771"/>
                  </a:lnTo>
                  <a:lnTo>
                    <a:pt x="3358" y="2733"/>
                  </a:lnTo>
                  <a:lnTo>
                    <a:pt x="3332" y="2697"/>
                  </a:lnTo>
                  <a:lnTo>
                    <a:pt x="3304" y="2661"/>
                  </a:lnTo>
                  <a:lnTo>
                    <a:pt x="3276" y="2626"/>
                  </a:lnTo>
                  <a:lnTo>
                    <a:pt x="3246" y="2592"/>
                  </a:lnTo>
                  <a:lnTo>
                    <a:pt x="3215" y="2559"/>
                  </a:lnTo>
                  <a:lnTo>
                    <a:pt x="3184" y="2526"/>
                  </a:lnTo>
                  <a:lnTo>
                    <a:pt x="3151" y="2495"/>
                  </a:lnTo>
                  <a:lnTo>
                    <a:pt x="3118" y="2464"/>
                  </a:lnTo>
                  <a:lnTo>
                    <a:pt x="3084" y="2435"/>
                  </a:lnTo>
                  <a:lnTo>
                    <a:pt x="3049" y="2406"/>
                  </a:lnTo>
                  <a:lnTo>
                    <a:pt x="3014" y="2378"/>
                  </a:lnTo>
                  <a:lnTo>
                    <a:pt x="3666" y="1453"/>
                  </a:lnTo>
                  <a:lnTo>
                    <a:pt x="3666" y="761"/>
                  </a:lnTo>
                  <a:lnTo>
                    <a:pt x="2496" y="761"/>
                  </a:lnTo>
                  <a:lnTo>
                    <a:pt x="2496" y="2121"/>
                  </a:lnTo>
                  <a:close/>
                  <a:moveTo>
                    <a:pt x="3080" y="3649"/>
                  </a:moveTo>
                  <a:lnTo>
                    <a:pt x="3080" y="3649"/>
                  </a:lnTo>
                  <a:lnTo>
                    <a:pt x="3079" y="3675"/>
                  </a:lnTo>
                  <a:lnTo>
                    <a:pt x="3078" y="3702"/>
                  </a:lnTo>
                  <a:lnTo>
                    <a:pt x="3077" y="3727"/>
                  </a:lnTo>
                  <a:lnTo>
                    <a:pt x="3074" y="3754"/>
                  </a:lnTo>
                  <a:lnTo>
                    <a:pt x="3072" y="3779"/>
                  </a:lnTo>
                  <a:lnTo>
                    <a:pt x="3068" y="3805"/>
                  </a:lnTo>
                  <a:lnTo>
                    <a:pt x="3064" y="3829"/>
                  </a:lnTo>
                  <a:lnTo>
                    <a:pt x="3059" y="3855"/>
                  </a:lnTo>
                  <a:lnTo>
                    <a:pt x="3053" y="3879"/>
                  </a:lnTo>
                  <a:lnTo>
                    <a:pt x="3047" y="3905"/>
                  </a:lnTo>
                  <a:lnTo>
                    <a:pt x="3041" y="3928"/>
                  </a:lnTo>
                  <a:lnTo>
                    <a:pt x="3033" y="3952"/>
                  </a:lnTo>
                  <a:lnTo>
                    <a:pt x="3026" y="3976"/>
                  </a:lnTo>
                  <a:lnTo>
                    <a:pt x="3018" y="4000"/>
                  </a:lnTo>
                  <a:lnTo>
                    <a:pt x="3009" y="4023"/>
                  </a:lnTo>
                  <a:lnTo>
                    <a:pt x="3000" y="4046"/>
                  </a:lnTo>
                  <a:lnTo>
                    <a:pt x="2979" y="4091"/>
                  </a:lnTo>
                  <a:lnTo>
                    <a:pt x="2956" y="4136"/>
                  </a:lnTo>
                  <a:lnTo>
                    <a:pt x="2931" y="4179"/>
                  </a:lnTo>
                  <a:lnTo>
                    <a:pt x="2905" y="4219"/>
                  </a:lnTo>
                  <a:lnTo>
                    <a:pt x="2876" y="4260"/>
                  </a:lnTo>
                  <a:lnTo>
                    <a:pt x="2846" y="4299"/>
                  </a:lnTo>
                  <a:lnTo>
                    <a:pt x="2814" y="4335"/>
                  </a:lnTo>
                  <a:lnTo>
                    <a:pt x="2780" y="4371"/>
                  </a:lnTo>
                  <a:lnTo>
                    <a:pt x="2745" y="4405"/>
                  </a:lnTo>
                  <a:lnTo>
                    <a:pt x="2707" y="4437"/>
                  </a:lnTo>
                  <a:lnTo>
                    <a:pt x="2669" y="4467"/>
                  </a:lnTo>
                  <a:lnTo>
                    <a:pt x="2629" y="4495"/>
                  </a:lnTo>
                  <a:lnTo>
                    <a:pt x="2588" y="4522"/>
                  </a:lnTo>
                  <a:lnTo>
                    <a:pt x="2545" y="4547"/>
                  </a:lnTo>
                  <a:lnTo>
                    <a:pt x="2500" y="4570"/>
                  </a:lnTo>
                  <a:lnTo>
                    <a:pt x="2456" y="4590"/>
                  </a:lnTo>
                  <a:lnTo>
                    <a:pt x="2432" y="4599"/>
                  </a:lnTo>
                  <a:lnTo>
                    <a:pt x="2410" y="4608"/>
                  </a:lnTo>
                  <a:lnTo>
                    <a:pt x="2385" y="4617"/>
                  </a:lnTo>
                  <a:lnTo>
                    <a:pt x="2362" y="4625"/>
                  </a:lnTo>
                  <a:lnTo>
                    <a:pt x="2337" y="4632"/>
                  </a:lnTo>
                  <a:lnTo>
                    <a:pt x="2313" y="4638"/>
                  </a:lnTo>
                  <a:lnTo>
                    <a:pt x="2288" y="4644"/>
                  </a:lnTo>
                  <a:lnTo>
                    <a:pt x="2264" y="4649"/>
                  </a:lnTo>
                  <a:lnTo>
                    <a:pt x="2239" y="4654"/>
                  </a:lnTo>
                  <a:lnTo>
                    <a:pt x="2214" y="4658"/>
                  </a:lnTo>
                  <a:lnTo>
                    <a:pt x="2189" y="4662"/>
                  </a:lnTo>
                  <a:lnTo>
                    <a:pt x="2163" y="4665"/>
                  </a:lnTo>
                  <a:lnTo>
                    <a:pt x="2137" y="4668"/>
                  </a:lnTo>
                  <a:lnTo>
                    <a:pt x="2111" y="4669"/>
                  </a:lnTo>
                  <a:lnTo>
                    <a:pt x="2085" y="4670"/>
                  </a:lnTo>
                  <a:lnTo>
                    <a:pt x="2058" y="4671"/>
                  </a:lnTo>
                  <a:lnTo>
                    <a:pt x="2032" y="4670"/>
                  </a:lnTo>
                  <a:lnTo>
                    <a:pt x="2006" y="4669"/>
                  </a:lnTo>
                  <a:lnTo>
                    <a:pt x="1980" y="4668"/>
                  </a:lnTo>
                  <a:lnTo>
                    <a:pt x="1954" y="4665"/>
                  </a:lnTo>
                  <a:lnTo>
                    <a:pt x="1929" y="4662"/>
                  </a:lnTo>
                  <a:lnTo>
                    <a:pt x="1903" y="4658"/>
                  </a:lnTo>
                  <a:lnTo>
                    <a:pt x="1878" y="4654"/>
                  </a:lnTo>
                  <a:lnTo>
                    <a:pt x="1852" y="4649"/>
                  </a:lnTo>
                  <a:lnTo>
                    <a:pt x="1828" y="4644"/>
                  </a:lnTo>
                  <a:lnTo>
                    <a:pt x="1804" y="4638"/>
                  </a:lnTo>
                  <a:lnTo>
                    <a:pt x="1779" y="4632"/>
                  </a:lnTo>
                  <a:lnTo>
                    <a:pt x="1755" y="4625"/>
                  </a:lnTo>
                  <a:lnTo>
                    <a:pt x="1731" y="4617"/>
                  </a:lnTo>
                  <a:lnTo>
                    <a:pt x="1708" y="4608"/>
                  </a:lnTo>
                  <a:lnTo>
                    <a:pt x="1684" y="4599"/>
                  </a:lnTo>
                  <a:lnTo>
                    <a:pt x="1661" y="4590"/>
                  </a:lnTo>
                  <a:lnTo>
                    <a:pt x="1616" y="4570"/>
                  </a:lnTo>
                  <a:lnTo>
                    <a:pt x="1572" y="4547"/>
                  </a:lnTo>
                  <a:lnTo>
                    <a:pt x="1530" y="4522"/>
                  </a:lnTo>
                  <a:lnTo>
                    <a:pt x="1488" y="4495"/>
                  </a:lnTo>
                  <a:lnTo>
                    <a:pt x="1448" y="4467"/>
                  </a:lnTo>
                  <a:lnTo>
                    <a:pt x="1409" y="4437"/>
                  </a:lnTo>
                  <a:lnTo>
                    <a:pt x="1373" y="4405"/>
                  </a:lnTo>
                  <a:lnTo>
                    <a:pt x="1337" y="4371"/>
                  </a:lnTo>
                  <a:lnTo>
                    <a:pt x="1303" y="4335"/>
                  </a:lnTo>
                  <a:lnTo>
                    <a:pt x="1271" y="4299"/>
                  </a:lnTo>
                  <a:lnTo>
                    <a:pt x="1240" y="4260"/>
                  </a:lnTo>
                  <a:lnTo>
                    <a:pt x="1212" y="4219"/>
                  </a:lnTo>
                  <a:lnTo>
                    <a:pt x="1185" y="4179"/>
                  </a:lnTo>
                  <a:lnTo>
                    <a:pt x="1161" y="4136"/>
                  </a:lnTo>
                  <a:lnTo>
                    <a:pt x="1138" y="4091"/>
                  </a:lnTo>
                  <a:lnTo>
                    <a:pt x="1118" y="4046"/>
                  </a:lnTo>
                  <a:lnTo>
                    <a:pt x="1108" y="4023"/>
                  </a:lnTo>
                  <a:lnTo>
                    <a:pt x="1100" y="4000"/>
                  </a:lnTo>
                  <a:lnTo>
                    <a:pt x="1091" y="3976"/>
                  </a:lnTo>
                  <a:lnTo>
                    <a:pt x="1083" y="3952"/>
                  </a:lnTo>
                  <a:lnTo>
                    <a:pt x="1076" y="3928"/>
                  </a:lnTo>
                  <a:lnTo>
                    <a:pt x="1069" y="3905"/>
                  </a:lnTo>
                  <a:lnTo>
                    <a:pt x="1064" y="3879"/>
                  </a:lnTo>
                  <a:lnTo>
                    <a:pt x="1058" y="3855"/>
                  </a:lnTo>
                  <a:lnTo>
                    <a:pt x="1053" y="3829"/>
                  </a:lnTo>
                  <a:lnTo>
                    <a:pt x="1049" y="3805"/>
                  </a:lnTo>
                  <a:lnTo>
                    <a:pt x="1046" y="3779"/>
                  </a:lnTo>
                  <a:lnTo>
                    <a:pt x="1043" y="3754"/>
                  </a:lnTo>
                  <a:lnTo>
                    <a:pt x="1041" y="3727"/>
                  </a:lnTo>
                  <a:lnTo>
                    <a:pt x="1038" y="3702"/>
                  </a:lnTo>
                  <a:lnTo>
                    <a:pt x="1037" y="3675"/>
                  </a:lnTo>
                  <a:lnTo>
                    <a:pt x="1037" y="3649"/>
                  </a:lnTo>
                  <a:lnTo>
                    <a:pt x="1037" y="3622"/>
                  </a:lnTo>
                  <a:lnTo>
                    <a:pt x="1038" y="3597"/>
                  </a:lnTo>
                  <a:lnTo>
                    <a:pt x="1041" y="3571"/>
                  </a:lnTo>
                  <a:lnTo>
                    <a:pt x="1043" y="3545"/>
                  </a:lnTo>
                  <a:lnTo>
                    <a:pt x="1046" y="3520"/>
                  </a:lnTo>
                  <a:lnTo>
                    <a:pt x="1049" y="3494"/>
                  </a:lnTo>
                  <a:lnTo>
                    <a:pt x="1053" y="3469"/>
                  </a:lnTo>
                  <a:lnTo>
                    <a:pt x="1058" y="3444"/>
                  </a:lnTo>
                  <a:lnTo>
                    <a:pt x="1064" y="3419"/>
                  </a:lnTo>
                  <a:lnTo>
                    <a:pt x="1069" y="3394"/>
                  </a:lnTo>
                  <a:lnTo>
                    <a:pt x="1076" y="3370"/>
                  </a:lnTo>
                  <a:lnTo>
                    <a:pt x="1083" y="3346"/>
                  </a:lnTo>
                  <a:lnTo>
                    <a:pt x="1091" y="3322"/>
                  </a:lnTo>
                  <a:lnTo>
                    <a:pt x="1100" y="3299"/>
                  </a:lnTo>
                  <a:lnTo>
                    <a:pt x="1108" y="3275"/>
                  </a:lnTo>
                  <a:lnTo>
                    <a:pt x="1118" y="3252"/>
                  </a:lnTo>
                  <a:lnTo>
                    <a:pt x="1138" y="3207"/>
                  </a:lnTo>
                  <a:lnTo>
                    <a:pt x="1161" y="3163"/>
                  </a:lnTo>
                  <a:lnTo>
                    <a:pt x="1185" y="3120"/>
                  </a:lnTo>
                  <a:lnTo>
                    <a:pt x="1212" y="3079"/>
                  </a:lnTo>
                  <a:lnTo>
                    <a:pt x="1240" y="3039"/>
                  </a:lnTo>
                  <a:lnTo>
                    <a:pt x="1271" y="3000"/>
                  </a:lnTo>
                  <a:lnTo>
                    <a:pt x="1303" y="2963"/>
                  </a:lnTo>
                  <a:lnTo>
                    <a:pt x="1337" y="2928"/>
                  </a:lnTo>
                  <a:lnTo>
                    <a:pt x="1373" y="2894"/>
                  </a:lnTo>
                  <a:lnTo>
                    <a:pt x="1409" y="2862"/>
                  </a:lnTo>
                  <a:lnTo>
                    <a:pt x="1448" y="2831"/>
                  </a:lnTo>
                  <a:lnTo>
                    <a:pt x="1488" y="2802"/>
                  </a:lnTo>
                  <a:lnTo>
                    <a:pt x="1530" y="2776"/>
                  </a:lnTo>
                  <a:lnTo>
                    <a:pt x="1572" y="2752"/>
                  </a:lnTo>
                  <a:lnTo>
                    <a:pt x="1616" y="2729"/>
                  </a:lnTo>
                  <a:lnTo>
                    <a:pt x="1661" y="2709"/>
                  </a:lnTo>
                  <a:lnTo>
                    <a:pt x="1684" y="2700"/>
                  </a:lnTo>
                  <a:lnTo>
                    <a:pt x="1708" y="2690"/>
                  </a:lnTo>
                  <a:lnTo>
                    <a:pt x="1731" y="2682"/>
                  </a:lnTo>
                  <a:lnTo>
                    <a:pt x="1755" y="2674"/>
                  </a:lnTo>
                  <a:lnTo>
                    <a:pt x="1779" y="2667"/>
                  </a:lnTo>
                  <a:lnTo>
                    <a:pt x="1804" y="2661"/>
                  </a:lnTo>
                  <a:lnTo>
                    <a:pt x="1828" y="2655"/>
                  </a:lnTo>
                  <a:lnTo>
                    <a:pt x="1852" y="2649"/>
                  </a:lnTo>
                  <a:lnTo>
                    <a:pt x="1878" y="2645"/>
                  </a:lnTo>
                  <a:lnTo>
                    <a:pt x="1903" y="2640"/>
                  </a:lnTo>
                  <a:lnTo>
                    <a:pt x="1929" y="2636"/>
                  </a:lnTo>
                  <a:lnTo>
                    <a:pt x="1954" y="2633"/>
                  </a:lnTo>
                  <a:lnTo>
                    <a:pt x="1980" y="2631"/>
                  </a:lnTo>
                  <a:lnTo>
                    <a:pt x="2006" y="2629"/>
                  </a:lnTo>
                  <a:lnTo>
                    <a:pt x="2032" y="2628"/>
                  </a:lnTo>
                  <a:lnTo>
                    <a:pt x="2058" y="2628"/>
                  </a:lnTo>
                  <a:lnTo>
                    <a:pt x="2085" y="2628"/>
                  </a:lnTo>
                  <a:lnTo>
                    <a:pt x="2111" y="2629"/>
                  </a:lnTo>
                  <a:lnTo>
                    <a:pt x="2137" y="2631"/>
                  </a:lnTo>
                  <a:lnTo>
                    <a:pt x="2163" y="2633"/>
                  </a:lnTo>
                  <a:lnTo>
                    <a:pt x="2189" y="2636"/>
                  </a:lnTo>
                  <a:lnTo>
                    <a:pt x="2214" y="2640"/>
                  </a:lnTo>
                  <a:lnTo>
                    <a:pt x="2239" y="2645"/>
                  </a:lnTo>
                  <a:lnTo>
                    <a:pt x="2264" y="2649"/>
                  </a:lnTo>
                  <a:lnTo>
                    <a:pt x="2288" y="2655"/>
                  </a:lnTo>
                  <a:lnTo>
                    <a:pt x="2313" y="2661"/>
                  </a:lnTo>
                  <a:lnTo>
                    <a:pt x="2337" y="2667"/>
                  </a:lnTo>
                  <a:lnTo>
                    <a:pt x="2362" y="2674"/>
                  </a:lnTo>
                  <a:lnTo>
                    <a:pt x="2385" y="2682"/>
                  </a:lnTo>
                  <a:lnTo>
                    <a:pt x="2410" y="2690"/>
                  </a:lnTo>
                  <a:lnTo>
                    <a:pt x="2432" y="2700"/>
                  </a:lnTo>
                  <a:lnTo>
                    <a:pt x="2456" y="2709"/>
                  </a:lnTo>
                  <a:lnTo>
                    <a:pt x="2500" y="2729"/>
                  </a:lnTo>
                  <a:lnTo>
                    <a:pt x="2545" y="2752"/>
                  </a:lnTo>
                  <a:lnTo>
                    <a:pt x="2588" y="2776"/>
                  </a:lnTo>
                  <a:lnTo>
                    <a:pt x="2629" y="2802"/>
                  </a:lnTo>
                  <a:lnTo>
                    <a:pt x="2669" y="2831"/>
                  </a:lnTo>
                  <a:lnTo>
                    <a:pt x="2707" y="2862"/>
                  </a:lnTo>
                  <a:lnTo>
                    <a:pt x="2745" y="2894"/>
                  </a:lnTo>
                  <a:lnTo>
                    <a:pt x="2780" y="2928"/>
                  </a:lnTo>
                  <a:lnTo>
                    <a:pt x="2814" y="2963"/>
                  </a:lnTo>
                  <a:lnTo>
                    <a:pt x="2846" y="3000"/>
                  </a:lnTo>
                  <a:lnTo>
                    <a:pt x="2876" y="3039"/>
                  </a:lnTo>
                  <a:lnTo>
                    <a:pt x="2905" y="3079"/>
                  </a:lnTo>
                  <a:lnTo>
                    <a:pt x="2931" y="3120"/>
                  </a:lnTo>
                  <a:lnTo>
                    <a:pt x="2956" y="3163"/>
                  </a:lnTo>
                  <a:lnTo>
                    <a:pt x="2979" y="3207"/>
                  </a:lnTo>
                  <a:lnTo>
                    <a:pt x="3000" y="3252"/>
                  </a:lnTo>
                  <a:lnTo>
                    <a:pt x="3009" y="3275"/>
                  </a:lnTo>
                  <a:lnTo>
                    <a:pt x="3018" y="3299"/>
                  </a:lnTo>
                  <a:lnTo>
                    <a:pt x="3026" y="3322"/>
                  </a:lnTo>
                  <a:lnTo>
                    <a:pt x="3033" y="3346"/>
                  </a:lnTo>
                  <a:lnTo>
                    <a:pt x="3041" y="3370"/>
                  </a:lnTo>
                  <a:lnTo>
                    <a:pt x="3047" y="3394"/>
                  </a:lnTo>
                  <a:lnTo>
                    <a:pt x="3053" y="3419"/>
                  </a:lnTo>
                  <a:lnTo>
                    <a:pt x="3059" y="3444"/>
                  </a:lnTo>
                  <a:lnTo>
                    <a:pt x="3064" y="3469"/>
                  </a:lnTo>
                  <a:lnTo>
                    <a:pt x="3068" y="3494"/>
                  </a:lnTo>
                  <a:lnTo>
                    <a:pt x="3072" y="3520"/>
                  </a:lnTo>
                  <a:lnTo>
                    <a:pt x="3074" y="3545"/>
                  </a:lnTo>
                  <a:lnTo>
                    <a:pt x="3077" y="3571"/>
                  </a:lnTo>
                  <a:lnTo>
                    <a:pt x="3078" y="3597"/>
                  </a:lnTo>
                  <a:lnTo>
                    <a:pt x="3079" y="3622"/>
                  </a:lnTo>
                  <a:lnTo>
                    <a:pt x="3080" y="3649"/>
                  </a:lnTo>
                  <a:close/>
                  <a:moveTo>
                    <a:pt x="0" y="0"/>
                  </a:moveTo>
                  <a:lnTo>
                    <a:pt x="0" y="462"/>
                  </a:lnTo>
                  <a:lnTo>
                    <a:pt x="4116" y="462"/>
                  </a:lnTo>
                  <a:lnTo>
                    <a:pt x="4116" y="0"/>
                  </a:lnTo>
                  <a:lnTo>
                    <a:pt x="0" y="0"/>
                  </a:lnTo>
                  <a:close/>
                  <a:moveTo>
                    <a:pt x="2024" y="2698"/>
                  </a:moveTo>
                  <a:lnTo>
                    <a:pt x="1820" y="3321"/>
                  </a:lnTo>
                  <a:lnTo>
                    <a:pt x="1165" y="3321"/>
                  </a:lnTo>
                  <a:lnTo>
                    <a:pt x="1159" y="3321"/>
                  </a:lnTo>
                  <a:lnTo>
                    <a:pt x="1154" y="3323"/>
                  </a:lnTo>
                  <a:lnTo>
                    <a:pt x="1149" y="3325"/>
                  </a:lnTo>
                  <a:lnTo>
                    <a:pt x="1143" y="3328"/>
                  </a:lnTo>
                  <a:lnTo>
                    <a:pt x="1139" y="3331"/>
                  </a:lnTo>
                  <a:lnTo>
                    <a:pt x="1135" y="3335"/>
                  </a:lnTo>
                  <a:lnTo>
                    <a:pt x="1133" y="3340"/>
                  </a:lnTo>
                  <a:lnTo>
                    <a:pt x="1130" y="3345"/>
                  </a:lnTo>
                  <a:lnTo>
                    <a:pt x="1129" y="3352"/>
                  </a:lnTo>
                  <a:lnTo>
                    <a:pt x="1129" y="3357"/>
                  </a:lnTo>
                  <a:lnTo>
                    <a:pt x="1129" y="3363"/>
                  </a:lnTo>
                  <a:lnTo>
                    <a:pt x="1130" y="3368"/>
                  </a:lnTo>
                  <a:lnTo>
                    <a:pt x="1132" y="3373"/>
                  </a:lnTo>
                  <a:lnTo>
                    <a:pt x="1135" y="3378"/>
                  </a:lnTo>
                  <a:lnTo>
                    <a:pt x="1139" y="3382"/>
                  </a:lnTo>
                  <a:lnTo>
                    <a:pt x="1143" y="3386"/>
                  </a:lnTo>
                  <a:lnTo>
                    <a:pt x="1673" y="3772"/>
                  </a:lnTo>
                  <a:lnTo>
                    <a:pt x="1469" y="4400"/>
                  </a:lnTo>
                  <a:lnTo>
                    <a:pt x="1468" y="4405"/>
                  </a:lnTo>
                  <a:lnTo>
                    <a:pt x="1467" y="4411"/>
                  </a:lnTo>
                  <a:lnTo>
                    <a:pt x="1468" y="4416"/>
                  </a:lnTo>
                  <a:lnTo>
                    <a:pt x="1469" y="4422"/>
                  </a:lnTo>
                  <a:lnTo>
                    <a:pt x="1471" y="4427"/>
                  </a:lnTo>
                  <a:lnTo>
                    <a:pt x="1475" y="4431"/>
                  </a:lnTo>
                  <a:lnTo>
                    <a:pt x="1479" y="4436"/>
                  </a:lnTo>
                  <a:lnTo>
                    <a:pt x="1483" y="4439"/>
                  </a:lnTo>
                  <a:lnTo>
                    <a:pt x="1488" y="4442"/>
                  </a:lnTo>
                  <a:lnTo>
                    <a:pt x="1493" y="4444"/>
                  </a:lnTo>
                  <a:lnTo>
                    <a:pt x="1498" y="4446"/>
                  </a:lnTo>
                  <a:lnTo>
                    <a:pt x="1504" y="4446"/>
                  </a:lnTo>
                  <a:lnTo>
                    <a:pt x="1509" y="4446"/>
                  </a:lnTo>
                  <a:lnTo>
                    <a:pt x="1515" y="4444"/>
                  </a:lnTo>
                  <a:lnTo>
                    <a:pt x="1520" y="4442"/>
                  </a:lnTo>
                  <a:lnTo>
                    <a:pt x="1525" y="4439"/>
                  </a:lnTo>
                  <a:lnTo>
                    <a:pt x="2058" y="4052"/>
                  </a:lnTo>
                  <a:lnTo>
                    <a:pt x="2591" y="4439"/>
                  </a:lnTo>
                  <a:lnTo>
                    <a:pt x="2596" y="4442"/>
                  </a:lnTo>
                  <a:lnTo>
                    <a:pt x="2601" y="4444"/>
                  </a:lnTo>
                  <a:lnTo>
                    <a:pt x="2606" y="4446"/>
                  </a:lnTo>
                  <a:lnTo>
                    <a:pt x="2612" y="4446"/>
                  </a:lnTo>
                  <a:lnTo>
                    <a:pt x="2617" y="4446"/>
                  </a:lnTo>
                  <a:lnTo>
                    <a:pt x="2623" y="4444"/>
                  </a:lnTo>
                  <a:lnTo>
                    <a:pt x="2628" y="4442"/>
                  </a:lnTo>
                  <a:lnTo>
                    <a:pt x="2633" y="4439"/>
                  </a:lnTo>
                  <a:lnTo>
                    <a:pt x="2638" y="4436"/>
                  </a:lnTo>
                  <a:lnTo>
                    <a:pt x="2641" y="4431"/>
                  </a:lnTo>
                  <a:lnTo>
                    <a:pt x="2644" y="4427"/>
                  </a:lnTo>
                  <a:lnTo>
                    <a:pt x="2646" y="4422"/>
                  </a:lnTo>
                  <a:lnTo>
                    <a:pt x="2648" y="4416"/>
                  </a:lnTo>
                  <a:lnTo>
                    <a:pt x="2648" y="4411"/>
                  </a:lnTo>
                  <a:lnTo>
                    <a:pt x="2648" y="4405"/>
                  </a:lnTo>
                  <a:lnTo>
                    <a:pt x="2646" y="4400"/>
                  </a:lnTo>
                  <a:lnTo>
                    <a:pt x="2442" y="3772"/>
                  </a:lnTo>
                  <a:lnTo>
                    <a:pt x="2973" y="3386"/>
                  </a:lnTo>
                  <a:lnTo>
                    <a:pt x="2977" y="3382"/>
                  </a:lnTo>
                  <a:lnTo>
                    <a:pt x="2981" y="3378"/>
                  </a:lnTo>
                  <a:lnTo>
                    <a:pt x="2984" y="3373"/>
                  </a:lnTo>
                  <a:lnTo>
                    <a:pt x="2986" y="3368"/>
                  </a:lnTo>
                  <a:lnTo>
                    <a:pt x="2987" y="3363"/>
                  </a:lnTo>
                  <a:lnTo>
                    <a:pt x="2988" y="3357"/>
                  </a:lnTo>
                  <a:lnTo>
                    <a:pt x="2987" y="3352"/>
                  </a:lnTo>
                  <a:lnTo>
                    <a:pt x="2986" y="3345"/>
                  </a:lnTo>
                  <a:lnTo>
                    <a:pt x="2984" y="3340"/>
                  </a:lnTo>
                  <a:lnTo>
                    <a:pt x="2981" y="3335"/>
                  </a:lnTo>
                  <a:lnTo>
                    <a:pt x="2977" y="3331"/>
                  </a:lnTo>
                  <a:lnTo>
                    <a:pt x="2973" y="3328"/>
                  </a:lnTo>
                  <a:lnTo>
                    <a:pt x="2968" y="3325"/>
                  </a:lnTo>
                  <a:lnTo>
                    <a:pt x="2963" y="3323"/>
                  </a:lnTo>
                  <a:lnTo>
                    <a:pt x="2958" y="3321"/>
                  </a:lnTo>
                  <a:lnTo>
                    <a:pt x="2952" y="3321"/>
                  </a:lnTo>
                  <a:lnTo>
                    <a:pt x="2296" y="3321"/>
                  </a:lnTo>
                  <a:lnTo>
                    <a:pt x="2093" y="2698"/>
                  </a:lnTo>
                  <a:lnTo>
                    <a:pt x="2091" y="2691"/>
                  </a:lnTo>
                  <a:lnTo>
                    <a:pt x="2088" y="2687"/>
                  </a:lnTo>
                  <a:lnTo>
                    <a:pt x="2084" y="2682"/>
                  </a:lnTo>
                  <a:lnTo>
                    <a:pt x="2080" y="2679"/>
                  </a:lnTo>
                  <a:lnTo>
                    <a:pt x="2075" y="2676"/>
                  </a:lnTo>
                  <a:lnTo>
                    <a:pt x="2069" y="2674"/>
                  </a:lnTo>
                  <a:lnTo>
                    <a:pt x="2064" y="2673"/>
                  </a:lnTo>
                  <a:lnTo>
                    <a:pt x="2058" y="2672"/>
                  </a:lnTo>
                  <a:lnTo>
                    <a:pt x="2053" y="2673"/>
                  </a:lnTo>
                  <a:lnTo>
                    <a:pt x="2047" y="2674"/>
                  </a:lnTo>
                  <a:lnTo>
                    <a:pt x="2042" y="2676"/>
                  </a:lnTo>
                  <a:lnTo>
                    <a:pt x="2037" y="2679"/>
                  </a:lnTo>
                  <a:lnTo>
                    <a:pt x="2033" y="2682"/>
                  </a:lnTo>
                  <a:lnTo>
                    <a:pt x="2030" y="2687"/>
                  </a:lnTo>
                  <a:lnTo>
                    <a:pt x="2027" y="2691"/>
                  </a:lnTo>
                  <a:lnTo>
                    <a:pt x="2024" y="269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35" name="文本框 21"/>
            <p:cNvSpPr txBox="1">
              <a:spLocks noChangeArrowheads="1"/>
            </p:cNvSpPr>
            <p:nvPr/>
          </p:nvSpPr>
          <p:spPr bwMode="auto">
            <a:xfrm>
              <a:off x="4164038" y="5325610"/>
              <a:ext cx="5886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None/>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文本</a:t>
              </a:r>
            </a:p>
          </p:txBody>
        </p:sp>
      </p:grpSp>
      <p:grpSp>
        <p:nvGrpSpPr>
          <p:cNvPr id="5" name="组合 4"/>
          <p:cNvGrpSpPr/>
          <p:nvPr/>
        </p:nvGrpSpPr>
        <p:grpSpPr>
          <a:xfrm>
            <a:off x="1405978" y="3925435"/>
            <a:ext cx="1836737" cy="1836737"/>
            <a:chOff x="1405978" y="3925435"/>
            <a:chExt cx="1836737" cy="1836737"/>
          </a:xfrm>
        </p:grpSpPr>
        <p:sp>
          <p:nvSpPr>
            <p:cNvPr id="23" name="任意多边形 9"/>
            <p:cNvSpPr/>
            <p:nvPr/>
          </p:nvSpPr>
          <p:spPr>
            <a:xfrm>
              <a:off x="1405978" y="3925435"/>
              <a:ext cx="1836737" cy="1836737"/>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F05A2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84877" tIns="284877" rIns="284877" bIns="284877" spcCol="1270" anchor="ctr"/>
            <a:lstStyle/>
            <a:p>
              <a:pPr algn="ctr" defTabSz="2089150" eaLnBrk="1" fontAlgn="auto" hangingPunct="1">
                <a:lnSpc>
                  <a:spcPct val="90000"/>
                </a:lnSpc>
                <a:spcAft>
                  <a:spcPct val="35000"/>
                </a:spcAft>
                <a:defRPr/>
              </a:pPr>
              <a:endParaRPr lang="zh-CN" altLang="en-US" sz="4400" dirty="0">
                <a:latin typeface="思源宋体 CN" panose="02020400000000000000" pitchFamily="18" charset="-122"/>
                <a:ea typeface="思源宋体 CN" panose="02020400000000000000" pitchFamily="18" charset="-122"/>
              </a:endParaRPr>
            </a:p>
          </p:txBody>
        </p:sp>
        <p:sp>
          <p:nvSpPr>
            <p:cNvPr id="25" name="KSO_Shape"/>
            <p:cNvSpPr/>
            <p:nvPr/>
          </p:nvSpPr>
          <p:spPr>
            <a:xfrm>
              <a:off x="2017165" y="4246110"/>
              <a:ext cx="612775" cy="1017587"/>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dirty="0">
                <a:latin typeface="思源宋体 CN" panose="02020400000000000000" pitchFamily="18" charset="-122"/>
                <a:ea typeface="思源宋体 CN" panose="02020400000000000000" pitchFamily="18" charset="-122"/>
              </a:endParaRPr>
            </a:p>
          </p:txBody>
        </p:sp>
        <p:sp>
          <p:nvSpPr>
            <p:cNvPr id="36" name="文本框 22"/>
            <p:cNvSpPr txBox="1">
              <a:spLocks noChangeArrowheads="1"/>
            </p:cNvSpPr>
            <p:nvPr/>
          </p:nvSpPr>
          <p:spPr bwMode="auto">
            <a:xfrm>
              <a:off x="1981270" y="5325610"/>
              <a:ext cx="5886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None/>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文本</a:t>
              </a:r>
            </a:p>
          </p:txBody>
        </p:sp>
      </p:grpSp>
      <p:grpSp>
        <p:nvGrpSpPr>
          <p:cNvPr id="7" name="组合 6"/>
          <p:cNvGrpSpPr/>
          <p:nvPr/>
        </p:nvGrpSpPr>
        <p:grpSpPr>
          <a:xfrm>
            <a:off x="7102107" y="1729922"/>
            <a:ext cx="4305300" cy="3940702"/>
            <a:chOff x="7102107" y="1729922"/>
            <a:chExt cx="4305300" cy="3940702"/>
          </a:xfrm>
        </p:grpSpPr>
        <p:sp>
          <p:nvSpPr>
            <p:cNvPr id="38" name="文本框 26"/>
            <p:cNvSpPr txBox="1">
              <a:spLocks noChangeArrowheads="1"/>
            </p:cNvSpPr>
            <p:nvPr/>
          </p:nvSpPr>
          <p:spPr bwMode="auto">
            <a:xfrm>
              <a:off x="7102107" y="1729922"/>
              <a:ext cx="1338828"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defRPr/>
              </a:pPr>
              <a:r>
                <a:rPr lang="zh-CN" altLang="en-US" sz="1800" b="1" kern="0" dirty="0">
                  <a:latin typeface="思源宋体 CN" panose="02020400000000000000" pitchFamily="18" charset="-122"/>
                  <a:ea typeface="思源宋体 CN" panose="02020400000000000000" pitchFamily="18" charset="-122"/>
                </a:rPr>
                <a:t>背景与意义</a:t>
              </a:r>
            </a:p>
          </p:txBody>
        </p:sp>
        <p:sp>
          <p:nvSpPr>
            <p:cNvPr id="39" name="TextBox 15"/>
            <p:cNvSpPr txBox="1">
              <a:spLocks noChangeArrowheads="1"/>
            </p:cNvSpPr>
            <p:nvPr/>
          </p:nvSpPr>
          <p:spPr bwMode="auto">
            <a:xfrm>
              <a:off x="7102107" y="2001385"/>
              <a:ext cx="4305300" cy="34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0"/>
                </a:spcBef>
                <a:buFontTx/>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sp>
          <p:nvSpPr>
            <p:cNvPr id="41" name="文本框 36"/>
            <p:cNvSpPr txBox="1">
              <a:spLocks noChangeArrowheads="1"/>
            </p:cNvSpPr>
            <p:nvPr/>
          </p:nvSpPr>
          <p:spPr bwMode="auto">
            <a:xfrm>
              <a:off x="7102107" y="2839585"/>
              <a:ext cx="1338828"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defRPr/>
              </a:pPr>
              <a:r>
                <a:rPr lang="zh-CN" altLang="en-US" sz="1800" b="1" kern="0" dirty="0">
                  <a:latin typeface="思源宋体 CN" panose="02020400000000000000" pitchFamily="18" charset="-122"/>
                  <a:ea typeface="思源宋体 CN" panose="02020400000000000000" pitchFamily="18" charset="-122"/>
                </a:rPr>
                <a:t>背景与意义</a:t>
              </a:r>
            </a:p>
          </p:txBody>
        </p:sp>
        <p:sp>
          <p:nvSpPr>
            <p:cNvPr id="42" name="TextBox 15"/>
            <p:cNvSpPr txBox="1">
              <a:spLocks noChangeArrowheads="1"/>
            </p:cNvSpPr>
            <p:nvPr/>
          </p:nvSpPr>
          <p:spPr bwMode="auto">
            <a:xfrm>
              <a:off x="7102107" y="3111047"/>
              <a:ext cx="4305300" cy="34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0"/>
                </a:spcBef>
                <a:buFontTx/>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sp>
          <p:nvSpPr>
            <p:cNvPr id="44" name="文本框 40"/>
            <p:cNvSpPr txBox="1">
              <a:spLocks noChangeArrowheads="1"/>
            </p:cNvSpPr>
            <p:nvPr/>
          </p:nvSpPr>
          <p:spPr bwMode="auto">
            <a:xfrm>
              <a:off x="7102107" y="3947660"/>
              <a:ext cx="1338828"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defRPr/>
              </a:pPr>
              <a:r>
                <a:rPr lang="zh-CN" altLang="en-US" sz="1800" b="1" kern="0" dirty="0">
                  <a:latin typeface="思源宋体 CN" panose="02020400000000000000" pitchFamily="18" charset="-122"/>
                  <a:ea typeface="思源宋体 CN" panose="02020400000000000000" pitchFamily="18" charset="-122"/>
                </a:rPr>
                <a:t>背景与意义</a:t>
              </a:r>
            </a:p>
          </p:txBody>
        </p:sp>
        <p:sp>
          <p:nvSpPr>
            <p:cNvPr id="45" name="TextBox 15"/>
            <p:cNvSpPr txBox="1">
              <a:spLocks noChangeArrowheads="1"/>
            </p:cNvSpPr>
            <p:nvPr/>
          </p:nvSpPr>
          <p:spPr bwMode="auto">
            <a:xfrm>
              <a:off x="7102107" y="4219122"/>
              <a:ext cx="4305300" cy="34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0"/>
                </a:spcBef>
                <a:buFontTx/>
                <a:buNone/>
              </a:pPr>
              <a:r>
                <a:rPr lang="zh-CN" altLang="en-US" sz="120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sp>
          <p:nvSpPr>
            <p:cNvPr id="47" name="文本框 44"/>
            <p:cNvSpPr txBox="1">
              <a:spLocks noChangeArrowheads="1"/>
            </p:cNvSpPr>
            <p:nvPr/>
          </p:nvSpPr>
          <p:spPr bwMode="auto">
            <a:xfrm>
              <a:off x="7102107" y="5055735"/>
              <a:ext cx="1338828"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defRPr/>
              </a:pPr>
              <a:r>
                <a:rPr lang="zh-CN" altLang="en-US" sz="1800" b="1" kern="0" dirty="0">
                  <a:latin typeface="思源宋体 CN" panose="02020400000000000000" pitchFamily="18" charset="-122"/>
                  <a:ea typeface="思源宋体 CN" panose="02020400000000000000" pitchFamily="18" charset="-122"/>
                </a:rPr>
                <a:t>背景与意义</a:t>
              </a:r>
            </a:p>
          </p:txBody>
        </p:sp>
        <p:sp>
          <p:nvSpPr>
            <p:cNvPr id="48" name="TextBox 15"/>
            <p:cNvSpPr txBox="1">
              <a:spLocks noChangeArrowheads="1"/>
            </p:cNvSpPr>
            <p:nvPr/>
          </p:nvSpPr>
          <p:spPr bwMode="auto">
            <a:xfrm>
              <a:off x="7102107" y="5327197"/>
              <a:ext cx="4305300" cy="34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0"/>
                </a:spcBef>
                <a:buFontTx/>
                <a:buNone/>
              </a:pPr>
              <a:r>
                <a:rPr lang="zh-CN" altLang="en-US" sz="120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50" name="组合 49"/>
          <p:cNvGrpSpPr/>
          <p:nvPr/>
        </p:nvGrpSpPr>
        <p:grpSpPr>
          <a:xfrm>
            <a:off x="11891100" y="5403402"/>
            <a:ext cx="203241" cy="906808"/>
            <a:chOff x="11720292" y="5872853"/>
            <a:chExt cx="203241" cy="906808"/>
          </a:xfrm>
        </p:grpSpPr>
        <p:sp>
          <p:nvSpPr>
            <p:cNvPr id="51" name="椭圆 50"/>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52" name="椭圆 51"/>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53" name="椭圆 52"/>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21" presetClass="entr" presetSubtype="1"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heel(1)">
                                      <p:cBhvr>
                                        <p:cTn id="3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8" name="矩形 447"/>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 name="文本框 3"/>
          <p:cNvSpPr txBox="1"/>
          <p:nvPr/>
        </p:nvSpPr>
        <p:spPr>
          <a:xfrm>
            <a:off x="6601485" y="2074783"/>
            <a:ext cx="3150606" cy="1354217"/>
          </a:xfrm>
          <a:prstGeom prst="rect">
            <a:avLst/>
          </a:prstGeom>
          <a:noFill/>
        </p:spPr>
        <p:txBody>
          <a:bodyPr wrap="square" rtlCol="0">
            <a:spAutoFit/>
          </a:bodyPr>
          <a:lstStyle/>
          <a:p>
            <a:pPr algn="ctr"/>
            <a:r>
              <a:rPr lang="en-US" altLang="zh-CN" sz="54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p>
          <a:p>
            <a:pPr algn="ctr"/>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研究方法与过程</a:t>
            </a:r>
            <a:endParaRPr lang="en-US" altLang="zh-CN"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 name="矩形 4"/>
          <p:cNvSpPr/>
          <p:nvPr/>
        </p:nvSpPr>
        <p:spPr>
          <a:xfrm>
            <a:off x="6184212" y="3385020"/>
            <a:ext cx="4270218" cy="1071447"/>
          </a:xfrm>
          <a:prstGeom prst="rect">
            <a:avLst/>
          </a:prstGeom>
        </p:spPr>
        <p:txBody>
          <a:bodyPr wrap="square">
            <a:spAutoFit/>
          </a:bodyPr>
          <a:lstStyle/>
          <a:p>
            <a:pPr algn="ctr" defTabSz="1216660">
              <a:lnSpc>
                <a:spcPct val="120000"/>
              </a:lnSpc>
              <a:spcBef>
                <a:spcPct val="20000"/>
              </a:spcBef>
            </a:pP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单击</a:t>
            </a: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此处</a:t>
            </a: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编辑您要的内容，本模版所有图形线条及其相应素材均可自由编辑、改色、替换。</a:t>
            </a:r>
            <a:endParaRPr lang="en-US" altLang="zh-CN"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endParaRPr>
          </a:p>
        </p:txBody>
      </p:sp>
      <p:sp>
        <p:nvSpPr>
          <p:cNvPr id="62" name="椭圆 61"/>
          <p:cNvSpPr/>
          <p:nvPr/>
        </p:nvSpPr>
        <p:spPr>
          <a:xfrm rot="15026415">
            <a:off x="11322260" y="214810"/>
            <a:ext cx="665958" cy="66595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10" name="组合 9"/>
          <p:cNvGrpSpPr/>
          <p:nvPr/>
        </p:nvGrpSpPr>
        <p:grpSpPr>
          <a:xfrm>
            <a:off x="864265" y="2193733"/>
            <a:ext cx="4817749" cy="3878834"/>
            <a:chOff x="864265" y="2193733"/>
            <a:chExt cx="4817749" cy="3878834"/>
          </a:xfrm>
        </p:grpSpPr>
        <p:grpSp>
          <p:nvGrpSpPr>
            <p:cNvPr id="6" name="组合 5"/>
            <p:cNvGrpSpPr/>
            <p:nvPr/>
          </p:nvGrpSpPr>
          <p:grpSpPr>
            <a:xfrm>
              <a:off x="864265" y="2193733"/>
              <a:ext cx="4817749" cy="3878834"/>
              <a:chOff x="864265" y="2193733"/>
              <a:chExt cx="4817749" cy="3878834"/>
            </a:xfrm>
          </p:grpSpPr>
          <p:grpSp>
            <p:nvGrpSpPr>
              <p:cNvPr id="64"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864265" y="2751891"/>
                <a:ext cx="4817749" cy="3320676"/>
                <a:chOff x="713" y="8"/>
                <a:chExt cx="6256" cy="4312"/>
              </a:xfrm>
            </p:grpSpPr>
            <p:grpSp>
              <p:nvGrpSpPr>
                <p:cNvPr id="65" name="íṩļíḍê"/>
                <p:cNvGrpSpPr/>
                <p:nvPr/>
              </p:nvGrpSpPr>
              <p:grpSpPr bwMode="auto">
                <a:xfrm>
                  <a:off x="1828" y="8"/>
                  <a:ext cx="3759" cy="4312"/>
                  <a:chOff x="1828" y="8"/>
                  <a:chExt cx="3759" cy="4312"/>
                </a:xfrm>
              </p:grpSpPr>
              <p:sp>
                <p:nvSpPr>
                  <p:cNvPr id="242"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4"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5"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8"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9"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2"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3"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4"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6"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7"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9"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0"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1"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2"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4"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6"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7"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9"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5"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6"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7"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8"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9"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0"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1"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5"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6"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7"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8"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0"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1"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2"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3"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4"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1"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3"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4"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6"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7"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8"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9"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0"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1"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2"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3"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4"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5"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6"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7"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8"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9"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1"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3"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4"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5"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6"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7"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8"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9"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2"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4"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5"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6"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7"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8"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9"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0"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1"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2"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4"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5"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6"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7"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8"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9"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0"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1"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4"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6"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7"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8"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9"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0"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1"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3"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5"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66"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7"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8"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0"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2"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73"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5"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7"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8"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0"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1"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2"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3"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84"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85"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6"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8"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0"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1"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2"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3"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4"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6"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3"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4"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6"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7"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8"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9"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0"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1"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2"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3"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4"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5"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6"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7"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8"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9"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0"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1"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2"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3"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4"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5"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6"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7"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8"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9"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30"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1"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2"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3"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4"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5"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6"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7"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8"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9"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0"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1"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66"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7"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8"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9"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0"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1"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2"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3"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4"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5"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7"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1"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2"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3"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84"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85"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8"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0"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1"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2"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6"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7"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8"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9"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0"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1"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3"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4"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5"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6"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7"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8"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9"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1"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2"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3"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4"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6"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9"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0"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1"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2"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3"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4"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5"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6"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7"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8"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9"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0"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1"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2"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3"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4"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35"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6"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7"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8"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9"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0"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1"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2"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3"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4"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5"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6"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7"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8"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0"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1"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2"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3"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4"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7"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8"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9"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0"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1"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2"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5"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6"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7"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8"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9"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0"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3"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4"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5"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6"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8"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9"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0"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1"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2"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3"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5"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6"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7"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9"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0"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1"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3"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4"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5"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6"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7"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8"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0"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1"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2"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3"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4"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5"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6"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7"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8"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11"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2"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3"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4"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5"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6"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7"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8"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9"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0"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1"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2"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3"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4"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5"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6"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0"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1"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2"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3"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4"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5"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6"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7"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8"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9"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0"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1"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42" name="加号 441"/>
              <p:cNvSpPr/>
              <p:nvPr/>
            </p:nvSpPr>
            <p:spPr>
              <a:xfrm>
                <a:off x="2119705" y="2193733"/>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3" name="减号 442"/>
              <p:cNvSpPr/>
              <p:nvPr/>
            </p:nvSpPr>
            <p:spPr>
              <a:xfrm rot="5400000">
                <a:off x="4711754" y="4233597"/>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4" name="减号 443"/>
              <p:cNvSpPr/>
              <p:nvPr/>
            </p:nvSpPr>
            <p:spPr>
              <a:xfrm>
                <a:off x="2365170" y="3660993"/>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5" name="星形: 五角 444"/>
              <p:cNvSpPr/>
              <p:nvPr/>
            </p:nvSpPr>
            <p:spPr>
              <a:xfrm>
                <a:off x="4455972" y="3080779"/>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6" name="加号 445"/>
              <p:cNvSpPr/>
              <p:nvPr/>
            </p:nvSpPr>
            <p:spPr>
              <a:xfrm>
                <a:off x="1417967" y="4240292"/>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447" name="文本框 446"/>
            <p:cNvSpPr txBox="1"/>
            <p:nvPr/>
          </p:nvSpPr>
          <p:spPr>
            <a:xfrm>
              <a:off x="3744911" y="3822681"/>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grpSp>
        <p:nvGrpSpPr>
          <p:cNvPr id="449" name="组合 448"/>
          <p:cNvGrpSpPr/>
          <p:nvPr/>
        </p:nvGrpSpPr>
        <p:grpSpPr>
          <a:xfrm>
            <a:off x="11891100" y="5403402"/>
            <a:ext cx="203241" cy="906808"/>
            <a:chOff x="11720292" y="5872853"/>
            <a:chExt cx="203241" cy="906808"/>
          </a:xfrm>
        </p:grpSpPr>
        <p:sp>
          <p:nvSpPr>
            <p:cNvPr id="450" name="椭圆 44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1" name="椭圆 45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2" name="椭圆 45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63" name="椭圆 62"/>
          <p:cNvSpPr/>
          <p:nvPr/>
        </p:nvSpPr>
        <p:spPr>
          <a:xfrm rot="19451940">
            <a:off x="715222" y="3035176"/>
            <a:ext cx="687809" cy="687809"/>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3" name="椭圆 452"/>
          <p:cNvSpPr/>
          <p:nvPr/>
        </p:nvSpPr>
        <p:spPr>
          <a:xfrm rot="19451940">
            <a:off x="2475860" y="1721743"/>
            <a:ext cx="191747" cy="191747"/>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ppt_w</p:attrName>
                                        </p:attrNameLst>
                                      </p:cBhvr>
                                      <p:tavLst>
                                        <p:tav tm="0" fmla="#ppt_w*sin(2.5*pi*$)">
                                          <p:val>
                                            <p:fltVal val="0"/>
                                          </p:val>
                                        </p:tav>
                                        <p:tav tm="100000">
                                          <p:val>
                                            <p:fltVal val="1"/>
                                          </p:val>
                                        </p:tav>
                                      </p:tavLst>
                                    </p:anim>
                                    <p:anim calcmode="lin" valueType="num">
                                      <p:cBhvr>
                                        <p:cTn id="9" dur="1000" fill="hold"/>
                                        <p:tgtEl>
                                          <p:spTgt spid="4"/>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p:cTn id="25" dur="500" fill="hold"/>
                                        <p:tgtEl>
                                          <p:spTgt spid="63"/>
                                        </p:tgtEl>
                                        <p:attrNameLst>
                                          <p:attrName>ppt_w</p:attrName>
                                        </p:attrNameLst>
                                      </p:cBhvr>
                                      <p:tavLst>
                                        <p:tav tm="0">
                                          <p:val>
                                            <p:fltVal val="0"/>
                                          </p:val>
                                        </p:tav>
                                        <p:tav tm="100000">
                                          <p:val>
                                            <p:strVal val="#ppt_w"/>
                                          </p:val>
                                        </p:tav>
                                      </p:tavLst>
                                    </p:anim>
                                    <p:anim calcmode="lin" valueType="num">
                                      <p:cBhvr>
                                        <p:cTn id="26" dur="500" fill="hold"/>
                                        <p:tgtEl>
                                          <p:spTgt spid="63"/>
                                        </p:tgtEl>
                                        <p:attrNameLst>
                                          <p:attrName>ppt_h</p:attrName>
                                        </p:attrNameLst>
                                      </p:cBhvr>
                                      <p:tavLst>
                                        <p:tav tm="0">
                                          <p:val>
                                            <p:fltVal val="0"/>
                                          </p:val>
                                        </p:tav>
                                        <p:tav tm="100000">
                                          <p:val>
                                            <p:strVal val="#ppt_h"/>
                                          </p:val>
                                        </p:tav>
                                      </p:tavLst>
                                    </p:anim>
                                    <p:animEffect transition="in" filter="fade">
                                      <p:cBhvr>
                                        <p:cTn id="27" dur="500"/>
                                        <p:tgtEl>
                                          <p:spTgt spid="63"/>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453"/>
                                        </p:tgtEl>
                                        <p:attrNameLst>
                                          <p:attrName>style.visibility</p:attrName>
                                        </p:attrNameLst>
                                      </p:cBhvr>
                                      <p:to>
                                        <p:strVal val="visible"/>
                                      </p:to>
                                    </p:set>
                                    <p:anim calcmode="lin" valueType="num">
                                      <p:cBhvr>
                                        <p:cTn id="31" dur="500" fill="hold"/>
                                        <p:tgtEl>
                                          <p:spTgt spid="453"/>
                                        </p:tgtEl>
                                        <p:attrNameLst>
                                          <p:attrName>ppt_w</p:attrName>
                                        </p:attrNameLst>
                                      </p:cBhvr>
                                      <p:tavLst>
                                        <p:tav tm="0">
                                          <p:val>
                                            <p:fltVal val="0"/>
                                          </p:val>
                                        </p:tav>
                                        <p:tav tm="100000">
                                          <p:val>
                                            <p:strVal val="#ppt_w"/>
                                          </p:val>
                                        </p:tav>
                                      </p:tavLst>
                                    </p:anim>
                                    <p:anim calcmode="lin" valueType="num">
                                      <p:cBhvr>
                                        <p:cTn id="32" dur="500" fill="hold"/>
                                        <p:tgtEl>
                                          <p:spTgt spid="453"/>
                                        </p:tgtEl>
                                        <p:attrNameLst>
                                          <p:attrName>ppt_h</p:attrName>
                                        </p:attrNameLst>
                                      </p:cBhvr>
                                      <p:tavLst>
                                        <p:tav tm="0">
                                          <p:val>
                                            <p:fltVal val="0"/>
                                          </p:val>
                                        </p:tav>
                                        <p:tav tm="100000">
                                          <p:val>
                                            <p:strVal val="#ppt_h"/>
                                          </p:val>
                                        </p:tav>
                                      </p:tavLst>
                                    </p:anim>
                                    <p:animEffect transition="in" filter="fade">
                                      <p:cBhvr>
                                        <p:cTn id="33" dur="500"/>
                                        <p:tgtEl>
                                          <p:spTgt spid="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3" grpId="0" animBg="1"/>
      <p:bldP spid="4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研究方法与过程</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74" name="组合 62"/>
          <p:cNvGrpSpPr/>
          <p:nvPr/>
        </p:nvGrpSpPr>
        <p:grpSpPr>
          <a:xfrm>
            <a:off x="3168497" y="3203130"/>
            <a:ext cx="1656097" cy="1656099"/>
            <a:chOff x="4993868" y="2326868"/>
            <a:chExt cx="2204265" cy="2204265"/>
          </a:xfrm>
          <a:effectLst/>
        </p:grpSpPr>
        <p:sp>
          <p:nvSpPr>
            <p:cNvPr id="75" name="任意多边形 60"/>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solidFill>
              <a:srgbClr val="E259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sp>
          <p:nvSpPr>
            <p:cNvPr id="76" name="椭圆 59"/>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grpSp>
      <p:grpSp>
        <p:nvGrpSpPr>
          <p:cNvPr id="78" name="组合 63"/>
          <p:cNvGrpSpPr/>
          <p:nvPr/>
        </p:nvGrpSpPr>
        <p:grpSpPr>
          <a:xfrm>
            <a:off x="4410113" y="2258044"/>
            <a:ext cx="1656097" cy="1656099"/>
            <a:chOff x="4993868" y="2326868"/>
            <a:chExt cx="2204265" cy="2204265"/>
          </a:xfrm>
          <a:effectLst/>
        </p:grpSpPr>
        <p:sp>
          <p:nvSpPr>
            <p:cNvPr id="79" name="任意多边形 64"/>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sp>
          <p:nvSpPr>
            <p:cNvPr id="80" name="椭圆 65"/>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grpSp>
      <p:grpSp>
        <p:nvGrpSpPr>
          <p:cNvPr id="82" name="组合 71"/>
          <p:cNvGrpSpPr/>
          <p:nvPr/>
        </p:nvGrpSpPr>
        <p:grpSpPr>
          <a:xfrm>
            <a:off x="5709929" y="3203130"/>
            <a:ext cx="1656097" cy="1656099"/>
            <a:chOff x="4993868" y="2326868"/>
            <a:chExt cx="2204265" cy="2204265"/>
          </a:xfrm>
          <a:effectLst/>
        </p:grpSpPr>
        <p:sp>
          <p:nvSpPr>
            <p:cNvPr id="83" name="任意多边形 72"/>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solidFill>
              <a:srgbClr val="3672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sp>
          <p:nvSpPr>
            <p:cNvPr id="84" name="椭圆 73"/>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grpSp>
      <p:grpSp>
        <p:nvGrpSpPr>
          <p:cNvPr id="86" name="组合 75"/>
          <p:cNvGrpSpPr/>
          <p:nvPr/>
        </p:nvGrpSpPr>
        <p:grpSpPr>
          <a:xfrm>
            <a:off x="6974921" y="2258044"/>
            <a:ext cx="1656097" cy="1656099"/>
            <a:chOff x="4993868" y="2326868"/>
            <a:chExt cx="2204265" cy="2204265"/>
          </a:xfrm>
          <a:effectLst/>
        </p:grpSpPr>
        <p:sp>
          <p:nvSpPr>
            <p:cNvPr id="87" name="任意多边形 76"/>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solidFill>
              <a:srgbClr val="C0434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sp>
          <p:nvSpPr>
            <p:cNvPr id="88" name="椭圆 77"/>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grpSp>
      <p:grpSp>
        <p:nvGrpSpPr>
          <p:cNvPr id="90" name="组合 80"/>
          <p:cNvGrpSpPr/>
          <p:nvPr/>
        </p:nvGrpSpPr>
        <p:grpSpPr>
          <a:xfrm>
            <a:off x="8141906" y="1729922"/>
            <a:ext cx="2748094" cy="1042859"/>
            <a:chOff x="5947699" y="908862"/>
            <a:chExt cx="2748095" cy="1042858"/>
          </a:xfrm>
        </p:grpSpPr>
        <p:grpSp>
          <p:nvGrpSpPr>
            <p:cNvPr id="91" name="组合 81"/>
            <p:cNvGrpSpPr/>
            <p:nvPr/>
          </p:nvGrpSpPr>
          <p:grpSpPr>
            <a:xfrm flipV="1">
              <a:off x="5947699" y="1317986"/>
              <a:ext cx="2684915" cy="333365"/>
              <a:chOff x="5272248" y="4626108"/>
              <a:chExt cx="2684915" cy="333365"/>
            </a:xfrm>
          </p:grpSpPr>
          <p:sp>
            <p:nvSpPr>
              <p:cNvPr id="94" name="椭圆 84"/>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sp>
            <p:nvSpPr>
              <p:cNvPr id="95" name="任意多边形 85"/>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grpSp>
        <p:sp>
          <p:nvSpPr>
            <p:cNvPr id="92" name="文本框 82"/>
            <p:cNvSpPr txBox="1"/>
            <p:nvPr/>
          </p:nvSpPr>
          <p:spPr>
            <a:xfrm>
              <a:off x="6499991" y="908862"/>
              <a:ext cx="2132623" cy="338554"/>
            </a:xfrm>
            <a:prstGeom prst="rect">
              <a:avLst/>
            </a:prstGeom>
            <a:noFill/>
          </p:spPr>
          <p:txBody>
            <a:bodyPr wrap="square" rtlCol="0">
              <a:spAutoFit/>
            </a:bodyPr>
            <a:lstStyle/>
            <a:p>
              <a:pPr algn="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p:txBody>
        </p:sp>
        <p:sp>
          <p:nvSpPr>
            <p:cNvPr id="93" name="文本框 83"/>
            <p:cNvSpPr txBox="1"/>
            <p:nvPr/>
          </p:nvSpPr>
          <p:spPr>
            <a:xfrm>
              <a:off x="6290682" y="1331295"/>
              <a:ext cx="2405112" cy="620425"/>
            </a:xfrm>
            <a:prstGeom prst="rect">
              <a:avLst/>
            </a:prstGeom>
            <a:noFill/>
          </p:spPr>
          <p:txBody>
            <a:bodyPr wrap="square" rtlCol="0">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96" name="组合 86"/>
          <p:cNvGrpSpPr/>
          <p:nvPr/>
        </p:nvGrpSpPr>
        <p:grpSpPr>
          <a:xfrm flipV="1">
            <a:off x="6889850" y="4618717"/>
            <a:ext cx="2748095" cy="967016"/>
            <a:chOff x="5947699" y="715336"/>
            <a:chExt cx="2748096" cy="967015"/>
          </a:xfrm>
        </p:grpSpPr>
        <p:grpSp>
          <p:nvGrpSpPr>
            <p:cNvPr id="97" name="组合 87"/>
            <p:cNvGrpSpPr/>
            <p:nvPr/>
          </p:nvGrpSpPr>
          <p:grpSpPr>
            <a:xfrm flipV="1">
              <a:off x="5947699" y="1317986"/>
              <a:ext cx="2684915" cy="333365"/>
              <a:chOff x="5272248" y="4626108"/>
              <a:chExt cx="2684915" cy="333365"/>
            </a:xfrm>
          </p:grpSpPr>
          <p:sp>
            <p:nvSpPr>
              <p:cNvPr id="100" name="椭圆 90"/>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sp>
            <p:nvSpPr>
              <p:cNvPr id="101" name="任意多边形 91"/>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grpSp>
        <p:sp>
          <p:nvSpPr>
            <p:cNvPr id="98" name="文本框 88"/>
            <p:cNvSpPr txBox="1"/>
            <p:nvPr/>
          </p:nvSpPr>
          <p:spPr>
            <a:xfrm flipV="1">
              <a:off x="6657952" y="1343797"/>
              <a:ext cx="1974662" cy="338554"/>
            </a:xfrm>
            <a:prstGeom prst="rect">
              <a:avLst/>
            </a:prstGeom>
            <a:noFill/>
          </p:spPr>
          <p:txBody>
            <a:bodyPr wrap="square" rtlCol="0">
              <a:spAutoFit/>
            </a:bodyPr>
            <a:lstStyle/>
            <a:p>
              <a:pPr algn="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p:txBody>
        </p:sp>
        <p:sp>
          <p:nvSpPr>
            <p:cNvPr id="99" name="文本框 89"/>
            <p:cNvSpPr txBox="1"/>
            <p:nvPr/>
          </p:nvSpPr>
          <p:spPr>
            <a:xfrm flipV="1">
              <a:off x="6290684" y="715336"/>
              <a:ext cx="2405111" cy="620425"/>
            </a:xfrm>
            <a:prstGeom prst="rect">
              <a:avLst/>
            </a:prstGeom>
            <a:noFill/>
          </p:spPr>
          <p:txBody>
            <a:bodyPr wrap="square" rtlCol="0">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102" name="组合 92"/>
          <p:cNvGrpSpPr/>
          <p:nvPr/>
        </p:nvGrpSpPr>
        <p:grpSpPr>
          <a:xfrm flipH="1">
            <a:off x="2089411" y="1752108"/>
            <a:ext cx="2805981" cy="1022478"/>
            <a:chOff x="5947699" y="929243"/>
            <a:chExt cx="2805981" cy="1022477"/>
          </a:xfrm>
        </p:grpSpPr>
        <p:grpSp>
          <p:nvGrpSpPr>
            <p:cNvPr id="103" name="组合 93"/>
            <p:cNvGrpSpPr/>
            <p:nvPr/>
          </p:nvGrpSpPr>
          <p:grpSpPr>
            <a:xfrm flipV="1">
              <a:off x="5947699" y="1317986"/>
              <a:ext cx="2684915" cy="333365"/>
              <a:chOff x="5272248" y="4626108"/>
              <a:chExt cx="2684915" cy="333365"/>
            </a:xfrm>
          </p:grpSpPr>
          <p:sp>
            <p:nvSpPr>
              <p:cNvPr id="106" name="椭圆 96"/>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sp>
            <p:nvSpPr>
              <p:cNvPr id="107" name="任意多边形 97"/>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grpSp>
        <p:sp>
          <p:nvSpPr>
            <p:cNvPr id="104" name="文本框 94"/>
            <p:cNvSpPr txBox="1"/>
            <p:nvPr/>
          </p:nvSpPr>
          <p:spPr>
            <a:xfrm>
              <a:off x="6616050" y="929243"/>
              <a:ext cx="2117088" cy="338554"/>
            </a:xfrm>
            <a:prstGeom prst="rect">
              <a:avLst/>
            </a:prstGeom>
            <a:noFill/>
          </p:spPr>
          <p:txBody>
            <a:bodyPr wrap="square" rtlCol="0">
              <a:spAutoFit/>
            </a:bodyPr>
            <a:lstStyle/>
            <a:p>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p:txBody>
        </p:sp>
        <p:sp>
          <p:nvSpPr>
            <p:cNvPr id="105" name="文本框 95"/>
            <p:cNvSpPr txBox="1"/>
            <p:nvPr/>
          </p:nvSpPr>
          <p:spPr>
            <a:xfrm>
              <a:off x="6310776" y="1331295"/>
              <a:ext cx="2442904" cy="620425"/>
            </a:xfrm>
            <a:prstGeom prst="rect">
              <a:avLst/>
            </a:prstGeom>
            <a:noFill/>
          </p:spPr>
          <p:txBody>
            <a:bodyPr wrap="square" rtlCol="0">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108" name="组合 104"/>
          <p:cNvGrpSpPr/>
          <p:nvPr/>
        </p:nvGrpSpPr>
        <p:grpSpPr>
          <a:xfrm flipH="1" flipV="1">
            <a:off x="907034" y="4602841"/>
            <a:ext cx="2775129" cy="967015"/>
            <a:chOff x="5947699" y="715337"/>
            <a:chExt cx="2775129" cy="967014"/>
          </a:xfrm>
        </p:grpSpPr>
        <p:grpSp>
          <p:nvGrpSpPr>
            <p:cNvPr id="109" name="组合 105"/>
            <p:cNvGrpSpPr/>
            <p:nvPr/>
          </p:nvGrpSpPr>
          <p:grpSpPr>
            <a:xfrm flipV="1">
              <a:off x="5947699" y="1317986"/>
              <a:ext cx="2684915" cy="333365"/>
              <a:chOff x="5272248" y="4626108"/>
              <a:chExt cx="2684915" cy="333365"/>
            </a:xfrm>
          </p:grpSpPr>
          <p:sp>
            <p:nvSpPr>
              <p:cNvPr id="112" name="椭圆 108"/>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sp>
            <p:nvSpPr>
              <p:cNvPr id="113" name="任意多边形 109"/>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grpSp>
        <p:sp>
          <p:nvSpPr>
            <p:cNvPr id="110" name="文本框 106"/>
            <p:cNvSpPr txBox="1"/>
            <p:nvPr/>
          </p:nvSpPr>
          <p:spPr>
            <a:xfrm flipV="1">
              <a:off x="6695445" y="1343797"/>
              <a:ext cx="1937169" cy="338554"/>
            </a:xfrm>
            <a:prstGeom prst="rect">
              <a:avLst/>
            </a:prstGeom>
            <a:noFill/>
          </p:spPr>
          <p:txBody>
            <a:bodyPr wrap="square" rtlCol="0">
              <a:spAutoFit/>
            </a:bodyPr>
            <a:lstStyle/>
            <a:p>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p:txBody>
        </p:sp>
        <p:sp>
          <p:nvSpPr>
            <p:cNvPr id="111" name="文本框 107"/>
            <p:cNvSpPr txBox="1"/>
            <p:nvPr/>
          </p:nvSpPr>
          <p:spPr>
            <a:xfrm flipV="1">
              <a:off x="6290682" y="715337"/>
              <a:ext cx="2432146" cy="620425"/>
            </a:xfrm>
            <a:prstGeom prst="rect">
              <a:avLst/>
            </a:prstGeom>
            <a:noFill/>
          </p:spPr>
          <p:txBody>
            <a:bodyPr wrap="square" rtlCol="0">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sp>
        <p:nvSpPr>
          <p:cNvPr id="114" name="文本框 122"/>
          <p:cNvSpPr txBox="1"/>
          <p:nvPr/>
        </p:nvSpPr>
        <p:spPr>
          <a:xfrm>
            <a:off x="3490760" y="3684553"/>
            <a:ext cx="1000117" cy="707886"/>
          </a:xfrm>
          <a:prstGeom prst="rect">
            <a:avLst/>
          </a:prstGeom>
          <a:noFill/>
        </p:spPr>
        <p:txBody>
          <a:bodyPr wrap="square" rtlCol="0">
            <a:spAutoFit/>
          </a:bodyPr>
          <a:lstStyle/>
          <a:p>
            <a:pPr algn="ctr">
              <a:defRPr/>
            </a:pPr>
            <a:r>
              <a:rPr lang="en-US" altLang="zh-CN" sz="4000" dirty="0">
                <a:latin typeface="Impact" panose="020B0806030902050204" pitchFamily="34" charset="0"/>
                <a:ea typeface="宋体" panose="02010600030101010101" pitchFamily="2" charset="-122"/>
              </a:rPr>
              <a:t>01</a:t>
            </a:r>
            <a:endParaRPr lang="zh-CN" altLang="en-US" sz="4000" dirty="0">
              <a:latin typeface="Impact" panose="020B0806030902050204" pitchFamily="34" charset="0"/>
              <a:ea typeface="宋体" panose="02010600030101010101" pitchFamily="2" charset="-122"/>
            </a:endParaRPr>
          </a:p>
        </p:txBody>
      </p:sp>
      <p:sp>
        <p:nvSpPr>
          <p:cNvPr id="115" name="文本框 125"/>
          <p:cNvSpPr txBox="1"/>
          <p:nvPr/>
        </p:nvSpPr>
        <p:spPr>
          <a:xfrm>
            <a:off x="4740808" y="2710706"/>
            <a:ext cx="1000117" cy="707886"/>
          </a:xfrm>
          <a:prstGeom prst="rect">
            <a:avLst/>
          </a:prstGeom>
          <a:noFill/>
        </p:spPr>
        <p:txBody>
          <a:bodyPr wrap="square" rtlCol="0">
            <a:spAutoFit/>
          </a:bodyPr>
          <a:lstStyle/>
          <a:p>
            <a:pPr algn="ctr">
              <a:defRPr/>
            </a:pPr>
            <a:r>
              <a:rPr lang="en-US" altLang="zh-CN" sz="4000" dirty="0">
                <a:latin typeface="Impact" panose="020B0806030902050204" pitchFamily="34" charset="0"/>
                <a:ea typeface="宋体" panose="02010600030101010101" pitchFamily="2" charset="-122"/>
              </a:rPr>
              <a:t>02</a:t>
            </a:r>
            <a:endParaRPr lang="zh-CN" altLang="en-US" sz="4000" dirty="0">
              <a:latin typeface="Impact" panose="020B0806030902050204" pitchFamily="34" charset="0"/>
              <a:ea typeface="宋体" panose="02010600030101010101" pitchFamily="2" charset="-122"/>
            </a:endParaRPr>
          </a:p>
        </p:txBody>
      </p:sp>
      <p:sp>
        <p:nvSpPr>
          <p:cNvPr id="116" name="文本框 128"/>
          <p:cNvSpPr txBox="1"/>
          <p:nvPr/>
        </p:nvSpPr>
        <p:spPr>
          <a:xfrm>
            <a:off x="7313351" y="2770153"/>
            <a:ext cx="1000117" cy="707886"/>
          </a:xfrm>
          <a:prstGeom prst="rect">
            <a:avLst/>
          </a:prstGeom>
          <a:noFill/>
        </p:spPr>
        <p:txBody>
          <a:bodyPr wrap="square" rtlCol="0">
            <a:spAutoFit/>
          </a:bodyPr>
          <a:lstStyle/>
          <a:p>
            <a:pPr algn="ctr">
              <a:defRPr/>
            </a:pPr>
            <a:r>
              <a:rPr lang="en-US" altLang="zh-CN" sz="4000" dirty="0">
                <a:latin typeface="Impact" panose="020B0806030902050204" pitchFamily="34" charset="0"/>
                <a:ea typeface="宋体" panose="02010600030101010101" pitchFamily="2" charset="-122"/>
              </a:rPr>
              <a:t>04</a:t>
            </a:r>
            <a:endParaRPr lang="zh-CN" altLang="en-US" sz="4000" dirty="0">
              <a:latin typeface="Impact" panose="020B0806030902050204" pitchFamily="34" charset="0"/>
              <a:ea typeface="宋体" panose="02010600030101010101" pitchFamily="2" charset="-122"/>
            </a:endParaRPr>
          </a:p>
        </p:txBody>
      </p:sp>
      <p:sp>
        <p:nvSpPr>
          <p:cNvPr id="117" name="文本框 131"/>
          <p:cNvSpPr txBox="1"/>
          <p:nvPr/>
        </p:nvSpPr>
        <p:spPr>
          <a:xfrm>
            <a:off x="6037916" y="3652689"/>
            <a:ext cx="1000117" cy="707886"/>
          </a:xfrm>
          <a:prstGeom prst="rect">
            <a:avLst/>
          </a:prstGeom>
          <a:noFill/>
        </p:spPr>
        <p:txBody>
          <a:bodyPr wrap="square" rtlCol="0">
            <a:spAutoFit/>
          </a:bodyPr>
          <a:lstStyle/>
          <a:p>
            <a:pPr algn="ctr">
              <a:defRPr/>
            </a:pPr>
            <a:r>
              <a:rPr lang="en-US" altLang="zh-CN" sz="4000" dirty="0">
                <a:latin typeface="Impact" panose="020B0806030902050204" pitchFamily="34" charset="0"/>
                <a:ea typeface="宋体" panose="02010600030101010101" pitchFamily="2" charset="-122"/>
              </a:rPr>
              <a:t>03</a:t>
            </a:r>
            <a:endParaRPr lang="zh-CN" altLang="en-US" sz="4000" dirty="0">
              <a:latin typeface="Impact" panose="020B0806030902050204" pitchFamily="34" charset="0"/>
              <a:ea typeface="宋体" panose="02010600030101010101" pitchFamily="2" charset="-122"/>
            </a:endParaRPr>
          </a:p>
        </p:txBody>
      </p:sp>
      <p:grpSp>
        <p:nvGrpSpPr>
          <p:cNvPr id="118" name="组合 117"/>
          <p:cNvGrpSpPr/>
          <p:nvPr/>
        </p:nvGrpSpPr>
        <p:grpSpPr>
          <a:xfrm>
            <a:off x="11891100" y="5403402"/>
            <a:ext cx="203241" cy="906808"/>
            <a:chOff x="11720292" y="5872853"/>
            <a:chExt cx="203241" cy="906808"/>
          </a:xfrm>
        </p:grpSpPr>
        <p:sp>
          <p:nvSpPr>
            <p:cNvPr id="119" name="椭圆 118"/>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120" name="椭圆 119"/>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121" name="椭圆 120"/>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74"/>
                                        </p:tgtEl>
                                        <p:attrNameLst>
                                          <p:attrName>style.visibility</p:attrName>
                                        </p:attrNameLst>
                                      </p:cBhvr>
                                      <p:to>
                                        <p:strVal val="visible"/>
                                      </p:to>
                                    </p:set>
                                    <p:anim calcmode="lin" valueType="num">
                                      <p:cBhvr>
                                        <p:cTn id="7" dur="500" fill="hold"/>
                                        <p:tgtEl>
                                          <p:spTgt spid="74"/>
                                        </p:tgtEl>
                                        <p:attrNameLst>
                                          <p:attrName>ppt_w</p:attrName>
                                        </p:attrNameLst>
                                      </p:cBhvr>
                                      <p:tavLst>
                                        <p:tav tm="0">
                                          <p:val>
                                            <p:fltVal val="0"/>
                                          </p:val>
                                        </p:tav>
                                        <p:tav tm="100000">
                                          <p:val>
                                            <p:strVal val="#ppt_w"/>
                                          </p:val>
                                        </p:tav>
                                      </p:tavLst>
                                    </p:anim>
                                    <p:anim calcmode="lin" valueType="num">
                                      <p:cBhvr>
                                        <p:cTn id="8" dur="500" fill="hold"/>
                                        <p:tgtEl>
                                          <p:spTgt spid="74"/>
                                        </p:tgtEl>
                                        <p:attrNameLst>
                                          <p:attrName>ppt_h</p:attrName>
                                        </p:attrNameLst>
                                      </p:cBhvr>
                                      <p:tavLst>
                                        <p:tav tm="0">
                                          <p:val>
                                            <p:fltVal val="0"/>
                                          </p:val>
                                        </p:tav>
                                        <p:tav tm="100000">
                                          <p:val>
                                            <p:strVal val="#ppt_h"/>
                                          </p:val>
                                        </p:tav>
                                      </p:tavLst>
                                    </p:anim>
                                    <p:anim calcmode="lin" valueType="num">
                                      <p:cBhvr>
                                        <p:cTn id="9" dur="500" fill="hold"/>
                                        <p:tgtEl>
                                          <p:spTgt spid="74"/>
                                        </p:tgtEl>
                                        <p:attrNameLst>
                                          <p:attrName>style.rotation</p:attrName>
                                        </p:attrNameLst>
                                      </p:cBhvr>
                                      <p:tavLst>
                                        <p:tav tm="0">
                                          <p:val>
                                            <p:fltVal val="360"/>
                                          </p:val>
                                        </p:tav>
                                        <p:tav tm="100000">
                                          <p:val>
                                            <p:fltVal val="0"/>
                                          </p:val>
                                        </p:tav>
                                      </p:tavLst>
                                    </p:anim>
                                    <p:animEffect transition="in" filter="fade">
                                      <p:cBhvr>
                                        <p:cTn id="10" dur="500"/>
                                        <p:tgtEl>
                                          <p:spTgt spid="74"/>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78"/>
                                        </p:tgtEl>
                                        <p:attrNameLst>
                                          <p:attrName>style.visibility</p:attrName>
                                        </p:attrNameLst>
                                      </p:cBhvr>
                                      <p:to>
                                        <p:strVal val="visible"/>
                                      </p:to>
                                    </p:set>
                                    <p:anim calcmode="lin" valueType="num">
                                      <p:cBhvr>
                                        <p:cTn id="14" dur="500" fill="hold"/>
                                        <p:tgtEl>
                                          <p:spTgt spid="78"/>
                                        </p:tgtEl>
                                        <p:attrNameLst>
                                          <p:attrName>ppt_w</p:attrName>
                                        </p:attrNameLst>
                                      </p:cBhvr>
                                      <p:tavLst>
                                        <p:tav tm="0">
                                          <p:val>
                                            <p:fltVal val="0"/>
                                          </p:val>
                                        </p:tav>
                                        <p:tav tm="100000">
                                          <p:val>
                                            <p:strVal val="#ppt_w"/>
                                          </p:val>
                                        </p:tav>
                                      </p:tavLst>
                                    </p:anim>
                                    <p:anim calcmode="lin" valueType="num">
                                      <p:cBhvr>
                                        <p:cTn id="15" dur="500" fill="hold"/>
                                        <p:tgtEl>
                                          <p:spTgt spid="78"/>
                                        </p:tgtEl>
                                        <p:attrNameLst>
                                          <p:attrName>ppt_h</p:attrName>
                                        </p:attrNameLst>
                                      </p:cBhvr>
                                      <p:tavLst>
                                        <p:tav tm="0">
                                          <p:val>
                                            <p:fltVal val="0"/>
                                          </p:val>
                                        </p:tav>
                                        <p:tav tm="100000">
                                          <p:val>
                                            <p:strVal val="#ppt_h"/>
                                          </p:val>
                                        </p:tav>
                                      </p:tavLst>
                                    </p:anim>
                                    <p:anim calcmode="lin" valueType="num">
                                      <p:cBhvr>
                                        <p:cTn id="16" dur="500" fill="hold"/>
                                        <p:tgtEl>
                                          <p:spTgt spid="78"/>
                                        </p:tgtEl>
                                        <p:attrNameLst>
                                          <p:attrName>style.rotation</p:attrName>
                                        </p:attrNameLst>
                                      </p:cBhvr>
                                      <p:tavLst>
                                        <p:tav tm="0">
                                          <p:val>
                                            <p:fltVal val="360"/>
                                          </p:val>
                                        </p:tav>
                                        <p:tav tm="100000">
                                          <p:val>
                                            <p:fltVal val="0"/>
                                          </p:val>
                                        </p:tav>
                                      </p:tavLst>
                                    </p:anim>
                                    <p:animEffect transition="in" filter="fade">
                                      <p:cBhvr>
                                        <p:cTn id="17" dur="500"/>
                                        <p:tgtEl>
                                          <p:spTgt spid="78"/>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82"/>
                                        </p:tgtEl>
                                        <p:attrNameLst>
                                          <p:attrName>style.visibility</p:attrName>
                                        </p:attrNameLst>
                                      </p:cBhvr>
                                      <p:to>
                                        <p:strVal val="visible"/>
                                      </p:to>
                                    </p:set>
                                    <p:anim calcmode="lin" valueType="num">
                                      <p:cBhvr>
                                        <p:cTn id="21" dur="500" fill="hold"/>
                                        <p:tgtEl>
                                          <p:spTgt spid="82"/>
                                        </p:tgtEl>
                                        <p:attrNameLst>
                                          <p:attrName>ppt_w</p:attrName>
                                        </p:attrNameLst>
                                      </p:cBhvr>
                                      <p:tavLst>
                                        <p:tav tm="0">
                                          <p:val>
                                            <p:fltVal val="0"/>
                                          </p:val>
                                        </p:tav>
                                        <p:tav tm="100000">
                                          <p:val>
                                            <p:strVal val="#ppt_w"/>
                                          </p:val>
                                        </p:tav>
                                      </p:tavLst>
                                    </p:anim>
                                    <p:anim calcmode="lin" valueType="num">
                                      <p:cBhvr>
                                        <p:cTn id="22" dur="500" fill="hold"/>
                                        <p:tgtEl>
                                          <p:spTgt spid="82"/>
                                        </p:tgtEl>
                                        <p:attrNameLst>
                                          <p:attrName>ppt_h</p:attrName>
                                        </p:attrNameLst>
                                      </p:cBhvr>
                                      <p:tavLst>
                                        <p:tav tm="0">
                                          <p:val>
                                            <p:fltVal val="0"/>
                                          </p:val>
                                        </p:tav>
                                        <p:tav tm="100000">
                                          <p:val>
                                            <p:strVal val="#ppt_h"/>
                                          </p:val>
                                        </p:tav>
                                      </p:tavLst>
                                    </p:anim>
                                    <p:anim calcmode="lin" valueType="num">
                                      <p:cBhvr>
                                        <p:cTn id="23" dur="500" fill="hold"/>
                                        <p:tgtEl>
                                          <p:spTgt spid="82"/>
                                        </p:tgtEl>
                                        <p:attrNameLst>
                                          <p:attrName>style.rotation</p:attrName>
                                        </p:attrNameLst>
                                      </p:cBhvr>
                                      <p:tavLst>
                                        <p:tav tm="0">
                                          <p:val>
                                            <p:fltVal val="360"/>
                                          </p:val>
                                        </p:tav>
                                        <p:tav tm="100000">
                                          <p:val>
                                            <p:fltVal val="0"/>
                                          </p:val>
                                        </p:tav>
                                      </p:tavLst>
                                    </p:anim>
                                    <p:animEffect transition="in" filter="fade">
                                      <p:cBhvr>
                                        <p:cTn id="24" dur="500"/>
                                        <p:tgtEl>
                                          <p:spTgt spid="82"/>
                                        </p:tgtEl>
                                      </p:cBhvr>
                                    </p:animEffect>
                                  </p:childTnLst>
                                </p:cTn>
                              </p:par>
                            </p:childTnLst>
                          </p:cTn>
                        </p:par>
                        <p:par>
                          <p:cTn id="25" fill="hold">
                            <p:stCondLst>
                              <p:cond delay="1500"/>
                            </p:stCondLst>
                            <p:childTnLst>
                              <p:par>
                                <p:cTn id="26" presetID="49" presetClass="entr" presetSubtype="0" decel="100000" fill="hold" nodeType="afterEffect">
                                  <p:stCondLst>
                                    <p:cond delay="0"/>
                                  </p:stCondLst>
                                  <p:childTnLst>
                                    <p:set>
                                      <p:cBhvr>
                                        <p:cTn id="27" dur="1" fill="hold">
                                          <p:stCondLst>
                                            <p:cond delay="0"/>
                                          </p:stCondLst>
                                        </p:cTn>
                                        <p:tgtEl>
                                          <p:spTgt spid="86"/>
                                        </p:tgtEl>
                                        <p:attrNameLst>
                                          <p:attrName>style.visibility</p:attrName>
                                        </p:attrNameLst>
                                      </p:cBhvr>
                                      <p:to>
                                        <p:strVal val="visible"/>
                                      </p:to>
                                    </p:set>
                                    <p:anim calcmode="lin" valueType="num">
                                      <p:cBhvr>
                                        <p:cTn id="28" dur="500" fill="hold"/>
                                        <p:tgtEl>
                                          <p:spTgt spid="86"/>
                                        </p:tgtEl>
                                        <p:attrNameLst>
                                          <p:attrName>ppt_w</p:attrName>
                                        </p:attrNameLst>
                                      </p:cBhvr>
                                      <p:tavLst>
                                        <p:tav tm="0">
                                          <p:val>
                                            <p:fltVal val="0"/>
                                          </p:val>
                                        </p:tav>
                                        <p:tav tm="100000">
                                          <p:val>
                                            <p:strVal val="#ppt_w"/>
                                          </p:val>
                                        </p:tav>
                                      </p:tavLst>
                                    </p:anim>
                                    <p:anim calcmode="lin" valueType="num">
                                      <p:cBhvr>
                                        <p:cTn id="29" dur="500" fill="hold"/>
                                        <p:tgtEl>
                                          <p:spTgt spid="86"/>
                                        </p:tgtEl>
                                        <p:attrNameLst>
                                          <p:attrName>ppt_h</p:attrName>
                                        </p:attrNameLst>
                                      </p:cBhvr>
                                      <p:tavLst>
                                        <p:tav tm="0">
                                          <p:val>
                                            <p:fltVal val="0"/>
                                          </p:val>
                                        </p:tav>
                                        <p:tav tm="100000">
                                          <p:val>
                                            <p:strVal val="#ppt_h"/>
                                          </p:val>
                                        </p:tav>
                                      </p:tavLst>
                                    </p:anim>
                                    <p:anim calcmode="lin" valueType="num">
                                      <p:cBhvr>
                                        <p:cTn id="30" dur="500" fill="hold"/>
                                        <p:tgtEl>
                                          <p:spTgt spid="86"/>
                                        </p:tgtEl>
                                        <p:attrNameLst>
                                          <p:attrName>style.rotation</p:attrName>
                                        </p:attrNameLst>
                                      </p:cBhvr>
                                      <p:tavLst>
                                        <p:tav tm="0">
                                          <p:val>
                                            <p:fltVal val="360"/>
                                          </p:val>
                                        </p:tav>
                                        <p:tav tm="100000">
                                          <p:val>
                                            <p:fltVal val="0"/>
                                          </p:val>
                                        </p:tav>
                                      </p:tavLst>
                                    </p:anim>
                                    <p:animEffect transition="in" filter="fade">
                                      <p:cBhvr>
                                        <p:cTn id="31" dur="500"/>
                                        <p:tgtEl>
                                          <p:spTgt spid="86"/>
                                        </p:tgtEl>
                                      </p:cBhvr>
                                    </p:animEffect>
                                  </p:childTnLst>
                                </p:cTn>
                              </p:par>
                            </p:childTnLst>
                          </p:cTn>
                        </p:par>
                        <p:par>
                          <p:cTn id="32" fill="hold">
                            <p:stCondLst>
                              <p:cond delay="2000"/>
                            </p:stCondLst>
                            <p:childTnLst>
                              <p:par>
                                <p:cTn id="33" presetID="49" presetClass="entr" presetSubtype="0" decel="100000" fill="hold" grpId="0" nodeType="afterEffect">
                                  <p:stCondLst>
                                    <p:cond delay="0"/>
                                  </p:stCondLst>
                                  <p:childTnLst>
                                    <p:set>
                                      <p:cBhvr>
                                        <p:cTn id="34" dur="1" fill="hold">
                                          <p:stCondLst>
                                            <p:cond delay="0"/>
                                          </p:stCondLst>
                                        </p:cTn>
                                        <p:tgtEl>
                                          <p:spTgt spid="114"/>
                                        </p:tgtEl>
                                        <p:attrNameLst>
                                          <p:attrName>style.visibility</p:attrName>
                                        </p:attrNameLst>
                                      </p:cBhvr>
                                      <p:to>
                                        <p:strVal val="visible"/>
                                      </p:to>
                                    </p:set>
                                    <p:anim calcmode="lin" valueType="num">
                                      <p:cBhvr>
                                        <p:cTn id="35" dur="500" fill="hold"/>
                                        <p:tgtEl>
                                          <p:spTgt spid="114"/>
                                        </p:tgtEl>
                                        <p:attrNameLst>
                                          <p:attrName>ppt_w</p:attrName>
                                        </p:attrNameLst>
                                      </p:cBhvr>
                                      <p:tavLst>
                                        <p:tav tm="0">
                                          <p:val>
                                            <p:fltVal val="0"/>
                                          </p:val>
                                        </p:tav>
                                        <p:tav tm="100000">
                                          <p:val>
                                            <p:strVal val="#ppt_w"/>
                                          </p:val>
                                        </p:tav>
                                      </p:tavLst>
                                    </p:anim>
                                    <p:anim calcmode="lin" valueType="num">
                                      <p:cBhvr>
                                        <p:cTn id="36" dur="500" fill="hold"/>
                                        <p:tgtEl>
                                          <p:spTgt spid="114"/>
                                        </p:tgtEl>
                                        <p:attrNameLst>
                                          <p:attrName>ppt_h</p:attrName>
                                        </p:attrNameLst>
                                      </p:cBhvr>
                                      <p:tavLst>
                                        <p:tav tm="0">
                                          <p:val>
                                            <p:fltVal val="0"/>
                                          </p:val>
                                        </p:tav>
                                        <p:tav tm="100000">
                                          <p:val>
                                            <p:strVal val="#ppt_h"/>
                                          </p:val>
                                        </p:tav>
                                      </p:tavLst>
                                    </p:anim>
                                    <p:anim calcmode="lin" valueType="num">
                                      <p:cBhvr>
                                        <p:cTn id="37" dur="500" fill="hold"/>
                                        <p:tgtEl>
                                          <p:spTgt spid="114"/>
                                        </p:tgtEl>
                                        <p:attrNameLst>
                                          <p:attrName>style.rotation</p:attrName>
                                        </p:attrNameLst>
                                      </p:cBhvr>
                                      <p:tavLst>
                                        <p:tav tm="0">
                                          <p:val>
                                            <p:fltVal val="360"/>
                                          </p:val>
                                        </p:tav>
                                        <p:tav tm="100000">
                                          <p:val>
                                            <p:fltVal val="0"/>
                                          </p:val>
                                        </p:tav>
                                      </p:tavLst>
                                    </p:anim>
                                    <p:animEffect transition="in" filter="fade">
                                      <p:cBhvr>
                                        <p:cTn id="38" dur="500"/>
                                        <p:tgtEl>
                                          <p:spTgt spid="114"/>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115"/>
                                        </p:tgtEl>
                                        <p:attrNameLst>
                                          <p:attrName>style.visibility</p:attrName>
                                        </p:attrNameLst>
                                      </p:cBhvr>
                                      <p:to>
                                        <p:strVal val="visible"/>
                                      </p:to>
                                    </p:set>
                                    <p:anim calcmode="lin" valueType="num">
                                      <p:cBhvr>
                                        <p:cTn id="41" dur="500" fill="hold"/>
                                        <p:tgtEl>
                                          <p:spTgt spid="115"/>
                                        </p:tgtEl>
                                        <p:attrNameLst>
                                          <p:attrName>ppt_w</p:attrName>
                                        </p:attrNameLst>
                                      </p:cBhvr>
                                      <p:tavLst>
                                        <p:tav tm="0">
                                          <p:val>
                                            <p:fltVal val="0"/>
                                          </p:val>
                                        </p:tav>
                                        <p:tav tm="100000">
                                          <p:val>
                                            <p:strVal val="#ppt_w"/>
                                          </p:val>
                                        </p:tav>
                                      </p:tavLst>
                                    </p:anim>
                                    <p:anim calcmode="lin" valueType="num">
                                      <p:cBhvr>
                                        <p:cTn id="42" dur="500" fill="hold"/>
                                        <p:tgtEl>
                                          <p:spTgt spid="115"/>
                                        </p:tgtEl>
                                        <p:attrNameLst>
                                          <p:attrName>ppt_h</p:attrName>
                                        </p:attrNameLst>
                                      </p:cBhvr>
                                      <p:tavLst>
                                        <p:tav tm="0">
                                          <p:val>
                                            <p:fltVal val="0"/>
                                          </p:val>
                                        </p:tav>
                                        <p:tav tm="100000">
                                          <p:val>
                                            <p:strVal val="#ppt_h"/>
                                          </p:val>
                                        </p:tav>
                                      </p:tavLst>
                                    </p:anim>
                                    <p:anim calcmode="lin" valueType="num">
                                      <p:cBhvr>
                                        <p:cTn id="43" dur="500" fill="hold"/>
                                        <p:tgtEl>
                                          <p:spTgt spid="115"/>
                                        </p:tgtEl>
                                        <p:attrNameLst>
                                          <p:attrName>style.rotation</p:attrName>
                                        </p:attrNameLst>
                                      </p:cBhvr>
                                      <p:tavLst>
                                        <p:tav tm="0">
                                          <p:val>
                                            <p:fltVal val="360"/>
                                          </p:val>
                                        </p:tav>
                                        <p:tav tm="100000">
                                          <p:val>
                                            <p:fltVal val="0"/>
                                          </p:val>
                                        </p:tav>
                                      </p:tavLst>
                                    </p:anim>
                                    <p:animEffect transition="in" filter="fade">
                                      <p:cBhvr>
                                        <p:cTn id="44" dur="500"/>
                                        <p:tgtEl>
                                          <p:spTgt spid="115"/>
                                        </p:tgtEl>
                                      </p:cBhvr>
                                    </p:animEffect>
                                  </p:childTnLst>
                                </p:cTn>
                              </p:par>
                              <p:par>
                                <p:cTn id="45" presetID="49" presetClass="entr" presetSubtype="0" decel="100000" fill="hold" grpId="0" nodeType="withEffect">
                                  <p:stCondLst>
                                    <p:cond delay="0"/>
                                  </p:stCondLst>
                                  <p:childTnLst>
                                    <p:set>
                                      <p:cBhvr>
                                        <p:cTn id="46" dur="1" fill="hold">
                                          <p:stCondLst>
                                            <p:cond delay="0"/>
                                          </p:stCondLst>
                                        </p:cTn>
                                        <p:tgtEl>
                                          <p:spTgt spid="117"/>
                                        </p:tgtEl>
                                        <p:attrNameLst>
                                          <p:attrName>style.visibility</p:attrName>
                                        </p:attrNameLst>
                                      </p:cBhvr>
                                      <p:to>
                                        <p:strVal val="visible"/>
                                      </p:to>
                                    </p:set>
                                    <p:anim calcmode="lin" valueType="num">
                                      <p:cBhvr>
                                        <p:cTn id="47" dur="500" fill="hold"/>
                                        <p:tgtEl>
                                          <p:spTgt spid="117"/>
                                        </p:tgtEl>
                                        <p:attrNameLst>
                                          <p:attrName>ppt_w</p:attrName>
                                        </p:attrNameLst>
                                      </p:cBhvr>
                                      <p:tavLst>
                                        <p:tav tm="0">
                                          <p:val>
                                            <p:fltVal val="0"/>
                                          </p:val>
                                        </p:tav>
                                        <p:tav tm="100000">
                                          <p:val>
                                            <p:strVal val="#ppt_w"/>
                                          </p:val>
                                        </p:tav>
                                      </p:tavLst>
                                    </p:anim>
                                    <p:anim calcmode="lin" valueType="num">
                                      <p:cBhvr>
                                        <p:cTn id="48" dur="500" fill="hold"/>
                                        <p:tgtEl>
                                          <p:spTgt spid="117"/>
                                        </p:tgtEl>
                                        <p:attrNameLst>
                                          <p:attrName>ppt_h</p:attrName>
                                        </p:attrNameLst>
                                      </p:cBhvr>
                                      <p:tavLst>
                                        <p:tav tm="0">
                                          <p:val>
                                            <p:fltVal val="0"/>
                                          </p:val>
                                        </p:tav>
                                        <p:tav tm="100000">
                                          <p:val>
                                            <p:strVal val="#ppt_h"/>
                                          </p:val>
                                        </p:tav>
                                      </p:tavLst>
                                    </p:anim>
                                    <p:anim calcmode="lin" valueType="num">
                                      <p:cBhvr>
                                        <p:cTn id="49" dur="500" fill="hold"/>
                                        <p:tgtEl>
                                          <p:spTgt spid="117"/>
                                        </p:tgtEl>
                                        <p:attrNameLst>
                                          <p:attrName>style.rotation</p:attrName>
                                        </p:attrNameLst>
                                      </p:cBhvr>
                                      <p:tavLst>
                                        <p:tav tm="0">
                                          <p:val>
                                            <p:fltVal val="360"/>
                                          </p:val>
                                        </p:tav>
                                        <p:tav tm="100000">
                                          <p:val>
                                            <p:fltVal val="0"/>
                                          </p:val>
                                        </p:tav>
                                      </p:tavLst>
                                    </p:anim>
                                    <p:animEffect transition="in" filter="fade">
                                      <p:cBhvr>
                                        <p:cTn id="50" dur="500"/>
                                        <p:tgtEl>
                                          <p:spTgt spid="117"/>
                                        </p:tgtEl>
                                      </p:cBhvr>
                                    </p:animEffect>
                                  </p:childTnLst>
                                </p:cTn>
                              </p:par>
                              <p:par>
                                <p:cTn id="51" presetID="49" presetClass="entr" presetSubtype="0" decel="100000" fill="hold" grpId="0" nodeType="withEffect">
                                  <p:stCondLst>
                                    <p:cond delay="0"/>
                                  </p:stCondLst>
                                  <p:childTnLst>
                                    <p:set>
                                      <p:cBhvr>
                                        <p:cTn id="52" dur="1" fill="hold">
                                          <p:stCondLst>
                                            <p:cond delay="0"/>
                                          </p:stCondLst>
                                        </p:cTn>
                                        <p:tgtEl>
                                          <p:spTgt spid="116"/>
                                        </p:tgtEl>
                                        <p:attrNameLst>
                                          <p:attrName>style.visibility</p:attrName>
                                        </p:attrNameLst>
                                      </p:cBhvr>
                                      <p:to>
                                        <p:strVal val="visible"/>
                                      </p:to>
                                    </p:set>
                                    <p:anim calcmode="lin" valueType="num">
                                      <p:cBhvr>
                                        <p:cTn id="53" dur="500" fill="hold"/>
                                        <p:tgtEl>
                                          <p:spTgt spid="116"/>
                                        </p:tgtEl>
                                        <p:attrNameLst>
                                          <p:attrName>ppt_w</p:attrName>
                                        </p:attrNameLst>
                                      </p:cBhvr>
                                      <p:tavLst>
                                        <p:tav tm="0">
                                          <p:val>
                                            <p:fltVal val="0"/>
                                          </p:val>
                                        </p:tav>
                                        <p:tav tm="100000">
                                          <p:val>
                                            <p:strVal val="#ppt_w"/>
                                          </p:val>
                                        </p:tav>
                                      </p:tavLst>
                                    </p:anim>
                                    <p:anim calcmode="lin" valueType="num">
                                      <p:cBhvr>
                                        <p:cTn id="54" dur="500" fill="hold"/>
                                        <p:tgtEl>
                                          <p:spTgt spid="116"/>
                                        </p:tgtEl>
                                        <p:attrNameLst>
                                          <p:attrName>ppt_h</p:attrName>
                                        </p:attrNameLst>
                                      </p:cBhvr>
                                      <p:tavLst>
                                        <p:tav tm="0">
                                          <p:val>
                                            <p:fltVal val="0"/>
                                          </p:val>
                                        </p:tav>
                                        <p:tav tm="100000">
                                          <p:val>
                                            <p:strVal val="#ppt_h"/>
                                          </p:val>
                                        </p:tav>
                                      </p:tavLst>
                                    </p:anim>
                                    <p:anim calcmode="lin" valueType="num">
                                      <p:cBhvr>
                                        <p:cTn id="55" dur="500" fill="hold"/>
                                        <p:tgtEl>
                                          <p:spTgt spid="116"/>
                                        </p:tgtEl>
                                        <p:attrNameLst>
                                          <p:attrName>style.rotation</p:attrName>
                                        </p:attrNameLst>
                                      </p:cBhvr>
                                      <p:tavLst>
                                        <p:tav tm="0">
                                          <p:val>
                                            <p:fltVal val="360"/>
                                          </p:val>
                                        </p:tav>
                                        <p:tav tm="100000">
                                          <p:val>
                                            <p:fltVal val="0"/>
                                          </p:val>
                                        </p:tav>
                                      </p:tavLst>
                                    </p:anim>
                                    <p:animEffect transition="in" filter="fade">
                                      <p:cBhvr>
                                        <p:cTn id="56" dur="500"/>
                                        <p:tgtEl>
                                          <p:spTgt spid="116"/>
                                        </p:tgtEl>
                                      </p:cBhvr>
                                    </p:animEffect>
                                  </p:childTnLst>
                                </p:cTn>
                              </p:par>
                            </p:childTnLst>
                          </p:cTn>
                        </p:par>
                        <p:par>
                          <p:cTn id="57" fill="hold">
                            <p:stCondLst>
                              <p:cond delay="2500"/>
                            </p:stCondLst>
                            <p:childTnLst>
                              <p:par>
                                <p:cTn id="58" presetID="42" presetClass="entr" presetSubtype="0" fill="hold" nodeType="afterEffect">
                                  <p:stCondLst>
                                    <p:cond delay="0"/>
                                  </p:stCondLst>
                                  <p:childTnLst>
                                    <p:set>
                                      <p:cBhvr>
                                        <p:cTn id="59" dur="1" fill="hold">
                                          <p:stCondLst>
                                            <p:cond delay="0"/>
                                          </p:stCondLst>
                                        </p:cTn>
                                        <p:tgtEl>
                                          <p:spTgt spid="108"/>
                                        </p:tgtEl>
                                        <p:attrNameLst>
                                          <p:attrName>style.visibility</p:attrName>
                                        </p:attrNameLst>
                                      </p:cBhvr>
                                      <p:to>
                                        <p:strVal val="visible"/>
                                      </p:to>
                                    </p:set>
                                    <p:animEffect transition="in" filter="fade">
                                      <p:cBhvr>
                                        <p:cTn id="60" dur="1000"/>
                                        <p:tgtEl>
                                          <p:spTgt spid="108"/>
                                        </p:tgtEl>
                                      </p:cBhvr>
                                    </p:animEffect>
                                    <p:anim calcmode="lin" valueType="num">
                                      <p:cBhvr>
                                        <p:cTn id="61" dur="1000" fill="hold"/>
                                        <p:tgtEl>
                                          <p:spTgt spid="108"/>
                                        </p:tgtEl>
                                        <p:attrNameLst>
                                          <p:attrName>ppt_x</p:attrName>
                                        </p:attrNameLst>
                                      </p:cBhvr>
                                      <p:tavLst>
                                        <p:tav tm="0">
                                          <p:val>
                                            <p:strVal val="#ppt_x"/>
                                          </p:val>
                                        </p:tav>
                                        <p:tav tm="100000">
                                          <p:val>
                                            <p:strVal val="#ppt_x"/>
                                          </p:val>
                                        </p:tav>
                                      </p:tavLst>
                                    </p:anim>
                                    <p:anim calcmode="lin" valueType="num">
                                      <p:cBhvr>
                                        <p:cTn id="62" dur="1000" fill="hold"/>
                                        <p:tgtEl>
                                          <p:spTgt spid="108"/>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1000"/>
                                        <p:tgtEl>
                                          <p:spTgt spid="102"/>
                                        </p:tgtEl>
                                      </p:cBhvr>
                                    </p:animEffect>
                                    <p:anim calcmode="lin" valueType="num">
                                      <p:cBhvr>
                                        <p:cTn id="66" dur="1000" fill="hold"/>
                                        <p:tgtEl>
                                          <p:spTgt spid="102"/>
                                        </p:tgtEl>
                                        <p:attrNameLst>
                                          <p:attrName>ppt_x</p:attrName>
                                        </p:attrNameLst>
                                      </p:cBhvr>
                                      <p:tavLst>
                                        <p:tav tm="0">
                                          <p:val>
                                            <p:strVal val="#ppt_x"/>
                                          </p:val>
                                        </p:tav>
                                        <p:tav tm="100000">
                                          <p:val>
                                            <p:strVal val="#ppt_x"/>
                                          </p:val>
                                        </p:tav>
                                      </p:tavLst>
                                    </p:anim>
                                    <p:anim calcmode="lin" valueType="num">
                                      <p:cBhvr>
                                        <p:cTn id="67" dur="1000" fill="hold"/>
                                        <p:tgtEl>
                                          <p:spTgt spid="102"/>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90"/>
                                        </p:tgtEl>
                                        <p:attrNameLst>
                                          <p:attrName>style.visibility</p:attrName>
                                        </p:attrNameLst>
                                      </p:cBhvr>
                                      <p:to>
                                        <p:strVal val="visible"/>
                                      </p:to>
                                    </p:set>
                                    <p:animEffect transition="in" filter="fade">
                                      <p:cBhvr>
                                        <p:cTn id="70" dur="1000"/>
                                        <p:tgtEl>
                                          <p:spTgt spid="90"/>
                                        </p:tgtEl>
                                      </p:cBhvr>
                                    </p:animEffect>
                                    <p:anim calcmode="lin" valueType="num">
                                      <p:cBhvr>
                                        <p:cTn id="71" dur="1000" fill="hold"/>
                                        <p:tgtEl>
                                          <p:spTgt spid="90"/>
                                        </p:tgtEl>
                                        <p:attrNameLst>
                                          <p:attrName>ppt_x</p:attrName>
                                        </p:attrNameLst>
                                      </p:cBhvr>
                                      <p:tavLst>
                                        <p:tav tm="0">
                                          <p:val>
                                            <p:strVal val="#ppt_x"/>
                                          </p:val>
                                        </p:tav>
                                        <p:tav tm="100000">
                                          <p:val>
                                            <p:strVal val="#ppt_x"/>
                                          </p:val>
                                        </p:tav>
                                      </p:tavLst>
                                    </p:anim>
                                    <p:anim calcmode="lin" valueType="num">
                                      <p:cBhvr>
                                        <p:cTn id="72" dur="1000" fill="hold"/>
                                        <p:tgtEl>
                                          <p:spTgt spid="90"/>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96"/>
                                        </p:tgtEl>
                                        <p:attrNameLst>
                                          <p:attrName>style.visibility</p:attrName>
                                        </p:attrNameLst>
                                      </p:cBhvr>
                                      <p:to>
                                        <p:strVal val="visible"/>
                                      </p:to>
                                    </p:set>
                                    <p:animEffect transition="in" filter="fade">
                                      <p:cBhvr>
                                        <p:cTn id="75" dur="1000"/>
                                        <p:tgtEl>
                                          <p:spTgt spid="96"/>
                                        </p:tgtEl>
                                      </p:cBhvr>
                                    </p:animEffect>
                                    <p:anim calcmode="lin" valueType="num">
                                      <p:cBhvr>
                                        <p:cTn id="76" dur="1000" fill="hold"/>
                                        <p:tgtEl>
                                          <p:spTgt spid="96"/>
                                        </p:tgtEl>
                                        <p:attrNameLst>
                                          <p:attrName>ppt_x</p:attrName>
                                        </p:attrNameLst>
                                      </p:cBhvr>
                                      <p:tavLst>
                                        <p:tav tm="0">
                                          <p:val>
                                            <p:strVal val="#ppt_x"/>
                                          </p:val>
                                        </p:tav>
                                        <p:tav tm="100000">
                                          <p:val>
                                            <p:strVal val="#ppt_x"/>
                                          </p:val>
                                        </p:tav>
                                      </p:tavLst>
                                    </p:anim>
                                    <p:anim calcmode="lin" valueType="num">
                                      <p:cBhvr>
                                        <p:cTn id="77"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p:bldP spid="115" grpId="0"/>
      <p:bldP spid="116" grpId="0"/>
      <p:bldP spid="1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研究方法与过程</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94" name="组合 4"/>
          <p:cNvGrpSpPr/>
          <p:nvPr/>
        </p:nvGrpSpPr>
        <p:grpSpPr bwMode="auto">
          <a:xfrm>
            <a:off x="5027581" y="1528749"/>
            <a:ext cx="2115124" cy="4389962"/>
            <a:chOff x="0" y="0"/>
            <a:chExt cx="2333387" cy="4842932"/>
          </a:xfrm>
        </p:grpSpPr>
        <p:sp>
          <p:nvSpPr>
            <p:cNvPr id="195" name="环形箭头 5"/>
            <p:cNvSpPr/>
            <p:nvPr/>
          </p:nvSpPr>
          <p:spPr bwMode="auto">
            <a:xfrm>
              <a:off x="507948" y="0"/>
              <a:ext cx="1825439" cy="1827013"/>
            </a:xfrm>
            <a:custGeom>
              <a:avLst/>
              <a:gdLst>
                <a:gd name="T0" fmla="*/ 127963 w 1825439"/>
                <a:gd name="T1" fmla="*/ 913507 h 1827013"/>
                <a:gd name="T2" fmla="*/ 855665 w 1825439"/>
                <a:gd name="T3" fmla="*/ 130043 h 1827013"/>
                <a:gd name="T4" fmla="*/ 1689212 w 1825439"/>
                <a:gd name="T5" fmla="*/ 799812 h 1827013"/>
                <a:gd name="T6" fmla="*/ 1082669 w 1825439"/>
                <a:gd name="T7" fmla="*/ 1680408 h 1827013"/>
                <a:gd name="T8" fmla="*/ 1074011 w 1825439"/>
                <a:gd name="T9" fmla="*/ 1803043 h 1827013"/>
                <a:gd name="T10" fmla="*/ 864452 w 1825439"/>
                <a:gd name="T11" fmla="*/ 1597127 h 1827013"/>
                <a:gd name="T12" fmla="*/ 1106152 w 1825439"/>
                <a:gd name="T13" fmla="*/ 1347817 h 1827013"/>
                <a:gd name="T14" fmla="*/ 1097628 w 1825439"/>
                <a:gd name="T15" fmla="*/ 1468547 h 1827013"/>
                <a:gd name="T16" fmla="*/ 1483701 w 1825439"/>
                <a:gd name="T17" fmla="*/ 789185 h 1827013"/>
                <a:gd name="T18" fmla="*/ 850121 w 1825439"/>
                <a:gd name="T19" fmla="*/ 331764 h 1827013"/>
                <a:gd name="T20" fmla="*/ 328397 w 1825439"/>
                <a:gd name="T21" fmla="*/ 913507 h 1827013"/>
                <a:gd name="T22" fmla="*/ 127963 w 1825439"/>
                <a:gd name="T23" fmla="*/ 913507 h 18270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25439" h="1827013">
                  <a:moveTo>
                    <a:pt x="127963" y="913507"/>
                  </a:moveTo>
                  <a:cubicBezTo>
                    <a:pt x="127963" y="501822"/>
                    <a:pt x="445481" y="159973"/>
                    <a:pt x="855665" y="130043"/>
                  </a:cubicBezTo>
                  <a:cubicBezTo>
                    <a:pt x="1265936" y="100106"/>
                    <a:pt x="1629674" y="392376"/>
                    <a:pt x="1689212" y="799812"/>
                  </a:cubicBezTo>
                  <a:cubicBezTo>
                    <a:pt x="1748725" y="1207078"/>
                    <a:pt x="1484098" y="1591270"/>
                    <a:pt x="1082669" y="1680408"/>
                  </a:cubicBezTo>
                  <a:lnTo>
                    <a:pt x="1074011" y="1803043"/>
                  </a:lnTo>
                  <a:lnTo>
                    <a:pt x="864452" y="1597127"/>
                  </a:lnTo>
                  <a:lnTo>
                    <a:pt x="1106152" y="1347817"/>
                  </a:lnTo>
                  <a:lnTo>
                    <a:pt x="1097628" y="1468547"/>
                  </a:lnTo>
                  <a:cubicBezTo>
                    <a:pt x="1380657" y="1374003"/>
                    <a:pt x="1547095" y="1081127"/>
                    <a:pt x="1483701" y="789185"/>
                  </a:cubicBezTo>
                  <a:cubicBezTo>
                    <a:pt x="1420254" y="497001"/>
                    <a:pt x="1147012" y="299730"/>
                    <a:pt x="850121" y="331764"/>
                  </a:cubicBezTo>
                  <a:cubicBezTo>
                    <a:pt x="553356" y="363784"/>
                    <a:pt x="328397" y="614622"/>
                    <a:pt x="328397" y="913507"/>
                  </a:cubicBezTo>
                  <a:lnTo>
                    <a:pt x="127963" y="913507"/>
                  </a:lnTo>
                  <a:close/>
                </a:path>
              </a:pathLst>
            </a:custGeom>
            <a:solidFill>
              <a:srgbClr val="11AACC"/>
            </a:solidFill>
            <a:ln w="12700" cap="flat" cmpd="sng">
              <a:solidFill>
                <a:srgbClr val="FFFFFF"/>
              </a:solidFill>
              <a:round/>
            </a:ln>
          </p:spPr>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196" name="形状 6"/>
            <p:cNvSpPr/>
            <p:nvPr/>
          </p:nvSpPr>
          <p:spPr bwMode="auto">
            <a:xfrm>
              <a:off x="0" y="1049223"/>
              <a:ext cx="1825439" cy="1827012"/>
            </a:xfrm>
            <a:custGeom>
              <a:avLst/>
              <a:gdLst>
                <a:gd name="T0" fmla="*/ 1467904 w 1825439"/>
                <a:gd name="T1" fmla="*/ 358322 h 1827012"/>
                <a:gd name="T2" fmla="*/ 1326176 w 1825439"/>
                <a:gd name="T3" fmla="*/ 500049 h 1827012"/>
                <a:gd name="T4" fmla="*/ 676109 w 1825439"/>
                <a:gd name="T5" fmla="*/ 378512 h 1827012"/>
                <a:gd name="T6" fmla="*/ 329051 w 1825439"/>
                <a:gd name="T7" fmla="*/ 941200 h 1827012"/>
                <a:gd name="T8" fmla="*/ 727811 w 1825439"/>
                <a:gd name="T9" fmla="*/ 1468547 h 1827012"/>
                <a:gd name="T10" fmla="*/ 719287 w 1825439"/>
                <a:gd name="T11" fmla="*/ 1347816 h 1827012"/>
                <a:gd name="T12" fmla="*/ 960987 w 1825439"/>
                <a:gd name="T13" fmla="*/ 1597126 h 1827012"/>
                <a:gd name="T14" fmla="*/ 751428 w 1825439"/>
                <a:gd name="T15" fmla="*/ 1803042 h 1827012"/>
                <a:gd name="T16" fmla="*/ 742770 w 1825439"/>
                <a:gd name="T17" fmla="*/ 1680407 h 1827012"/>
                <a:gd name="T18" fmla="*/ 133265 w 1825439"/>
                <a:gd name="T19" fmla="*/ 1004656 h 1827012"/>
                <a:gd name="T20" fmla="*/ 570461 w 1825439"/>
                <a:gd name="T21" fmla="*/ 206611 h 1827012"/>
                <a:gd name="T22" fmla="*/ 1467904 w 1825439"/>
                <a:gd name="T23" fmla="*/ 358322 h 18270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25439" h="1827012">
                  <a:moveTo>
                    <a:pt x="1467904" y="358322"/>
                  </a:moveTo>
                  <a:lnTo>
                    <a:pt x="1326176" y="500049"/>
                  </a:lnTo>
                  <a:cubicBezTo>
                    <a:pt x="1155427" y="328840"/>
                    <a:pt x="897050" y="280534"/>
                    <a:pt x="676109" y="378512"/>
                  </a:cubicBezTo>
                  <a:cubicBezTo>
                    <a:pt x="455506" y="476341"/>
                    <a:pt x="317632" y="699877"/>
                    <a:pt x="329051" y="941200"/>
                  </a:cubicBezTo>
                  <a:cubicBezTo>
                    <a:pt x="340473" y="1182570"/>
                    <a:pt x="498897" y="1392080"/>
                    <a:pt x="727811" y="1468547"/>
                  </a:cubicBezTo>
                  <a:lnTo>
                    <a:pt x="719287" y="1347816"/>
                  </a:lnTo>
                  <a:lnTo>
                    <a:pt x="960987" y="1597126"/>
                  </a:lnTo>
                  <a:lnTo>
                    <a:pt x="751428" y="1803042"/>
                  </a:lnTo>
                  <a:lnTo>
                    <a:pt x="742770" y="1680407"/>
                  </a:lnTo>
                  <a:cubicBezTo>
                    <a:pt x="416620" y="1607985"/>
                    <a:pt x="172029" y="1336810"/>
                    <a:pt x="133265" y="1004656"/>
                  </a:cubicBezTo>
                  <a:cubicBezTo>
                    <a:pt x="94514" y="672620"/>
                    <a:pt x="269938" y="352408"/>
                    <a:pt x="570461" y="206611"/>
                  </a:cubicBezTo>
                  <a:cubicBezTo>
                    <a:pt x="871349" y="60637"/>
                    <a:pt x="1231592" y="121536"/>
                    <a:pt x="1467904" y="358322"/>
                  </a:cubicBezTo>
                  <a:close/>
                </a:path>
              </a:pathLst>
            </a:custGeom>
            <a:solidFill>
              <a:srgbClr val="64B044"/>
            </a:solidFill>
            <a:ln w="12700" cap="flat" cmpd="sng">
              <a:solidFill>
                <a:srgbClr val="FFFFFF"/>
              </a:solidFill>
              <a:round/>
            </a:ln>
          </p:spPr>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197" name="环形箭头 7"/>
            <p:cNvSpPr/>
            <p:nvPr/>
          </p:nvSpPr>
          <p:spPr bwMode="auto">
            <a:xfrm>
              <a:off x="507948" y="2103207"/>
              <a:ext cx="1825439" cy="1825425"/>
            </a:xfrm>
            <a:custGeom>
              <a:avLst/>
              <a:gdLst>
                <a:gd name="T0" fmla="*/ 357815 w 1825439"/>
                <a:gd name="T1" fmla="*/ 357808 h 1825425"/>
                <a:gd name="T2" fmla="*/ 1254707 w 1825439"/>
                <a:gd name="T3" fmla="*/ 206399 h 1825425"/>
                <a:gd name="T4" fmla="*/ 1692163 w 1825439"/>
                <a:gd name="T5" fmla="*/ 1003879 h 1825425"/>
                <a:gd name="T6" fmla="*/ 1082479 w 1825439"/>
                <a:gd name="T7" fmla="*/ 1678881 h 1825425"/>
                <a:gd name="T8" fmla="*/ 1073820 w 1825439"/>
                <a:gd name="T9" fmla="*/ 1801534 h 1825425"/>
                <a:gd name="T10" fmla="*/ 864508 w 1825439"/>
                <a:gd name="T11" fmla="*/ 1595547 h 1825425"/>
                <a:gd name="T12" fmla="*/ 1105961 w 1825439"/>
                <a:gd name="T13" fmla="*/ 1346311 h 1825425"/>
                <a:gd name="T14" fmla="*/ 1097435 w 1825439"/>
                <a:gd name="T15" fmla="*/ 1467067 h 1825425"/>
                <a:gd name="T16" fmla="*/ 1496390 w 1825439"/>
                <a:gd name="T17" fmla="*/ 940383 h 1825425"/>
                <a:gd name="T18" fmla="*/ 1149053 w 1825439"/>
                <a:gd name="T19" fmla="*/ 378317 h 1825425"/>
                <a:gd name="T20" fmla="*/ 499541 w 1825439"/>
                <a:gd name="T21" fmla="*/ 499532 h 1825425"/>
                <a:gd name="T22" fmla="*/ 357815 w 1825439"/>
                <a:gd name="T23" fmla="*/ 357808 h 18254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25439" h="1825425">
                  <a:moveTo>
                    <a:pt x="357815" y="357808"/>
                  </a:moveTo>
                  <a:cubicBezTo>
                    <a:pt x="594066" y="121562"/>
                    <a:pt x="953993" y="60800"/>
                    <a:pt x="1254707" y="206399"/>
                  </a:cubicBezTo>
                  <a:cubicBezTo>
                    <a:pt x="1555423" y="351999"/>
                    <a:pt x="1730978" y="672034"/>
                    <a:pt x="1692163" y="1003879"/>
                  </a:cubicBezTo>
                  <a:cubicBezTo>
                    <a:pt x="1653349" y="1335724"/>
                    <a:pt x="1408678" y="1606607"/>
                    <a:pt x="1082479" y="1678881"/>
                  </a:cubicBezTo>
                  <a:lnTo>
                    <a:pt x="1073820" y="1801534"/>
                  </a:lnTo>
                  <a:lnTo>
                    <a:pt x="864508" y="1595547"/>
                  </a:lnTo>
                  <a:lnTo>
                    <a:pt x="1105961" y="1346311"/>
                  </a:lnTo>
                  <a:lnTo>
                    <a:pt x="1097435" y="1467067"/>
                  </a:lnTo>
                  <a:cubicBezTo>
                    <a:pt x="1326443" y="1390762"/>
                    <a:pt x="1484959" y="1181496"/>
                    <a:pt x="1496390" y="940383"/>
                  </a:cubicBezTo>
                  <a:cubicBezTo>
                    <a:pt x="1507821" y="699270"/>
                    <a:pt x="1369814" y="475946"/>
                    <a:pt x="1149053" y="378317"/>
                  </a:cubicBezTo>
                  <a:cubicBezTo>
                    <a:pt x="928294" y="280690"/>
                    <a:pt x="670226" y="328852"/>
                    <a:pt x="499541" y="499532"/>
                  </a:cubicBezTo>
                  <a:lnTo>
                    <a:pt x="357815" y="357808"/>
                  </a:lnTo>
                  <a:close/>
                </a:path>
              </a:pathLst>
            </a:custGeom>
            <a:solidFill>
              <a:srgbClr val="DC4437"/>
            </a:solidFill>
            <a:ln w="12700" cap="flat" cmpd="sng">
              <a:solidFill>
                <a:srgbClr val="FFFFFF"/>
              </a:solidFill>
              <a:round/>
            </a:ln>
          </p:spPr>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198" name="空心弧 8"/>
            <p:cNvSpPr/>
            <p:nvPr/>
          </p:nvSpPr>
          <p:spPr bwMode="auto">
            <a:xfrm>
              <a:off x="130162" y="3273066"/>
              <a:ext cx="1568290" cy="1569866"/>
            </a:xfrm>
            <a:custGeom>
              <a:avLst/>
              <a:gdLst>
                <a:gd name="T0" fmla="*/ 1568290 w 1568290"/>
                <a:gd name="T1" fmla="*/ 784933 h 1569866"/>
                <a:gd name="T2" fmla="*/ 937272 w 1568290"/>
                <a:gd name="T3" fmla="*/ 1554754 h 1569866"/>
                <a:gd name="T4" fmla="*/ 59583 w 1568290"/>
                <a:gd name="T5" fmla="*/ 1085056 h 1569866"/>
                <a:gd name="T6" fmla="*/ 348195 w 1568290"/>
                <a:gd name="T7" fmla="*/ 132487 h 1569866"/>
                <a:gd name="T8" fmla="*/ 1338898 w 1568290"/>
                <a:gd name="T9" fmla="*/ 230180 h 1569866"/>
                <a:gd name="T10" fmla="*/ 1197618 w 1568290"/>
                <a:gd name="T11" fmla="*/ 371460 h 1569866"/>
                <a:gd name="T12" fmla="*/ 459198 w 1568290"/>
                <a:gd name="T13" fmla="*/ 298615 h 1569866"/>
                <a:gd name="T14" fmla="*/ 244174 w 1568290"/>
                <a:gd name="T15" fmla="*/ 1008596 h 1569866"/>
                <a:gd name="T16" fmla="*/ 898293 w 1568290"/>
                <a:gd name="T17" fmla="*/ 1358793 h 1569866"/>
                <a:gd name="T18" fmla="*/ 1368490 w 1568290"/>
                <a:gd name="T19" fmla="*/ 784933 h 1569866"/>
                <a:gd name="T20" fmla="*/ 1568290 w 1568290"/>
                <a:gd name="T21" fmla="*/ 784933 h 15698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68290" h="1569866">
                  <a:moveTo>
                    <a:pt x="1568290" y="784933"/>
                  </a:moveTo>
                  <a:cubicBezTo>
                    <a:pt x="1568290" y="1159348"/>
                    <a:pt x="1304110" y="1481639"/>
                    <a:pt x="937272" y="1554754"/>
                  </a:cubicBezTo>
                  <a:cubicBezTo>
                    <a:pt x="570220" y="1627912"/>
                    <a:pt x="202682" y="1431223"/>
                    <a:pt x="59583" y="1085056"/>
                  </a:cubicBezTo>
                  <a:cubicBezTo>
                    <a:pt x="-83362" y="739262"/>
                    <a:pt x="37443" y="340542"/>
                    <a:pt x="348195" y="132487"/>
                  </a:cubicBezTo>
                  <a:cubicBezTo>
                    <a:pt x="659384" y="-75861"/>
                    <a:pt x="1074304" y="-34946"/>
                    <a:pt x="1338898" y="230180"/>
                  </a:cubicBezTo>
                  <a:lnTo>
                    <a:pt x="1197618" y="371460"/>
                  </a:lnTo>
                  <a:cubicBezTo>
                    <a:pt x="1000425" y="173735"/>
                    <a:pt x="691132" y="143223"/>
                    <a:pt x="459198" y="298615"/>
                  </a:cubicBezTo>
                  <a:cubicBezTo>
                    <a:pt x="227701" y="453714"/>
                    <a:pt x="137706" y="750866"/>
                    <a:pt x="244174" y="1008596"/>
                  </a:cubicBezTo>
                  <a:cubicBezTo>
                    <a:pt x="350796" y="1266699"/>
                    <a:pt x="624729" y="1413355"/>
                    <a:pt x="898293" y="1358793"/>
                  </a:cubicBezTo>
                  <a:cubicBezTo>
                    <a:pt x="1171643" y="1304274"/>
                    <a:pt x="1368490" y="1064028"/>
                    <a:pt x="1368490" y="784933"/>
                  </a:cubicBezTo>
                  <a:lnTo>
                    <a:pt x="1568290" y="784933"/>
                  </a:lnTo>
                  <a:close/>
                </a:path>
              </a:pathLst>
            </a:custGeom>
            <a:solidFill>
              <a:srgbClr val="F7971E"/>
            </a:solidFill>
            <a:ln w="12700" cap="flat" cmpd="sng">
              <a:solidFill>
                <a:srgbClr val="FFFFFF"/>
              </a:solidFill>
              <a:round/>
            </a:ln>
          </p:spPr>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199" name="TextBox 9"/>
            <p:cNvSpPr txBox="1">
              <a:spLocks noChangeArrowheads="1"/>
            </p:cNvSpPr>
            <p:nvPr/>
          </p:nvSpPr>
          <p:spPr bwMode="auto">
            <a:xfrm>
              <a:off x="1127637" y="651525"/>
              <a:ext cx="5854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b="1">
                  <a:solidFill>
                    <a:srgbClr val="11AACC"/>
                  </a:solidFill>
                  <a:latin typeface="Century Gothic" panose="020B0502020202020204" pitchFamily="34" charset="0"/>
                  <a:ea typeface="张海山锐谐体" pitchFamily="2" charset="-122"/>
                </a:rPr>
                <a:t>01</a:t>
              </a:r>
              <a:endParaRPr lang="zh-CN" altLang="en-US" b="1">
                <a:solidFill>
                  <a:srgbClr val="11AACC"/>
                </a:solidFill>
                <a:latin typeface="Century Gothic" panose="020B0502020202020204" pitchFamily="34" charset="0"/>
                <a:ea typeface="张海山锐谐体" pitchFamily="2" charset="-122"/>
              </a:endParaRPr>
            </a:p>
          </p:txBody>
        </p:sp>
        <p:sp>
          <p:nvSpPr>
            <p:cNvPr id="200" name="TextBox 10"/>
            <p:cNvSpPr txBox="1">
              <a:spLocks noChangeArrowheads="1"/>
            </p:cNvSpPr>
            <p:nvPr/>
          </p:nvSpPr>
          <p:spPr bwMode="auto">
            <a:xfrm>
              <a:off x="620334" y="1700988"/>
              <a:ext cx="5854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b="1">
                  <a:solidFill>
                    <a:srgbClr val="64B044"/>
                  </a:solidFill>
                  <a:latin typeface="Century Gothic" panose="020B0502020202020204" pitchFamily="34" charset="0"/>
                  <a:ea typeface="张海山锐谐体" pitchFamily="2" charset="-122"/>
                </a:rPr>
                <a:t>02</a:t>
              </a:r>
              <a:endParaRPr lang="zh-CN" altLang="en-US" b="1">
                <a:solidFill>
                  <a:srgbClr val="64B044"/>
                </a:solidFill>
                <a:latin typeface="Century Gothic" panose="020B0502020202020204" pitchFamily="34" charset="0"/>
                <a:ea typeface="张海山锐谐体" pitchFamily="2" charset="-122"/>
              </a:endParaRPr>
            </a:p>
          </p:txBody>
        </p:sp>
        <p:sp>
          <p:nvSpPr>
            <p:cNvPr id="201" name="TextBox 11"/>
            <p:cNvSpPr txBox="1">
              <a:spLocks noChangeArrowheads="1"/>
            </p:cNvSpPr>
            <p:nvPr/>
          </p:nvSpPr>
          <p:spPr bwMode="auto">
            <a:xfrm>
              <a:off x="1127637" y="2754326"/>
              <a:ext cx="5854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b="1">
                  <a:solidFill>
                    <a:srgbClr val="DC4437"/>
                  </a:solidFill>
                  <a:latin typeface="Century Gothic" panose="020B0502020202020204" pitchFamily="34" charset="0"/>
                  <a:ea typeface="张海山锐谐体" pitchFamily="2" charset="-122"/>
                </a:rPr>
                <a:t>03</a:t>
              </a:r>
              <a:endParaRPr lang="zh-CN" altLang="en-US" b="1">
                <a:solidFill>
                  <a:srgbClr val="DC4437"/>
                </a:solidFill>
                <a:latin typeface="Century Gothic" panose="020B0502020202020204" pitchFamily="34" charset="0"/>
                <a:ea typeface="张海山锐谐体" pitchFamily="2" charset="-122"/>
              </a:endParaRPr>
            </a:p>
          </p:txBody>
        </p:sp>
        <p:sp>
          <p:nvSpPr>
            <p:cNvPr id="202" name="TextBox 12"/>
            <p:cNvSpPr txBox="1">
              <a:spLocks noChangeArrowheads="1"/>
            </p:cNvSpPr>
            <p:nvPr/>
          </p:nvSpPr>
          <p:spPr bwMode="auto">
            <a:xfrm>
              <a:off x="621875" y="3796525"/>
              <a:ext cx="5854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b="1">
                  <a:solidFill>
                    <a:srgbClr val="F7971E"/>
                  </a:solidFill>
                  <a:latin typeface="Century Gothic" panose="020B0502020202020204" pitchFamily="34" charset="0"/>
                  <a:ea typeface="张海山锐谐体" pitchFamily="2" charset="-122"/>
                </a:rPr>
                <a:t>04</a:t>
              </a:r>
              <a:endParaRPr lang="zh-CN" altLang="en-US" b="1">
                <a:solidFill>
                  <a:srgbClr val="F7971E"/>
                </a:solidFill>
                <a:latin typeface="Century Gothic" panose="020B0502020202020204" pitchFamily="34" charset="0"/>
                <a:ea typeface="张海山锐谐体" pitchFamily="2" charset="-122"/>
              </a:endParaRPr>
            </a:p>
          </p:txBody>
        </p:sp>
      </p:grpSp>
      <p:sp>
        <p:nvSpPr>
          <p:cNvPr id="203" name="文本框 56"/>
          <p:cNvSpPr txBox="1">
            <a:spLocks noChangeArrowheads="1"/>
          </p:cNvSpPr>
          <p:nvPr/>
        </p:nvSpPr>
        <p:spPr bwMode="auto">
          <a:xfrm>
            <a:off x="7513384" y="1655736"/>
            <a:ext cx="3241675"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pPr>
            <a:r>
              <a:rPr lang="zh-CN" altLang="en-US" sz="18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a:p>
            <a:pPr eaLnBrk="1" hangingPunct="1">
              <a:lnSpc>
                <a:spcPct val="100000"/>
              </a:lnSpc>
              <a:spcBef>
                <a:spcPct val="0"/>
              </a:spcBef>
              <a:buFont typeface="Arial" panose="020B0604020202020204" pitchFamily="34" charset="0"/>
              <a:buNone/>
            </a:pPr>
            <a:endParaRPr lang="en-US" altLang="zh-CN" sz="300" dirty="0">
              <a:solidFill>
                <a:srgbClr val="A6A6A6"/>
              </a:solidFill>
              <a:latin typeface="思源宋体 CN" panose="02020400000000000000" pitchFamily="18" charset="-122"/>
              <a:ea typeface="思源宋体 CN" panose="02020400000000000000" pitchFamily="18" charset="-122"/>
            </a:endParaRPr>
          </a:p>
          <a:p>
            <a:pPr>
              <a:lnSpc>
                <a:spcPct val="100000"/>
              </a:lnSpc>
              <a:spcBef>
                <a:spcPct val="0"/>
              </a:spcBef>
              <a:buNone/>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204" name="文本框 56"/>
          <p:cNvSpPr txBox="1">
            <a:spLocks noChangeArrowheads="1"/>
          </p:cNvSpPr>
          <p:nvPr/>
        </p:nvSpPr>
        <p:spPr bwMode="auto">
          <a:xfrm>
            <a:off x="7513384" y="3757586"/>
            <a:ext cx="3241675"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pPr>
            <a:r>
              <a:rPr lang="zh-CN" altLang="en-US" sz="18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a:p>
            <a:pPr eaLnBrk="1" hangingPunct="1">
              <a:lnSpc>
                <a:spcPct val="100000"/>
              </a:lnSpc>
              <a:spcBef>
                <a:spcPct val="0"/>
              </a:spcBef>
              <a:buFont typeface="Arial" panose="020B0604020202020204" pitchFamily="34" charset="0"/>
              <a:buNone/>
            </a:pPr>
            <a:endParaRPr lang="en-US" altLang="zh-CN" sz="300" dirty="0">
              <a:solidFill>
                <a:srgbClr val="A6A6A6"/>
              </a:solidFill>
              <a:latin typeface="思源宋体 CN" panose="02020400000000000000" pitchFamily="18" charset="-122"/>
              <a:ea typeface="思源宋体 CN" panose="02020400000000000000" pitchFamily="18" charset="-122"/>
            </a:endParaRPr>
          </a:p>
          <a:p>
            <a:pPr eaLnBrk="1" hangingPunct="1">
              <a:lnSpc>
                <a:spcPct val="100000"/>
              </a:lnSpc>
              <a:spcBef>
                <a:spcPct val="0"/>
              </a:spcBef>
              <a:buFont typeface="Arial" panose="020B0604020202020204" pitchFamily="34" charset="0"/>
              <a:buNone/>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205" name="文本框 56"/>
          <p:cNvSpPr txBox="1">
            <a:spLocks noChangeArrowheads="1"/>
          </p:cNvSpPr>
          <p:nvPr/>
        </p:nvSpPr>
        <p:spPr bwMode="auto">
          <a:xfrm>
            <a:off x="1465009" y="2705073"/>
            <a:ext cx="3241675"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r">
              <a:buNone/>
            </a:pPr>
            <a:r>
              <a:rPr lang="zh-CN" altLang="en-US" sz="18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a:p>
            <a:pPr algn="r" eaLnBrk="1" hangingPunct="1">
              <a:lnSpc>
                <a:spcPct val="100000"/>
              </a:lnSpc>
              <a:spcBef>
                <a:spcPct val="0"/>
              </a:spcBef>
              <a:buFont typeface="Arial" panose="020B0604020202020204" pitchFamily="34" charset="0"/>
              <a:buNone/>
            </a:pPr>
            <a:endParaRPr lang="en-US" altLang="zh-CN" sz="300" dirty="0">
              <a:solidFill>
                <a:srgbClr val="A6A6A6"/>
              </a:solidFill>
              <a:latin typeface="思源宋体 CN" panose="02020400000000000000" pitchFamily="18" charset="-122"/>
              <a:ea typeface="思源宋体 CN" panose="02020400000000000000" pitchFamily="18" charset="-122"/>
            </a:endParaRPr>
          </a:p>
          <a:p>
            <a:pPr algn="r">
              <a:lnSpc>
                <a:spcPct val="100000"/>
              </a:lnSpc>
              <a:spcBef>
                <a:spcPct val="0"/>
              </a:spcBef>
              <a:buNone/>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206" name="文本框 56"/>
          <p:cNvSpPr txBox="1">
            <a:spLocks noChangeArrowheads="1"/>
          </p:cNvSpPr>
          <p:nvPr/>
        </p:nvSpPr>
        <p:spPr bwMode="auto">
          <a:xfrm>
            <a:off x="1465009" y="4800573"/>
            <a:ext cx="3241675"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r">
              <a:buNone/>
            </a:pPr>
            <a:r>
              <a:rPr lang="zh-CN" altLang="en-US" sz="18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a:p>
            <a:pPr algn="r" eaLnBrk="1" hangingPunct="1">
              <a:lnSpc>
                <a:spcPct val="100000"/>
              </a:lnSpc>
              <a:spcBef>
                <a:spcPct val="0"/>
              </a:spcBef>
              <a:buFont typeface="Arial" panose="020B0604020202020204" pitchFamily="34" charset="0"/>
              <a:buNone/>
            </a:pPr>
            <a:endParaRPr lang="en-US" altLang="zh-CN" sz="300" dirty="0">
              <a:solidFill>
                <a:srgbClr val="A6A6A6"/>
              </a:solidFill>
              <a:latin typeface="思源宋体 CN" panose="02020400000000000000" pitchFamily="18" charset="-122"/>
              <a:ea typeface="思源宋体 CN" panose="02020400000000000000" pitchFamily="18" charset="-122"/>
            </a:endParaRPr>
          </a:p>
          <a:p>
            <a:pPr algn="r">
              <a:lnSpc>
                <a:spcPct val="100000"/>
              </a:lnSpc>
              <a:spcBef>
                <a:spcPct val="0"/>
              </a:spcBef>
              <a:buNone/>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grpSp>
        <p:nvGrpSpPr>
          <p:cNvPr id="207" name="组合 206"/>
          <p:cNvGrpSpPr/>
          <p:nvPr/>
        </p:nvGrpSpPr>
        <p:grpSpPr>
          <a:xfrm>
            <a:off x="11891100" y="5403402"/>
            <a:ext cx="203241" cy="906808"/>
            <a:chOff x="11720292" y="5872853"/>
            <a:chExt cx="203241" cy="906808"/>
          </a:xfrm>
        </p:grpSpPr>
        <p:sp>
          <p:nvSpPr>
            <p:cNvPr id="208" name="椭圆 207"/>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209" name="椭圆 208"/>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210" name="椭圆 209"/>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up)">
                                      <p:cBhvr>
                                        <p:cTn id="7" dur="1000"/>
                                        <p:tgtEl>
                                          <p:spTgt spid="19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03"/>
                                        </p:tgtEl>
                                        <p:attrNameLst>
                                          <p:attrName>style.visibility</p:attrName>
                                        </p:attrNameLst>
                                      </p:cBhvr>
                                      <p:to>
                                        <p:strVal val="visible"/>
                                      </p:to>
                                    </p:set>
                                    <p:animEffect transition="in" filter="wipe(left)">
                                      <p:cBhvr>
                                        <p:cTn id="11" dur="500"/>
                                        <p:tgtEl>
                                          <p:spTgt spid="203"/>
                                        </p:tgtEl>
                                      </p:cBhvr>
                                    </p:animEffect>
                                  </p:childTnLst>
                                </p:cTn>
                              </p:par>
                            </p:childTnLst>
                          </p:cTn>
                        </p:par>
                        <p:par>
                          <p:cTn id="12" fill="hold">
                            <p:stCondLst>
                              <p:cond delay="1500"/>
                            </p:stCondLst>
                            <p:childTnLst>
                              <p:par>
                                <p:cTn id="13" presetID="22" presetClass="entr" presetSubtype="2" fill="hold" grpId="0" nodeType="afterEffect">
                                  <p:stCondLst>
                                    <p:cond delay="0"/>
                                  </p:stCondLst>
                                  <p:childTnLst>
                                    <p:set>
                                      <p:cBhvr>
                                        <p:cTn id="14" dur="1" fill="hold">
                                          <p:stCondLst>
                                            <p:cond delay="0"/>
                                          </p:stCondLst>
                                        </p:cTn>
                                        <p:tgtEl>
                                          <p:spTgt spid="205"/>
                                        </p:tgtEl>
                                        <p:attrNameLst>
                                          <p:attrName>style.visibility</p:attrName>
                                        </p:attrNameLst>
                                      </p:cBhvr>
                                      <p:to>
                                        <p:strVal val="visible"/>
                                      </p:to>
                                    </p:set>
                                    <p:animEffect transition="in" filter="wipe(right)">
                                      <p:cBhvr>
                                        <p:cTn id="15" dur="500"/>
                                        <p:tgtEl>
                                          <p:spTgt spid="205"/>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204"/>
                                        </p:tgtEl>
                                        <p:attrNameLst>
                                          <p:attrName>style.visibility</p:attrName>
                                        </p:attrNameLst>
                                      </p:cBhvr>
                                      <p:to>
                                        <p:strVal val="visible"/>
                                      </p:to>
                                    </p:set>
                                    <p:animEffect transition="in" filter="wipe(left)">
                                      <p:cBhvr>
                                        <p:cTn id="19" dur="500"/>
                                        <p:tgtEl>
                                          <p:spTgt spid="204"/>
                                        </p:tgtEl>
                                      </p:cBhvr>
                                    </p:animEffect>
                                  </p:childTnLst>
                                </p:cTn>
                              </p:par>
                            </p:childTnLst>
                          </p:cTn>
                        </p:par>
                        <p:par>
                          <p:cTn id="20" fill="hold">
                            <p:stCondLst>
                              <p:cond delay="2500"/>
                            </p:stCondLst>
                            <p:childTnLst>
                              <p:par>
                                <p:cTn id="21" presetID="22" presetClass="entr" presetSubtype="2" fill="hold" grpId="0" nodeType="afterEffect">
                                  <p:stCondLst>
                                    <p:cond delay="0"/>
                                  </p:stCondLst>
                                  <p:childTnLst>
                                    <p:set>
                                      <p:cBhvr>
                                        <p:cTn id="22" dur="1" fill="hold">
                                          <p:stCondLst>
                                            <p:cond delay="0"/>
                                          </p:stCondLst>
                                        </p:cTn>
                                        <p:tgtEl>
                                          <p:spTgt spid="206"/>
                                        </p:tgtEl>
                                        <p:attrNameLst>
                                          <p:attrName>style.visibility</p:attrName>
                                        </p:attrNameLst>
                                      </p:cBhvr>
                                      <p:to>
                                        <p:strVal val="visible"/>
                                      </p:to>
                                    </p:set>
                                    <p:animEffect transition="in" filter="wipe(right)">
                                      <p:cBhvr>
                                        <p:cTn id="23" dur="500"/>
                                        <p:tgtEl>
                                          <p:spTgt spid="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0" autoUpdateAnimBg="0"/>
      <p:bldP spid="204" grpId="0" autoUpdateAnimBg="0"/>
      <p:bldP spid="205" grpId="0" autoUpdateAnimBg="0"/>
      <p:bldP spid="206"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10.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Text"/>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SubTitle"/>
  <p:tag name="MH_ORDER" val="3"/>
</p:tagLst>
</file>

<file path=ppt/tags/tag12.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SubTitle"/>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SubTitle"/>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Text"/>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SubTitle"/>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Text"/>
  <p:tag name="MH_ORDER" val="3"/>
</p:tagLst>
</file>

<file path=ppt/tags/tag17.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2"/>
</p:tagLst>
</file>

<file path=ppt/tags/tag19.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3"/>
</p:tagLst>
</file>

<file path=ppt/tags/tag2.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20.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4"/>
</p:tagLst>
</file>

<file path=ppt/tags/tag21.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5"/>
</p:tagLst>
</file>

<file path=ppt/tags/tag22.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6"/>
</p:tagLst>
</file>

<file path=ppt/tags/tag23.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7"/>
</p:tagLst>
</file>

<file path=ppt/tags/tag24.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2"/>
</p:tagLst>
</file>

<file path=ppt/tags/tag26.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3"/>
</p:tagLst>
</file>

<file path=ppt/tags/tag27.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4"/>
</p:tagLst>
</file>

<file path=ppt/tags/tag28.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5"/>
</p:tagLst>
</file>

<file path=ppt/tags/tag29.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6"/>
</p:tagLst>
</file>

<file path=ppt/tags/tag3.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30.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7"/>
</p:tagLst>
</file>

<file path=ppt/tags/tag31.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32.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4.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5.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6.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Text"/>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Text"/>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Text"/>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SubTitle"/>
  <p:tag name="MH_ORDER" val="1"/>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961</Words>
  <Application>Microsoft Office PowerPoint</Application>
  <PresentationFormat>宽屏</PresentationFormat>
  <Paragraphs>175</Paragraphs>
  <Slides>16</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16</vt:i4>
      </vt:variant>
    </vt:vector>
  </HeadingPairs>
  <TitlesOfParts>
    <vt:vector size="29" baseType="lpstr">
      <vt:lpstr>阿里巴巴普惠体 B</vt:lpstr>
      <vt:lpstr>阿里巴巴普惠体 L</vt:lpstr>
      <vt:lpstr>阿里巴巴普惠体 R</vt:lpstr>
      <vt:lpstr>等线</vt:lpstr>
      <vt:lpstr>庞门正道标题体</vt:lpstr>
      <vt:lpstr>思源宋体 CN</vt:lpstr>
      <vt:lpstr>宋体</vt:lpstr>
      <vt:lpstr>张海山锐谐体</vt:lpstr>
      <vt:lpstr>Arial</vt:lpstr>
      <vt:lpstr>Calibri</vt:lpstr>
      <vt:lpstr>Century Gothic</vt:lpstr>
      <vt:lpstr>Impact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2021-06-30T01:30:31Z</dcterms:created>
  <dcterms:modified xsi:type="dcterms:W3CDTF">2023-01-10T12:01:52Z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BC3C63C62EBA4305A03EE6CB8E9580B9</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