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2"/>
  </p:sldMasterIdLst>
  <p:notesMasterIdLst>
    <p:notesMasterId r:id="rId25"/>
  </p:notesMasterIdLst>
  <p:handoutMasterIdLst>
    <p:handoutMasterId r:id="rId26"/>
  </p:handoutMasterIdLst>
  <p:sldIdLst>
    <p:sldId id="3219" r:id="rId3"/>
    <p:sldId id="3213" r:id="rId4"/>
    <p:sldId id="3220" r:id="rId5"/>
    <p:sldId id="3149" r:id="rId6"/>
    <p:sldId id="3176" r:id="rId7"/>
    <p:sldId id="3168" r:id="rId8"/>
    <p:sldId id="3181" r:id="rId9"/>
    <p:sldId id="3221" r:id="rId10"/>
    <p:sldId id="3178" r:id="rId11"/>
    <p:sldId id="3169" r:id="rId12"/>
    <p:sldId id="3175" r:id="rId13"/>
    <p:sldId id="3180" r:id="rId14"/>
    <p:sldId id="3222" r:id="rId15"/>
    <p:sldId id="3177" r:id="rId16"/>
    <p:sldId id="3171" r:id="rId17"/>
    <p:sldId id="3172" r:id="rId18"/>
    <p:sldId id="3179" r:id="rId19"/>
    <p:sldId id="3223" r:id="rId20"/>
    <p:sldId id="3170" r:id="rId21"/>
    <p:sldId id="3173" r:id="rId22"/>
    <p:sldId id="3174" r:id="rId23"/>
    <p:sldId id="322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orient="horz" pos="3966">
          <p15:clr>
            <a:srgbClr val="A4A3A4"/>
          </p15:clr>
        </p15:guide>
        <p15:guide id="3" pos="3840">
          <p15:clr>
            <a:srgbClr val="A4A3A4"/>
          </p15:clr>
        </p15:guide>
        <p15:guide id="4" pos="7194">
          <p15:clr>
            <a:srgbClr val="A4A3A4"/>
          </p15:clr>
        </p15:guide>
        <p15:guide id="5" pos="356">
          <p15:clr>
            <a:srgbClr val="A4A3A4"/>
          </p15:clr>
        </p15:guide>
        <p15:guide id="6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EB6"/>
    <a:srgbClr val="004236"/>
    <a:srgbClr val="169274"/>
    <a:srgbClr val="60AEA9"/>
    <a:srgbClr val="84004C"/>
    <a:srgbClr val="8B2FC3"/>
    <a:srgbClr val="C9247B"/>
    <a:srgbClr val="F3C5BE"/>
    <a:srgbClr val="00B369"/>
    <a:srgbClr val="1A8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>
        <p:scale>
          <a:sx n="66" d="100"/>
          <a:sy n="66" d="100"/>
        </p:scale>
        <p:origin x="-2334" y="-1068"/>
      </p:cViewPr>
      <p:guideLst>
        <p:guide orient="horz" pos="311"/>
        <p:guide orient="horz" pos="3966"/>
        <p:guide pos="3840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73-47D7-886B-E1F157BE868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73-47D7-886B-E1F157BE86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73-47D7-886B-E1F157BE8687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73-47D7-886B-E1F157BE8687}"/>
              </c:ext>
            </c:extLst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/>
                  <a:lstStyle/>
                  <a:p>
                    <a:fld id="{2BD4C452-A2C9-4039-8E8D-ED13A9ED4155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73-47D7-886B-E1F157BE8687}"/>
                </c:ext>
              </c:extLst>
            </c:dLbl>
            <c:dLbl>
              <c:idx val="1"/>
              <c:layout>
                <c:manualLayout>
                  <c:x val="-0.199830364026546"/>
                  <c:y val="5.3824406432991002E-2"/>
                </c:manualLayout>
              </c:layout>
              <c:tx>
                <c:rich>
                  <a:bodyPr/>
                  <a:lstStyle/>
                  <a:p>
                    <a:fld id="{4128B201-C107-4B9F-8E24-0D2F8A9499DB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73-47D7-886B-E1F157BE8687}"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/>
                  <a:lstStyle/>
                  <a:p>
                    <a:fld id="{B070B923-9D03-42E3-9247-18C5F2A93E86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73-47D7-886B-E1F157BE8687}"/>
                </c:ext>
              </c:extLst>
            </c:dLbl>
            <c:dLbl>
              <c:idx val="3"/>
              <c:layout>
                <c:manualLayout>
                  <c:x val="-0.24971825018321001"/>
                  <c:y val="-6.1446732143909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507B47A6-B19A-4942-A438-75B98C7AA918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599"/>
                      <c:h val="0.193024942471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73-47D7-886B-E1F157BE8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E73-47D7-886B-E1F157BE86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96"/>
          <c:y val="0.62934520711861597"/>
          <c:w val="6.7702007702854797E-2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844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" y="5489"/>
            <a:ext cx="12188812" cy="684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" y="5489"/>
            <a:ext cx="12188812" cy="6847021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292690" cy="493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1" y="-186877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9336" y="3933056"/>
            <a:ext cx="2244725" cy="49784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INDUSTRIAL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36" y="5220223"/>
            <a:ext cx="5256584" cy="344170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工作汇报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新年计划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商务通用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3" name="矩形 12"/>
          <p:cNvSpPr/>
          <p:nvPr/>
        </p:nvSpPr>
        <p:spPr>
          <a:xfrm>
            <a:off x="119336" y="4390657"/>
            <a:ext cx="6549015" cy="805815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工业制造业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103983" y="5887737"/>
            <a:ext cx="1155101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REPORT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3525" y="5887737"/>
            <a:ext cx="1472252" cy="2654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PPT818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8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8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83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83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  <p:bldP spid="14" grpId="0" bldLvl="0" animBg="1"/>
          <p:bldP spid="15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552528" y="3294406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039905" y="3417770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6921400" y="3299091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319833" y="3768562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279766" y="4620581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978" y="4945640"/>
            <a:ext cx="829163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1285" y="3364640"/>
            <a:ext cx="309880" cy="238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59044" y="5044775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433966" y="3768505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148873" y="2138969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632800" y="2041969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4782784" y="5349444"/>
            <a:ext cx="6180627" cy="14732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0573" y="2738830"/>
            <a:ext cx="2029866" cy="778112"/>
            <a:chOff x="3379735" y="2343927"/>
            <a:chExt cx="2109071" cy="849583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72775" y="4294906"/>
            <a:ext cx="2029866" cy="764109"/>
            <a:chOff x="3379735" y="2359216"/>
            <a:chExt cx="2109071" cy="834294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40399" y="2199962"/>
            <a:ext cx="2029866" cy="771567"/>
            <a:chOff x="3379735" y="2351075"/>
            <a:chExt cx="2109071" cy="842437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957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352147" y="3694089"/>
            <a:ext cx="2029866" cy="755599"/>
            <a:chOff x="3379735" y="2368508"/>
            <a:chExt cx="2109071" cy="825002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149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955"/>
              <a:ext cx="2109071" cy="4825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5" grpId="0" bldLvl="0" animBg="1"/>
      <p:bldP spid="16" grpId="0" bldLvl="0" animBg="1"/>
      <p:bldP spid="17" grpId="0" bldLvl="0" animBg="1"/>
      <p:bldP spid="18" grpId="0" bldLvl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68231" y="4818702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7853" y="4863325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7474" y="4907949"/>
            <a:ext cx="2414580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8837" y="1731284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82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647" y="1786760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966" y="1760516"/>
              <a:ext cx="79037" cy="205699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706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3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-233225" y="2285082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-331874" y="-186676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426216" y="1746537"/>
            <a:ext cx="387263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426216" y="2815590"/>
            <a:ext cx="38726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07351" y="3996849"/>
            <a:ext cx="5205732" cy="30484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829745" y="2359106"/>
            <a:ext cx="1999091" cy="156593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903044" y="2359105"/>
            <a:ext cx="2621979" cy="3210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23372" y="2363737"/>
            <a:ext cx="2752405" cy="156130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23371" y="730625"/>
            <a:ext cx="1652793" cy="156130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180542" y="3996849"/>
            <a:ext cx="1648295" cy="1561302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333021" y="431801"/>
            <a:ext cx="5282188" cy="3493238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-24679" y="4194681"/>
            <a:ext cx="2840266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6780935" y="1286947"/>
            <a:ext cx="5744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RELATED  TITLE 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9074" y="1772816"/>
            <a:ext cx="7893838" cy="2976186"/>
            <a:chOff x="3860952" y="1767172"/>
            <a:chExt cx="7485348" cy="2822175"/>
          </a:xfrm>
        </p:grpSpPr>
        <p:sp>
          <p:nvSpPr>
            <p:cNvPr id="40" name="TextBox 39"/>
            <p:cNvSpPr txBox="1"/>
            <p:nvPr/>
          </p:nvSpPr>
          <p:spPr>
            <a:xfrm>
              <a:off x="6847784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00488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7005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6051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41149" y="4258170"/>
              <a:ext cx="605151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1363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51350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4726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80288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2419" y="4258170"/>
              <a:ext cx="417283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4729" y="4258170"/>
              <a:ext cx="51121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60952" y="18533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60952" y="23105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60952" y="2766884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60952" y="3224963"/>
              <a:ext cx="549152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7275" y="3682163"/>
              <a:ext cx="536507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412911" y="5196441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84142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43350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894090" y="5196441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48118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824529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375268" y="5196441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12094" y="515532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305707" y="5498843"/>
            <a:ext cx="2246678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79" grpId="0"/>
      <p:bldP spid="80" grpId="0"/>
      <p:bldP spid="81" grpId="0" bldLvl="0" animBg="1"/>
      <p:bldP spid="82" grpId="0"/>
      <p:bldP spid="83" grpId="0"/>
      <p:bldP spid="84" grpId="0" bldLvl="0" animBg="1"/>
      <p:bldP spid="85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3377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561472" y="2576329"/>
            <a:ext cx="4570542" cy="589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547058" y="2253406"/>
            <a:ext cx="4092783" cy="2578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83377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83377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83377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283377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283377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283377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283377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811846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811846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811846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811846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811846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811846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811846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811846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387586" y="540171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387586" y="510232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387586" y="481016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387586" y="4510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387586" y="4210873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87586" y="391148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387586" y="361932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387586" y="3319931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1773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83377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811846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387586" y="301744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1560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37529" y="2297431"/>
            <a:ext cx="988538" cy="21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283377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2811846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387586" y="2720745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533529" y="3904106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22016" y="3877303"/>
            <a:ext cx="61404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8965819" y="3904106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664725" y="3877303"/>
            <a:ext cx="61404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184490" y="4280333"/>
            <a:ext cx="810260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565055" y="4269133"/>
            <a:ext cx="1017905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561472" y="4709929"/>
            <a:ext cx="4570542" cy="589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/>
      <p:bldP spid="28" grpId="0"/>
      <p:bldP spid="60" grpId="0" bldLvl="0" animBg="1"/>
      <p:bldP spid="61" grpId="0" bldLvl="0" animBg="1"/>
      <p:bldP spid="62" grpId="0" bldLvl="0" animBg="1"/>
      <p:bldP spid="63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3" grpId="0"/>
      <p:bldP spid="98" grpId="0" bldLvl="0" animBg="1"/>
      <p:bldP spid="99" grpId="0" bldLvl="0" animBg="1"/>
      <p:bldP spid="100" grpId="0" bldLvl="0" animBg="1"/>
      <p:bldP spid="101" grpId="0"/>
      <p:bldP spid="102" grpId="0"/>
      <p:bldP spid="103" grpId="0" bldLvl="0" animBg="1"/>
      <p:bldP spid="104" grpId="0" bldLvl="0" animBg="1"/>
      <p:bldP spid="105" grpId="0" bldLvl="0" animBg="1"/>
      <p:bldP spid="109" grpId="0" bldLvl="0" animBg="1"/>
      <p:bldP spid="110" grpId="0"/>
      <p:bldP spid="112" grpId="0" bldLvl="0" animBg="1"/>
      <p:bldP spid="113" grpId="0"/>
      <p:bldP spid="114" grpId="0"/>
      <p:bldP spid="115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850021" y="-221433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838688" y="-211543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359922" y="-203001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701060" y="2349013"/>
            <a:ext cx="3095580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6701063" y="3152789"/>
            <a:ext cx="34273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3" grpId="0" bldLvl="0" animBg="1"/>
      <p:bldP spid="5" grpId="0" bldLvl="0" animBg="1"/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278523" y="4906435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3839945" y="4857643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189467" y="2308719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3929898" y="2308719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3920660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631504" y="2337048"/>
            <a:ext cx="2055981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3879140" y="514309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631504" y="5087335"/>
            <a:ext cx="2055981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516348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426739" y="2331518"/>
            <a:ext cx="2100598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599288" y="510983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426739" y="5087335"/>
            <a:ext cx="2100598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462750" y="3687034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5833552" y="4000682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135547" y="2333576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462749" y="2333578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126882" y="2758984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4882313" y="4231090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6785014" y="3048892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541022" y="4463476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ldLvl="0" animBg="1" advAuto="0"/>
      <p:bldP spid="53" grpId="0" bldLvl="0" animBg="1" advAuto="0"/>
      <p:bldP spid="54" grpId="0" bldLvl="0" animBg="1" advAuto="0"/>
      <p:bldP spid="55" grpId="0" bldLvl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2581" y="1943312"/>
            <a:ext cx="12856810" cy="30919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837977" y="507955"/>
            <a:ext cx="2516048" cy="647844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547996" y="491100"/>
            <a:ext cx="30956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HK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ectory</a:t>
            </a:r>
            <a:endParaRPr lang="zh-HK" altLang="en-US" sz="3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32227" y="4952358"/>
            <a:ext cx="12856457" cy="16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-332227" y="1860447"/>
            <a:ext cx="12856457" cy="165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344060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椭圆 26"/>
          <p:cNvSpPr/>
          <p:nvPr/>
        </p:nvSpPr>
        <p:spPr>
          <a:xfrm>
            <a:off x="1593627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05874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椭圆 17"/>
          <p:cNvSpPr/>
          <p:nvPr/>
        </p:nvSpPr>
        <p:spPr>
          <a:xfrm>
            <a:off x="4155440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22427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椭圆 19"/>
          <p:cNvSpPr/>
          <p:nvPr/>
        </p:nvSpPr>
        <p:spPr>
          <a:xfrm>
            <a:off x="6671994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84241" y="4014492"/>
            <a:ext cx="18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椭圆 22"/>
          <p:cNvSpPr/>
          <p:nvPr/>
        </p:nvSpPr>
        <p:spPr>
          <a:xfrm>
            <a:off x="9233807" y="2502434"/>
            <a:ext cx="1210087" cy="121008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HK" altLang="en-US" sz="422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5" grpId="0"/>
      <p:bldP spid="5" grpId="0" bldLvl="0" animBg="1"/>
      <p:bldP spid="15" grpId="0" bldLvl="0" animBg="1"/>
      <p:bldP spid="32" grpId="0"/>
      <p:bldP spid="27" grpId="0" bldLvl="0" animBg="1"/>
      <p:bldP spid="17" grpId="0"/>
      <p:bldP spid="18" grpId="0" bldLvl="0" animBg="1"/>
      <p:bldP spid="19" grpId="0"/>
      <p:bldP spid="20" grpId="0" bldLvl="0" animBg="1"/>
      <p:bldP spid="22" grpId="0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6987222" y="3366724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87222" y="3373354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246803" y="3366724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40103" y="3373354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36142" y="4756679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28613" y="4756679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15242" y="4257367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9943" y="4499618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4989" y="4217492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9695" y="4459745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3708" y="2286221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783" y="2722650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3846" y="2964902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3801" y="270998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8503" y="2952235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19961" y="2514430"/>
            <a:ext cx="1875195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639429" y="5530034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27938" y="5525344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485068" y="2169509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402713" y="2185126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9691865" y="3693712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5795950" y="1696058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244693" y="3658095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563310" y="3081626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03775" y="4047909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261324" y="5069331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03816" y="4043736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39649" y="5069331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5819260" y="5043768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489304" y="3524389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5912180" y="5129154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580549" y="3612286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092652" y="3309251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7842217" y="3825331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647518" y="3680896"/>
            <a:ext cx="282944" cy="290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5985009" y="5202266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190804" y="3505973"/>
            <a:ext cx="1874294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4996874" y="5731038"/>
            <a:ext cx="2126012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079885" y="3524389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171130" y="3612705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238099" y="3680896"/>
            <a:ext cx="282944" cy="290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805661" y="3825331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090069" y="3618983"/>
            <a:ext cx="1873457" cy="4419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411730" y="3071511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130322" y="3054769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313719" y="1884904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537647" y="2511896"/>
            <a:ext cx="1128427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657041" y="2056195"/>
            <a:ext cx="903870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447726" y="4065577"/>
            <a:ext cx="1127590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566366" y="3603732"/>
            <a:ext cx="904542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437542" y="4042974"/>
            <a:ext cx="1128427" cy="223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556936" y="3603732"/>
            <a:ext cx="903870" cy="442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ldLvl="0" animBg="1"/>
      <p:bldP spid="59397" grpId="0" bldLvl="0" animBg="1"/>
      <p:bldP spid="59400" grpId="0" bldLvl="0" animBg="1"/>
      <p:bldP spid="59401" grpId="0" bldLvl="0" animBg="1"/>
      <p:bldP spid="59402" grpId="0" bldLvl="0" animBg="1" autoUpdateAnimBg="0"/>
      <p:bldP spid="59403" grpId="0" bldLvl="0" animBg="1" autoUpdateAnimBg="0"/>
      <p:bldP spid="59404" grpId="0" bldLvl="0" animBg="1" autoUpdateAnimBg="0"/>
      <p:bldP spid="59405" grpId="0" bldLvl="0" animBg="1" autoUpdateAnimBg="0"/>
      <p:bldP spid="59406" grpId="0" bldLvl="0" animBg="1"/>
      <p:bldP spid="59408" grpId="0" bldLvl="0" animBg="1" autoUpdateAnimBg="0"/>
      <p:bldP spid="59409" grpId="0" bldLvl="0" animBg="1"/>
      <p:bldP spid="59410" grpId="0" bldLvl="0" animBg="1" autoUpdateAnimBg="0"/>
      <p:bldP spid="59414" grpId="0" bldLvl="0" animBg="1" autoUpdateAnimBg="0"/>
      <p:bldP spid="59415" grpId="0" bldLvl="0" animBg="1" autoUpdateAnimBg="0"/>
      <p:bldP spid="59416" grpId="0" bldLvl="0" animBg="1" autoUpdateAnimBg="0"/>
      <p:bldP spid="59417" grpId="0" bldLvl="0" animBg="1" autoUpdateAnimBg="0"/>
      <p:bldP spid="59418" grpId="0" bldLvl="0" animBg="1" autoUpdateAnimBg="0"/>
      <p:bldP spid="59419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1" y="-186877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2711" y="4120381"/>
            <a:ext cx="2244725" cy="497840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INDUSTRIAL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711" y="5407548"/>
            <a:ext cx="5256584" cy="344170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年终总结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工作汇报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新年计划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商务通用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3" name="矩形 12"/>
          <p:cNvSpPr/>
          <p:nvPr/>
        </p:nvSpPr>
        <p:spPr>
          <a:xfrm>
            <a:off x="452711" y="4577982"/>
            <a:ext cx="6549015" cy="682625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en-US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2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2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ldLvl="0" animBg="1"/>
          <p:bldP spid="11" grpId="0"/>
          <p:bldP spid="12" grpId="0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3375" y="4990424"/>
            <a:ext cx="12858750" cy="20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-333375" y="-175642"/>
            <a:ext cx="12896850" cy="5186234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79425" y="6058860"/>
            <a:ext cx="1123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471860" y="5681834"/>
            <a:ext cx="223976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7" name="文本占位符 13"/>
          <p:cNvSpPr txBox="1"/>
          <p:nvPr/>
        </p:nvSpPr>
        <p:spPr>
          <a:xfrm>
            <a:off x="821031" y="49601"/>
            <a:ext cx="1890593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240412" y="1916832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495996" y="2293119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480217" y="3175003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480217" y="4056887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495996" y="4938772"/>
            <a:ext cx="3173854" cy="29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831953" y="4473716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168853" y="2116410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1702464" y="2116410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236076" y="2116410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2769688" y="2116410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303299" y="2116410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3836914" y="2116410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200239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738510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276781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815052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353323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3891594" y="4622939"/>
            <a:ext cx="226060" cy="294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056059" y="2118093"/>
            <a:ext cx="2090836" cy="713450"/>
            <a:chOff x="4597686" y="3155872"/>
            <a:chExt cx="1583966" cy="507370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833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143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053259" y="2118093"/>
            <a:ext cx="2036110" cy="713450"/>
            <a:chOff x="6978976" y="3155872"/>
            <a:chExt cx="1542507" cy="507370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833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143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056059" y="3026124"/>
            <a:ext cx="2036110" cy="713450"/>
            <a:chOff x="4597685" y="3914331"/>
            <a:chExt cx="1542507" cy="507369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053259" y="3026124"/>
            <a:ext cx="2036110" cy="713450"/>
            <a:chOff x="6978976" y="3914331"/>
            <a:chExt cx="1542507" cy="507369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056059" y="4051847"/>
            <a:ext cx="2036110" cy="713450"/>
            <a:chOff x="4597685" y="3914331"/>
            <a:chExt cx="1542507" cy="507369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053259" y="4051847"/>
            <a:ext cx="2036110" cy="713450"/>
            <a:chOff x="6978976" y="3914331"/>
            <a:chExt cx="1542507" cy="507369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833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142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341446" y="4028382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315096" y="2089979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315096" y="4028382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315096" y="3042025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341446" y="3042025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341446" y="2089979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640129" y="5456486"/>
            <a:ext cx="10911745" cy="147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631331" y="5268831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359924" y="-216389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59924" y="-216392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331786" y="1606750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92596" y="4211130"/>
            <a:ext cx="5235389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469648" y="4178607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2596" y="3716997"/>
            <a:ext cx="2215572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8" grpId="0" bldLvl="0" animBg="1"/>
      <p:bldP spid="12" grpId="0"/>
      <p:bldP spid="13" grpId="0" bldLvl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6435" y="1708229"/>
            <a:ext cx="6327354" cy="381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-331786" y="-186629"/>
            <a:ext cx="803474" cy="72312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08070" y="-244021"/>
            <a:ext cx="5812028" cy="72886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530">
              <a:solidFill>
                <a:srgbClr val="FFFFFF"/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796977" y="2688614"/>
            <a:ext cx="4720213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6462477" y="2534745"/>
            <a:ext cx="192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39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796976" y="4032224"/>
            <a:ext cx="3869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12" grpId="0" bldLvl="0" animBg="1"/>
      <p:bldP spid="13" grpId="0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32580" y="692696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263352" y="-205712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535443" y="1340768"/>
            <a:ext cx="7673124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PLEASE REPLACE THE WRITTEN CONTENT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00157" y="2646456"/>
            <a:ext cx="5040560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47328" y="27525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9CFA"/>
      </a:accent1>
      <a:accent2>
        <a:srgbClr val="0B37BC"/>
      </a:accent2>
      <a:accent3>
        <a:srgbClr val="459CFA"/>
      </a:accent3>
      <a:accent4>
        <a:srgbClr val="0B37BC"/>
      </a:accent4>
      <a:accent5>
        <a:srgbClr val="459CFA"/>
      </a:accent5>
      <a:accent6>
        <a:srgbClr val="0B37BC"/>
      </a:accent6>
      <a:hlink>
        <a:srgbClr val="459CFA"/>
      </a:hlink>
      <a:folHlink>
        <a:srgbClr val="0B37B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Microsoft Office PowerPoint</Application>
  <PresentationFormat>宽屏</PresentationFormat>
  <Paragraphs>201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DFMincho-SU</vt:lpstr>
      <vt:lpstr>FontAwesome</vt:lpstr>
      <vt:lpstr>Gill Sans</vt:lpstr>
      <vt:lpstr>Lato</vt:lpstr>
      <vt:lpstr>Lato Regular</vt:lpstr>
      <vt:lpstr>League Gothic Regular</vt:lpstr>
      <vt:lpstr>新細明體</vt:lpstr>
      <vt:lpstr>方正正准黑简体</vt:lpstr>
      <vt:lpstr>宋体</vt:lpstr>
      <vt:lpstr>微软雅黑</vt:lpstr>
      <vt:lpstr>Arial</vt:lpstr>
      <vt:lpstr>Calibri</vt:lpstr>
      <vt:lpstr>Calibri Light</vt:lpstr>
      <vt:lpstr>Franklin Gothic Medium</vt:lpstr>
      <vt:lpstr>Impact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2021-07-15T00:28:58Z</dcterms:created>
  <dcterms:modified xsi:type="dcterms:W3CDTF">2023-01-10T12:01:56Z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CA94E3C28BE6470CB6CF9EF1805A6BDB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