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120705-977E-4FF3-9E26-C61E11B2B139}"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7611DB-DDC5-48F0-BC9F-776A7885656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221D39-CBA0-4F29-A1B0-C884A66F23A7}" type="slidenum">
              <a:rPr lang="zh-CN" altLang="en-US" smtClean="0">
                <a:solidFill>
                  <a:prstClr val="black"/>
                </a:solidFill>
              </a:rPr>
              <a:t>5</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1126385C-BE7C-45DD-B80A-2DCF9324821E}"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37FCC2FB-6046-4523-AF78-08C6D55FD57D}"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2738" y="274638"/>
            <a:ext cx="2066925" cy="58229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3138" cy="58229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D0E94A5A-CFC3-4F66-AE7C-C60397BA59D7}"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CDA05DD1-D99D-43A7-8901-7C7D8F037914}"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AAEE3863-E83F-4904-AE3D-D9171254738E}"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0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91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C1E2FFC3-6B8B-45F0-9651-7745B8BBEDF0}"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lvl1pPr>
              <a:defRPr smtClean="0"/>
            </a:lvl1pPr>
          </a:lstStyle>
          <a:p>
            <a:pPr>
              <a:defRPr/>
            </a:pPr>
            <a:fld id="{927BCB4D-DDB8-4DE8-ACC8-2C1E4D2D9D81}"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lvl1pPr>
              <a:defRPr smtClean="0"/>
            </a:lvl1pPr>
          </a:lstStyle>
          <a:p>
            <a:pPr>
              <a:defRPr/>
            </a:pPr>
            <a:fld id="{AB22F23E-3B69-4E85-8385-E210A90D5794}"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lvl1pPr>
              <a:defRPr smtClean="0"/>
            </a:lvl1pPr>
          </a:lstStyle>
          <a:p>
            <a:pPr>
              <a:defRPr/>
            </a:pPr>
            <a:fld id="{89A22D30-7C52-4CC0-B831-9A9880162DEC}"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F4922FCC-5FBC-4DBE-9FD2-FCDFD18EA10F}"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B6E78974-0372-4022-BA97-3F69960ED8B6}"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79874"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79875" name="文本占位符 2"/>
          <p:cNvSpPr>
            <a:spLocks noGrp="1"/>
          </p:cNvSpPr>
          <p:nvPr>
            <p:ph type="body" idx="1"/>
          </p:nvPr>
        </p:nvSpPr>
        <p:spPr bwMode="auto">
          <a:xfrm>
            <a:off x="500063" y="15716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9772EFE-DD9E-42C6-8B2D-C0B13DC24A05}" type="slidenum">
              <a:rPr lang="zh-CN" altLang="en-US">
                <a:solidFill>
                  <a:srgbClr val="000000">
                    <a:tint val="75000"/>
                  </a:srgbClr>
                </a:solidFill>
              </a:rPr>
              <a:t>‹#›</a:t>
            </a:fld>
            <a:endParaRPr lang="zh-CN" altLang="en-US">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WordArt 3"/>
          <p:cNvSpPr>
            <a:spLocks noChangeArrowheads="1" noChangeShapeType="1"/>
          </p:cNvSpPr>
          <p:nvPr/>
        </p:nvSpPr>
        <p:spPr bwMode="auto">
          <a:xfrm>
            <a:off x="683315" y="2132856"/>
            <a:ext cx="8064896" cy="84772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altLang="zh-CN" sz="5400" b="1" kern="10" dirty="0">
                <a:ln w="12700">
                  <a:noFill/>
                  <a:round/>
                </a:ln>
                <a:solidFill>
                  <a:srgbClr val="006600"/>
                </a:solidFill>
                <a:latin typeface="Cooper Std Black" pitchFamily="18" charset="0"/>
              </a:rPr>
              <a:t>Unit 5  Do you have a soccer ball?</a:t>
            </a:r>
            <a:endParaRPr lang="zh-CN" altLang="en-US" sz="5400" b="1" kern="10" dirty="0">
              <a:ln w="12700">
                <a:noFill/>
                <a:round/>
              </a:ln>
              <a:solidFill>
                <a:srgbClr val="006600"/>
              </a:solidFill>
              <a:latin typeface="Cooper Std Black" pitchFamily="18" charset="0"/>
            </a:endParaRPr>
          </a:p>
        </p:txBody>
      </p:sp>
      <p:sp>
        <p:nvSpPr>
          <p:cNvPr id="6" name="矩形 5"/>
          <p:cNvSpPr/>
          <p:nvPr/>
        </p:nvSpPr>
        <p:spPr>
          <a:xfrm>
            <a:off x="2737878" y="5013176"/>
            <a:ext cx="3812262" cy="566309"/>
          </a:xfrm>
          <a:prstGeom prst="rect">
            <a:avLst/>
          </a:prstGeom>
        </p:spPr>
        <p:txBody>
          <a:bodyPr wrap="none">
            <a:spAutoFit/>
          </a:bodyPr>
          <a:lstStyle/>
          <a:p>
            <a:pPr marL="34290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sym typeface="+mn-ea"/>
              </a:rPr>
              <a:t>WWW.PPT818.COM</a:t>
            </a:r>
            <a:endParaRPr lang="en-US" altLang="zh-CN" sz="2800" b="1" kern="0" dirty="0">
              <a:solidFill>
                <a:srgbClr val="006600"/>
              </a:solidFill>
              <a:latin typeface="微软雅黑" panose="020B0503020204020204" pitchFamily="34" charset="-122"/>
              <a:ea typeface="微软雅黑" panose="020B0503020204020204" pitchFamily="34"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6323"/>
                                        </p:tgtEl>
                                        <p:attrNameLst>
                                          <p:attrName>style.visibility</p:attrName>
                                        </p:attrNameLst>
                                      </p:cBhvr>
                                      <p:to>
                                        <p:strVal val="visible"/>
                                      </p:to>
                                    </p:set>
                                    <p:anim calcmode="lin" valueType="num">
                                      <p:cBhvr>
                                        <p:cTn id="7" dur="500" fill="hold"/>
                                        <p:tgtEl>
                                          <p:spTgt spid="56323"/>
                                        </p:tgtEl>
                                        <p:attrNameLst>
                                          <p:attrName>ppt_w</p:attrName>
                                        </p:attrNameLst>
                                      </p:cBhvr>
                                      <p:tavLst>
                                        <p:tav tm="0">
                                          <p:val>
                                            <p:fltVal val="0"/>
                                          </p:val>
                                        </p:tav>
                                        <p:tav tm="100000">
                                          <p:val>
                                            <p:strVal val="#ppt_w"/>
                                          </p:val>
                                        </p:tav>
                                      </p:tavLst>
                                    </p:anim>
                                    <p:anim calcmode="lin" valueType="num">
                                      <p:cBhvr>
                                        <p:cTn id="8" dur="500" fill="hold"/>
                                        <p:tgtEl>
                                          <p:spTgt spid="563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65539" name="Text Box 3"/>
          <p:cNvSpPr txBox="1">
            <a:spLocks noChangeArrowheads="1"/>
          </p:cNvSpPr>
          <p:nvPr/>
        </p:nvSpPr>
        <p:spPr bwMode="auto">
          <a:xfrm>
            <a:off x="228600"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能力提升训练</a:t>
            </a:r>
          </a:p>
        </p:txBody>
      </p:sp>
      <p:sp>
        <p:nvSpPr>
          <p:cNvPr id="65540" name="Rectangle 4"/>
          <p:cNvSpPr>
            <a:spLocks noChangeArrowheads="1"/>
          </p:cNvSpPr>
          <p:nvPr/>
        </p:nvSpPr>
        <p:spPr bwMode="auto">
          <a:xfrm>
            <a:off x="-106363" y="938213"/>
            <a:ext cx="8899526"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Ⅱ.</a:t>
            </a:r>
            <a:r>
              <a:rPr lang="zh-CN" altLang="en-US" sz="2400" b="1" dirty="0">
                <a:solidFill>
                  <a:srgbClr val="000000"/>
                </a:solidFill>
                <a:latin typeface="宋体" panose="02010600030101010101" pitchFamily="2" charset="-122"/>
              </a:rPr>
              <a:t>单项选择</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)1. Li Ming ________ like basketball, ________ he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likes football.</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A. don't; but          B. doesn't;  or</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C. doesn't;  but       D</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doesn't; and</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)2. —Let's ________tennis.</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—That sounds good.</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A. play</a:t>
            </a:r>
            <a:r>
              <a:rPr lang="zh-CN" altLang="en-US" sz="2400" b="1" dirty="0">
                <a:solidFill>
                  <a:srgbClr val="000000"/>
                </a:solidFill>
                <a:latin typeface="宋体" panose="02010600030101010101" pitchFamily="2" charset="-122"/>
              </a:rPr>
              <a:t>　 </a:t>
            </a:r>
            <a:r>
              <a:rPr lang="en-US" sz="2400" b="1" dirty="0">
                <a:solidFill>
                  <a:srgbClr val="000000"/>
                </a:solidFill>
                <a:latin typeface="宋体" panose="02010600030101010101" pitchFamily="2" charset="-122"/>
              </a:rPr>
              <a:t>B. to play   C</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playing   D</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)3. I don't have a soccer ball, but my brother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A</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is     B</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have      C</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does      D</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doesn't</a:t>
            </a:r>
          </a:p>
        </p:txBody>
      </p:sp>
      <p:sp>
        <p:nvSpPr>
          <p:cNvPr id="65541" name="Rectangle 5"/>
          <p:cNvSpPr>
            <a:spLocks noChangeArrowheads="1"/>
          </p:cNvSpPr>
          <p:nvPr/>
        </p:nvSpPr>
        <p:spPr bwMode="auto">
          <a:xfrm>
            <a:off x="395288" y="1458913"/>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C</a:t>
            </a:r>
            <a:endParaRPr lang="en-US" altLang="zh-CN" sz="2400" b="1">
              <a:solidFill>
                <a:srgbClr val="FF5050"/>
              </a:solidFill>
              <a:latin typeface="宋体" panose="02010600030101010101" pitchFamily="2" charset="-122"/>
            </a:endParaRPr>
          </a:p>
        </p:txBody>
      </p:sp>
      <p:sp>
        <p:nvSpPr>
          <p:cNvPr id="65542" name="Rectangle 6"/>
          <p:cNvSpPr>
            <a:spLocks noChangeArrowheads="1"/>
          </p:cNvSpPr>
          <p:nvPr/>
        </p:nvSpPr>
        <p:spPr bwMode="auto">
          <a:xfrm>
            <a:off x="395288" y="3213100"/>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A</a:t>
            </a:r>
            <a:endParaRPr lang="en-US" altLang="zh-CN" sz="2400" b="1">
              <a:solidFill>
                <a:srgbClr val="FF5050"/>
              </a:solidFill>
              <a:latin typeface="宋体" panose="02010600030101010101" pitchFamily="2" charset="-122"/>
            </a:endParaRPr>
          </a:p>
        </p:txBody>
      </p:sp>
      <p:sp>
        <p:nvSpPr>
          <p:cNvPr id="65543" name="Rectangle 7"/>
          <p:cNvSpPr>
            <a:spLocks noChangeArrowheads="1"/>
          </p:cNvSpPr>
          <p:nvPr/>
        </p:nvSpPr>
        <p:spPr bwMode="auto">
          <a:xfrm>
            <a:off x="395288" y="4581525"/>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C</a:t>
            </a:r>
            <a:endParaRPr lang="en-US" altLang="zh-CN" sz="2400" b="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5540"/>
                                        </p:tgtEl>
                                        <p:attrNameLst>
                                          <p:attrName>style.visibility</p:attrName>
                                        </p:attrNameLst>
                                      </p:cBhvr>
                                      <p:to>
                                        <p:strVal val="visible"/>
                                      </p:to>
                                    </p:set>
                                    <p:animEffect transition="in" filter="box(in)">
                                      <p:cBhvr>
                                        <p:cTn id="7" dur="500"/>
                                        <p:tgtEl>
                                          <p:spTgt spid="65540"/>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65541"/>
                                        </p:tgtEl>
                                        <p:attrNameLst>
                                          <p:attrName>style.visibility</p:attrName>
                                        </p:attrNameLst>
                                      </p:cBhvr>
                                      <p:to>
                                        <p:strVal val="visible"/>
                                      </p:to>
                                    </p:set>
                                    <p:animEffect transition="in" filter="plus(in)">
                                      <p:cBhvr>
                                        <p:cTn id="12" dur="500"/>
                                        <p:tgtEl>
                                          <p:spTgt spid="65541"/>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65542"/>
                                        </p:tgtEl>
                                        <p:attrNameLst>
                                          <p:attrName>style.visibility</p:attrName>
                                        </p:attrNameLst>
                                      </p:cBhvr>
                                      <p:to>
                                        <p:strVal val="visible"/>
                                      </p:to>
                                    </p:set>
                                    <p:animEffect transition="in" filter="plus(in)">
                                      <p:cBhvr>
                                        <p:cTn id="17" dur="500"/>
                                        <p:tgtEl>
                                          <p:spTgt spid="65542"/>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65543"/>
                                        </p:tgtEl>
                                        <p:attrNameLst>
                                          <p:attrName>style.visibility</p:attrName>
                                        </p:attrNameLst>
                                      </p:cBhvr>
                                      <p:to>
                                        <p:strVal val="visible"/>
                                      </p:to>
                                    </p:set>
                                    <p:animEffect transition="in" filter="plus(in)">
                                      <p:cBhvr>
                                        <p:cTn id="22" dur="500"/>
                                        <p:tgtEl>
                                          <p:spTgt spid="65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utoUpdateAnimBg="0"/>
      <p:bldP spid="65541" grpId="0" autoUpdateAnimBg="0"/>
      <p:bldP spid="65542" grpId="0" autoUpdateAnimBg="0"/>
      <p:bldP spid="6554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66563" name="Text Box 3"/>
          <p:cNvSpPr txBox="1">
            <a:spLocks noChangeArrowheads="1"/>
          </p:cNvSpPr>
          <p:nvPr/>
        </p:nvSpPr>
        <p:spPr bwMode="auto">
          <a:xfrm>
            <a:off x="228600"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66564" name="Rectangle 4"/>
          <p:cNvSpPr>
            <a:spLocks noChangeArrowheads="1"/>
          </p:cNvSpPr>
          <p:nvPr/>
        </p:nvSpPr>
        <p:spPr bwMode="auto">
          <a:xfrm>
            <a:off x="323850" y="1268413"/>
            <a:ext cx="7561263" cy="409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ts val="3500"/>
              </a:lnSpc>
              <a:spcBef>
                <a:spcPct val="0"/>
              </a:spcBef>
              <a:spcAft>
                <a:spcPct val="0"/>
              </a:spcAft>
            </a:pPr>
            <a:r>
              <a:rPr lang="en-US" sz="2400" b="1">
                <a:solidFill>
                  <a:srgbClr val="000000"/>
                </a:solidFill>
                <a:latin typeface="宋体" panose="02010600030101010101" pitchFamily="2" charset="-122"/>
              </a:rPr>
              <a:t>(  )4. —Let's play computer games.</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—________. Let's watch TV.</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A</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Yes, let's go                 </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B</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No, it's boring    </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C</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That sounds interesting        </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D</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You are right</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)5. Ann ________ TV  every  day.</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A.  watches   B. watch</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C. looks      D</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sees</a:t>
            </a:r>
          </a:p>
        </p:txBody>
      </p:sp>
      <p:sp>
        <p:nvSpPr>
          <p:cNvPr id="66565" name="Rectangle 5"/>
          <p:cNvSpPr>
            <a:spLocks noChangeArrowheads="1"/>
          </p:cNvSpPr>
          <p:nvPr/>
        </p:nvSpPr>
        <p:spPr bwMode="auto">
          <a:xfrm>
            <a:off x="827088" y="1341438"/>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B</a:t>
            </a:r>
            <a:endParaRPr lang="en-US" altLang="zh-CN" sz="2400" b="1">
              <a:solidFill>
                <a:srgbClr val="FF5050"/>
              </a:solidFill>
              <a:latin typeface="宋体" panose="02010600030101010101" pitchFamily="2" charset="-122"/>
            </a:endParaRPr>
          </a:p>
        </p:txBody>
      </p:sp>
      <p:sp>
        <p:nvSpPr>
          <p:cNvPr id="66566" name="Rectangle 6"/>
          <p:cNvSpPr>
            <a:spLocks noChangeArrowheads="1"/>
          </p:cNvSpPr>
          <p:nvPr/>
        </p:nvSpPr>
        <p:spPr bwMode="auto">
          <a:xfrm>
            <a:off x="827088" y="4005263"/>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A</a:t>
            </a:r>
            <a:endParaRPr lang="en-US" altLang="zh-CN" sz="2400" b="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dissolve">
                                      <p:cBhvr>
                                        <p:cTn id="7" dur="500"/>
                                        <p:tgtEl>
                                          <p:spTgt spid="6656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6565"/>
                                        </p:tgtEl>
                                        <p:attrNameLst>
                                          <p:attrName>style.visibility</p:attrName>
                                        </p:attrNameLst>
                                      </p:cBhvr>
                                      <p:to>
                                        <p:strVal val="visible"/>
                                      </p:to>
                                    </p:set>
                                    <p:animEffect transition="in" filter="blinds(horizontal)">
                                      <p:cBhvr>
                                        <p:cTn id="12" dur="500"/>
                                        <p:tgtEl>
                                          <p:spTgt spid="6656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6566"/>
                                        </p:tgtEl>
                                        <p:attrNameLst>
                                          <p:attrName>style.visibility</p:attrName>
                                        </p:attrNameLst>
                                      </p:cBhvr>
                                      <p:to>
                                        <p:strVal val="visible"/>
                                      </p:to>
                                    </p:set>
                                    <p:animEffect transition="in" filter="blinds(horizontal)">
                                      <p:cBhvr>
                                        <p:cTn id="17" dur="500"/>
                                        <p:tgtEl>
                                          <p:spTgt spid="66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utoUpdateAnimBg="0"/>
      <p:bldP spid="66565" grpId="0" autoUpdateAnimBg="0"/>
      <p:bldP spid="6656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67587" name="Text Box 3"/>
          <p:cNvSpPr txBox="1">
            <a:spLocks noChangeArrowheads="1"/>
          </p:cNvSpPr>
          <p:nvPr/>
        </p:nvSpPr>
        <p:spPr bwMode="auto">
          <a:xfrm>
            <a:off x="257175" y="29051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能力提升训练</a:t>
            </a:r>
          </a:p>
        </p:txBody>
      </p:sp>
      <p:sp>
        <p:nvSpPr>
          <p:cNvPr id="67588" name="Rectangle 4"/>
          <p:cNvSpPr>
            <a:spLocks noChangeArrowheads="1"/>
          </p:cNvSpPr>
          <p:nvPr/>
        </p:nvSpPr>
        <p:spPr bwMode="auto">
          <a:xfrm>
            <a:off x="-106363" y="1196975"/>
            <a:ext cx="9215438" cy="409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ts val="3500"/>
              </a:lnSpc>
              <a:spcBef>
                <a:spcPct val="0"/>
              </a:spcBef>
              <a:spcAft>
                <a:spcPct val="0"/>
              </a:spcAft>
            </a:pPr>
            <a:r>
              <a:rPr lang="en-US" sz="2400" b="1">
                <a:solidFill>
                  <a:srgbClr val="000000"/>
                </a:solidFill>
                <a:latin typeface="宋体" panose="02010600030101010101" pitchFamily="2" charset="-122"/>
              </a:rPr>
              <a:t>(  )6. My cousin doesn't like baseball. He thinks it is</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________.</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A. fun            B. boring  </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C.  interesting   D. good</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)7. I like to watch basketball games ________TV.</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A. on</a:t>
            </a:r>
            <a:r>
              <a:rPr lang="zh-CN" altLang="en-US" sz="2400" b="1">
                <a:solidFill>
                  <a:srgbClr val="000000"/>
                </a:solidFill>
                <a:latin typeface="宋体" panose="02010600030101010101" pitchFamily="2" charset="-122"/>
              </a:rPr>
              <a:t>　  </a:t>
            </a:r>
            <a:r>
              <a:rPr lang="en-US" sz="2400" b="1">
                <a:solidFill>
                  <a:srgbClr val="000000"/>
                </a:solidFill>
                <a:latin typeface="宋体" panose="02010600030101010101" pitchFamily="2" charset="-122"/>
              </a:rPr>
              <a:t>B</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at</a:t>
            </a:r>
            <a:r>
              <a:rPr lang="zh-CN" altLang="en-US" sz="2400" b="1">
                <a:solidFill>
                  <a:srgbClr val="000000"/>
                </a:solidFill>
                <a:latin typeface="宋体" panose="02010600030101010101" pitchFamily="2" charset="-122"/>
              </a:rPr>
              <a:t>　  </a:t>
            </a:r>
            <a:r>
              <a:rPr lang="en-US" sz="2400" b="1">
                <a:solidFill>
                  <a:srgbClr val="000000"/>
                </a:solidFill>
                <a:latin typeface="宋体" panose="02010600030101010101" pitchFamily="2" charset="-122"/>
              </a:rPr>
              <a:t>C</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in</a:t>
            </a:r>
            <a:r>
              <a:rPr lang="zh-CN" altLang="en-US" sz="2400" b="1">
                <a:solidFill>
                  <a:srgbClr val="000000"/>
                </a:solidFill>
                <a:latin typeface="宋体" panose="02010600030101010101" pitchFamily="2" charset="-122"/>
              </a:rPr>
              <a:t>　  </a:t>
            </a:r>
            <a:r>
              <a:rPr lang="en-US" sz="2400" b="1">
                <a:solidFill>
                  <a:srgbClr val="000000"/>
                </a:solidFill>
                <a:latin typeface="宋体" panose="02010600030101010101" pitchFamily="2" charset="-122"/>
              </a:rPr>
              <a:t>D</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to</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)8. We ________football. We play football every day.</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A. like           B. likes</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C. don't  like    D</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doesn't like</a:t>
            </a:r>
          </a:p>
        </p:txBody>
      </p:sp>
      <p:sp>
        <p:nvSpPr>
          <p:cNvPr id="67589" name="Rectangle 5"/>
          <p:cNvSpPr>
            <a:spLocks noChangeArrowheads="1"/>
          </p:cNvSpPr>
          <p:nvPr/>
        </p:nvSpPr>
        <p:spPr bwMode="auto">
          <a:xfrm>
            <a:off x="395288" y="1268413"/>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B</a:t>
            </a:r>
            <a:endParaRPr lang="en-US" altLang="zh-CN" sz="2400" b="1">
              <a:solidFill>
                <a:srgbClr val="FF5050"/>
              </a:solidFill>
              <a:latin typeface="宋体" panose="02010600030101010101" pitchFamily="2" charset="-122"/>
            </a:endParaRPr>
          </a:p>
        </p:txBody>
      </p:sp>
      <p:sp>
        <p:nvSpPr>
          <p:cNvPr id="67590" name="Rectangle 6"/>
          <p:cNvSpPr>
            <a:spLocks noChangeArrowheads="1"/>
          </p:cNvSpPr>
          <p:nvPr/>
        </p:nvSpPr>
        <p:spPr bwMode="auto">
          <a:xfrm>
            <a:off x="395288" y="3068638"/>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A</a:t>
            </a:r>
            <a:endParaRPr lang="en-US" altLang="zh-CN" sz="2400" b="1">
              <a:solidFill>
                <a:srgbClr val="FF5050"/>
              </a:solidFill>
              <a:latin typeface="宋体" panose="02010600030101010101" pitchFamily="2" charset="-122"/>
            </a:endParaRPr>
          </a:p>
        </p:txBody>
      </p:sp>
      <p:sp>
        <p:nvSpPr>
          <p:cNvPr id="67591" name="Rectangle 7"/>
          <p:cNvSpPr>
            <a:spLocks noChangeArrowheads="1"/>
          </p:cNvSpPr>
          <p:nvPr/>
        </p:nvSpPr>
        <p:spPr bwMode="auto">
          <a:xfrm>
            <a:off x="395288" y="3933825"/>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A</a:t>
            </a:r>
            <a:endParaRPr lang="en-US" altLang="zh-CN" sz="2400" b="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7588"/>
                                        </p:tgtEl>
                                        <p:attrNameLst>
                                          <p:attrName>style.visibility</p:attrName>
                                        </p:attrNameLst>
                                      </p:cBhvr>
                                      <p:to>
                                        <p:strVal val="visible"/>
                                      </p:to>
                                    </p:set>
                                    <p:animEffect transition="in" filter="wipe(down)">
                                      <p:cBhvr>
                                        <p:cTn id="7" dur="500"/>
                                        <p:tgtEl>
                                          <p:spTgt spid="6758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7589"/>
                                        </p:tgtEl>
                                        <p:attrNameLst>
                                          <p:attrName>style.visibility</p:attrName>
                                        </p:attrNameLst>
                                      </p:cBhvr>
                                      <p:to>
                                        <p:strVal val="visible"/>
                                      </p:to>
                                    </p:set>
                                    <p:animEffect transition="in" filter="box(in)">
                                      <p:cBhvr>
                                        <p:cTn id="12" dur="500"/>
                                        <p:tgtEl>
                                          <p:spTgt spid="6758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7590"/>
                                        </p:tgtEl>
                                        <p:attrNameLst>
                                          <p:attrName>style.visibility</p:attrName>
                                        </p:attrNameLst>
                                      </p:cBhvr>
                                      <p:to>
                                        <p:strVal val="visible"/>
                                      </p:to>
                                    </p:set>
                                    <p:animEffect transition="in" filter="box(in)">
                                      <p:cBhvr>
                                        <p:cTn id="17" dur="500"/>
                                        <p:tgtEl>
                                          <p:spTgt spid="6759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7591"/>
                                        </p:tgtEl>
                                        <p:attrNameLst>
                                          <p:attrName>style.visibility</p:attrName>
                                        </p:attrNameLst>
                                      </p:cBhvr>
                                      <p:to>
                                        <p:strVal val="visible"/>
                                      </p:to>
                                    </p:set>
                                    <p:animEffect transition="in" filter="box(in)">
                                      <p:cBhvr>
                                        <p:cTn id="22" dur="500"/>
                                        <p:tgtEl>
                                          <p:spTgt spid="67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autoUpdateAnimBg="0"/>
      <p:bldP spid="67589" grpId="0" autoUpdateAnimBg="0"/>
      <p:bldP spid="67590" grpId="0" autoUpdateAnimBg="0"/>
      <p:bldP spid="6759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68611" name="Text Box 3"/>
          <p:cNvSpPr txBox="1">
            <a:spLocks noChangeArrowheads="1"/>
          </p:cNvSpPr>
          <p:nvPr/>
        </p:nvSpPr>
        <p:spPr bwMode="auto">
          <a:xfrm>
            <a:off x="245269" y="238127"/>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68612" name="Rectangle 4"/>
          <p:cNvSpPr>
            <a:spLocks noChangeArrowheads="1"/>
          </p:cNvSpPr>
          <p:nvPr/>
        </p:nvSpPr>
        <p:spPr bwMode="auto">
          <a:xfrm>
            <a:off x="107950" y="715963"/>
            <a:ext cx="8601075" cy="542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Ⅲ.</a:t>
            </a:r>
            <a:r>
              <a:rPr lang="zh-CN" altLang="en-US" sz="2400" b="1" dirty="0">
                <a:solidFill>
                  <a:srgbClr val="000000"/>
                </a:solidFill>
                <a:latin typeface="宋体" panose="02010600030101010101" pitchFamily="2" charset="-122"/>
              </a:rPr>
              <a:t>句型专练</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 I have a computer. (</a:t>
            </a:r>
            <a:r>
              <a:rPr lang="zh-CN" altLang="en-US" sz="2400" b="1" dirty="0">
                <a:solidFill>
                  <a:srgbClr val="000000"/>
                </a:solidFill>
                <a:latin typeface="宋体" panose="02010600030101010101" pitchFamily="2" charset="-122"/>
              </a:rPr>
              <a:t>改为一般疑问句，并作否定回答</a:t>
            </a:r>
            <a:r>
              <a:rPr lang="en-US" sz="2400" b="1" dirty="0">
                <a:solidFill>
                  <a:srgbClr val="000000"/>
                </a:solidFill>
                <a:latin typeface="宋体" panose="02010600030101010101" pitchFamily="2" charset="-122"/>
              </a:rPr>
              <a: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a:t>
            </a:r>
            <a:r>
              <a:rPr lang="en-US" sz="2400" b="1" i="1" dirty="0">
                <a:solidFill>
                  <a:srgbClr val="000000"/>
                </a:solidFill>
                <a:latin typeface="宋体" panose="02010600030101010101" pitchFamily="2" charset="-122"/>
              </a:rPr>
              <a:t>Do</a:t>
            </a:r>
            <a:r>
              <a:rPr lang="en-US" altLang="zh-CN" sz="2400" b="1" dirty="0">
                <a:solidFill>
                  <a:srgbClr val="000000"/>
                </a:solidFill>
                <a:latin typeface="宋体" panose="02010600030101010101" pitchFamily="2" charset="-122"/>
              </a:rPr>
              <a:t> </a:t>
            </a:r>
            <a:r>
              <a:rPr lang="en-US" sz="2400" b="1" dirty="0">
                <a:solidFill>
                  <a:srgbClr val="000000"/>
                </a:solidFill>
                <a:latin typeface="宋体" panose="02010600030101010101" pitchFamily="2" charset="-122"/>
              </a:rPr>
              <a:t>you _______ a computer?</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—______</a:t>
            </a:r>
            <a:r>
              <a:rPr lang="zh-CN" altLang="en-US" sz="2400" b="1" dirty="0">
                <a:solidFill>
                  <a:srgbClr val="000000"/>
                </a:solidFill>
                <a:latin typeface="宋体" panose="02010600030101010101" pitchFamily="2" charset="-122"/>
              </a:rPr>
              <a:t>， </a:t>
            </a:r>
            <a:r>
              <a:rPr lang="en-US" sz="2400" b="1" dirty="0">
                <a:solidFill>
                  <a:srgbClr val="000000"/>
                </a:solidFill>
                <a:latin typeface="宋体" panose="02010600030101010101" pitchFamily="2" charset="-122"/>
              </a:rPr>
              <a:t>I 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2</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Tom has a basketball. (</a:t>
            </a:r>
            <a:r>
              <a:rPr lang="zh-CN" altLang="en-US" sz="2400" b="1" dirty="0">
                <a:solidFill>
                  <a:srgbClr val="000000"/>
                </a:solidFill>
                <a:latin typeface="宋体" panose="02010600030101010101" pitchFamily="2" charset="-122"/>
              </a:rPr>
              <a:t>改为否定句</a:t>
            </a:r>
            <a:r>
              <a:rPr lang="en-US" sz="2400" b="1" dirty="0">
                <a:solidFill>
                  <a:srgbClr val="000000"/>
                </a:solidFill>
                <a:latin typeface="宋体" panose="02010600030101010101" pitchFamily="2" charset="-122"/>
              </a:rPr>
              <a: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Tom ________ ________ a basketball.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3. My father plays sports every day. (</a:t>
            </a:r>
            <a:r>
              <a:rPr lang="zh-CN" altLang="en-US" sz="2400" b="1" dirty="0">
                <a:solidFill>
                  <a:srgbClr val="000000"/>
                </a:solidFill>
                <a:latin typeface="宋体" panose="02010600030101010101" pitchFamily="2" charset="-122"/>
              </a:rPr>
              <a:t>改为一般疑问句</a:t>
            </a:r>
            <a:r>
              <a:rPr lang="en-US" sz="2400" b="1" dirty="0">
                <a:solidFill>
                  <a:srgbClr val="000000"/>
                </a:solidFill>
                <a:latin typeface="宋体" panose="02010600030101010101" pitchFamily="2" charset="-122"/>
              </a:rPr>
              <a: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_______ your father _______ sports every day?</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4. Does Bill have a soccer ball? (</a:t>
            </a:r>
            <a:r>
              <a:rPr lang="zh-CN" altLang="en-US" sz="2400" b="1" dirty="0">
                <a:solidFill>
                  <a:srgbClr val="000000"/>
                </a:solidFill>
                <a:latin typeface="宋体" panose="02010600030101010101" pitchFamily="2" charset="-122"/>
              </a:rPr>
              <a:t>作否定回答</a:t>
            </a:r>
            <a:r>
              <a:rPr lang="en-US" sz="2400" b="1" dirty="0">
                <a:solidFill>
                  <a:srgbClr val="000000"/>
                </a:solidFill>
                <a:latin typeface="宋体" panose="02010600030101010101" pitchFamily="2" charset="-122"/>
              </a:rPr>
              <a: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No, _______ 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5. We play tennis.(</a:t>
            </a:r>
            <a:r>
              <a:rPr lang="zh-CN" altLang="en-US" sz="2400" b="1" dirty="0">
                <a:solidFill>
                  <a:srgbClr val="000000"/>
                </a:solidFill>
                <a:latin typeface="宋体" panose="02010600030101010101" pitchFamily="2" charset="-122"/>
              </a:rPr>
              <a:t>变成由</a:t>
            </a:r>
            <a:r>
              <a:rPr lang="en-US" sz="2400" b="1" dirty="0">
                <a:solidFill>
                  <a:srgbClr val="000000"/>
                </a:solidFill>
                <a:latin typeface="宋体" panose="02010600030101010101" pitchFamily="2" charset="-122"/>
              </a:rPr>
              <a:t>Let</a:t>
            </a:r>
            <a:r>
              <a:rPr lang="zh-CN" altLang="en-US" sz="2400" b="1" dirty="0">
                <a:solidFill>
                  <a:srgbClr val="000000"/>
                </a:solidFill>
                <a:latin typeface="宋体" panose="02010600030101010101" pitchFamily="2" charset="-122"/>
              </a:rPr>
              <a:t>开头的祈使句</a:t>
            </a:r>
            <a:r>
              <a:rPr lang="en-US" sz="2400" b="1" dirty="0">
                <a:solidFill>
                  <a:srgbClr val="000000"/>
                </a:solidFill>
                <a:latin typeface="宋体" panose="02010600030101010101" pitchFamily="2" charset="-122"/>
              </a:rPr>
              <a: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________ ________ tennis.</a:t>
            </a:r>
          </a:p>
        </p:txBody>
      </p:sp>
      <p:sp>
        <p:nvSpPr>
          <p:cNvPr id="68613" name="Rectangle 5"/>
          <p:cNvSpPr>
            <a:spLocks noChangeArrowheads="1"/>
          </p:cNvSpPr>
          <p:nvPr/>
        </p:nvSpPr>
        <p:spPr bwMode="auto">
          <a:xfrm>
            <a:off x="2484438" y="1676400"/>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have</a:t>
            </a:r>
            <a:endParaRPr lang="en-US" altLang="zh-CN" sz="2400" b="1" i="1">
              <a:solidFill>
                <a:srgbClr val="FF5050"/>
              </a:solidFill>
              <a:latin typeface="宋体" panose="02010600030101010101" pitchFamily="2" charset="-122"/>
            </a:endParaRPr>
          </a:p>
        </p:txBody>
      </p:sp>
      <p:sp>
        <p:nvSpPr>
          <p:cNvPr id="68614" name="Rectangle 6"/>
          <p:cNvSpPr>
            <a:spLocks noChangeArrowheads="1"/>
          </p:cNvSpPr>
          <p:nvPr/>
        </p:nvSpPr>
        <p:spPr bwMode="auto">
          <a:xfrm>
            <a:off x="1476375" y="2133600"/>
            <a:ext cx="49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No</a:t>
            </a:r>
            <a:endParaRPr lang="en-US" altLang="zh-CN" sz="2400" b="1" i="1">
              <a:solidFill>
                <a:srgbClr val="FF5050"/>
              </a:solidFill>
              <a:latin typeface="宋体" panose="02010600030101010101" pitchFamily="2" charset="-122"/>
            </a:endParaRPr>
          </a:p>
        </p:txBody>
      </p:sp>
      <p:sp>
        <p:nvSpPr>
          <p:cNvPr id="68615" name="Rectangle 7"/>
          <p:cNvSpPr>
            <a:spLocks noChangeArrowheads="1"/>
          </p:cNvSpPr>
          <p:nvPr/>
        </p:nvSpPr>
        <p:spPr bwMode="auto">
          <a:xfrm>
            <a:off x="3059113" y="2133600"/>
            <a:ext cx="954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don</a:t>
            </a:r>
            <a:r>
              <a:rPr lang="en-US" sz="2400" b="1">
                <a:solidFill>
                  <a:srgbClr val="FF5050"/>
                </a:solidFill>
                <a:latin typeface="宋体" panose="02010600030101010101" pitchFamily="2" charset="-122"/>
              </a:rPr>
              <a:t>'</a:t>
            </a:r>
            <a:r>
              <a:rPr lang="en-US" sz="2400" b="1" i="1">
                <a:solidFill>
                  <a:srgbClr val="FF5050"/>
                </a:solidFill>
                <a:latin typeface="宋体" panose="02010600030101010101" pitchFamily="2" charset="-122"/>
              </a:rPr>
              <a:t>t</a:t>
            </a:r>
            <a:endParaRPr lang="en-US" altLang="zh-CN" sz="2400" b="1" i="1">
              <a:solidFill>
                <a:srgbClr val="FF5050"/>
              </a:solidFill>
              <a:latin typeface="宋体" panose="02010600030101010101" pitchFamily="2" charset="-122"/>
            </a:endParaRPr>
          </a:p>
        </p:txBody>
      </p:sp>
      <p:sp>
        <p:nvSpPr>
          <p:cNvPr id="68616" name="Rectangle 8"/>
          <p:cNvSpPr>
            <a:spLocks noChangeArrowheads="1"/>
          </p:cNvSpPr>
          <p:nvPr/>
        </p:nvSpPr>
        <p:spPr bwMode="auto">
          <a:xfrm>
            <a:off x="1547813" y="2997200"/>
            <a:ext cx="1262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doesn</a:t>
            </a:r>
            <a:r>
              <a:rPr lang="en-US" sz="2400" b="1">
                <a:solidFill>
                  <a:srgbClr val="FF5050"/>
                </a:solidFill>
                <a:latin typeface="宋体" panose="02010600030101010101" pitchFamily="2" charset="-122"/>
              </a:rPr>
              <a:t>'</a:t>
            </a:r>
            <a:r>
              <a:rPr lang="en-US" sz="2400" b="1" i="1">
                <a:solidFill>
                  <a:srgbClr val="FF5050"/>
                </a:solidFill>
                <a:latin typeface="宋体" panose="02010600030101010101" pitchFamily="2" charset="-122"/>
              </a:rPr>
              <a:t>t</a:t>
            </a:r>
            <a:endParaRPr lang="en-US" altLang="zh-CN" sz="2400" b="1" i="1">
              <a:solidFill>
                <a:srgbClr val="FF5050"/>
              </a:solidFill>
              <a:latin typeface="宋体" panose="02010600030101010101" pitchFamily="2" charset="-122"/>
            </a:endParaRPr>
          </a:p>
        </p:txBody>
      </p:sp>
      <p:sp>
        <p:nvSpPr>
          <p:cNvPr id="68617" name="Rectangle 9"/>
          <p:cNvSpPr>
            <a:spLocks noChangeArrowheads="1"/>
          </p:cNvSpPr>
          <p:nvPr/>
        </p:nvSpPr>
        <p:spPr bwMode="auto">
          <a:xfrm>
            <a:off x="3132138" y="2997200"/>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have</a:t>
            </a:r>
            <a:endParaRPr lang="en-US" altLang="zh-CN" sz="2400" b="1" i="1">
              <a:solidFill>
                <a:srgbClr val="FF5050"/>
              </a:solidFill>
              <a:latin typeface="宋体" panose="02010600030101010101" pitchFamily="2" charset="-122"/>
            </a:endParaRPr>
          </a:p>
        </p:txBody>
      </p:sp>
      <p:sp>
        <p:nvSpPr>
          <p:cNvPr id="68618" name="Rectangle 10"/>
          <p:cNvSpPr>
            <a:spLocks noChangeArrowheads="1"/>
          </p:cNvSpPr>
          <p:nvPr/>
        </p:nvSpPr>
        <p:spPr bwMode="auto">
          <a:xfrm>
            <a:off x="1116013" y="3860800"/>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Does</a:t>
            </a:r>
            <a:endParaRPr lang="en-US" altLang="zh-CN" sz="2400" b="1" i="1">
              <a:solidFill>
                <a:srgbClr val="FF5050"/>
              </a:solidFill>
              <a:latin typeface="宋体" panose="02010600030101010101" pitchFamily="2" charset="-122"/>
            </a:endParaRPr>
          </a:p>
        </p:txBody>
      </p:sp>
      <p:sp>
        <p:nvSpPr>
          <p:cNvPr id="68619" name="Rectangle 11"/>
          <p:cNvSpPr>
            <a:spLocks noChangeArrowheads="1"/>
          </p:cNvSpPr>
          <p:nvPr/>
        </p:nvSpPr>
        <p:spPr bwMode="auto">
          <a:xfrm>
            <a:off x="4211638" y="3860800"/>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play</a:t>
            </a:r>
            <a:endParaRPr lang="en-US" altLang="zh-CN" sz="2400" b="1" i="1">
              <a:solidFill>
                <a:srgbClr val="FF5050"/>
              </a:solidFill>
              <a:latin typeface="宋体" panose="02010600030101010101" pitchFamily="2" charset="-122"/>
            </a:endParaRPr>
          </a:p>
        </p:txBody>
      </p:sp>
      <p:sp>
        <p:nvSpPr>
          <p:cNvPr id="68620" name="Rectangle 12"/>
          <p:cNvSpPr>
            <a:spLocks noChangeArrowheads="1"/>
          </p:cNvSpPr>
          <p:nvPr/>
        </p:nvSpPr>
        <p:spPr bwMode="auto">
          <a:xfrm>
            <a:off x="1835150" y="4797425"/>
            <a:ext cx="49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he</a:t>
            </a:r>
            <a:endParaRPr lang="en-US" altLang="zh-CN" sz="2400" b="1" i="1">
              <a:solidFill>
                <a:srgbClr val="FF5050"/>
              </a:solidFill>
              <a:latin typeface="宋体" panose="02010600030101010101" pitchFamily="2" charset="-122"/>
            </a:endParaRPr>
          </a:p>
        </p:txBody>
      </p:sp>
      <p:sp>
        <p:nvSpPr>
          <p:cNvPr id="68621" name="Rectangle 13"/>
          <p:cNvSpPr>
            <a:spLocks noChangeArrowheads="1"/>
          </p:cNvSpPr>
          <p:nvPr/>
        </p:nvSpPr>
        <p:spPr bwMode="auto">
          <a:xfrm>
            <a:off x="2771775" y="4797425"/>
            <a:ext cx="1262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doesn</a:t>
            </a:r>
            <a:r>
              <a:rPr lang="en-US" sz="2400" b="1">
                <a:solidFill>
                  <a:srgbClr val="FF5050"/>
                </a:solidFill>
                <a:latin typeface="宋体" panose="02010600030101010101" pitchFamily="2" charset="-122"/>
              </a:rPr>
              <a:t>'</a:t>
            </a:r>
            <a:r>
              <a:rPr lang="en-US" sz="2400" b="1" i="1">
                <a:solidFill>
                  <a:srgbClr val="FF5050"/>
                </a:solidFill>
                <a:latin typeface="宋体" panose="02010600030101010101" pitchFamily="2" charset="-122"/>
              </a:rPr>
              <a:t>t</a:t>
            </a:r>
            <a:endParaRPr lang="en-US" altLang="zh-CN" sz="2400" b="1" i="1">
              <a:solidFill>
                <a:srgbClr val="FF5050"/>
              </a:solidFill>
              <a:latin typeface="宋体" panose="02010600030101010101" pitchFamily="2" charset="-122"/>
            </a:endParaRPr>
          </a:p>
        </p:txBody>
      </p:sp>
      <p:sp>
        <p:nvSpPr>
          <p:cNvPr id="68622" name="Rectangle 14"/>
          <p:cNvSpPr>
            <a:spLocks noChangeArrowheads="1"/>
          </p:cNvSpPr>
          <p:nvPr/>
        </p:nvSpPr>
        <p:spPr bwMode="auto">
          <a:xfrm>
            <a:off x="1116013" y="5635625"/>
            <a:ext cx="954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Let</a:t>
            </a:r>
            <a:r>
              <a:rPr lang="en-US" sz="2400" b="1">
                <a:solidFill>
                  <a:srgbClr val="FF5050"/>
                </a:solidFill>
                <a:latin typeface="宋体" panose="02010600030101010101" pitchFamily="2" charset="-122"/>
              </a:rPr>
              <a:t>'</a:t>
            </a:r>
            <a:r>
              <a:rPr lang="en-US" sz="2400" b="1" i="1">
                <a:solidFill>
                  <a:srgbClr val="FF5050"/>
                </a:solidFill>
                <a:latin typeface="宋体" panose="02010600030101010101" pitchFamily="2" charset="-122"/>
              </a:rPr>
              <a:t>s</a:t>
            </a:r>
            <a:endParaRPr lang="en-US" altLang="zh-CN" sz="2400" b="1" i="1">
              <a:solidFill>
                <a:srgbClr val="FF5050"/>
              </a:solidFill>
              <a:latin typeface="宋体" panose="02010600030101010101" pitchFamily="2" charset="-122"/>
            </a:endParaRPr>
          </a:p>
        </p:txBody>
      </p:sp>
      <p:sp>
        <p:nvSpPr>
          <p:cNvPr id="68623" name="Rectangle 15"/>
          <p:cNvSpPr>
            <a:spLocks noChangeArrowheads="1"/>
          </p:cNvSpPr>
          <p:nvPr/>
        </p:nvSpPr>
        <p:spPr bwMode="auto">
          <a:xfrm>
            <a:off x="2555875" y="5635625"/>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play</a:t>
            </a:r>
            <a:endParaRPr lang="en-US" altLang="zh-CN" sz="2400" b="1" i="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68612"/>
                                        </p:tgtEl>
                                        <p:attrNameLst>
                                          <p:attrName>style.visibility</p:attrName>
                                        </p:attrNameLst>
                                      </p:cBhvr>
                                      <p:to>
                                        <p:strVal val="visible"/>
                                      </p:to>
                                    </p:set>
                                    <p:animEffect transition="in" filter="diamond(in)">
                                      <p:cBhvr>
                                        <p:cTn id="7" dur="500"/>
                                        <p:tgtEl>
                                          <p:spTgt spid="6861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8613"/>
                                        </p:tgtEl>
                                        <p:attrNameLst>
                                          <p:attrName>style.visibility</p:attrName>
                                        </p:attrNameLst>
                                      </p:cBhvr>
                                      <p:to>
                                        <p:strVal val="visible"/>
                                      </p:to>
                                    </p:set>
                                    <p:animEffect transition="in" filter="diamond(in)">
                                      <p:cBhvr>
                                        <p:cTn id="12" dur="500"/>
                                        <p:tgtEl>
                                          <p:spTgt spid="6861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8614"/>
                                        </p:tgtEl>
                                        <p:attrNameLst>
                                          <p:attrName>style.visibility</p:attrName>
                                        </p:attrNameLst>
                                      </p:cBhvr>
                                      <p:to>
                                        <p:strVal val="visible"/>
                                      </p:to>
                                    </p:set>
                                    <p:animEffect transition="in" filter="diamond(in)">
                                      <p:cBhvr>
                                        <p:cTn id="17" dur="500"/>
                                        <p:tgtEl>
                                          <p:spTgt spid="6861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8615"/>
                                        </p:tgtEl>
                                        <p:attrNameLst>
                                          <p:attrName>style.visibility</p:attrName>
                                        </p:attrNameLst>
                                      </p:cBhvr>
                                      <p:to>
                                        <p:strVal val="visible"/>
                                      </p:to>
                                    </p:set>
                                    <p:animEffect transition="in" filter="diamond(in)">
                                      <p:cBhvr>
                                        <p:cTn id="22" dur="500"/>
                                        <p:tgtEl>
                                          <p:spTgt spid="68615"/>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8616"/>
                                        </p:tgtEl>
                                        <p:attrNameLst>
                                          <p:attrName>style.visibility</p:attrName>
                                        </p:attrNameLst>
                                      </p:cBhvr>
                                      <p:to>
                                        <p:strVal val="visible"/>
                                      </p:to>
                                    </p:set>
                                    <p:animEffect transition="in" filter="diamond(in)">
                                      <p:cBhvr>
                                        <p:cTn id="27" dur="500"/>
                                        <p:tgtEl>
                                          <p:spTgt spid="68616"/>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68617"/>
                                        </p:tgtEl>
                                        <p:attrNameLst>
                                          <p:attrName>style.visibility</p:attrName>
                                        </p:attrNameLst>
                                      </p:cBhvr>
                                      <p:to>
                                        <p:strVal val="visible"/>
                                      </p:to>
                                    </p:set>
                                    <p:animEffect transition="in" filter="diamond(in)">
                                      <p:cBhvr>
                                        <p:cTn id="32" dur="500"/>
                                        <p:tgtEl>
                                          <p:spTgt spid="68617"/>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8618"/>
                                        </p:tgtEl>
                                        <p:attrNameLst>
                                          <p:attrName>style.visibility</p:attrName>
                                        </p:attrNameLst>
                                      </p:cBhvr>
                                      <p:to>
                                        <p:strVal val="visible"/>
                                      </p:to>
                                    </p:set>
                                    <p:animEffect transition="in" filter="diamond(in)">
                                      <p:cBhvr>
                                        <p:cTn id="37" dur="500"/>
                                        <p:tgtEl>
                                          <p:spTgt spid="68618"/>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68619"/>
                                        </p:tgtEl>
                                        <p:attrNameLst>
                                          <p:attrName>style.visibility</p:attrName>
                                        </p:attrNameLst>
                                      </p:cBhvr>
                                      <p:to>
                                        <p:strVal val="visible"/>
                                      </p:to>
                                    </p:set>
                                    <p:animEffect transition="in" filter="diamond(in)">
                                      <p:cBhvr>
                                        <p:cTn id="42" dur="500"/>
                                        <p:tgtEl>
                                          <p:spTgt spid="68619"/>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68620"/>
                                        </p:tgtEl>
                                        <p:attrNameLst>
                                          <p:attrName>style.visibility</p:attrName>
                                        </p:attrNameLst>
                                      </p:cBhvr>
                                      <p:to>
                                        <p:strVal val="visible"/>
                                      </p:to>
                                    </p:set>
                                    <p:animEffect transition="in" filter="diamond(in)">
                                      <p:cBhvr>
                                        <p:cTn id="47" dur="500"/>
                                        <p:tgtEl>
                                          <p:spTgt spid="68620"/>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68621"/>
                                        </p:tgtEl>
                                        <p:attrNameLst>
                                          <p:attrName>style.visibility</p:attrName>
                                        </p:attrNameLst>
                                      </p:cBhvr>
                                      <p:to>
                                        <p:strVal val="visible"/>
                                      </p:to>
                                    </p:set>
                                    <p:animEffect transition="in" filter="diamond(in)">
                                      <p:cBhvr>
                                        <p:cTn id="52" dur="500"/>
                                        <p:tgtEl>
                                          <p:spTgt spid="68621"/>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68622"/>
                                        </p:tgtEl>
                                        <p:attrNameLst>
                                          <p:attrName>style.visibility</p:attrName>
                                        </p:attrNameLst>
                                      </p:cBhvr>
                                      <p:to>
                                        <p:strVal val="visible"/>
                                      </p:to>
                                    </p:set>
                                    <p:animEffect transition="in" filter="diamond(in)">
                                      <p:cBhvr>
                                        <p:cTn id="57" dur="500"/>
                                        <p:tgtEl>
                                          <p:spTgt spid="68622"/>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68623"/>
                                        </p:tgtEl>
                                        <p:attrNameLst>
                                          <p:attrName>style.visibility</p:attrName>
                                        </p:attrNameLst>
                                      </p:cBhvr>
                                      <p:to>
                                        <p:strVal val="visible"/>
                                      </p:to>
                                    </p:set>
                                    <p:animEffect transition="in" filter="diamond(in)">
                                      <p:cBhvr>
                                        <p:cTn id="62" dur="500"/>
                                        <p:tgtEl>
                                          <p:spTgt spid="686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utoUpdateAnimBg="0"/>
      <p:bldP spid="68613" grpId="0" autoUpdateAnimBg="0"/>
      <p:bldP spid="68614" grpId="0" autoUpdateAnimBg="0"/>
      <p:bldP spid="68615" grpId="0" autoUpdateAnimBg="0"/>
      <p:bldP spid="68616" grpId="0" autoUpdateAnimBg="0"/>
      <p:bldP spid="68617" grpId="0" autoUpdateAnimBg="0"/>
      <p:bldP spid="68618" grpId="0" autoUpdateAnimBg="0"/>
      <p:bldP spid="68619" grpId="0" autoUpdateAnimBg="0"/>
      <p:bldP spid="68620" grpId="0" autoUpdateAnimBg="0"/>
      <p:bldP spid="68621" grpId="0" autoUpdateAnimBg="0"/>
      <p:bldP spid="68622" grpId="0" autoUpdateAnimBg="0"/>
      <p:bldP spid="6862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69635" name="Text Box 3"/>
          <p:cNvSpPr txBox="1">
            <a:spLocks noChangeArrowheads="1"/>
          </p:cNvSpPr>
          <p:nvPr/>
        </p:nvSpPr>
        <p:spPr bwMode="auto">
          <a:xfrm>
            <a:off x="228600"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69636" name="Rectangle 4"/>
          <p:cNvSpPr>
            <a:spLocks noChangeArrowheads="1"/>
          </p:cNvSpPr>
          <p:nvPr/>
        </p:nvSpPr>
        <p:spPr bwMode="auto">
          <a:xfrm>
            <a:off x="179388" y="1125538"/>
            <a:ext cx="56626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fontAlgn="base">
              <a:spcBef>
                <a:spcPct val="0"/>
              </a:spcBef>
              <a:spcAft>
                <a:spcPct val="0"/>
              </a:spcAft>
            </a:pPr>
            <a:r>
              <a:rPr lang="en-US" sz="2400" b="1">
                <a:solidFill>
                  <a:srgbClr val="000000"/>
                </a:solidFill>
                <a:latin typeface="宋体" panose="02010600030101010101" pitchFamily="2" charset="-122"/>
                <a:cs typeface="Times New Roman" panose="02020603050405020304" pitchFamily="18" charset="0"/>
              </a:rPr>
              <a:t>Ⅳ.</a:t>
            </a:r>
            <a:r>
              <a:rPr lang="zh-CN" altLang="en-US" sz="2400" b="1">
                <a:solidFill>
                  <a:srgbClr val="000000"/>
                </a:solidFill>
                <a:latin typeface="宋体" panose="02010600030101010101" pitchFamily="2" charset="-122"/>
                <a:cs typeface="Times New Roman" panose="02020603050405020304" pitchFamily="18" charset="0"/>
              </a:rPr>
              <a:t>补全对话 </a:t>
            </a:r>
            <a:r>
              <a:rPr lang="en-US" sz="2400" b="1">
                <a:solidFill>
                  <a:srgbClr val="000000"/>
                </a:solidFill>
                <a:latin typeface="宋体" panose="02010600030101010101" pitchFamily="2" charset="-122"/>
                <a:cs typeface="Times New Roman" panose="02020603050405020304" pitchFamily="18" charset="0"/>
              </a:rPr>
              <a:t>(</a:t>
            </a:r>
            <a:r>
              <a:rPr lang="zh-CN" altLang="en-US" sz="2400" b="1">
                <a:solidFill>
                  <a:srgbClr val="000000"/>
                </a:solidFill>
                <a:latin typeface="宋体" panose="02010600030101010101" pitchFamily="2" charset="-122"/>
                <a:cs typeface="Times New Roman" panose="02020603050405020304" pitchFamily="18" charset="0"/>
              </a:rPr>
              <a:t>方框中有两项多余选项</a:t>
            </a:r>
            <a:r>
              <a:rPr lang="en-US" sz="2400" b="1">
                <a:solidFill>
                  <a:srgbClr val="000000"/>
                </a:solidFill>
                <a:latin typeface="宋体" panose="02010600030101010101" pitchFamily="2" charset="-122"/>
                <a:cs typeface="Times New Roman" panose="02020603050405020304" pitchFamily="18" charset="0"/>
              </a:rPr>
              <a:t>)</a:t>
            </a:r>
            <a:endParaRPr lang="en-US" sz="2400" b="1">
              <a:solidFill>
                <a:srgbClr val="000000"/>
              </a:solidFill>
              <a:latin typeface="宋体" panose="02010600030101010101" pitchFamily="2" charset="-122"/>
            </a:endParaRPr>
          </a:p>
          <a:p>
            <a:pPr indent="266700" eaLnBrk="0" fontAlgn="base" hangingPunct="0">
              <a:spcBef>
                <a:spcPct val="0"/>
              </a:spcBef>
              <a:spcAft>
                <a:spcPct val="0"/>
              </a:spcAft>
            </a:pPr>
            <a:endParaRPr lang="en-US" sz="2400" b="1">
              <a:solidFill>
                <a:srgbClr val="000000"/>
              </a:solidFill>
              <a:latin typeface="宋体" panose="02010600030101010101" pitchFamily="2" charset="-122"/>
            </a:endParaRPr>
          </a:p>
        </p:txBody>
      </p:sp>
      <p:graphicFrame>
        <p:nvGraphicFramePr>
          <p:cNvPr id="69637" name="Group 5"/>
          <p:cNvGraphicFramePr>
            <a:graphicFrameLocks noGrp="1"/>
          </p:cNvGraphicFramePr>
          <p:nvPr/>
        </p:nvGraphicFramePr>
        <p:xfrm>
          <a:off x="539750" y="1811338"/>
          <a:ext cx="5453063" cy="3203575"/>
        </p:xfrm>
        <a:graphic>
          <a:graphicData uri="http://schemas.openxmlformats.org/drawingml/2006/table">
            <a:tbl>
              <a:tblPr/>
              <a:tblGrid>
                <a:gridCol w="5453063">
                  <a:extLst>
                    <a:ext uri="{9D8B030D-6E8A-4147-A177-3AD203B41FA5}">
                      <a16:colId xmlns:a16="http://schemas.microsoft.com/office/drawing/2014/main" val="20000"/>
                    </a:ext>
                  </a:extLst>
                </a:gridCol>
              </a:tblGrid>
              <a:tr h="3203575">
                <a:tc>
                  <a:txBody>
                    <a:bodyPr/>
                    <a:lstStyle/>
                    <a:p>
                      <a:pPr marL="0" marR="0" lvl="0" indent="0" algn="l" defTabSz="914400" rtl="0" eaLnBrk="0" fontAlgn="base" latinLnBrk="0" hangingPunct="0">
                        <a:lnSpc>
                          <a:spcPts val="3500"/>
                        </a:lnSpc>
                        <a:spcBef>
                          <a:spcPct val="0"/>
                        </a:spcBef>
                        <a:spcAft>
                          <a:spcPct val="0"/>
                        </a:spcAft>
                        <a:buClrTx/>
                        <a:buSzTx/>
                        <a:buFont typeface="Arial" panose="020B0604020202020204" pitchFamily="34" charset="0"/>
                        <a:buNone/>
                      </a:pPr>
                      <a:r>
                        <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 Let's watch TV.</a:t>
                      </a:r>
                      <a:endPar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ts val="3500"/>
                        </a:lnSpc>
                        <a:spcBef>
                          <a:spcPct val="0"/>
                        </a:spcBef>
                        <a:spcAft>
                          <a:spcPct val="0"/>
                        </a:spcAft>
                        <a:buClrTx/>
                        <a:buSzTx/>
                        <a:buFont typeface="Arial" panose="020B0604020202020204" pitchFamily="34" charset="0"/>
                        <a:buNone/>
                      </a:pPr>
                      <a:r>
                        <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 That sounds interesting.</a:t>
                      </a:r>
                      <a:endPar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ts val="3500"/>
                        </a:lnSpc>
                        <a:spcBef>
                          <a:spcPct val="0"/>
                        </a:spcBef>
                        <a:spcAft>
                          <a:spcPct val="0"/>
                        </a:spcAft>
                        <a:buClrTx/>
                        <a:buSzTx/>
                        <a:buFont typeface="Arial" panose="020B0604020202020204" pitchFamily="34" charset="0"/>
                        <a:buNone/>
                      </a:pPr>
                      <a:r>
                        <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 Let's watch the videos.</a:t>
                      </a:r>
                      <a:endPar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ts val="3500"/>
                        </a:lnSpc>
                        <a:spcBef>
                          <a:spcPct val="0"/>
                        </a:spcBef>
                        <a:spcAft>
                          <a:spcPct val="0"/>
                        </a:spcAft>
                        <a:buClrTx/>
                        <a:buSzTx/>
                        <a:buFont typeface="Arial" panose="020B0604020202020204" pitchFamily="34" charset="0"/>
                        <a:buNone/>
                      </a:pPr>
                      <a:r>
                        <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 I have a basketball.</a:t>
                      </a:r>
                      <a:endPar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ts val="3500"/>
                        </a:lnSpc>
                        <a:spcBef>
                          <a:spcPct val="0"/>
                        </a:spcBef>
                        <a:spcAft>
                          <a:spcPct val="0"/>
                        </a:spcAft>
                        <a:buClrTx/>
                        <a:buSzTx/>
                        <a:buFont typeface="Arial" panose="020B0604020202020204" pitchFamily="34" charset="0"/>
                        <a:buNone/>
                      </a:pPr>
                      <a:r>
                        <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E. Let's play tennis.</a:t>
                      </a:r>
                      <a:endPar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ts val="3500"/>
                        </a:lnSpc>
                        <a:spcBef>
                          <a:spcPct val="0"/>
                        </a:spcBef>
                        <a:spcAft>
                          <a:spcPct val="0"/>
                        </a:spcAft>
                        <a:buClrTx/>
                        <a:buSzTx/>
                        <a:buFont typeface="Arial" panose="020B0604020202020204" pitchFamily="34" charset="0"/>
                        <a:buNone/>
                      </a:pPr>
                      <a:r>
                        <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F</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Where are they?</a:t>
                      </a:r>
                      <a:endPar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ts val="3500"/>
                        </a:lnSpc>
                        <a:spcBef>
                          <a:spcPct val="0"/>
                        </a:spcBef>
                        <a:spcAft>
                          <a:spcPct val="0"/>
                        </a:spcAft>
                        <a:buClrTx/>
                        <a:buSzTx/>
                        <a:buFont typeface="Arial" panose="020B0604020202020204" pitchFamily="34" charset="0"/>
                        <a:buNone/>
                      </a:pPr>
                      <a:r>
                        <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G. But I think Alan has one.</a:t>
                      </a:r>
                      <a:endParaRPr kumimoji="0" 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blinds(horizontal)">
                                      <p:cBhvr>
                                        <p:cTn id="7" dur="500"/>
                                        <p:tgtEl>
                                          <p:spTgt spid="69636"/>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69637"/>
                                        </p:tgtEl>
                                        <p:attrNameLst>
                                          <p:attrName>style.visibility</p:attrName>
                                        </p:attrNameLst>
                                      </p:cBhvr>
                                      <p:to>
                                        <p:strVal val="visible"/>
                                      </p:to>
                                    </p:set>
                                    <p:animEffect transition="in" filter="blinds(horizontal)">
                                      <p:cBhvr>
                                        <p:cTn id="11"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70659" name="Text Box 3"/>
          <p:cNvSpPr txBox="1">
            <a:spLocks noChangeArrowheads="1"/>
          </p:cNvSpPr>
          <p:nvPr/>
        </p:nvSpPr>
        <p:spPr bwMode="auto">
          <a:xfrm>
            <a:off x="246856"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70660" name="Rectangle 4"/>
          <p:cNvSpPr>
            <a:spLocks noChangeArrowheads="1"/>
          </p:cNvSpPr>
          <p:nvPr/>
        </p:nvSpPr>
        <p:spPr bwMode="auto">
          <a:xfrm>
            <a:off x="34925" y="981075"/>
            <a:ext cx="7921625"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A: Let's play computer games.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B: 1._____ Do you have a computer?</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A: No, I don't.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B: But I have some video tapes. 2._____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A: No, it's boring. 3._____ I have a tennis ball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and a tennis racket (</a:t>
            </a:r>
            <a:r>
              <a:rPr lang="zh-CN" altLang="en-US" sz="2400" b="1" dirty="0">
                <a:solidFill>
                  <a:srgbClr val="000000"/>
                </a:solidFill>
                <a:latin typeface="宋体" panose="02010600030101010101" pitchFamily="2" charset="-122"/>
              </a:rPr>
              <a:t>拍</a:t>
            </a:r>
            <a:r>
              <a:rPr lang="en-US" sz="2400" b="1" dirty="0">
                <a:solidFill>
                  <a:srgbClr val="000000"/>
                </a:solidFill>
                <a:latin typeface="宋体" panose="02010600030101010101" pitchFamily="2" charset="-122"/>
              </a:rPr>
              <a:t>)</a:t>
            </a:r>
            <a:r>
              <a:rPr lang="zh-CN" altLang="en-US" sz="2400" b="1" dirty="0">
                <a:solidFill>
                  <a:srgbClr val="000000"/>
                </a:solidFill>
                <a:latin typeface="宋体" panose="02010600030101010101" pitchFamily="2" charset="-122"/>
              </a:rPr>
              <a: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B: Great. 4._____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A: In my drawer. Do you have a tennis racket?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B: No, I don't. 5._____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A: OK. Let's go and ask him. </a:t>
            </a:r>
          </a:p>
        </p:txBody>
      </p:sp>
      <p:sp>
        <p:nvSpPr>
          <p:cNvPr id="70661" name="Rectangle 5"/>
          <p:cNvSpPr>
            <a:spLocks noChangeArrowheads="1"/>
          </p:cNvSpPr>
          <p:nvPr/>
        </p:nvSpPr>
        <p:spPr bwMode="auto">
          <a:xfrm>
            <a:off x="1403350" y="1458913"/>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B</a:t>
            </a:r>
            <a:endParaRPr lang="en-US" altLang="zh-CN" sz="2400" b="1">
              <a:solidFill>
                <a:srgbClr val="FF5050"/>
              </a:solidFill>
              <a:latin typeface="宋体" panose="02010600030101010101" pitchFamily="2" charset="-122"/>
            </a:endParaRPr>
          </a:p>
        </p:txBody>
      </p:sp>
      <p:sp>
        <p:nvSpPr>
          <p:cNvPr id="70662" name="Rectangle 6"/>
          <p:cNvSpPr>
            <a:spLocks noChangeArrowheads="1"/>
          </p:cNvSpPr>
          <p:nvPr/>
        </p:nvSpPr>
        <p:spPr bwMode="auto">
          <a:xfrm>
            <a:off x="5940425" y="2349500"/>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C</a:t>
            </a:r>
            <a:endParaRPr lang="en-US" altLang="zh-CN" sz="2400" b="1">
              <a:solidFill>
                <a:srgbClr val="FF5050"/>
              </a:solidFill>
              <a:latin typeface="宋体" panose="02010600030101010101" pitchFamily="2" charset="-122"/>
            </a:endParaRPr>
          </a:p>
        </p:txBody>
      </p:sp>
      <p:sp>
        <p:nvSpPr>
          <p:cNvPr id="70663" name="Rectangle 7"/>
          <p:cNvSpPr>
            <a:spLocks noChangeArrowheads="1"/>
          </p:cNvSpPr>
          <p:nvPr/>
        </p:nvSpPr>
        <p:spPr bwMode="auto">
          <a:xfrm>
            <a:off x="4067175" y="2781300"/>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E</a:t>
            </a:r>
            <a:endParaRPr lang="en-US" altLang="zh-CN" sz="2400" b="1">
              <a:solidFill>
                <a:srgbClr val="FF5050"/>
              </a:solidFill>
              <a:latin typeface="宋体" panose="02010600030101010101" pitchFamily="2" charset="-122"/>
            </a:endParaRPr>
          </a:p>
        </p:txBody>
      </p:sp>
      <p:sp>
        <p:nvSpPr>
          <p:cNvPr id="70664" name="Rectangle 8"/>
          <p:cNvSpPr>
            <a:spLocks noChangeArrowheads="1"/>
          </p:cNvSpPr>
          <p:nvPr/>
        </p:nvSpPr>
        <p:spPr bwMode="auto">
          <a:xfrm>
            <a:off x="2555875" y="3716338"/>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F</a:t>
            </a:r>
            <a:endParaRPr lang="en-US" altLang="zh-CN" sz="2400" b="1">
              <a:solidFill>
                <a:srgbClr val="FF5050"/>
              </a:solidFill>
              <a:latin typeface="宋体" panose="02010600030101010101" pitchFamily="2" charset="-122"/>
            </a:endParaRPr>
          </a:p>
        </p:txBody>
      </p:sp>
      <p:sp>
        <p:nvSpPr>
          <p:cNvPr id="70665" name="Rectangle 9"/>
          <p:cNvSpPr>
            <a:spLocks noChangeArrowheads="1"/>
          </p:cNvSpPr>
          <p:nvPr/>
        </p:nvSpPr>
        <p:spPr bwMode="auto">
          <a:xfrm>
            <a:off x="3419475" y="4581525"/>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G</a:t>
            </a:r>
            <a:endParaRPr lang="en-US" altLang="zh-CN" sz="2400" b="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wipe(down)">
                                      <p:cBhvr>
                                        <p:cTn id="7" dur="500"/>
                                        <p:tgtEl>
                                          <p:spTgt spid="7066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0661"/>
                                        </p:tgtEl>
                                        <p:attrNameLst>
                                          <p:attrName>style.visibility</p:attrName>
                                        </p:attrNameLst>
                                      </p:cBhvr>
                                      <p:to>
                                        <p:strVal val="visible"/>
                                      </p:to>
                                    </p:set>
                                    <p:animEffect transition="in" filter="box(in)">
                                      <p:cBhvr>
                                        <p:cTn id="12" dur="500"/>
                                        <p:tgtEl>
                                          <p:spTgt spid="7066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0662"/>
                                        </p:tgtEl>
                                        <p:attrNameLst>
                                          <p:attrName>style.visibility</p:attrName>
                                        </p:attrNameLst>
                                      </p:cBhvr>
                                      <p:to>
                                        <p:strVal val="visible"/>
                                      </p:to>
                                    </p:set>
                                    <p:animEffect transition="in" filter="box(in)">
                                      <p:cBhvr>
                                        <p:cTn id="17" dur="500"/>
                                        <p:tgtEl>
                                          <p:spTgt spid="7066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0663"/>
                                        </p:tgtEl>
                                        <p:attrNameLst>
                                          <p:attrName>style.visibility</p:attrName>
                                        </p:attrNameLst>
                                      </p:cBhvr>
                                      <p:to>
                                        <p:strVal val="visible"/>
                                      </p:to>
                                    </p:set>
                                    <p:animEffect transition="in" filter="box(in)">
                                      <p:cBhvr>
                                        <p:cTn id="22" dur="500"/>
                                        <p:tgtEl>
                                          <p:spTgt spid="7066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0664"/>
                                        </p:tgtEl>
                                        <p:attrNameLst>
                                          <p:attrName>style.visibility</p:attrName>
                                        </p:attrNameLst>
                                      </p:cBhvr>
                                      <p:to>
                                        <p:strVal val="visible"/>
                                      </p:to>
                                    </p:set>
                                    <p:animEffect transition="in" filter="box(in)">
                                      <p:cBhvr>
                                        <p:cTn id="27" dur="500"/>
                                        <p:tgtEl>
                                          <p:spTgt spid="7066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0665"/>
                                        </p:tgtEl>
                                        <p:attrNameLst>
                                          <p:attrName>style.visibility</p:attrName>
                                        </p:attrNameLst>
                                      </p:cBhvr>
                                      <p:to>
                                        <p:strVal val="visible"/>
                                      </p:to>
                                    </p:set>
                                    <p:animEffect transition="in" filter="box(in)">
                                      <p:cBhvr>
                                        <p:cTn id="32" dur="500"/>
                                        <p:tgtEl>
                                          <p:spTgt spid="70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autoUpdateAnimBg="0"/>
      <p:bldP spid="70661" grpId="0" autoUpdateAnimBg="0"/>
      <p:bldP spid="70662" grpId="0" autoUpdateAnimBg="0"/>
      <p:bldP spid="70663" grpId="0" autoUpdateAnimBg="0"/>
      <p:bldP spid="70664" grpId="0" autoUpdateAnimBg="0"/>
      <p:bldP spid="7066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71683" name="Text Box 3"/>
          <p:cNvSpPr txBox="1">
            <a:spLocks noChangeArrowheads="1"/>
          </p:cNvSpPr>
          <p:nvPr/>
        </p:nvSpPr>
        <p:spPr bwMode="auto">
          <a:xfrm>
            <a:off x="228600"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71684" name="Rectangle 4"/>
          <p:cNvSpPr>
            <a:spLocks noChangeArrowheads="1"/>
          </p:cNvSpPr>
          <p:nvPr/>
        </p:nvSpPr>
        <p:spPr bwMode="auto">
          <a:xfrm>
            <a:off x="612775" y="1425575"/>
            <a:ext cx="7704138" cy="409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500"/>
              </a:lnSpc>
              <a:spcBef>
                <a:spcPct val="0"/>
              </a:spcBef>
              <a:spcAft>
                <a:spcPct val="0"/>
              </a:spcAft>
            </a:pPr>
            <a:r>
              <a:rPr lang="en-US" sz="2400" b="1" dirty="0">
                <a:solidFill>
                  <a:srgbClr val="000000"/>
                </a:solidFill>
                <a:latin typeface="宋体" panose="02010600030101010101" pitchFamily="2" charset="-122"/>
              </a:rPr>
              <a:t>Ⅴ. </a:t>
            </a:r>
            <a:r>
              <a:rPr lang="zh-CN" altLang="en-US" sz="2400" b="1" dirty="0">
                <a:solidFill>
                  <a:srgbClr val="000000"/>
                </a:solidFill>
                <a:latin typeface="宋体" panose="02010600030101010101" pitchFamily="2" charset="-122"/>
              </a:rPr>
              <a:t>完形填空</a:t>
            </a:r>
          </a:p>
          <a:p>
            <a:pPr indent="266700" algn="just" fontAlgn="base">
              <a:lnSpc>
                <a:spcPts val="3500"/>
              </a:lnSpc>
              <a:spcBef>
                <a:spcPct val="0"/>
              </a:spcBef>
              <a:spcAft>
                <a:spcPct val="0"/>
              </a:spcAft>
            </a:pPr>
            <a:r>
              <a:rPr lang="en-US" sz="2400" b="1" dirty="0">
                <a:solidFill>
                  <a:srgbClr val="000000"/>
                </a:solidFill>
                <a:latin typeface="宋体" panose="02010600030101010101" pitchFamily="2" charset="-122"/>
              </a:rPr>
              <a:t>    Look at the boy. He is  ____ good friend. He is ____ English boy. ____ name is Tom.  ____ twelve. My ____ is Sally. ____ a Chinese girl. I'm eleven.</a:t>
            </a:r>
          </a:p>
          <a:p>
            <a:pPr indent="266700" algn="just" fontAlgn="base">
              <a:lnSpc>
                <a:spcPts val="3500"/>
              </a:lnSpc>
              <a:spcBef>
                <a:spcPct val="0"/>
              </a:spcBef>
              <a:spcAft>
                <a:spcPct val="0"/>
              </a:spcAft>
            </a:pPr>
            <a:r>
              <a:rPr lang="en-US" sz="2400" b="1" dirty="0">
                <a:solidFill>
                  <a:srgbClr val="000000"/>
                </a:solidFill>
                <a:latin typeface="宋体" panose="02010600030101010101" pitchFamily="2" charset="-122"/>
              </a:rPr>
              <a:t>    Tom ____ a small sports collection. He has   ____ tennis racket, three basketballs, and five baseballs, but I only ____ a soccer ball. Tom and I both (</a:t>
            </a:r>
            <a:r>
              <a:rPr lang="zh-CN" altLang="en-US" sz="2400" b="1" dirty="0">
                <a:solidFill>
                  <a:srgbClr val="000000"/>
                </a:solidFill>
                <a:latin typeface="宋体" panose="02010600030101010101" pitchFamily="2" charset="-122"/>
              </a:rPr>
              <a:t>都</a:t>
            </a:r>
            <a:r>
              <a:rPr lang="en-US" sz="2400" b="1" dirty="0">
                <a:solidFill>
                  <a:srgbClr val="000000"/>
                </a:solidFill>
                <a:latin typeface="宋体" panose="02010600030101010101" pitchFamily="2" charset="-122"/>
              </a:rPr>
              <a:t>) ____ sports every day.</a:t>
            </a:r>
          </a:p>
        </p:txBody>
      </p:sp>
      <p:sp>
        <p:nvSpPr>
          <p:cNvPr id="71685" name="Rectangle 5"/>
          <p:cNvSpPr>
            <a:spLocks noChangeArrowheads="1"/>
          </p:cNvSpPr>
          <p:nvPr/>
        </p:nvSpPr>
        <p:spPr bwMode="auto">
          <a:xfrm>
            <a:off x="5651500" y="1916113"/>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宋体" panose="02010600030101010101" pitchFamily="2" charset="-122"/>
              </a:rPr>
              <a:t>1</a:t>
            </a:r>
            <a:endParaRPr lang="en-US" altLang="zh-CN" sz="2400" b="1">
              <a:solidFill>
                <a:srgbClr val="C00000"/>
              </a:solidFill>
              <a:latin typeface="宋体" panose="02010600030101010101" pitchFamily="2" charset="-122"/>
            </a:endParaRPr>
          </a:p>
        </p:txBody>
      </p:sp>
      <p:sp>
        <p:nvSpPr>
          <p:cNvPr id="71686" name="Rectangle 6"/>
          <p:cNvSpPr>
            <a:spLocks noChangeArrowheads="1"/>
          </p:cNvSpPr>
          <p:nvPr/>
        </p:nvSpPr>
        <p:spPr bwMode="auto">
          <a:xfrm>
            <a:off x="1835150" y="2349500"/>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宋体" panose="02010600030101010101" pitchFamily="2" charset="-122"/>
              </a:rPr>
              <a:t>2</a:t>
            </a:r>
            <a:endParaRPr lang="en-US" altLang="zh-CN" sz="2400" b="1">
              <a:solidFill>
                <a:srgbClr val="C00000"/>
              </a:solidFill>
              <a:latin typeface="宋体" panose="02010600030101010101" pitchFamily="2" charset="-122"/>
            </a:endParaRPr>
          </a:p>
        </p:txBody>
      </p:sp>
      <p:sp>
        <p:nvSpPr>
          <p:cNvPr id="71687" name="Rectangle 7"/>
          <p:cNvSpPr>
            <a:spLocks noChangeArrowheads="1"/>
          </p:cNvSpPr>
          <p:nvPr/>
        </p:nvSpPr>
        <p:spPr bwMode="auto">
          <a:xfrm>
            <a:off x="4716463" y="2395538"/>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宋体" panose="02010600030101010101" pitchFamily="2" charset="-122"/>
              </a:rPr>
              <a:t>3</a:t>
            </a:r>
            <a:endParaRPr lang="en-US" altLang="zh-CN" sz="2400" b="1">
              <a:solidFill>
                <a:srgbClr val="C00000"/>
              </a:solidFill>
              <a:latin typeface="宋体" panose="02010600030101010101" pitchFamily="2" charset="-122"/>
            </a:endParaRPr>
          </a:p>
        </p:txBody>
      </p:sp>
      <p:sp>
        <p:nvSpPr>
          <p:cNvPr id="71688" name="Rectangle 8"/>
          <p:cNvSpPr>
            <a:spLocks noChangeArrowheads="1"/>
          </p:cNvSpPr>
          <p:nvPr/>
        </p:nvSpPr>
        <p:spPr bwMode="auto">
          <a:xfrm>
            <a:off x="7740650" y="2349500"/>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宋体" panose="02010600030101010101" pitchFamily="2" charset="-122"/>
              </a:rPr>
              <a:t>4</a:t>
            </a:r>
            <a:endParaRPr lang="en-US" altLang="zh-CN" sz="2400" b="1">
              <a:solidFill>
                <a:srgbClr val="C00000"/>
              </a:solidFill>
              <a:latin typeface="宋体" panose="02010600030101010101" pitchFamily="2" charset="-122"/>
            </a:endParaRPr>
          </a:p>
        </p:txBody>
      </p:sp>
      <p:sp>
        <p:nvSpPr>
          <p:cNvPr id="71689" name="Rectangle 9"/>
          <p:cNvSpPr>
            <a:spLocks noChangeArrowheads="1"/>
          </p:cNvSpPr>
          <p:nvPr/>
        </p:nvSpPr>
        <p:spPr bwMode="auto">
          <a:xfrm>
            <a:off x="2627313" y="2852738"/>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宋体" panose="02010600030101010101" pitchFamily="2" charset="-122"/>
              </a:rPr>
              <a:t>5</a:t>
            </a:r>
            <a:endParaRPr lang="en-US" altLang="zh-CN" sz="2400" b="1">
              <a:solidFill>
                <a:srgbClr val="C00000"/>
              </a:solidFill>
              <a:latin typeface="宋体" panose="02010600030101010101" pitchFamily="2" charset="-122"/>
            </a:endParaRPr>
          </a:p>
        </p:txBody>
      </p:sp>
      <p:sp>
        <p:nvSpPr>
          <p:cNvPr id="71690" name="Rectangle 10"/>
          <p:cNvSpPr>
            <a:spLocks noChangeArrowheads="1"/>
          </p:cNvSpPr>
          <p:nvPr/>
        </p:nvSpPr>
        <p:spPr bwMode="auto">
          <a:xfrm>
            <a:off x="5148263" y="2852738"/>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宋体" panose="02010600030101010101" pitchFamily="2" charset="-122"/>
              </a:rPr>
              <a:t>6</a:t>
            </a:r>
            <a:endParaRPr lang="en-US" altLang="zh-CN" sz="2400" b="1">
              <a:solidFill>
                <a:srgbClr val="C00000"/>
              </a:solidFill>
              <a:latin typeface="宋体" panose="02010600030101010101" pitchFamily="2" charset="-122"/>
            </a:endParaRPr>
          </a:p>
        </p:txBody>
      </p:sp>
      <p:sp>
        <p:nvSpPr>
          <p:cNvPr id="71691" name="Rectangle 11"/>
          <p:cNvSpPr>
            <a:spLocks noChangeArrowheads="1"/>
          </p:cNvSpPr>
          <p:nvPr/>
        </p:nvSpPr>
        <p:spPr bwMode="auto">
          <a:xfrm>
            <a:off x="2362200" y="3716338"/>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宋体" panose="02010600030101010101" pitchFamily="2" charset="-122"/>
              </a:rPr>
              <a:t>7</a:t>
            </a:r>
            <a:endParaRPr lang="en-US" altLang="zh-CN" sz="2400" b="1">
              <a:solidFill>
                <a:srgbClr val="C00000"/>
              </a:solidFill>
              <a:latin typeface="宋体" panose="02010600030101010101" pitchFamily="2" charset="-122"/>
            </a:endParaRPr>
          </a:p>
        </p:txBody>
      </p:sp>
      <p:sp>
        <p:nvSpPr>
          <p:cNvPr id="71692" name="Rectangle 12"/>
          <p:cNvSpPr>
            <a:spLocks noChangeArrowheads="1"/>
          </p:cNvSpPr>
          <p:nvPr/>
        </p:nvSpPr>
        <p:spPr bwMode="auto">
          <a:xfrm>
            <a:off x="827088" y="4149725"/>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宋体" panose="02010600030101010101" pitchFamily="2" charset="-122"/>
              </a:rPr>
              <a:t>8</a:t>
            </a:r>
            <a:endParaRPr lang="en-US" altLang="zh-CN" sz="2400" b="1">
              <a:solidFill>
                <a:srgbClr val="C00000"/>
              </a:solidFill>
              <a:latin typeface="宋体" panose="02010600030101010101" pitchFamily="2" charset="-122"/>
            </a:endParaRPr>
          </a:p>
        </p:txBody>
      </p:sp>
      <p:sp>
        <p:nvSpPr>
          <p:cNvPr id="71693" name="Rectangle 13"/>
          <p:cNvSpPr>
            <a:spLocks noChangeArrowheads="1"/>
          </p:cNvSpPr>
          <p:nvPr/>
        </p:nvSpPr>
        <p:spPr bwMode="auto">
          <a:xfrm>
            <a:off x="4211638" y="4627563"/>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宋体" panose="02010600030101010101" pitchFamily="2" charset="-122"/>
              </a:rPr>
              <a:t>9</a:t>
            </a:r>
            <a:endParaRPr lang="en-US" altLang="zh-CN" sz="2400" b="1">
              <a:solidFill>
                <a:srgbClr val="C00000"/>
              </a:solidFill>
              <a:latin typeface="宋体" panose="02010600030101010101" pitchFamily="2" charset="-122"/>
            </a:endParaRPr>
          </a:p>
        </p:txBody>
      </p:sp>
      <p:sp>
        <p:nvSpPr>
          <p:cNvPr id="71694" name="Rectangle 14"/>
          <p:cNvSpPr>
            <a:spLocks noChangeArrowheads="1"/>
          </p:cNvSpPr>
          <p:nvPr/>
        </p:nvSpPr>
        <p:spPr bwMode="auto">
          <a:xfrm>
            <a:off x="3156670" y="4941168"/>
            <a:ext cx="49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宋体" panose="02010600030101010101" pitchFamily="2" charset="-122"/>
              </a:rPr>
              <a:t>10</a:t>
            </a:r>
            <a:endParaRPr lang="en-US" altLang="zh-CN" sz="2400" b="1" dirty="0">
              <a:solidFill>
                <a:srgbClr val="C0000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checkerboard(across)">
                                      <p:cBhvr>
                                        <p:cTn id="7" dur="500"/>
                                        <p:tgtEl>
                                          <p:spTgt spid="7168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1685"/>
                                        </p:tgtEl>
                                        <p:attrNameLst>
                                          <p:attrName>style.visibility</p:attrName>
                                        </p:attrNameLst>
                                      </p:cBhvr>
                                      <p:to>
                                        <p:strVal val="visible"/>
                                      </p:to>
                                    </p:set>
                                    <p:animEffect transition="in" filter="checkerboard(across)">
                                      <p:cBhvr>
                                        <p:cTn id="10" dur="500"/>
                                        <p:tgtEl>
                                          <p:spTgt spid="7168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1686"/>
                                        </p:tgtEl>
                                        <p:attrNameLst>
                                          <p:attrName>style.visibility</p:attrName>
                                        </p:attrNameLst>
                                      </p:cBhvr>
                                      <p:to>
                                        <p:strVal val="visible"/>
                                      </p:to>
                                    </p:set>
                                    <p:animEffect transition="in" filter="checkerboard(across)">
                                      <p:cBhvr>
                                        <p:cTn id="13" dur="500"/>
                                        <p:tgtEl>
                                          <p:spTgt spid="7168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71687"/>
                                        </p:tgtEl>
                                        <p:attrNameLst>
                                          <p:attrName>style.visibility</p:attrName>
                                        </p:attrNameLst>
                                      </p:cBhvr>
                                      <p:to>
                                        <p:strVal val="visible"/>
                                      </p:to>
                                    </p:set>
                                    <p:animEffect transition="in" filter="checkerboard(across)">
                                      <p:cBhvr>
                                        <p:cTn id="16" dur="500"/>
                                        <p:tgtEl>
                                          <p:spTgt spid="71687"/>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1688"/>
                                        </p:tgtEl>
                                        <p:attrNameLst>
                                          <p:attrName>style.visibility</p:attrName>
                                        </p:attrNameLst>
                                      </p:cBhvr>
                                      <p:to>
                                        <p:strVal val="visible"/>
                                      </p:to>
                                    </p:set>
                                    <p:animEffect transition="in" filter="checkerboard(across)">
                                      <p:cBhvr>
                                        <p:cTn id="19" dur="500"/>
                                        <p:tgtEl>
                                          <p:spTgt spid="7168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71689"/>
                                        </p:tgtEl>
                                        <p:attrNameLst>
                                          <p:attrName>style.visibility</p:attrName>
                                        </p:attrNameLst>
                                      </p:cBhvr>
                                      <p:to>
                                        <p:strVal val="visible"/>
                                      </p:to>
                                    </p:set>
                                    <p:animEffect transition="in" filter="checkerboard(across)">
                                      <p:cBhvr>
                                        <p:cTn id="22" dur="500"/>
                                        <p:tgtEl>
                                          <p:spTgt spid="71689"/>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71690"/>
                                        </p:tgtEl>
                                        <p:attrNameLst>
                                          <p:attrName>style.visibility</p:attrName>
                                        </p:attrNameLst>
                                      </p:cBhvr>
                                      <p:to>
                                        <p:strVal val="visible"/>
                                      </p:to>
                                    </p:set>
                                    <p:animEffect transition="in" filter="checkerboard(across)">
                                      <p:cBhvr>
                                        <p:cTn id="25" dur="500"/>
                                        <p:tgtEl>
                                          <p:spTgt spid="71690"/>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71691"/>
                                        </p:tgtEl>
                                        <p:attrNameLst>
                                          <p:attrName>style.visibility</p:attrName>
                                        </p:attrNameLst>
                                      </p:cBhvr>
                                      <p:to>
                                        <p:strVal val="visible"/>
                                      </p:to>
                                    </p:set>
                                    <p:animEffect transition="in" filter="checkerboard(across)">
                                      <p:cBhvr>
                                        <p:cTn id="28" dur="500"/>
                                        <p:tgtEl>
                                          <p:spTgt spid="71691"/>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71692"/>
                                        </p:tgtEl>
                                        <p:attrNameLst>
                                          <p:attrName>style.visibility</p:attrName>
                                        </p:attrNameLst>
                                      </p:cBhvr>
                                      <p:to>
                                        <p:strVal val="visible"/>
                                      </p:to>
                                    </p:set>
                                    <p:animEffect transition="in" filter="checkerboard(across)">
                                      <p:cBhvr>
                                        <p:cTn id="31" dur="500"/>
                                        <p:tgtEl>
                                          <p:spTgt spid="71692"/>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71693"/>
                                        </p:tgtEl>
                                        <p:attrNameLst>
                                          <p:attrName>style.visibility</p:attrName>
                                        </p:attrNameLst>
                                      </p:cBhvr>
                                      <p:to>
                                        <p:strVal val="visible"/>
                                      </p:to>
                                    </p:set>
                                    <p:animEffect transition="in" filter="checkerboard(across)">
                                      <p:cBhvr>
                                        <p:cTn id="34" dur="500"/>
                                        <p:tgtEl>
                                          <p:spTgt spid="71693"/>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71694"/>
                                        </p:tgtEl>
                                        <p:attrNameLst>
                                          <p:attrName>style.visibility</p:attrName>
                                        </p:attrNameLst>
                                      </p:cBhvr>
                                      <p:to>
                                        <p:strVal val="visible"/>
                                      </p:to>
                                    </p:set>
                                    <p:animEffect transition="in" filter="checkerboard(across)">
                                      <p:cBhvr>
                                        <p:cTn id="37" dur="500"/>
                                        <p:tgtEl>
                                          <p:spTgt spid="716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utoUpdateAnimBg="0"/>
      <p:bldP spid="71685" grpId="0" autoUpdateAnimBg="0"/>
      <p:bldP spid="71686" grpId="0" autoUpdateAnimBg="0"/>
      <p:bldP spid="71687" grpId="0" autoUpdateAnimBg="0"/>
      <p:bldP spid="71688" grpId="0" autoUpdateAnimBg="0"/>
      <p:bldP spid="71689" grpId="0" autoUpdateAnimBg="0"/>
      <p:bldP spid="71690" grpId="0" autoUpdateAnimBg="0"/>
      <p:bldP spid="71691" grpId="0" autoUpdateAnimBg="0"/>
      <p:bldP spid="71692" grpId="0" autoUpdateAnimBg="0"/>
      <p:bldP spid="71693" grpId="0" autoUpdateAnimBg="0"/>
      <p:bldP spid="7169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72707" name="Text Box 3"/>
          <p:cNvSpPr txBox="1">
            <a:spLocks noChangeArrowheads="1"/>
          </p:cNvSpPr>
          <p:nvPr/>
        </p:nvSpPr>
        <p:spPr bwMode="auto">
          <a:xfrm>
            <a:off x="240457" y="27781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72708" name="Rectangle 4"/>
          <p:cNvSpPr>
            <a:spLocks noChangeArrowheads="1"/>
          </p:cNvSpPr>
          <p:nvPr/>
        </p:nvSpPr>
        <p:spPr bwMode="auto">
          <a:xfrm>
            <a:off x="-179388" y="692150"/>
            <a:ext cx="8712201" cy="542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)1. A. his</a:t>
            </a:r>
            <a:r>
              <a:rPr lang="zh-CN" altLang="en-US" sz="2400" b="1" dirty="0">
                <a:solidFill>
                  <a:srgbClr val="000000"/>
                </a:solidFill>
                <a:latin typeface="宋体" panose="02010600030101010101" pitchFamily="2" charset="-122"/>
              </a:rPr>
              <a:t>　   </a:t>
            </a:r>
            <a:r>
              <a:rPr lang="en-US" sz="2400" b="1" dirty="0">
                <a:solidFill>
                  <a:srgbClr val="000000"/>
                </a:solidFill>
                <a:latin typeface="宋体" panose="02010600030101010101" pitchFamily="2" charset="-122"/>
              </a:rPr>
              <a:t>B. her    C. your      D. my</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)2. A. a       B. an     C. the       D.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)3. A. His     B. She    C. Her       D. She's</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)4. A. She     B. She's  C. Her       D. He's</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)5. A. name    B. book   C. friend    D. bag</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)6. A. I       B. I'm    C. She       D. She's</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)7. A. have              B. has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C. doesn't have      D. don't have</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)8. A. one     B. two    C. three     D.    four</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)9. A. has               B. have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C. doesn't have      D. don't have</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)10. A. plays  B. play   C. playing   D. to play</a:t>
            </a:r>
          </a:p>
        </p:txBody>
      </p:sp>
      <p:sp>
        <p:nvSpPr>
          <p:cNvPr id="72709" name="Rectangle 5"/>
          <p:cNvSpPr>
            <a:spLocks noChangeArrowheads="1"/>
          </p:cNvSpPr>
          <p:nvPr/>
        </p:nvSpPr>
        <p:spPr bwMode="auto">
          <a:xfrm>
            <a:off x="323850" y="765175"/>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D</a:t>
            </a:r>
            <a:endParaRPr lang="en-US" altLang="zh-CN" sz="2400" b="1">
              <a:solidFill>
                <a:srgbClr val="FF5050"/>
              </a:solidFill>
              <a:latin typeface="宋体" panose="02010600030101010101" pitchFamily="2" charset="-122"/>
            </a:endParaRPr>
          </a:p>
        </p:txBody>
      </p:sp>
      <p:sp>
        <p:nvSpPr>
          <p:cNvPr id="72710" name="Rectangle 6"/>
          <p:cNvSpPr>
            <a:spLocks noChangeArrowheads="1"/>
          </p:cNvSpPr>
          <p:nvPr/>
        </p:nvSpPr>
        <p:spPr bwMode="auto">
          <a:xfrm>
            <a:off x="323850" y="1196975"/>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B</a:t>
            </a:r>
            <a:endParaRPr lang="en-US" altLang="zh-CN" sz="2400" b="1">
              <a:solidFill>
                <a:srgbClr val="FF5050"/>
              </a:solidFill>
              <a:latin typeface="宋体" panose="02010600030101010101" pitchFamily="2" charset="-122"/>
            </a:endParaRPr>
          </a:p>
        </p:txBody>
      </p:sp>
      <p:sp>
        <p:nvSpPr>
          <p:cNvPr id="72711" name="Rectangle 7"/>
          <p:cNvSpPr>
            <a:spLocks noChangeArrowheads="1"/>
          </p:cNvSpPr>
          <p:nvPr/>
        </p:nvSpPr>
        <p:spPr bwMode="auto">
          <a:xfrm>
            <a:off x="323850" y="1628775"/>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A</a:t>
            </a:r>
            <a:endParaRPr lang="en-US" altLang="zh-CN" sz="2400" b="1">
              <a:solidFill>
                <a:srgbClr val="FF5050"/>
              </a:solidFill>
              <a:latin typeface="宋体" panose="02010600030101010101" pitchFamily="2" charset="-122"/>
            </a:endParaRPr>
          </a:p>
        </p:txBody>
      </p:sp>
      <p:sp>
        <p:nvSpPr>
          <p:cNvPr id="72712" name="Rectangle 8"/>
          <p:cNvSpPr>
            <a:spLocks noChangeArrowheads="1"/>
          </p:cNvSpPr>
          <p:nvPr/>
        </p:nvSpPr>
        <p:spPr bwMode="auto">
          <a:xfrm>
            <a:off x="323850" y="2060575"/>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D</a:t>
            </a:r>
            <a:endParaRPr lang="en-US" altLang="zh-CN" sz="2400" b="1">
              <a:solidFill>
                <a:srgbClr val="FF5050"/>
              </a:solidFill>
              <a:latin typeface="宋体" panose="02010600030101010101" pitchFamily="2" charset="-122"/>
            </a:endParaRPr>
          </a:p>
        </p:txBody>
      </p:sp>
      <p:sp>
        <p:nvSpPr>
          <p:cNvPr id="72713" name="Rectangle 9"/>
          <p:cNvSpPr>
            <a:spLocks noChangeArrowheads="1"/>
          </p:cNvSpPr>
          <p:nvPr/>
        </p:nvSpPr>
        <p:spPr bwMode="auto">
          <a:xfrm>
            <a:off x="323850" y="2492375"/>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A</a:t>
            </a:r>
            <a:endParaRPr lang="en-US" altLang="zh-CN" sz="2400" b="1">
              <a:solidFill>
                <a:srgbClr val="FF5050"/>
              </a:solidFill>
              <a:latin typeface="宋体" panose="02010600030101010101" pitchFamily="2" charset="-122"/>
            </a:endParaRPr>
          </a:p>
        </p:txBody>
      </p:sp>
      <p:sp>
        <p:nvSpPr>
          <p:cNvPr id="72714" name="Rectangle 10"/>
          <p:cNvSpPr>
            <a:spLocks noChangeArrowheads="1"/>
          </p:cNvSpPr>
          <p:nvPr/>
        </p:nvSpPr>
        <p:spPr bwMode="auto">
          <a:xfrm>
            <a:off x="323850" y="2924175"/>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B</a:t>
            </a:r>
            <a:endParaRPr lang="en-US" altLang="zh-CN" sz="2400" b="1">
              <a:solidFill>
                <a:srgbClr val="FF5050"/>
              </a:solidFill>
              <a:latin typeface="宋体" panose="02010600030101010101" pitchFamily="2" charset="-122"/>
            </a:endParaRPr>
          </a:p>
        </p:txBody>
      </p:sp>
      <p:sp>
        <p:nvSpPr>
          <p:cNvPr id="72715" name="Rectangle 11"/>
          <p:cNvSpPr>
            <a:spLocks noChangeArrowheads="1"/>
          </p:cNvSpPr>
          <p:nvPr/>
        </p:nvSpPr>
        <p:spPr bwMode="auto">
          <a:xfrm>
            <a:off x="323850" y="3429000"/>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B</a:t>
            </a:r>
            <a:endParaRPr lang="en-US" altLang="zh-CN" sz="2400" b="1">
              <a:solidFill>
                <a:srgbClr val="FF5050"/>
              </a:solidFill>
              <a:latin typeface="宋体" panose="02010600030101010101" pitchFamily="2" charset="-122"/>
            </a:endParaRPr>
          </a:p>
        </p:txBody>
      </p:sp>
      <p:sp>
        <p:nvSpPr>
          <p:cNvPr id="72716" name="Rectangle 12"/>
          <p:cNvSpPr>
            <a:spLocks noChangeArrowheads="1"/>
          </p:cNvSpPr>
          <p:nvPr/>
        </p:nvSpPr>
        <p:spPr bwMode="auto">
          <a:xfrm>
            <a:off x="323850" y="4292600"/>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A</a:t>
            </a:r>
            <a:endParaRPr lang="en-US" altLang="zh-CN" sz="2400" b="1">
              <a:solidFill>
                <a:srgbClr val="FF5050"/>
              </a:solidFill>
              <a:latin typeface="宋体" panose="02010600030101010101" pitchFamily="2" charset="-122"/>
            </a:endParaRPr>
          </a:p>
        </p:txBody>
      </p:sp>
      <p:sp>
        <p:nvSpPr>
          <p:cNvPr id="72717" name="Rectangle 13"/>
          <p:cNvSpPr>
            <a:spLocks noChangeArrowheads="1"/>
          </p:cNvSpPr>
          <p:nvPr/>
        </p:nvSpPr>
        <p:spPr bwMode="auto">
          <a:xfrm>
            <a:off x="323850" y="4724400"/>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B</a:t>
            </a:r>
            <a:endParaRPr lang="en-US" altLang="zh-CN" sz="2400" b="1">
              <a:solidFill>
                <a:srgbClr val="FF5050"/>
              </a:solidFill>
              <a:latin typeface="宋体" panose="02010600030101010101" pitchFamily="2" charset="-122"/>
            </a:endParaRPr>
          </a:p>
        </p:txBody>
      </p:sp>
      <p:sp>
        <p:nvSpPr>
          <p:cNvPr id="72718" name="Rectangle 14"/>
          <p:cNvSpPr>
            <a:spLocks noChangeArrowheads="1"/>
          </p:cNvSpPr>
          <p:nvPr/>
        </p:nvSpPr>
        <p:spPr bwMode="auto">
          <a:xfrm>
            <a:off x="323850" y="5661025"/>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B</a:t>
            </a:r>
            <a:endParaRPr lang="en-US" altLang="zh-CN" sz="2400" b="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plus(in)">
                                      <p:cBhvr>
                                        <p:cTn id="7" dur="500"/>
                                        <p:tgtEl>
                                          <p:spTgt spid="7270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2709"/>
                                        </p:tgtEl>
                                        <p:attrNameLst>
                                          <p:attrName>style.visibility</p:attrName>
                                        </p:attrNameLst>
                                      </p:cBhvr>
                                      <p:to>
                                        <p:strVal val="visible"/>
                                      </p:to>
                                    </p:set>
                                    <p:animEffect transition="in" filter="checkerboard(across)">
                                      <p:cBhvr>
                                        <p:cTn id="12" dur="500"/>
                                        <p:tgtEl>
                                          <p:spTgt spid="7270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2710"/>
                                        </p:tgtEl>
                                        <p:attrNameLst>
                                          <p:attrName>style.visibility</p:attrName>
                                        </p:attrNameLst>
                                      </p:cBhvr>
                                      <p:to>
                                        <p:strVal val="visible"/>
                                      </p:to>
                                    </p:set>
                                    <p:animEffect transition="in" filter="checkerboard(across)">
                                      <p:cBhvr>
                                        <p:cTn id="17" dur="500"/>
                                        <p:tgtEl>
                                          <p:spTgt spid="7271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2711"/>
                                        </p:tgtEl>
                                        <p:attrNameLst>
                                          <p:attrName>style.visibility</p:attrName>
                                        </p:attrNameLst>
                                      </p:cBhvr>
                                      <p:to>
                                        <p:strVal val="visible"/>
                                      </p:to>
                                    </p:set>
                                    <p:animEffect transition="in" filter="checkerboard(across)">
                                      <p:cBhvr>
                                        <p:cTn id="22" dur="500"/>
                                        <p:tgtEl>
                                          <p:spTgt spid="7271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2712"/>
                                        </p:tgtEl>
                                        <p:attrNameLst>
                                          <p:attrName>style.visibility</p:attrName>
                                        </p:attrNameLst>
                                      </p:cBhvr>
                                      <p:to>
                                        <p:strVal val="visible"/>
                                      </p:to>
                                    </p:set>
                                    <p:animEffect transition="in" filter="checkerboard(across)">
                                      <p:cBhvr>
                                        <p:cTn id="27" dur="500"/>
                                        <p:tgtEl>
                                          <p:spTgt spid="72712"/>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2713"/>
                                        </p:tgtEl>
                                        <p:attrNameLst>
                                          <p:attrName>style.visibility</p:attrName>
                                        </p:attrNameLst>
                                      </p:cBhvr>
                                      <p:to>
                                        <p:strVal val="visible"/>
                                      </p:to>
                                    </p:set>
                                    <p:animEffect transition="in" filter="checkerboard(across)">
                                      <p:cBhvr>
                                        <p:cTn id="32" dur="500"/>
                                        <p:tgtEl>
                                          <p:spTgt spid="72713"/>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72714"/>
                                        </p:tgtEl>
                                        <p:attrNameLst>
                                          <p:attrName>style.visibility</p:attrName>
                                        </p:attrNameLst>
                                      </p:cBhvr>
                                      <p:to>
                                        <p:strVal val="visible"/>
                                      </p:to>
                                    </p:set>
                                    <p:animEffect transition="in" filter="checkerboard(across)">
                                      <p:cBhvr>
                                        <p:cTn id="37" dur="500"/>
                                        <p:tgtEl>
                                          <p:spTgt spid="7271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72715"/>
                                        </p:tgtEl>
                                        <p:attrNameLst>
                                          <p:attrName>style.visibility</p:attrName>
                                        </p:attrNameLst>
                                      </p:cBhvr>
                                      <p:to>
                                        <p:strVal val="visible"/>
                                      </p:to>
                                    </p:set>
                                    <p:animEffect transition="in" filter="checkerboard(across)">
                                      <p:cBhvr>
                                        <p:cTn id="42" dur="500"/>
                                        <p:tgtEl>
                                          <p:spTgt spid="72715"/>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72716"/>
                                        </p:tgtEl>
                                        <p:attrNameLst>
                                          <p:attrName>style.visibility</p:attrName>
                                        </p:attrNameLst>
                                      </p:cBhvr>
                                      <p:to>
                                        <p:strVal val="visible"/>
                                      </p:to>
                                    </p:set>
                                    <p:animEffect transition="in" filter="checkerboard(across)">
                                      <p:cBhvr>
                                        <p:cTn id="47" dur="500"/>
                                        <p:tgtEl>
                                          <p:spTgt spid="72716"/>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72717"/>
                                        </p:tgtEl>
                                        <p:attrNameLst>
                                          <p:attrName>style.visibility</p:attrName>
                                        </p:attrNameLst>
                                      </p:cBhvr>
                                      <p:to>
                                        <p:strVal val="visible"/>
                                      </p:to>
                                    </p:set>
                                    <p:animEffect transition="in" filter="checkerboard(across)">
                                      <p:cBhvr>
                                        <p:cTn id="52" dur="500"/>
                                        <p:tgtEl>
                                          <p:spTgt spid="72717"/>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72718"/>
                                        </p:tgtEl>
                                        <p:attrNameLst>
                                          <p:attrName>style.visibility</p:attrName>
                                        </p:attrNameLst>
                                      </p:cBhvr>
                                      <p:to>
                                        <p:strVal val="visible"/>
                                      </p:to>
                                    </p:set>
                                    <p:animEffect transition="in" filter="checkerboard(across)">
                                      <p:cBhvr>
                                        <p:cTn id="57" dur="500"/>
                                        <p:tgtEl>
                                          <p:spTgt spid="72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autoUpdateAnimBg="0"/>
      <p:bldP spid="72709" grpId="0" autoUpdateAnimBg="0"/>
      <p:bldP spid="72710" grpId="0" autoUpdateAnimBg="0"/>
      <p:bldP spid="72711" grpId="0" autoUpdateAnimBg="0"/>
      <p:bldP spid="72712" grpId="0" autoUpdateAnimBg="0"/>
      <p:bldP spid="72713" grpId="0" autoUpdateAnimBg="0"/>
      <p:bldP spid="72714" grpId="0" autoUpdateAnimBg="0"/>
      <p:bldP spid="72715" grpId="0" autoUpdateAnimBg="0"/>
      <p:bldP spid="72716" grpId="0" autoUpdateAnimBg="0"/>
      <p:bldP spid="72717" grpId="0" autoUpdateAnimBg="0"/>
      <p:bldP spid="7271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73731" name="Text Box 3"/>
          <p:cNvSpPr txBox="1">
            <a:spLocks noChangeArrowheads="1"/>
          </p:cNvSpPr>
          <p:nvPr/>
        </p:nvSpPr>
        <p:spPr bwMode="auto">
          <a:xfrm>
            <a:off x="260648"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73732" name="Rectangle 4"/>
          <p:cNvSpPr>
            <a:spLocks noChangeArrowheads="1"/>
          </p:cNvSpPr>
          <p:nvPr/>
        </p:nvSpPr>
        <p:spPr bwMode="auto">
          <a:xfrm>
            <a:off x="468313" y="1125538"/>
            <a:ext cx="8351837" cy="364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500"/>
              </a:lnSpc>
              <a:spcBef>
                <a:spcPct val="0"/>
              </a:spcBef>
              <a:spcAft>
                <a:spcPct val="0"/>
              </a:spcAft>
            </a:pPr>
            <a:r>
              <a:rPr lang="en-US" sz="2400" b="1">
                <a:solidFill>
                  <a:srgbClr val="000000"/>
                </a:solidFill>
                <a:latin typeface="宋体" panose="02010600030101010101" pitchFamily="2" charset="-122"/>
              </a:rPr>
              <a:t>Ⅵ.</a:t>
            </a:r>
            <a:r>
              <a:rPr lang="zh-CN" altLang="en-US" sz="2400" b="1">
                <a:solidFill>
                  <a:srgbClr val="000000"/>
                </a:solidFill>
                <a:latin typeface="宋体" panose="02010600030101010101" pitchFamily="2" charset="-122"/>
              </a:rPr>
              <a:t>任务型阅读</a:t>
            </a:r>
          </a:p>
          <a:p>
            <a:pPr indent="266700" algn="just" fontAlgn="base">
              <a:lnSpc>
                <a:spcPts val="3500"/>
              </a:lnSpc>
              <a:spcBef>
                <a:spcPct val="0"/>
              </a:spcBef>
              <a:spcAft>
                <a:spcPct val="0"/>
              </a:spcAft>
            </a:pPr>
            <a:r>
              <a:rPr lang="en-US" sz="2400" b="1">
                <a:solidFill>
                  <a:srgbClr val="000000"/>
                </a:solidFill>
                <a:latin typeface="宋体" panose="02010600030101010101" pitchFamily="2" charset="-122"/>
              </a:rPr>
              <a:t>    Uncle Wang likes sports very much. He loves soccer ball, basketball, baseball, tennis and more. He plays baseball and basketball very well. He likes to watch the sports games on TV. He plays sports every day. He has a small sports collection. He has 12 tennis rackets, 10 baseballs, 3 basketballs and a soccer ball.</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plus(in)">
                                      <p:cBhvr>
                                        <p:cTn id="7"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74755" name="Text Box 3"/>
          <p:cNvSpPr txBox="1">
            <a:spLocks noChangeArrowheads="1"/>
          </p:cNvSpPr>
          <p:nvPr/>
        </p:nvSpPr>
        <p:spPr bwMode="auto">
          <a:xfrm>
            <a:off x="242739" y="283171"/>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74756" name="Rectangle 4"/>
          <p:cNvSpPr>
            <a:spLocks noChangeArrowheads="1"/>
          </p:cNvSpPr>
          <p:nvPr/>
        </p:nvSpPr>
        <p:spPr bwMode="auto">
          <a:xfrm>
            <a:off x="34925" y="1484313"/>
            <a:ext cx="8066088"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ts val="3500"/>
              </a:lnSpc>
              <a:spcBef>
                <a:spcPct val="0"/>
              </a:spcBef>
              <a:spcAft>
                <a:spcPct val="0"/>
              </a:spcAft>
            </a:pPr>
            <a:r>
              <a:rPr lang="zh-CN" altLang="en-US" sz="2400" b="1" dirty="0">
                <a:solidFill>
                  <a:srgbClr val="000000"/>
                </a:solidFill>
                <a:latin typeface="宋体" panose="02010600030101010101" pitchFamily="2" charset="-122"/>
              </a:rPr>
              <a:t>根据短文内容，判断正</a:t>
            </a:r>
            <a:r>
              <a:rPr lang="en-US" sz="2400" b="1" dirty="0">
                <a:solidFill>
                  <a:srgbClr val="000000"/>
                </a:solidFill>
                <a:latin typeface="宋体" panose="02010600030101010101" pitchFamily="2" charset="-122"/>
              </a:rPr>
              <a:t>(T)</a:t>
            </a:r>
            <a:r>
              <a:rPr lang="zh-CN" altLang="en-US" sz="2400" b="1" dirty="0">
                <a:solidFill>
                  <a:srgbClr val="000000"/>
                </a:solidFill>
                <a:latin typeface="宋体" panose="02010600030101010101" pitchFamily="2" charset="-122"/>
              </a:rPr>
              <a:t>误</a:t>
            </a:r>
            <a:r>
              <a:rPr lang="en-US" sz="2400" b="1" dirty="0">
                <a:solidFill>
                  <a:srgbClr val="000000"/>
                </a:solidFill>
                <a:latin typeface="宋体" panose="02010600030101010101" pitchFamily="2" charset="-122"/>
              </a:rPr>
              <a:t>(F)</a:t>
            </a:r>
            <a:r>
              <a:rPr lang="zh-CN" altLang="en-US" sz="2400" b="1" dirty="0">
                <a:solidFill>
                  <a:srgbClr val="000000"/>
                </a:solidFill>
                <a:latin typeface="宋体" panose="02010600030101010101" pitchFamily="2" charset="-122"/>
              </a:rPr>
              <a: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)1. Uncle Wang likes sports very much.</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)2. He plays baseball and tennis very well.</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)3. He likes to watch the sports games on TV.</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)4. He doesn't play sports every day.</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)5. He has 10 tennis rackets, 12 baseballs, 3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basketballs and a soccer ball.</a:t>
            </a:r>
          </a:p>
        </p:txBody>
      </p:sp>
      <p:sp>
        <p:nvSpPr>
          <p:cNvPr id="74757" name="Rectangle 5"/>
          <p:cNvSpPr>
            <a:spLocks noChangeArrowheads="1"/>
          </p:cNvSpPr>
          <p:nvPr/>
        </p:nvSpPr>
        <p:spPr bwMode="auto">
          <a:xfrm>
            <a:off x="539750" y="1989138"/>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T</a:t>
            </a:r>
            <a:endParaRPr lang="en-US" altLang="zh-CN" sz="2400" b="1">
              <a:solidFill>
                <a:srgbClr val="FF5050"/>
              </a:solidFill>
              <a:latin typeface="宋体" panose="02010600030101010101" pitchFamily="2" charset="-122"/>
            </a:endParaRPr>
          </a:p>
        </p:txBody>
      </p:sp>
      <p:sp>
        <p:nvSpPr>
          <p:cNvPr id="74758" name="Rectangle 6"/>
          <p:cNvSpPr>
            <a:spLocks noChangeArrowheads="1"/>
          </p:cNvSpPr>
          <p:nvPr/>
        </p:nvSpPr>
        <p:spPr bwMode="auto">
          <a:xfrm>
            <a:off x="539750" y="2420938"/>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F</a:t>
            </a:r>
            <a:endParaRPr lang="en-US" altLang="zh-CN" sz="2400" b="1">
              <a:solidFill>
                <a:srgbClr val="FF5050"/>
              </a:solidFill>
              <a:latin typeface="宋体" panose="02010600030101010101" pitchFamily="2" charset="-122"/>
            </a:endParaRPr>
          </a:p>
        </p:txBody>
      </p:sp>
      <p:sp>
        <p:nvSpPr>
          <p:cNvPr id="74759" name="Rectangle 7"/>
          <p:cNvSpPr>
            <a:spLocks noChangeArrowheads="1"/>
          </p:cNvSpPr>
          <p:nvPr/>
        </p:nvSpPr>
        <p:spPr bwMode="auto">
          <a:xfrm>
            <a:off x="539750" y="2852738"/>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T</a:t>
            </a:r>
            <a:endParaRPr lang="en-US" altLang="zh-CN" sz="2400" b="1">
              <a:solidFill>
                <a:srgbClr val="FF5050"/>
              </a:solidFill>
              <a:latin typeface="宋体" panose="02010600030101010101" pitchFamily="2" charset="-122"/>
            </a:endParaRPr>
          </a:p>
        </p:txBody>
      </p:sp>
      <p:sp>
        <p:nvSpPr>
          <p:cNvPr id="74760" name="Rectangle 8"/>
          <p:cNvSpPr>
            <a:spLocks noChangeArrowheads="1"/>
          </p:cNvSpPr>
          <p:nvPr/>
        </p:nvSpPr>
        <p:spPr bwMode="auto">
          <a:xfrm>
            <a:off x="539750" y="3284538"/>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F</a:t>
            </a:r>
            <a:endParaRPr lang="en-US" altLang="zh-CN" sz="2400" b="1">
              <a:solidFill>
                <a:srgbClr val="FF5050"/>
              </a:solidFill>
              <a:latin typeface="宋体" panose="02010600030101010101" pitchFamily="2" charset="-122"/>
            </a:endParaRPr>
          </a:p>
        </p:txBody>
      </p:sp>
      <p:sp>
        <p:nvSpPr>
          <p:cNvPr id="74761" name="Rectangle 9"/>
          <p:cNvSpPr>
            <a:spLocks noChangeArrowheads="1"/>
          </p:cNvSpPr>
          <p:nvPr/>
        </p:nvSpPr>
        <p:spPr bwMode="auto">
          <a:xfrm>
            <a:off x="561975" y="3763963"/>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F</a:t>
            </a:r>
            <a:endParaRPr lang="en-US" altLang="zh-CN" sz="2400" b="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dissolve">
                                      <p:cBhvr>
                                        <p:cTn id="7" dur="500"/>
                                        <p:tgtEl>
                                          <p:spTgt spid="7475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7"/>
                                        </p:tgtEl>
                                        <p:attrNameLst>
                                          <p:attrName>style.visibility</p:attrName>
                                        </p:attrNameLst>
                                      </p:cBhvr>
                                      <p:to>
                                        <p:strVal val="visible"/>
                                      </p:to>
                                    </p:set>
                                    <p:animEffect transition="in" filter="dissolve">
                                      <p:cBhvr>
                                        <p:cTn id="12" dur="500"/>
                                        <p:tgtEl>
                                          <p:spTgt spid="7475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8"/>
                                        </p:tgtEl>
                                        <p:attrNameLst>
                                          <p:attrName>style.visibility</p:attrName>
                                        </p:attrNameLst>
                                      </p:cBhvr>
                                      <p:to>
                                        <p:strVal val="visible"/>
                                      </p:to>
                                    </p:set>
                                    <p:animEffect transition="in" filter="dissolve">
                                      <p:cBhvr>
                                        <p:cTn id="17" dur="500"/>
                                        <p:tgtEl>
                                          <p:spTgt spid="7475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59"/>
                                        </p:tgtEl>
                                        <p:attrNameLst>
                                          <p:attrName>style.visibility</p:attrName>
                                        </p:attrNameLst>
                                      </p:cBhvr>
                                      <p:to>
                                        <p:strVal val="visible"/>
                                      </p:to>
                                    </p:set>
                                    <p:animEffect transition="in" filter="dissolve">
                                      <p:cBhvr>
                                        <p:cTn id="22" dur="500"/>
                                        <p:tgtEl>
                                          <p:spTgt spid="7475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760"/>
                                        </p:tgtEl>
                                        <p:attrNameLst>
                                          <p:attrName>style.visibility</p:attrName>
                                        </p:attrNameLst>
                                      </p:cBhvr>
                                      <p:to>
                                        <p:strVal val="visible"/>
                                      </p:to>
                                    </p:set>
                                    <p:animEffect transition="in" filter="dissolve">
                                      <p:cBhvr>
                                        <p:cTn id="27" dur="500"/>
                                        <p:tgtEl>
                                          <p:spTgt spid="7476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4761"/>
                                        </p:tgtEl>
                                        <p:attrNameLst>
                                          <p:attrName>style.visibility</p:attrName>
                                        </p:attrNameLst>
                                      </p:cBhvr>
                                      <p:to>
                                        <p:strVal val="visible"/>
                                      </p:to>
                                    </p:set>
                                    <p:animEffect transition="in" filter="dissolve">
                                      <p:cBhvr>
                                        <p:cTn id="32" dur="500"/>
                                        <p:tgtEl>
                                          <p:spTgt spid="74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autoUpdateAnimBg="0"/>
      <p:bldP spid="74757" grpId="0" autoUpdateAnimBg="0"/>
      <p:bldP spid="74758" grpId="0" autoUpdateAnimBg="0"/>
      <p:bldP spid="74759" grpId="0" autoUpdateAnimBg="0"/>
      <p:bldP spid="74760" grpId="0" autoUpdateAnimBg="0"/>
      <p:bldP spid="7476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57347" name="Text Box 3"/>
          <p:cNvSpPr txBox="1">
            <a:spLocks noChangeArrowheads="1"/>
          </p:cNvSpPr>
          <p:nvPr/>
        </p:nvSpPr>
        <p:spPr bwMode="auto">
          <a:xfrm>
            <a:off x="258763"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基础知识梳理</a:t>
            </a:r>
          </a:p>
        </p:txBody>
      </p:sp>
      <p:sp>
        <p:nvSpPr>
          <p:cNvPr id="57348" name="Text Box 4"/>
          <p:cNvSpPr txBox="1">
            <a:spLocks noChangeArrowheads="1"/>
          </p:cNvSpPr>
          <p:nvPr/>
        </p:nvSpPr>
        <p:spPr bwMode="auto">
          <a:xfrm>
            <a:off x="296863" y="1030288"/>
            <a:ext cx="30289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基础知识梳理</a:t>
            </a:r>
            <a:r>
              <a:rPr lang="zh-CN" altLang="en-US" sz="2800" dirty="0">
                <a:solidFill>
                  <a:srgbClr val="CC0099"/>
                </a:solidFill>
                <a:latin typeface="Arial" panose="020B0604020202020204" pitchFamily="34" charset="0"/>
              </a:rPr>
              <a:t>┃</a:t>
            </a:r>
          </a:p>
        </p:txBody>
      </p:sp>
      <p:sp>
        <p:nvSpPr>
          <p:cNvPr id="57349" name="Rectangle 5"/>
          <p:cNvSpPr>
            <a:spLocks noChangeArrowheads="1"/>
          </p:cNvSpPr>
          <p:nvPr/>
        </p:nvSpPr>
        <p:spPr bwMode="auto">
          <a:xfrm>
            <a:off x="395288" y="1628775"/>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r>
              <a:rPr lang="en-US" altLang="zh-CN" sz="2400" dirty="0">
                <a:solidFill>
                  <a:srgbClr val="CC3300"/>
                </a:solidFill>
                <a:latin typeface="黑体" panose="02010609060101010101" pitchFamily="49" charset="-122"/>
                <a:ea typeface="黑体" panose="02010609060101010101" pitchFamily="49" charset="-122"/>
              </a:rPr>
              <a:t>● </a:t>
            </a:r>
            <a:r>
              <a:rPr lang="zh-CN" altLang="en-US" sz="2400" dirty="0">
                <a:solidFill>
                  <a:srgbClr val="CC3300"/>
                </a:solidFill>
                <a:latin typeface="黑体" panose="02010609060101010101" pitchFamily="49" charset="-122"/>
                <a:ea typeface="黑体" panose="02010609060101010101" pitchFamily="49" charset="-122"/>
              </a:rPr>
              <a:t>重点单词 </a:t>
            </a:r>
          </a:p>
        </p:txBody>
      </p:sp>
      <p:sp>
        <p:nvSpPr>
          <p:cNvPr id="57350" name="Rectangle 6"/>
          <p:cNvSpPr>
            <a:spLocks noChangeArrowheads="1"/>
          </p:cNvSpPr>
          <p:nvPr/>
        </p:nvSpPr>
        <p:spPr bwMode="auto">
          <a:xfrm>
            <a:off x="107950" y="2133600"/>
            <a:ext cx="7994650"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fontAlgn="base">
              <a:lnSpc>
                <a:spcPts val="3500"/>
              </a:lnSpc>
              <a:spcBef>
                <a:spcPct val="0"/>
              </a:spcBef>
              <a:spcAft>
                <a:spcPct val="0"/>
              </a:spcAft>
            </a:pPr>
            <a:r>
              <a:rPr lang="zh-CN" altLang="en-US" sz="2400" b="1" dirty="0">
                <a:solidFill>
                  <a:srgbClr val="000000"/>
                </a:solidFill>
                <a:latin typeface="宋体" panose="02010600030101010101" pitchFamily="2" charset="-122"/>
              </a:rPr>
              <a:t>根据汉语或英语提示翻译下列单词</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 </a:t>
            </a:r>
            <a:r>
              <a:rPr lang="zh-CN" altLang="en-US" sz="2400" b="1" dirty="0">
                <a:solidFill>
                  <a:srgbClr val="000000"/>
                </a:solidFill>
                <a:latin typeface="宋体" panose="02010600030101010101" pitchFamily="2" charset="-122"/>
              </a:rPr>
              <a:t>有 </a:t>
            </a:r>
            <a:r>
              <a:rPr lang="en-US" sz="2400" b="1" dirty="0">
                <a:solidFill>
                  <a:srgbClr val="000000"/>
                </a:solidFill>
                <a:latin typeface="宋体" panose="02010600030101010101" pitchFamily="2" charset="-122"/>
              </a:rPr>
              <a:t>_______ </a:t>
            </a:r>
            <a:r>
              <a:rPr lang="zh-CN" altLang="en-US" sz="2400" b="1" dirty="0">
                <a:solidFill>
                  <a:srgbClr val="000000"/>
                </a:solidFill>
                <a:latin typeface="宋体" panose="02010600030101010101" pitchFamily="2" charset="-122"/>
              </a:rPr>
              <a:t>　			 </a:t>
            </a:r>
            <a:r>
              <a:rPr lang="en-US" sz="2400" b="1" dirty="0">
                <a:solidFill>
                  <a:srgbClr val="000000"/>
                </a:solidFill>
                <a:latin typeface="宋体" panose="02010600030101010101" pitchFamily="2" charset="-122"/>
              </a:rPr>
              <a:t>2. </a:t>
            </a:r>
            <a:r>
              <a:rPr lang="zh-CN" altLang="en-US" sz="2400" b="1" dirty="0">
                <a:solidFill>
                  <a:srgbClr val="000000"/>
                </a:solidFill>
                <a:latin typeface="宋体" panose="02010600030101010101" pitchFamily="2" charset="-122"/>
              </a:rPr>
              <a:t>排球 </a:t>
            </a:r>
            <a:r>
              <a:rPr lang="en-US" sz="2400" b="1" dirty="0">
                <a:solidFill>
                  <a:srgbClr val="000000"/>
                </a:solidFill>
                <a:latin typeface="宋体" panose="02010600030101010101" pitchFamily="2" charset="-122"/>
              </a:rPr>
              <a:t>____________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3. </a:t>
            </a:r>
            <a:r>
              <a:rPr lang="zh-CN" altLang="en-US" sz="2400" b="1" dirty="0">
                <a:solidFill>
                  <a:srgbClr val="000000"/>
                </a:solidFill>
                <a:latin typeface="宋体" panose="02010600030101010101" pitchFamily="2" charset="-122"/>
              </a:rPr>
              <a:t>篮球 </a:t>
            </a:r>
            <a:r>
              <a:rPr lang="en-US" sz="2400" b="1" dirty="0">
                <a:solidFill>
                  <a:srgbClr val="000000"/>
                </a:solidFill>
                <a:latin typeface="宋体" panose="02010600030101010101" pitchFamily="2" charset="-122"/>
              </a:rPr>
              <a:t>___________ 	       4. </a:t>
            </a:r>
            <a:r>
              <a:rPr lang="zh-CN" altLang="en-US" sz="2400" b="1" dirty="0">
                <a:solidFill>
                  <a:srgbClr val="000000"/>
                </a:solidFill>
                <a:latin typeface="宋体" panose="02010600030101010101" pitchFamily="2" charset="-122"/>
              </a:rPr>
              <a:t>无聊的 </a:t>
            </a:r>
            <a:r>
              <a:rPr lang="en-US" sz="2400" b="1" dirty="0">
                <a:solidFill>
                  <a:srgbClr val="000000"/>
                </a:solidFill>
                <a:latin typeface="宋体" panose="02010600030101010101" pitchFamily="2" charset="-122"/>
              </a:rPr>
              <a:t>__________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5. </a:t>
            </a:r>
            <a:r>
              <a:rPr lang="zh-CN" altLang="en-US" sz="2400" b="1" dirty="0">
                <a:solidFill>
                  <a:srgbClr val="000000"/>
                </a:solidFill>
                <a:latin typeface="宋体" panose="02010600030101010101" pitchFamily="2" charset="-122"/>
              </a:rPr>
              <a:t>困难的 </a:t>
            </a:r>
            <a:r>
              <a:rPr lang="en-US" sz="2400" b="1" dirty="0">
                <a:solidFill>
                  <a:srgbClr val="000000"/>
                </a:solidFill>
                <a:latin typeface="宋体" panose="02010600030101010101" pitchFamily="2" charset="-122"/>
              </a:rPr>
              <a:t>____________       6. </a:t>
            </a:r>
            <a:r>
              <a:rPr lang="zh-CN" altLang="en-US" sz="2400" b="1" dirty="0">
                <a:solidFill>
                  <a:srgbClr val="000000"/>
                </a:solidFill>
                <a:latin typeface="宋体" panose="02010600030101010101" pitchFamily="2" charset="-122"/>
              </a:rPr>
              <a:t>听起来 </a:t>
            </a:r>
            <a:r>
              <a:rPr lang="en-US" sz="2400" b="1" dirty="0">
                <a:solidFill>
                  <a:srgbClr val="000000"/>
                </a:solidFill>
                <a:latin typeface="宋体" panose="02010600030101010101" pitchFamily="2" charset="-122"/>
              </a:rPr>
              <a:t>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7. </a:t>
            </a:r>
            <a:r>
              <a:rPr lang="zh-CN" altLang="en-US" sz="2400" b="1" dirty="0">
                <a:solidFill>
                  <a:srgbClr val="000000"/>
                </a:solidFill>
                <a:latin typeface="宋体" panose="02010600030101010101" pitchFamily="2" charset="-122"/>
              </a:rPr>
              <a:t>有趣的 </a:t>
            </a:r>
            <a:r>
              <a:rPr lang="en-US" sz="2400" b="1" dirty="0">
                <a:solidFill>
                  <a:srgbClr val="000000"/>
                </a:solidFill>
                <a:latin typeface="宋体" panose="02010600030101010101" pitchFamily="2" charset="-122"/>
              </a:rPr>
              <a:t>__________________ 8. </a:t>
            </a:r>
            <a:r>
              <a:rPr lang="zh-CN" altLang="en-US" sz="2400" b="1" dirty="0">
                <a:solidFill>
                  <a:srgbClr val="000000"/>
                </a:solidFill>
                <a:latin typeface="宋体" panose="02010600030101010101" pitchFamily="2" charset="-122"/>
              </a:rPr>
              <a:t>运动 </a:t>
            </a:r>
            <a:r>
              <a:rPr lang="en-US" sz="2400" b="1" dirty="0">
                <a:solidFill>
                  <a:srgbClr val="000000"/>
                </a:solidFill>
                <a:latin typeface="宋体" panose="02010600030101010101" pitchFamily="2" charset="-122"/>
              </a:rPr>
              <a:t>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9. </a:t>
            </a:r>
            <a:r>
              <a:rPr lang="zh-CN" altLang="en-US" sz="2400" b="1" dirty="0">
                <a:solidFill>
                  <a:srgbClr val="000000"/>
                </a:solidFill>
                <a:latin typeface="宋体" panose="02010600030101010101" pitchFamily="2" charset="-122"/>
              </a:rPr>
              <a:t>同班同学 </a:t>
            </a:r>
            <a:r>
              <a:rPr lang="en-US" sz="2400" b="1" dirty="0">
                <a:solidFill>
                  <a:srgbClr val="000000"/>
                </a:solidFill>
                <a:latin typeface="宋体" panose="02010600030101010101" pitchFamily="2" charset="-122"/>
              </a:rPr>
              <a:t>____________ 	 10. </a:t>
            </a:r>
            <a:r>
              <a:rPr lang="zh-CN" altLang="en-US" sz="2400" b="1" dirty="0">
                <a:solidFill>
                  <a:srgbClr val="000000"/>
                </a:solidFill>
                <a:latin typeface="宋体" panose="02010600030101010101" pitchFamily="2" charset="-122"/>
              </a:rPr>
              <a:t>迟到 </a:t>
            </a:r>
            <a:r>
              <a:rPr lang="en-US" sz="2400" b="1" dirty="0">
                <a:solidFill>
                  <a:srgbClr val="000000"/>
                </a:solidFill>
                <a:latin typeface="宋体" panose="02010600030101010101" pitchFamily="2" charset="-122"/>
              </a:rPr>
              <a:t>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11. </a:t>
            </a:r>
            <a:r>
              <a:rPr lang="zh-CN" altLang="en-US" sz="2400" b="1" dirty="0">
                <a:solidFill>
                  <a:srgbClr val="000000"/>
                </a:solidFill>
                <a:latin typeface="宋体" panose="02010600030101010101" pitchFamily="2" charset="-122"/>
              </a:rPr>
              <a:t>注视；观看 </a:t>
            </a:r>
            <a:r>
              <a:rPr lang="en-US" sz="2400" b="1" dirty="0">
                <a:solidFill>
                  <a:srgbClr val="000000"/>
                </a:solidFill>
                <a:latin typeface="宋体" panose="02010600030101010101" pitchFamily="2" charset="-122"/>
              </a:rPr>
              <a:t>_________</a:t>
            </a:r>
          </a:p>
        </p:txBody>
      </p:sp>
      <p:sp>
        <p:nvSpPr>
          <p:cNvPr id="57351" name="Rectangle 7"/>
          <p:cNvSpPr>
            <a:spLocks noChangeArrowheads="1"/>
          </p:cNvSpPr>
          <p:nvPr/>
        </p:nvSpPr>
        <p:spPr bwMode="auto">
          <a:xfrm>
            <a:off x="1476375" y="2636838"/>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have</a:t>
            </a:r>
            <a:endParaRPr lang="en-US" altLang="zh-CN" sz="2400" b="1" i="1">
              <a:solidFill>
                <a:srgbClr val="FF5050"/>
              </a:solidFill>
              <a:latin typeface="宋体" panose="02010600030101010101" pitchFamily="2" charset="-122"/>
            </a:endParaRPr>
          </a:p>
        </p:txBody>
      </p:sp>
      <p:sp>
        <p:nvSpPr>
          <p:cNvPr id="57352" name="Rectangle 8"/>
          <p:cNvSpPr>
            <a:spLocks noChangeArrowheads="1"/>
          </p:cNvSpPr>
          <p:nvPr/>
        </p:nvSpPr>
        <p:spPr bwMode="auto">
          <a:xfrm>
            <a:off x="1695450" y="3068638"/>
            <a:ext cx="1724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basketball</a:t>
            </a:r>
            <a:endParaRPr lang="en-US" altLang="zh-CN" sz="2400" b="1" i="1">
              <a:solidFill>
                <a:srgbClr val="FF5050"/>
              </a:solidFill>
              <a:latin typeface="宋体" panose="02010600030101010101" pitchFamily="2" charset="-122"/>
            </a:endParaRPr>
          </a:p>
        </p:txBody>
      </p:sp>
      <p:sp>
        <p:nvSpPr>
          <p:cNvPr id="57353" name="Rectangle 9"/>
          <p:cNvSpPr>
            <a:spLocks noChangeArrowheads="1"/>
          </p:cNvSpPr>
          <p:nvPr/>
        </p:nvSpPr>
        <p:spPr bwMode="auto">
          <a:xfrm>
            <a:off x="2124075" y="3548063"/>
            <a:ext cx="1570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difficult</a:t>
            </a:r>
            <a:endParaRPr lang="en-US" altLang="zh-CN" sz="2400" b="1" i="1">
              <a:solidFill>
                <a:srgbClr val="FF5050"/>
              </a:solidFill>
              <a:latin typeface="宋体" panose="02010600030101010101" pitchFamily="2" charset="-122"/>
            </a:endParaRPr>
          </a:p>
        </p:txBody>
      </p:sp>
      <p:sp>
        <p:nvSpPr>
          <p:cNvPr id="57354" name="Rectangle 10"/>
          <p:cNvSpPr>
            <a:spLocks noChangeArrowheads="1"/>
          </p:cNvSpPr>
          <p:nvPr/>
        </p:nvSpPr>
        <p:spPr bwMode="auto">
          <a:xfrm>
            <a:off x="2051050" y="3979863"/>
            <a:ext cx="2493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interesting</a:t>
            </a:r>
            <a:r>
              <a:rPr lang="en-US" sz="2400" b="1">
                <a:solidFill>
                  <a:srgbClr val="FF5050"/>
                </a:solidFill>
                <a:latin typeface="宋体" panose="02010600030101010101" pitchFamily="2" charset="-122"/>
              </a:rPr>
              <a:t>/</a:t>
            </a:r>
            <a:r>
              <a:rPr lang="en-US" sz="2400" b="1" i="1">
                <a:solidFill>
                  <a:srgbClr val="FF5050"/>
                </a:solidFill>
                <a:latin typeface="宋体" panose="02010600030101010101" pitchFamily="2" charset="-122"/>
              </a:rPr>
              <a:t>fun</a:t>
            </a:r>
            <a:endParaRPr lang="en-US" altLang="zh-CN" sz="2400" b="1" i="1">
              <a:solidFill>
                <a:srgbClr val="FF5050"/>
              </a:solidFill>
              <a:latin typeface="宋体" panose="02010600030101010101" pitchFamily="2" charset="-122"/>
            </a:endParaRPr>
          </a:p>
        </p:txBody>
      </p:sp>
      <p:sp>
        <p:nvSpPr>
          <p:cNvPr id="57355" name="Rectangle 11"/>
          <p:cNvSpPr>
            <a:spLocks noChangeArrowheads="1"/>
          </p:cNvSpPr>
          <p:nvPr/>
        </p:nvSpPr>
        <p:spPr bwMode="auto">
          <a:xfrm>
            <a:off x="2411413" y="4437063"/>
            <a:ext cx="1570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classmate</a:t>
            </a:r>
            <a:endParaRPr lang="en-US" altLang="zh-CN" sz="2400" b="1" i="1">
              <a:solidFill>
                <a:srgbClr val="FF5050"/>
              </a:solidFill>
              <a:latin typeface="宋体" panose="02010600030101010101" pitchFamily="2" charset="-122"/>
            </a:endParaRPr>
          </a:p>
        </p:txBody>
      </p:sp>
      <p:sp>
        <p:nvSpPr>
          <p:cNvPr id="57356" name="Rectangle 12"/>
          <p:cNvSpPr>
            <a:spLocks noChangeArrowheads="1"/>
          </p:cNvSpPr>
          <p:nvPr/>
        </p:nvSpPr>
        <p:spPr bwMode="auto">
          <a:xfrm>
            <a:off x="2916238" y="4868863"/>
            <a:ext cx="954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watch</a:t>
            </a:r>
            <a:endParaRPr lang="en-US" altLang="zh-CN" sz="2400" b="1" i="1">
              <a:solidFill>
                <a:srgbClr val="FF5050"/>
              </a:solidFill>
              <a:latin typeface="宋体" panose="02010600030101010101" pitchFamily="2" charset="-122"/>
            </a:endParaRPr>
          </a:p>
        </p:txBody>
      </p:sp>
      <p:sp>
        <p:nvSpPr>
          <p:cNvPr id="57357" name="Rectangle 13"/>
          <p:cNvSpPr>
            <a:spLocks noChangeArrowheads="1"/>
          </p:cNvSpPr>
          <p:nvPr/>
        </p:nvSpPr>
        <p:spPr bwMode="auto">
          <a:xfrm>
            <a:off x="6227763" y="2636838"/>
            <a:ext cx="1724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volleyball</a:t>
            </a:r>
            <a:endParaRPr lang="en-US" altLang="zh-CN" sz="2400" b="1" i="1">
              <a:solidFill>
                <a:srgbClr val="FF5050"/>
              </a:solidFill>
              <a:latin typeface="宋体" panose="02010600030101010101" pitchFamily="2" charset="-122"/>
            </a:endParaRPr>
          </a:p>
        </p:txBody>
      </p:sp>
      <p:sp>
        <p:nvSpPr>
          <p:cNvPr id="57358" name="Rectangle 14"/>
          <p:cNvSpPr>
            <a:spLocks noChangeArrowheads="1"/>
          </p:cNvSpPr>
          <p:nvPr/>
        </p:nvSpPr>
        <p:spPr bwMode="auto">
          <a:xfrm>
            <a:off x="6659563" y="3068638"/>
            <a:ext cx="110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boring</a:t>
            </a:r>
            <a:endParaRPr lang="en-US" altLang="zh-CN" sz="2400" b="1" i="1">
              <a:solidFill>
                <a:srgbClr val="FF5050"/>
              </a:solidFill>
              <a:latin typeface="宋体" panose="02010600030101010101" pitchFamily="2" charset="-122"/>
            </a:endParaRPr>
          </a:p>
        </p:txBody>
      </p:sp>
      <p:sp>
        <p:nvSpPr>
          <p:cNvPr id="57359" name="Rectangle 15"/>
          <p:cNvSpPr>
            <a:spLocks noChangeArrowheads="1"/>
          </p:cNvSpPr>
          <p:nvPr/>
        </p:nvSpPr>
        <p:spPr bwMode="auto">
          <a:xfrm>
            <a:off x="6659563" y="3548063"/>
            <a:ext cx="954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sound</a:t>
            </a:r>
            <a:endParaRPr lang="en-US" altLang="zh-CN" sz="2400" b="1" i="1">
              <a:solidFill>
                <a:srgbClr val="FF5050"/>
              </a:solidFill>
              <a:latin typeface="宋体" panose="02010600030101010101" pitchFamily="2" charset="-122"/>
            </a:endParaRPr>
          </a:p>
        </p:txBody>
      </p:sp>
      <p:sp>
        <p:nvSpPr>
          <p:cNvPr id="57360" name="Rectangle 16"/>
          <p:cNvSpPr>
            <a:spLocks noChangeArrowheads="1"/>
          </p:cNvSpPr>
          <p:nvPr/>
        </p:nvSpPr>
        <p:spPr bwMode="auto">
          <a:xfrm>
            <a:off x="6372225" y="3933825"/>
            <a:ext cx="954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sport</a:t>
            </a:r>
            <a:endParaRPr lang="en-US" altLang="zh-CN" sz="2400" b="1" i="1">
              <a:solidFill>
                <a:srgbClr val="FF5050"/>
              </a:solidFill>
              <a:latin typeface="宋体" panose="02010600030101010101" pitchFamily="2" charset="-122"/>
            </a:endParaRPr>
          </a:p>
        </p:txBody>
      </p:sp>
      <p:sp>
        <p:nvSpPr>
          <p:cNvPr id="57361" name="Rectangle 17"/>
          <p:cNvSpPr>
            <a:spLocks noChangeArrowheads="1"/>
          </p:cNvSpPr>
          <p:nvPr/>
        </p:nvSpPr>
        <p:spPr bwMode="auto">
          <a:xfrm>
            <a:off x="6372225" y="4437063"/>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late</a:t>
            </a:r>
            <a:endParaRPr lang="en-US" altLang="zh-CN" sz="2400" b="1" i="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7347"/>
                                        </p:tgtEl>
                                        <p:attrNameLst>
                                          <p:attrName>style.visibility</p:attrName>
                                        </p:attrNameLst>
                                      </p:cBhvr>
                                      <p:to>
                                        <p:strVal val="visible"/>
                                      </p:to>
                                    </p:set>
                                    <p:anim calcmode="lin" valueType="num">
                                      <p:cBhvr additive="base">
                                        <p:cTn id="7" dur="500" fill="hold"/>
                                        <p:tgtEl>
                                          <p:spTgt spid="57347"/>
                                        </p:tgtEl>
                                        <p:attrNameLst>
                                          <p:attrName>ppt_x</p:attrName>
                                        </p:attrNameLst>
                                      </p:cBhvr>
                                      <p:tavLst>
                                        <p:tav tm="0">
                                          <p:val>
                                            <p:strVal val="#ppt_x"/>
                                          </p:val>
                                        </p:tav>
                                        <p:tav tm="100000">
                                          <p:val>
                                            <p:strVal val="#ppt_x"/>
                                          </p:val>
                                        </p:tav>
                                      </p:tavLst>
                                    </p:anim>
                                    <p:anim calcmode="lin" valueType="num">
                                      <p:cBhvr additive="base">
                                        <p:cTn id="8" dur="500" fill="hold"/>
                                        <p:tgtEl>
                                          <p:spTgt spid="5734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7348"/>
                                        </p:tgtEl>
                                        <p:attrNameLst>
                                          <p:attrName>style.visibility</p:attrName>
                                        </p:attrNameLst>
                                      </p:cBhvr>
                                      <p:to>
                                        <p:strVal val="visible"/>
                                      </p:to>
                                    </p:set>
                                    <p:anim calcmode="lin" valueType="num">
                                      <p:cBhvr additive="base">
                                        <p:cTn id="12" dur="500" fill="hold"/>
                                        <p:tgtEl>
                                          <p:spTgt spid="57348"/>
                                        </p:tgtEl>
                                        <p:attrNameLst>
                                          <p:attrName>ppt_x</p:attrName>
                                        </p:attrNameLst>
                                      </p:cBhvr>
                                      <p:tavLst>
                                        <p:tav tm="0">
                                          <p:val>
                                            <p:strVal val="0-#ppt_w/2"/>
                                          </p:val>
                                        </p:tav>
                                        <p:tav tm="100000">
                                          <p:val>
                                            <p:strVal val="#ppt_x"/>
                                          </p:val>
                                        </p:tav>
                                      </p:tavLst>
                                    </p:anim>
                                    <p:anim calcmode="lin" valueType="num">
                                      <p:cBhvr additive="base">
                                        <p:cTn id="13" dur="500" fill="hold"/>
                                        <p:tgtEl>
                                          <p:spTgt spid="5734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57349"/>
                                        </p:tgtEl>
                                        <p:attrNameLst>
                                          <p:attrName>style.visibility</p:attrName>
                                        </p:attrNameLst>
                                      </p:cBhvr>
                                      <p:to>
                                        <p:strVal val="visible"/>
                                      </p:to>
                                    </p:set>
                                    <p:animEffect transition="in" filter="wipe(left)">
                                      <p:cBhvr>
                                        <p:cTn id="17" dur="500"/>
                                        <p:tgtEl>
                                          <p:spTgt spid="57349"/>
                                        </p:tgtEl>
                                      </p:cBhvr>
                                    </p:animEffect>
                                  </p:childTnLst>
                                </p:cTn>
                              </p:par>
                            </p:childTnLst>
                          </p:cTn>
                        </p:par>
                        <p:par>
                          <p:cTn id="18" fill="hold">
                            <p:stCondLst>
                              <p:cond delay="1500"/>
                            </p:stCondLst>
                            <p:childTnLst>
                              <p:par>
                                <p:cTn id="19" presetID="3" presetClass="entr" presetSubtype="10" fill="hold" grpId="0" nodeType="afterEffect">
                                  <p:stCondLst>
                                    <p:cond delay="0"/>
                                  </p:stCondLst>
                                  <p:childTnLst>
                                    <p:set>
                                      <p:cBhvr>
                                        <p:cTn id="20" dur="1" fill="hold">
                                          <p:stCondLst>
                                            <p:cond delay="0"/>
                                          </p:stCondLst>
                                        </p:cTn>
                                        <p:tgtEl>
                                          <p:spTgt spid="57350"/>
                                        </p:tgtEl>
                                        <p:attrNameLst>
                                          <p:attrName>style.visibility</p:attrName>
                                        </p:attrNameLst>
                                      </p:cBhvr>
                                      <p:to>
                                        <p:strVal val="visible"/>
                                      </p:to>
                                    </p:set>
                                    <p:animEffect transition="in" filter="blinds(horizontal)">
                                      <p:cBhvr>
                                        <p:cTn id="21" dur="500"/>
                                        <p:tgtEl>
                                          <p:spTgt spid="5735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7351"/>
                                        </p:tgtEl>
                                        <p:attrNameLst>
                                          <p:attrName>style.visibility</p:attrName>
                                        </p:attrNameLst>
                                      </p:cBhvr>
                                      <p:to>
                                        <p:strVal val="visible"/>
                                      </p:to>
                                    </p:set>
                                    <p:animEffect transition="in" filter="blinds(horizontal)">
                                      <p:cBhvr>
                                        <p:cTn id="26" dur="500"/>
                                        <p:tgtEl>
                                          <p:spTgt spid="5735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7357"/>
                                        </p:tgtEl>
                                        <p:attrNameLst>
                                          <p:attrName>style.visibility</p:attrName>
                                        </p:attrNameLst>
                                      </p:cBhvr>
                                      <p:to>
                                        <p:strVal val="visible"/>
                                      </p:to>
                                    </p:set>
                                    <p:animEffect transition="in" filter="blinds(horizontal)">
                                      <p:cBhvr>
                                        <p:cTn id="31" dur="500"/>
                                        <p:tgtEl>
                                          <p:spTgt spid="57357"/>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7352"/>
                                        </p:tgtEl>
                                        <p:attrNameLst>
                                          <p:attrName>style.visibility</p:attrName>
                                        </p:attrNameLst>
                                      </p:cBhvr>
                                      <p:to>
                                        <p:strVal val="visible"/>
                                      </p:to>
                                    </p:set>
                                    <p:animEffect transition="in" filter="blinds(horizontal)">
                                      <p:cBhvr>
                                        <p:cTn id="36" dur="500"/>
                                        <p:tgtEl>
                                          <p:spTgt spid="57352"/>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57358"/>
                                        </p:tgtEl>
                                        <p:attrNameLst>
                                          <p:attrName>style.visibility</p:attrName>
                                        </p:attrNameLst>
                                      </p:cBhvr>
                                      <p:to>
                                        <p:strVal val="visible"/>
                                      </p:to>
                                    </p:set>
                                    <p:animEffect transition="in" filter="blinds(horizontal)">
                                      <p:cBhvr>
                                        <p:cTn id="41" dur="500"/>
                                        <p:tgtEl>
                                          <p:spTgt spid="57358"/>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57353"/>
                                        </p:tgtEl>
                                        <p:attrNameLst>
                                          <p:attrName>style.visibility</p:attrName>
                                        </p:attrNameLst>
                                      </p:cBhvr>
                                      <p:to>
                                        <p:strVal val="visible"/>
                                      </p:to>
                                    </p:set>
                                    <p:animEffect transition="in" filter="blinds(horizontal)">
                                      <p:cBhvr>
                                        <p:cTn id="46" dur="500"/>
                                        <p:tgtEl>
                                          <p:spTgt spid="57353"/>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57359"/>
                                        </p:tgtEl>
                                        <p:attrNameLst>
                                          <p:attrName>style.visibility</p:attrName>
                                        </p:attrNameLst>
                                      </p:cBhvr>
                                      <p:to>
                                        <p:strVal val="visible"/>
                                      </p:to>
                                    </p:set>
                                    <p:animEffect transition="in" filter="blinds(horizontal)">
                                      <p:cBhvr>
                                        <p:cTn id="51" dur="500"/>
                                        <p:tgtEl>
                                          <p:spTgt spid="57359"/>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57354"/>
                                        </p:tgtEl>
                                        <p:attrNameLst>
                                          <p:attrName>style.visibility</p:attrName>
                                        </p:attrNameLst>
                                      </p:cBhvr>
                                      <p:to>
                                        <p:strVal val="visible"/>
                                      </p:to>
                                    </p:set>
                                    <p:animEffect transition="in" filter="blinds(horizontal)">
                                      <p:cBhvr>
                                        <p:cTn id="56" dur="500"/>
                                        <p:tgtEl>
                                          <p:spTgt spid="57354"/>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57360"/>
                                        </p:tgtEl>
                                        <p:attrNameLst>
                                          <p:attrName>style.visibility</p:attrName>
                                        </p:attrNameLst>
                                      </p:cBhvr>
                                      <p:to>
                                        <p:strVal val="visible"/>
                                      </p:to>
                                    </p:set>
                                    <p:animEffect transition="in" filter="blinds(horizontal)">
                                      <p:cBhvr>
                                        <p:cTn id="61" dur="500"/>
                                        <p:tgtEl>
                                          <p:spTgt spid="57360"/>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57355"/>
                                        </p:tgtEl>
                                        <p:attrNameLst>
                                          <p:attrName>style.visibility</p:attrName>
                                        </p:attrNameLst>
                                      </p:cBhvr>
                                      <p:to>
                                        <p:strVal val="visible"/>
                                      </p:to>
                                    </p:set>
                                    <p:animEffect transition="in" filter="blinds(horizontal)">
                                      <p:cBhvr>
                                        <p:cTn id="66" dur="500"/>
                                        <p:tgtEl>
                                          <p:spTgt spid="57355"/>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57361"/>
                                        </p:tgtEl>
                                        <p:attrNameLst>
                                          <p:attrName>style.visibility</p:attrName>
                                        </p:attrNameLst>
                                      </p:cBhvr>
                                      <p:to>
                                        <p:strVal val="visible"/>
                                      </p:to>
                                    </p:set>
                                    <p:animEffect transition="in" filter="blinds(horizontal)">
                                      <p:cBhvr>
                                        <p:cTn id="71" dur="500"/>
                                        <p:tgtEl>
                                          <p:spTgt spid="57361"/>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57356"/>
                                        </p:tgtEl>
                                        <p:attrNameLst>
                                          <p:attrName>style.visibility</p:attrName>
                                        </p:attrNameLst>
                                      </p:cBhvr>
                                      <p:to>
                                        <p:strVal val="visible"/>
                                      </p:to>
                                    </p:set>
                                    <p:animEffect transition="in" filter="blinds(horizontal)">
                                      <p:cBhvr>
                                        <p:cTn id="76" dur="500"/>
                                        <p:tgtEl>
                                          <p:spTgt spid="57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utoUpdateAnimBg="0"/>
      <p:bldP spid="57348" grpId="0" autoUpdateAnimBg="0"/>
      <p:bldP spid="57349" grpId="0" autoUpdateAnimBg="0"/>
      <p:bldP spid="57350" grpId="0" autoUpdateAnimBg="0"/>
      <p:bldP spid="57351" grpId="0" autoUpdateAnimBg="0"/>
      <p:bldP spid="57352" grpId="0" autoUpdateAnimBg="0"/>
      <p:bldP spid="57353" grpId="0" autoUpdateAnimBg="0"/>
      <p:bldP spid="57354" grpId="0" autoUpdateAnimBg="0"/>
      <p:bldP spid="57355" grpId="0" autoUpdateAnimBg="0"/>
      <p:bldP spid="57356" grpId="0" autoUpdateAnimBg="0"/>
      <p:bldP spid="57357" grpId="0" autoUpdateAnimBg="0"/>
      <p:bldP spid="57358" grpId="0" autoUpdateAnimBg="0"/>
      <p:bldP spid="57359" grpId="0" autoUpdateAnimBg="0"/>
      <p:bldP spid="57360" grpId="0" autoUpdateAnimBg="0"/>
      <p:bldP spid="5736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75779" name="Text Box 3"/>
          <p:cNvSpPr txBox="1">
            <a:spLocks noChangeArrowheads="1"/>
          </p:cNvSpPr>
          <p:nvPr/>
        </p:nvSpPr>
        <p:spPr bwMode="auto">
          <a:xfrm>
            <a:off x="228600" y="260648"/>
            <a:ext cx="364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易错点针对训练</a:t>
            </a:r>
          </a:p>
        </p:txBody>
      </p:sp>
      <p:sp>
        <p:nvSpPr>
          <p:cNvPr id="75780" name="Text Box 4"/>
          <p:cNvSpPr txBox="1">
            <a:spLocks noChangeArrowheads="1"/>
          </p:cNvSpPr>
          <p:nvPr/>
        </p:nvSpPr>
        <p:spPr bwMode="auto">
          <a:xfrm>
            <a:off x="296863" y="836613"/>
            <a:ext cx="3384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易错点针对训练</a:t>
            </a:r>
            <a:r>
              <a:rPr lang="zh-CN" altLang="en-US" sz="2800" dirty="0">
                <a:solidFill>
                  <a:srgbClr val="CC0099"/>
                </a:solidFill>
                <a:latin typeface="Arial" panose="020B0604020202020204" pitchFamily="34" charset="0"/>
              </a:rPr>
              <a:t>┃</a:t>
            </a:r>
          </a:p>
        </p:txBody>
      </p:sp>
      <p:sp>
        <p:nvSpPr>
          <p:cNvPr id="75781" name="Rectangle 5"/>
          <p:cNvSpPr>
            <a:spLocks noChangeArrowheads="1"/>
          </p:cNvSpPr>
          <p:nvPr/>
        </p:nvSpPr>
        <p:spPr bwMode="auto">
          <a:xfrm>
            <a:off x="107950" y="1196975"/>
            <a:ext cx="8748713" cy="409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)1. I don't have a volleyball, but my brother has</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________.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A</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a     B</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it      C</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one     D</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an </a:t>
            </a:r>
          </a:p>
          <a:p>
            <a:pPr indent="266700" fontAlgn="base">
              <a:lnSpc>
                <a:spcPts val="3500"/>
              </a:lnSpc>
              <a:spcBef>
                <a:spcPct val="0"/>
              </a:spcBef>
              <a:spcAft>
                <a:spcPct val="0"/>
              </a:spcAft>
            </a:pPr>
            <a:endParaRPr lang="en-US" altLang="zh-CN" sz="2400" b="1" dirty="0">
              <a:solidFill>
                <a:srgbClr val="000000"/>
              </a:solidFill>
              <a:latin typeface="宋体" panose="02010600030101010101" pitchFamily="2" charset="-122"/>
            </a:endParaRPr>
          </a:p>
          <a:p>
            <a:pPr indent="266700" fontAlgn="base">
              <a:lnSpc>
                <a:spcPts val="3500"/>
              </a:lnSpc>
              <a:spcBef>
                <a:spcPct val="0"/>
              </a:spcBef>
              <a:spcAft>
                <a:spcPct val="0"/>
              </a:spcAft>
            </a:pPr>
            <a:endParaRPr lang="en-US" altLang="zh-CN" sz="2400" b="1" dirty="0">
              <a:solidFill>
                <a:srgbClr val="000000"/>
              </a:solidFill>
              <a:latin typeface="宋体" panose="02010600030101010101" pitchFamily="2" charset="-122"/>
            </a:endParaRP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)2. His mother ________ a new TV set.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A</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doesn't have     B</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don't have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C</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isn't has   	     D</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isn't have</a:t>
            </a:r>
          </a:p>
          <a:p>
            <a:pPr indent="266700" fontAlgn="base">
              <a:lnSpc>
                <a:spcPts val="3500"/>
              </a:lnSpc>
              <a:spcBef>
                <a:spcPct val="0"/>
              </a:spcBef>
              <a:spcAft>
                <a:spcPct val="0"/>
              </a:spcAft>
            </a:pPr>
            <a:endParaRPr lang="en-US" altLang="zh-CN" sz="2400" b="1" dirty="0">
              <a:solidFill>
                <a:srgbClr val="000000"/>
              </a:solidFill>
              <a:latin typeface="宋体" panose="02010600030101010101" pitchFamily="2" charset="-122"/>
            </a:endParaRPr>
          </a:p>
        </p:txBody>
      </p:sp>
      <p:sp>
        <p:nvSpPr>
          <p:cNvPr id="75782" name="Rectangle 6"/>
          <p:cNvSpPr>
            <a:spLocks noChangeArrowheads="1"/>
          </p:cNvSpPr>
          <p:nvPr/>
        </p:nvSpPr>
        <p:spPr bwMode="auto">
          <a:xfrm>
            <a:off x="1403350" y="2565400"/>
            <a:ext cx="7539038"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ts val="3500"/>
              </a:lnSpc>
              <a:spcBef>
                <a:spcPct val="0"/>
              </a:spcBef>
              <a:spcAft>
                <a:spcPct val="0"/>
              </a:spcAft>
            </a:pPr>
            <a:r>
              <a:rPr lang="en-US" sz="2400" b="1" dirty="0">
                <a:solidFill>
                  <a:srgbClr val="0000FF"/>
                </a:solidFill>
                <a:latin typeface="宋体" panose="02010600030101010101" pitchFamily="2" charset="-122"/>
              </a:rPr>
              <a:t>[</a:t>
            </a:r>
            <a:r>
              <a:rPr lang="zh-CN" altLang="en-US" sz="2400" b="1" dirty="0">
                <a:solidFill>
                  <a:srgbClr val="0000FF"/>
                </a:solidFill>
                <a:latin typeface="宋体" panose="02010600030101010101" pitchFamily="2" charset="-122"/>
              </a:rPr>
              <a:t>解析</a:t>
            </a:r>
            <a:r>
              <a:rPr lang="en-US" sz="2400" b="1" dirty="0">
                <a:solidFill>
                  <a:srgbClr val="0000FF"/>
                </a:solidFill>
                <a:latin typeface="宋体" panose="02010600030101010101" pitchFamily="2" charset="-122"/>
              </a:rPr>
              <a:t>]</a:t>
            </a:r>
            <a:r>
              <a:rPr lang="zh-CN" altLang="en-US" sz="2400" b="1" dirty="0">
                <a:solidFill>
                  <a:srgbClr val="0000FF"/>
                </a:solidFill>
                <a:latin typeface="宋体" panose="02010600030101010101" pitchFamily="2" charset="-122"/>
              </a:rPr>
              <a:t>　代指上文提到的同一类而不是同一个物品时，</a:t>
            </a:r>
          </a:p>
          <a:p>
            <a:pPr fontAlgn="base">
              <a:lnSpc>
                <a:spcPts val="3500"/>
              </a:lnSpc>
              <a:spcBef>
                <a:spcPct val="0"/>
              </a:spcBef>
              <a:spcAft>
                <a:spcPct val="0"/>
              </a:spcAft>
            </a:pPr>
            <a:r>
              <a:rPr lang="zh-CN" altLang="en-US" sz="2400" b="1" dirty="0">
                <a:solidFill>
                  <a:srgbClr val="0000FF"/>
                </a:solidFill>
                <a:latin typeface="宋体" panose="02010600030101010101" pitchFamily="2" charset="-122"/>
              </a:rPr>
              <a:t>要用</a:t>
            </a:r>
            <a:r>
              <a:rPr lang="en-US" sz="2400" b="1" dirty="0">
                <a:solidFill>
                  <a:srgbClr val="0000FF"/>
                </a:solidFill>
                <a:latin typeface="宋体" panose="02010600030101010101" pitchFamily="2" charset="-122"/>
              </a:rPr>
              <a:t>one</a:t>
            </a:r>
            <a:r>
              <a:rPr lang="zh-CN" altLang="en-US" sz="2400" b="1" dirty="0">
                <a:solidFill>
                  <a:srgbClr val="0000FF"/>
                </a:solidFill>
                <a:latin typeface="宋体" panose="02010600030101010101" pitchFamily="2" charset="-122"/>
              </a:rPr>
              <a:t>来代替，故选</a:t>
            </a:r>
            <a:r>
              <a:rPr lang="en-US" sz="2400" b="1" dirty="0">
                <a:solidFill>
                  <a:srgbClr val="0000FF"/>
                </a:solidFill>
                <a:latin typeface="宋体" panose="02010600030101010101" pitchFamily="2" charset="-122"/>
              </a:rPr>
              <a:t>C</a:t>
            </a:r>
            <a:r>
              <a:rPr lang="zh-CN" altLang="en-US" sz="2400" b="1" dirty="0">
                <a:solidFill>
                  <a:srgbClr val="0000FF"/>
                </a:solidFill>
                <a:latin typeface="宋体" panose="02010600030101010101" pitchFamily="2" charset="-122"/>
              </a:rPr>
              <a:t>。</a:t>
            </a:r>
          </a:p>
        </p:txBody>
      </p:sp>
      <p:sp>
        <p:nvSpPr>
          <p:cNvPr id="75783" name="Rectangle 7"/>
          <p:cNvSpPr>
            <a:spLocks noChangeArrowheads="1"/>
          </p:cNvSpPr>
          <p:nvPr/>
        </p:nvSpPr>
        <p:spPr bwMode="auto">
          <a:xfrm>
            <a:off x="1403350" y="4724400"/>
            <a:ext cx="7539038"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ts val="3500"/>
              </a:lnSpc>
              <a:spcBef>
                <a:spcPct val="0"/>
              </a:spcBef>
              <a:spcAft>
                <a:spcPct val="0"/>
              </a:spcAft>
            </a:pPr>
            <a:r>
              <a:rPr lang="en-US" sz="2400" b="1" dirty="0">
                <a:solidFill>
                  <a:srgbClr val="0000FF"/>
                </a:solidFill>
                <a:latin typeface="宋体" panose="02010600030101010101" pitchFamily="2" charset="-122"/>
              </a:rPr>
              <a:t>[</a:t>
            </a:r>
            <a:r>
              <a:rPr lang="zh-CN" altLang="en-US" sz="2400" b="1" dirty="0">
                <a:solidFill>
                  <a:srgbClr val="0000FF"/>
                </a:solidFill>
                <a:latin typeface="宋体" panose="02010600030101010101" pitchFamily="2" charset="-122"/>
              </a:rPr>
              <a:t>解析</a:t>
            </a:r>
            <a:r>
              <a:rPr lang="en-US" sz="2400" b="1" dirty="0">
                <a:solidFill>
                  <a:srgbClr val="0000FF"/>
                </a:solidFill>
                <a:latin typeface="宋体" panose="02010600030101010101" pitchFamily="2" charset="-122"/>
              </a:rPr>
              <a:t>]</a:t>
            </a:r>
            <a:r>
              <a:rPr lang="zh-CN" altLang="en-US" sz="2400" b="1" dirty="0">
                <a:solidFill>
                  <a:srgbClr val="0000FF"/>
                </a:solidFill>
                <a:latin typeface="宋体" panose="02010600030101010101" pitchFamily="2" charset="-122"/>
              </a:rPr>
              <a:t>　因本句不含有系动词或情态动词，所以否定形</a:t>
            </a:r>
          </a:p>
          <a:p>
            <a:pPr fontAlgn="base">
              <a:lnSpc>
                <a:spcPts val="3500"/>
              </a:lnSpc>
              <a:spcBef>
                <a:spcPct val="0"/>
              </a:spcBef>
              <a:spcAft>
                <a:spcPct val="0"/>
              </a:spcAft>
            </a:pPr>
            <a:r>
              <a:rPr lang="zh-CN" altLang="en-US" sz="2400" b="1" dirty="0">
                <a:solidFill>
                  <a:srgbClr val="0000FF"/>
                </a:solidFill>
                <a:latin typeface="宋体" panose="02010600030101010101" pitchFamily="2" charset="-122"/>
              </a:rPr>
              <a:t>式应借助于助动词，又因主语是第三人称单数，所以应</a:t>
            </a:r>
          </a:p>
          <a:p>
            <a:pPr fontAlgn="base">
              <a:lnSpc>
                <a:spcPts val="3500"/>
              </a:lnSpc>
              <a:spcBef>
                <a:spcPct val="0"/>
              </a:spcBef>
              <a:spcAft>
                <a:spcPct val="0"/>
              </a:spcAft>
            </a:pPr>
            <a:r>
              <a:rPr lang="zh-CN" altLang="en-US" sz="2400" b="1" dirty="0">
                <a:solidFill>
                  <a:srgbClr val="0000FF"/>
                </a:solidFill>
                <a:latin typeface="宋体" panose="02010600030101010101" pitchFamily="2" charset="-122"/>
              </a:rPr>
              <a:t>借助于</a:t>
            </a:r>
            <a:r>
              <a:rPr lang="en-US" sz="2400" b="1" dirty="0">
                <a:solidFill>
                  <a:srgbClr val="0000FF"/>
                </a:solidFill>
                <a:latin typeface="宋体" panose="02010600030101010101" pitchFamily="2" charset="-122"/>
              </a:rPr>
              <a:t>does, </a:t>
            </a:r>
            <a:r>
              <a:rPr lang="zh-CN" altLang="en-US" sz="2400" b="1" dirty="0">
                <a:solidFill>
                  <a:srgbClr val="0000FF"/>
                </a:solidFill>
                <a:latin typeface="宋体" panose="02010600030101010101" pitchFamily="2" charset="-122"/>
              </a:rPr>
              <a:t>故选</a:t>
            </a:r>
            <a:r>
              <a:rPr lang="en-US" sz="2400" b="1" dirty="0">
                <a:solidFill>
                  <a:srgbClr val="0000FF"/>
                </a:solidFill>
                <a:latin typeface="宋体" panose="02010600030101010101" pitchFamily="2" charset="-122"/>
              </a:rPr>
              <a:t>A</a:t>
            </a:r>
            <a:r>
              <a:rPr lang="zh-CN" altLang="en-US" sz="2400" b="1" dirty="0">
                <a:solidFill>
                  <a:srgbClr val="0000FF"/>
                </a:solidFill>
                <a:latin typeface="宋体" panose="02010600030101010101" pitchFamily="2" charset="-122"/>
              </a:rPr>
              <a:t>。</a:t>
            </a:r>
          </a:p>
        </p:txBody>
      </p:sp>
      <p:sp>
        <p:nvSpPr>
          <p:cNvPr id="75784" name="Rectangle 8"/>
          <p:cNvSpPr>
            <a:spLocks noChangeArrowheads="1"/>
          </p:cNvSpPr>
          <p:nvPr/>
        </p:nvSpPr>
        <p:spPr bwMode="auto">
          <a:xfrm>
            <a:off x="611188" y="1268413"/>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C</a:t>
            </a:r>
            <a:endParaRPr lang="en-US" altLang="zh-CN" sz="2400" b="1">
              <a:solidFill>
                <a:srgbClr val="FF5050"/>
              </a:solidFill>
              <a:latin typeface="宋体" panose="02010600030101010101" pitchFamily="2" charset="-122"/>
            </a:endParaRPr>
          </a:p>
        </p:txBody>
      </p:sp>
      <p:sp>
        <p:nvSpPr>
          <p:cNvPr id="75785" name="Rectangle 9"/>
          <p:cNvSpPr>
            <a:spLocks noChangeArrowheads="1"/>
          </p:cNvSpPr>
          <p:nvPr/>
        </p:nvSpPr>
        <p:spPr bwMode="auto">
          <a:xfrm>
            <a:off x="611188" y="3500438"/>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b="1">
                <a:solidFill>
                  <a:srgbClr val="FF5050"/>
                </a:solidFill>
                <a:latin typeface="宋体" panose="02010600030101010101" pitchFamily="2" charset="-122"/>
              </a:rPr>
              <a:t>A</a:t>
            </a:r>
            <a:endParaRPr lang="en-US" altLang="zh-CN" sz="2400" b="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5779"/>
                                        </p:tgtEl>
                                        <p:attrNameLst>
                                          <p:attrName>style.visibility</p:attrName>
                                        </p:attrNameLst>
                                      </p:cBhvr>
                                      <p:to>
                                        <p:strVal val="visible"/>
                                      </p:to>
                                    </p:set>
                                    <p:anim calcmode="lin" valueType="num">
                                      <p:cBhvr additive="base">
                                        <p:cTn id="7" dur="500" fill="hold"/>
                                        <p:tgtEl>
                                          <p:spTgt spid="75779"/>
                                        </p:tgtEl>
                                        <p:attrNameLst>
                                          <p:attrName>ppt_x</p:attrName>
                                        </p:attrNameLst>
                                      </p:cBhvr>
                                      <p:tavLst>
                                        <p:tav tm="0">
                                          <p:val>
                                            <p:strVal val="#ppt_x"/>
                                          </p:val>
                                        </p:tav>
                                        <p:tav tm="100000">
                                          <p:val>
                                            <p:strVal val="#ppt_x"/>
                                          </p:val>
                                        </p:tav>
                                      </p:tavLst>
                                    </p:anim>
                                    <p:anim calcmode="lin" valueType="num">
                                      <p:cBhvr additive="base">
                                        <p:cTn id="8" dur="500" fill="hold"/>
                                        <p:tgtEl>
                                          <p:spTgt spid="7577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500" fill="hold"/>
                                        <p:tgtEl>
                                          <p:spTgt spid="75780"/>
                                        </p:tgtEl>
                                        <p:attrNameLst>
                                          <p:attrName>ppt_x</p:attrName>
                                        </p:attrNameLst>
                                      </p:cBhvr>
                                      <p:tavLst>
                                        <p:tav tm="0">
                                          <p:val>
                                            <p:strVal val="0-#ppt_w/2"/>
                                          </p:val>
                                        </p:tav>
                                        <p:tav tm="100000">
                                          <p:val>
                                            <p:strVal val="#ppt_x"/>
                                          </p:val>
                                        </p:tav>
                                      </p:tavLst>
                                    </p:anim>
                                    <p:anim calcmode="lin" valueType="num">
                                      <p:cBhvr additive="base">
                                        <p:cTn id="13" dur="500" fill="hold"/>
                                        <p:tgtEl>
                                          <p:spTgt spid="7578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5781"/>
                                        </p:tgtEl>
                                        <p:attrNameLst>
                                          <p:attrName>style.visibility</p:attrName>
                                        </p:attrNameLst>
                                      </p:cBhvr>
                                      <p:to>
                                        <p:strVal val="visible"/>
                                      </p:to>
                                    </p:set>
                                    <p:anim calcmode="lin" valueType="num">
                                      <p:cBhvr additive="base">
                                        <p:cTn id="17" dur="500" fill="hold"/>
                                        <p:tgtEl>
                                          <p:spTgt spid="75781"/>
                                        </p:tgtEl>
                                        <p:attrNameLst>
                                          <p:attrName>ppt_x</p:attrName>
                                        </p:attrNameLst>
                                      </p:cBhvr>
                                      <p:tavLst>
                                        <p:tav tm="0">
                                          <p:val>
                                            <p:strVal val="0-#ppt_w/2"/>
                                          </p:val>
                                        </p:tav>
                                        <p:tav tm="100000">
                                          <p:val>
                                            <p:strVal val="#ppt_x"/>
                                          </p:val>
                                        </p:tav>
                                      </p:tavLst>
                                    </p:anim>
                                    <p:anim calcmode="lin" valueType="num">
                                      <p:cBhvr additive="base">
                                        <p:cTn id="18" dur="500" fill="hold"/>
                                        <p:tgtEl>
                                          <p:spTgt spid="7578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5782"/>
                                        </p:tgtEl>
                                        <p:attrNameLst>
                                          <p:attrName>style.visibility</p:attrName>
                                        </p:attrNameLst>
                                      </p:cBhvr>
                                      <p:to>
                                        <p:strVal val="visible"/>
                                      </p:to>
                                    </p:set>
                                    <p:animEffect transition="in" filter="blinds(horizontal)">
                                      <p:cBhvr>
                                        <p:cTn id="23" dur="500"/>
                                        <p:tgtEl>
                                          <p:spTgt spid="7578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5784"/>
                                        </p:tgtEl>
                                        <p:attrNameLst>
                                          <p:attrName>style.visibility</p:attrName>
                                        </p:attrNameLst>
                                      </p:cBhvr>
                                      <p:to>
                                        <p:strVal val="visible"/>
                                      </p:to>
                                    </p:set>
                                    <p:animEffect transition="in" filter="blinds(horizontal)">
                                      <p:cBhvr>
                                        <p:cTn id="28" dur="500"/>
                                        <p:tgtEl>
                                          <p:spTgt spid="7578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75783"/>
                                        </p:tgtEl>
                                        <p:attrNameLst>
                                          <p:attrName>style.visibility</p:attrName>
                                        </p:attrNameLst>
                                      </p:cBhvr>
                                      <p:to>
                                        <p:strVal val="visible"/>
                                      </p:to>
                                    </p:set>
                                    <p:animEffect transition="in" filter="blinds(horizontal)">
                                      <p:cBhvr>
                                        <p:cTn id="33" dur="500"/>
                                        <p:tgtEl>
                                          <p:spTgt spid="75783"/>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75785"/>
                                        </p:tgtEl>
                                        <p:attrNameLst>
                                          <p:attrName>style.visibility</p:attrName>
                                        </p:attrNameLst>
                                      </p:cBhvr>
                                      <p:to>
                                        <p:strVal val="visible"/>
                                      </p:to>
                                    </p:set>
                                    <p:animEffect transition="in" filter="blinds(horizontal)">
                                      <p:cBhvr>
                                        <p:cTn id="38" dur="500"/>
                                        <p:tgtEl>
                                          <p:spTgt spid="75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utoUpdateAnimBg="0"/>
      <p:bldP spid="75780" grpId="0" autoUpdateAnimBg="0"/>
      <p:bldP spid="75781" grpId="0" autoUpdateAnimBg="0"/>
      <p:bldP spid="75782" grpId="0" autoUpdateAnimBg="0"/>
      <p:bldP spid="75783" grpId="0" autoUpdateAnimBg="0"/>
      <p:bldP spid="75784" grpId="0" autoUpdateAnimBg="0"/>
      <p:bldP spid="7578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76803" name="Text Box 3"/>
          <p:cNvSpPr txBox="1">
            <a:spLocks noChangeArrowheads="1"/>
          </p:cNvSpPr>
          <p:nvPr/>
        </p:nvSpPr>
        <p:spPr bwMode="auto">
          <a:xfrm>
            <a:off x="228600" y="260648"/>
            <a:ext cx="364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易错点针对训练</a:t>
            </a:r>
          </a:p>
        </p:txBody>
      </p:sp>
      <p:sp>
        <p:nvSpPr>
          <p:cNvPr id="76804" name="Rectangle 4"/>
          <p:cNvSpPr>
            <a:spLocks noChangeArrowheads="1"/>
          </p:cNvSpPr>
          <p:nvPr/>
        </p:nvSpPr>
        <p:spPr bwMode="auto">
          <a:xfrm>
            <a:off x="-106363" y="1125538"/>
            <a:ext cx="8350251" cy="364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ts val="3500"/>
              </a:lnSpc>
              <a:spcBef>
                <a:spcPct val="0"/>
              </a:spcBef>
              <a:spcAft>
                <a:spcPct val="0"/>
              </a:spcAft>
            </a:pPr>
            <a:r>
              <a:rPr lang="en-US" sz="2400" b="1">
                <a:solidFill>
                  <a:srgbClr val="000000"/>
                </a:solidFill>
                <a:latin typeface="宋体" panose="02010600030101010101" pitchFamily="2" charset="-122"/>
              </a:rPr>
              <a:t>(  )3. Let's play ________ basketball after school.</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A</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a      B</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an     C</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the       D</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a:t>
            </a:r>
          </a:p>
          <a:p>
            <a:pPr indent="266700" fontAlgn="base">
              <a:lnSpc>
                <a:spcPts val="3500"/>
              </a:lnSpc>
              <a:spcBef>
                <a:spcPct val="0"/>
              </a:spcBef>
              <a:spcAft>
                <a:spcPct val="0"/>
              </a:spcAft>
            </a:pPr>
            <a:endParaRPr lang="en-US" altLang="zh-CN" sz="2400" b="1">
              <a:solidFill>
                <a:srgbClr val="000000"/>
              </a:solidFill>
              <a:latin typeface="宋体" panose="02010600030101010101" pitchFamily="2" charset="-122"/>
            </a:endParaRPr>
          </a:p>
          <a:p>
            <a:pPr indent="266700" fontAlgn="base">
              <a:lnSpc>
                <a:spcPts val="3500"/>
              </a:lnSpc>
              <a:spcBef>
                <a:spcPct val="0"/>
              </a:spcBef>
              <a:spcAft>
                <a:spcPct val="0"/>
              </a:spcAft>
            </a:pPr>
            <a:endParaRPr lang="en-US" sz="2400" b="1">
              <a:solidFill>
                <a:srgbClr val="000000"/>
              </a:solidFill>
              <a:latin typeface="宋体" panose="02010600030101010101" pitchFamily="2" charset="-122"/>
            </a:endParaRP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)4. —Let's ________ computer games.</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—That sounds ________. I like it.</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A</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play; more good   B</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plays; difficult </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C</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play; fun         D</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plays; interesting</a:t>
            </a:r>
          </a:p>
        </p:txBody>
      </p:sp>
      <p:sp>
        <p:nvSpPr>
          <p:cNvPr id="76805" name="Rectangle 5"/>
          <p:cNvSpPr>
            <a:spLocks noChangeArrowheads="1"/>
          </p:cNvSpPr>
          <p:nvPr/>
        </p:nvSpPr>
        <p:spPr bwMode="auto">
          <a:xfrm>
            <a:off x="1184275" y="2251075"/>
            <a:ext cx="5548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0000FF"/>
                </a:solidFill>
                <a:latin typeface="宋体" panose="02010600030101010101" pitchFamily="2" charset="-122"/>
              </a:rPr>
              <a:t>[</a:t>
            </a:r>
            <a:r>
              <a:rPr lang="zh-CN" altLang="en-US" sz="2400" b="1">
                <a:solidFill>
                  <a:srgbClr val="0000FF"/>
                </a:solidFill>
                <a:latin typeface="宋体" panose="02010600030101010101" pitchFamily="2" charset="-122"/>
              </a:rPr>
              <a:t>解析</a:t>
            </a:r>
            <a:r>
              <a:rPr lang="en-US" sz="2400" b="1">
                <a:solidFill>
                  <a:srgbClr val="0000FF"/>
                </a:solidFill>
                <a:latin typeface="宋体" panose="02010600030101010101" pitchFamily="2" charset="-122"/>
              </a:rPr>
              <a:t>]</a:t>
            </a:r>
            <a:r>
              <a:rPr lang="zh-CN" altLang="en-US" sz="2400" b="1">
                <a:solidFill>
                  <a:srgbClr val="0000FF"/>
                </a:solidFill>
                <a:latin typeface="宋体" panose="02010600030101010101" pitchFamily="2" charset="-122"/>
              </a:rPr>
              <a:t>　球类前不加任何冠词，故选</a:t>
            </a:r>
            <a:r>
              <a:rPr lang="en-US" sz="2400" b="1">
                <a:solidFill>
                  <a:srgbClr val="0000FF"/>
                </a:solidFill>
                <a:latin typeface="宋体" panose="02010600030101010101" pitchFamily="2" charset="-122"/>
              </a:rPr>
              <a:t>D</a:t>
            </a:r>
            <a:r>
              <a:rPr lang="zh-CN" altLang="en-US" sz="2400" b="1">
                <a:solidFill>
                  <a:srgbClr val="0000FF"/>
                </a:solidFill>
                <a:latin typeface="宋体" panose="02010600030101010101" pitchFamily="2" charset="-122"/>
              </a:rPr>
              <a:t>。</a:t>
            </a:r>
          </a:p>
        </p:txBody>
      </p:sp>
      <p:sp>
        <p:nvSpPr>
          <p:cNvPr id="76806" name="Rectangle 6"/>
          <p:cNvSpPr>
            <a:spLocks noChangeArrowheads="1"/>
          </p:cNvSpPr>
          <p:nvPr/>
        </p:nvSpPr>
        <p:spPr bwMode="auto">
          <a:xfrm>
            <a:off x="1258888" y="4868863"/>
            <a:ext cx="70866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ts val="3500"/>
              </a:lnSpc>
              <a:spcBef>
                <a:spcPct val="0"/>
              </a:spcBef>
              <a:spcAft>
                <a:spcPct val="0"/>
              </a:spcAft>
            </a:pPr>
            <a:r>
              <a:rPr lang="en-US" sz="2400" b="1">
                <a:solidFill>
                  <a:srgbClr val="0000FF"/>
                </a:solidFill>
                <a:latin typeface="宋体" panose="02010600030101010101" pitchFamily="2" charset="-122"/>
              </a:rPr>
              <a:t>[</a:t>
            </a:r>
            <a:r>
              <a:rPr lang="zh-CN" altLang="en-US" sz="2400" b="1">
                <a:solidFill>
                  <a:srgbClr val="0000FF"/>
                </a:solidFill>
                <a:latin typeface="宋体" panose="02010600030101010101" pitchFamily="2" charset="-122"/>
              </a:rPr>
              <a:t>解析</a:t>
            </a:r>
            <a:r>
              <a:rPr lang="en-US" sz="2400" b="1">
                <a:solidFill>
                  <a:srgbClr val="0000FF"/>
                </a:solidFill>
                <a:latin typeface="宋体" panose="02010600030101010101" pitchFamily="2" charset="-122"/>
              </a:rPr>
              <a:t>]</a:t>
            </a:r>
            <a:r>
              <a:rPr lang="zh-CN" altLang="en-US" sz="2400" b="1">
                <a:solidFill>
                  <a:srgbClr val="0000FF"/>
                </a:solidFill>
                <a:latin typeface="宋体" panose="02010600030101010101" pitchFamily="2" charset="-122"/>
              </a:rPr>
              <a:t>　</a:t>
            </a:r>
            <a:r>
              <a:rPr lang="en-US" sz="2400" b="1">
                <a:solidFill>
                  <a:srgbClr val="0000FF"/>
                </a:solidFill>
                <a:latin typeface="宋体" panose="02010600030101010101" pitchFamily="2" charset="-122"/>
              </a:rPr>
              <a:t>let</a:t>
            </a:r>
            <a:r>
              <a:rPr lang="zh-CN" altLang="en-US" sz="2400" b="1">
                <a:solidFill>
                  <a:srgbClr val="0000FF"/>
                </a:solidFill>
                <a:latin typeface="宋体" panose="02010600030101010101" pitchFamily="2" charset="-122"/>
              </a:rPr>
              <a:t>后加动词原形，排除掉</a:t>
            </a:r>
            <a:r>
              <a:rPr lang="en-US" sz="2400" b="1">
                <a:solidFill>
                  <a:srgbClr val="0000FF"/>
                </a:solidFill>
                <a:latin typeface="宋体" panose="02010600030101010101" pitchFamily="2" charset="-122"/>
              </a:rPr>
              <a:t>B</a:t>
            </a:r>
            <a:r>
              <a:rPr lang="zh-CN" altLang="en-US" sz="2400" b="1">
                <a:solidFill>
                  <a:srgbClr val="0000FF"/>
                </a:solidFill>
                <a:latin typeface="宋体" panose="02010600030101010101" pitchFamily="2" charset="-122"/>
              </a:rPr>
              <a:t>和</a:t>
            </a:r>
            <a:r>
              <a:rPr lang="en-US" sz="2400" b="1">
                <a:solidFill>
                  <a:srgbClr val="0000FF"/>
                </a:solidFill>
                <a:latin typeface="宋体" panose="02010600030101010101" pitchFamily="2" charset="-122"/>
              </a:rPr>
              <a:t>D</a:t>
            </a:r>
            <a:r>
              <a:rPr lang="zh-CN" altLang="en-US" sz="2400" b="1">
                <a:solidFill>
                  <a:srgbClr val="0000FF"/>
                </a:solidFill>
                <a:latin typeface="宋体" panose="02010600030101010101" pitchFamily="2" charset="-122"/>
              </a:rPr>
              <a:t>，又因</a:t>
            </a:r>
            <a:r>
              <a:rPr lang="en-US" sz="2400" b="1">
                <a:solidFill>
                  <a:srgbClr val="0000FF"/>
                </a:solidFill>
                <a:latin typeface="宋体" panose="02010600030101010101" pitchFamily="2" charset="-122"/>
              </a:rPr>
              <a:t>good</a:t>
            </a:r>
          </a:p>
          <a:p>
            <a:pPr fontAlgn="base">
              <a:lnSpc>
                <a:spcPts val="3500"/>
              </a:lnSpc>
              <a:spcBef>
                <a:spcPct val="0"/>
              </a:spcBef>
              <a:spcAft>
                <a:spcPct val="0"/>
              </a:spcAft>
            </a:pPr>
            <a:r>
              <a:rPr lang="zh-CN" altLang="en-US" sz="2400" b="1">
                <a:solidFill>
                  <a:srgbClr val="0000FF"/>
                </a:solidFill>
                <a:latin typeface="宋体" panose="02010600030101010101" pitchFamily="2" charset="-122"/>
              </a:rPr>
              <a:t>的比较级是</a:t>
            </a:r>
            <a:r>
              <a:rPr lang="en-US" sz="2400" b="1">
                <a:solidFill>
                  <a:srgbClr val="0000FF"/>
                </a:solidFill>
                <a:latin typeface="宋体" panose="02010600030101010101" pitchFamily="2" charset="-122"/>
              </a:rPr>
              <a:t>better</a:t>
            </a:r>
            <a:r>
              <a:rPr lang="zh-CN" altLang="en-US" sz="2400" b="1">
                <a:solidFill>
                  <a:srgbClr val="0000FF"/>
                </a:solidFill>
                <a:latin typeface="宋体" panose="02010600030101010101" pitchFamily="2" charset="-122"/>
              </a:rPr>
              <a:t>而不是</a:t>
            </a:r>
            <a:r>
              <a:rPr lang="en-US" sz="2400" b="1">
                <a:solidFill>
                  <a:srgbClr val="0000FF"/>
                </a:solidFill>
                <a:latin typeface="宋体" panose="02010600030101010101" pitchFamily="2" charset="-122"/>
              </a:rPr>
              <a:t>more good</a:t>
            </a:r>
            <a:r>
              <a:rPr lang="zh-CN" altLang="en-US" sz="2400" b="1">
                <a:solidFill>
                  <a:srgbClr val="0000FF"/>
                </a:solidFill>
                <a:latin typeface="宋体" panose="02010600030101010101" pitchFamily="2" charset="-122"/>
              </a:rPr>
              <a:t>，故选</a:t>
            </a:r>
            <a:r>
              <a:rPr lang="en-US" sz="2400" b="1">
                <a:solidFill>
                  <a:srgbClr val="0000FF"/>
                </a:solidFill>
                <a:latin typeface="宋体" panose="02010600030101010101" pitchFamily="2" charset="-122"/>
              </a:rPr>
              <a:t>C</a:t>
            </a:r>
            <a:r>
              <a:rPr lang="zh-CN" altLang="en-US" sz="2400" b="1">
                <a:solidFill>
                  <a:srgbClr val="0000FF"/>
                </a:solidFill>
                <a:latin typeface="宋体" panose="02010600030101010101" pitchFamily="2" charset="-122"/>
              </a:rPr>
              <a:t>。</a:t>
            </a:r>
          </a:p>
        </p:txBody>
      </p:sp>
      <p:sp>
        <p:nvSpPr>
          <p:cNvPr id="76807" name="Rectangle 7"/>
          <p:cNvSpPr>
            <a:spLocks noChangeArrowheads="1"/>
          </p:cNvSpPr>
          <p:nvPr/>
        </p:nvSpPr>
        <p:spPr bwMode="auto">
          <a:xfrm>
            <a:off x="395288" y="1196975"/>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D</a:t>
            </a:r>
            <a:endParaRPr lang="en-US" altLang="zh-CN" sz="2400" b="1">
              <a:solidFill>
                <a:srgbClr val="FF5050"/>
              </a:solidFill>
              <a:latin typeface="宋体" panose="02010600030101010101" pitchFamily="2" charset="-122"/>
            </a:endParaRPr>
          </a:p>
        </p:txBody>
      </p:sp>
      <p:sp>
        <p:nvSpPr>
          <p:cNvPr id="76808" name="Rectangle 8"/>
          <p:cNvSpPr>
            <a:spLocks noChangeArrowheads="1"/>
          </p:cNvSpPr>
          <p:nvPr/>
        </p:nvSpPr>
        <p:spPr bwMode="auto">
          <a:xfrm>
            <a:off x="395288" y="2924175"/>
            <a:ext cx="338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C</a:t>
            </a:r>
            <a:endParaRPr lang="en-US" altLang="zh-CN" sz="2400" b="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wipe(down)">
                                      <p:cBhvr>
                                        <p:cTn id="7" dur="500"/>
                                        <p:tgtEl>
                                          <p:spTgt spid="768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6805"/>
                                        </p:tgtEl>
                                        <p:attrNameLst>
                                          <p:attrName>style.visibility</p:attrName>
                                        </p:attrNameLst>
                                      </p:cBhvr>
                                      <p:to>
                                        <p:strVal val="visible"/>
                                      </p:to>
                                    </p:set>
                                    <p:animEffect transition="in" filter="wipe(down)">
                                      <p:cBhvr>
                                        <p:cTn id="12" dur="500"/>
                                        <p:tgtEl>
                                          <p:spTgt spid="768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6807"/>
                                        </p:tgtEl>
                                        <p:attrNameLst>
                                          <p:attrName>style.visibility</p:attrName>
                                        </p:attrNameLst>
                                      </p:cBhvr>
                                      <p:to>
                                        <p:strVal val="visible"/>
                                      </p:to>
                                    </p:set>
                                    <p:animEffect transition="in" filter="wipe(down)">
                                      <p:cBhvr>
                                        <p:cTn id="17" dur="500"/>
                                        <p:tgtEl>
                                          <p:spTgt spid="7680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6806"/>
                                        </p:tgtEl>
                                        <p:attrNameLst>
                                          <p:attrName>style.visibility</p:attrName>
                                        </p:attrNameLst>
                                      </p:cBhvr>
                                      <p:to>
                                        <p:strVal val="visible"/>
                                      </p:to>
                                    </p:set>
                                    <p:animEffect transition="in" filter="wipe(down)">
                                      <p:cBhvr>
                                        <p:cTn id="22" dur="500"/>
                                        <p:tgtEl>
                                          <p:spTgt spid="7680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6808"/>
                                        </p:tgtEl>
                                        <p:attrNameLst>
                                          <p:attrName>style.visibility</p:attrName>
                                        </p:attrNameLst>
                                      </p:cBhvr>
                                      <p:to>
                                        <p:strVal val="visible"/>
                                      </p:to>
                                    </p:set>
                                    <p:animEffect transition="in" filter="wipe(down)">
                                      <p:cBhvr>
                                        <p:cTn id="27" dur="500"/>
                                        <p:tgtEl>
                                          <p:spTgt spid="76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autoUpdateAnimBg="0"/>
      <p:bldP spid="76805" grpId="0" autoUpdateAnimBg="0"/>
      <p:bldP spid="76806" grpId="0" autoUpdateAnimBg="0"/>
      <p:bldP spid="76807" grpId="0" autoUpdateAnimBg="0"/>
      <p:bldP spid="7680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77827" name="Text Box 3"/>
          <p:cNvSpPr txBox="1">
            <a:spLocks noChangeArrowheads="1"/>
          </p:cNvSpPr>
          <p:nvPr/>
        </p:nvSpPr>
        <p:spPr bwMode="auto">
          <a:xfrm>
            <a:off x="228600" y="268288"/>
            <a:ext cx="364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易错点针对训练</a:t>
            </a:r>
          </a:p>
        </p:txBody>
      </p:sp>
      <p:sp>
        <p:nvSpPr>
          <p:cNvPr id="77828" name="Rectangle 4"/>
          <p:cNvSpPr>
            <a:spLocks noChangeArrowheads="1"/>
          </p:cNvSpPr>
          <p:nvPr/>
        </p:nvSpPr>
        <p:spPr bwMode="auto">
          <a:xfrm>
            <a:off x="-1187450" y="692150"/>
            <a:ext cx="10806113" cy="360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12487" tIns="914112" rIns="1112487" bIns="914112" anchor="ctr">
            <a:spAutoFit/>
          </a:bodyPr>
          <a:lstStyle/>
          <a:p>
            <a:pPr indent="266700" fontAlgn="base">
              <a:lnSpc>
                <a:spcPts val="3500"/>
              </a:lnSpc>
              <a:spcBef>
                <a:spcPct val="0"/>
              </a:spcBef>
              <a:spcAft>
                <a:spcPct val="0"/>
              </a:spcAft>
            </a:pPr>
            <a:r>
              <a:rPr lang="en-US" sz="2400" b="1">
                <a:solidFill>
                  <a:srgbClr val="000000"/>
                </a:solidFill>
                <a:latin typeface="宋体" panose="02010600030101010101" pitchFamily="2" charset="-122"/>
              </a:rPr>
              <a:t>(  )5. Playing volleyball is ________.I don't like it.</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A</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interesting     B</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boring    </a:t>
            </a:r>
          </a:p>
          <a:p>
            <a:pPr indent="266700" fontAlgn="base">
              <a:lnSpc>
                <a:spcPts val="3500"/>
              </a:lnSpc>
              <a:spcBef>
                <a:spcPct val="0"/>
              </a:spcBef>
              <a:spcAft>
                <a:spcPct val="0"/>
              </a:spcAft>
            </a:pPr>
            <a:r>
              <a:rPr lang="en-US" sz="2400" b="1">
                <a:solidFill>
                  <a:srgbClr val="000000"/>
                </a:solidFill>
                <a:latin typeface="宋体" panose="02010600030101010101" pitchFamily="2" charset="-122"/>
              </a:rPr>
              <a:t>       C</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relaxing        D</a:t>
            </a:r>
            <a:r>
              <a:rPr lang="zh-CN" altLang="en-US" sz="2400" b="1">
                <a:solidFill>
                  <a:srgbClr val="000000"/>
                </a:solidFill>
                <a:latin typeface="宋体" panose="02010600030101010101" pitchFamily="2" charset="-122"/>
              </a:rPr>
              <a:t>．</a:t>
            </a:r>
            <a:r>
              <a:rPr lang="en-US" sz="2400" b="1">
                <a:solidFill>
                  <a:srgbClr val="000000"/>
                </a:solidFill>
                <a:latin typeface="宋体" panose="02010600030101010101" pitchFamily="2" charset="-122"/>
              </a:rPr>
              <a:t>good</a:t>
            </a:r>
          </a:p>
          <a:p>
            <a:pPr indent="266700" fontAlgn="base">
              <a:lnSpc>
                <a:spcPts val="3500"/>
              </a:lnSpc>
              <a:spcBef>
                <a:spcPct val="0"/>
              </a:spcBef>
              <a:spcAft>
                <a:spcPct val="0"/>
              </a:spcAft>
            </a:pPr>
            <a:endParaRPr lang="en-US" altLang="zh-CN" sz="2400" b="1">
              <a:solidFill>
                <a:srgbClr val="000000"/>
              </a:solidFill>
              <a:latin typeface="宋体" panose="02010600030101010101" pitchFamily="2" charset="-122"/>
            </a:endParaRPr>
          </a:p>
        </p:txBody>
      </p:sp>
      <p:sp>
        <p:nvSpPr>
          <p:cNvPr id="77829" name="Rectangle 5"/>
          <p:cNvSpPr>
            <a:spLocks noChangeArrowheads="1"/>
          </p:cNvSpPr>
          <p:nvPr/>
        </p:nvSpPr>
        <p:spPr bwMode="auto">
          <a:xfrm>
            <a:off x="1187450" y="3068638"/>
            <a:ext cx="7273925" cy="929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ts val="3500"/>
              </a:lnSpc>
              <a:spcBef>
                <a:spcPct val="0"/>
              </a:spcBef>
              <a:spcAft>
                <a:spcPct val="0"/>
              </a:spcAft>
            </a:pPr>
            <a:r>
              <a:rPr lang="en-US" sz="2400" b="1" dirty="0">
                <a:solidFill>
                  <a:srgbClr val="0000FF"/>
                </a:solidFill>
                <a:latin typeface="宋体" panose="02010600030101010101" pitchFamily="2" charset="-122"/>
              </a:rPr>
              <a:t>[</a:t>
            </a:r>
            <a:r>
              <a:rPr lang="zh-CN" altLang="en-US" sz="2400" b="1" dirty="0">
                <a:solidFill>
                  <a:srgbClr val="0000FF"/>
                </a:solidFill>
                <a:latin typeface="宋体" panose="02010600030101010101" pitchFamily="2" charset="-122"/>
              </a:rPr>
              <a:t>解析</a:t>
            </a:r>
            <a:r>
              <a:rPr lang="en-US" sz="2400" b="1" dirty="0">
                <a:solidFill>
                  <a:srgbClr val="0000FF"/>
                </a:solidFill>
                <a:latin typeface="宋体" panose="02010600030101010101" pitchFamily="2" charset="-122"/>
              </a:rPr>
              <a:t>]</a:t>
            </a:r>
            <a:r>
              <a:rPr lang="zh-CN" altLang="en-US" sz="2400" b="1" dirty="0">
                <a:solidFill>
                  <a:srgbClr val="0000FF"/>
                </a:solidFill>
                <a:latin typeface="宋体" panose="02010600030101010101" pitchFamily="2" charset="-122"/>
              </a:rPr>
              <a:t>　根据句意“我不喜欢它”可知打排球是无聊的，故选</a:t>
            </a:r>
            <a:r>
              <a:rPr lang="en-US" sz="2400" b="1" dirty="0">
                <a:solidFill>
                  <a:srgbClr val="0000FF"/>
                </a:solidFill>
                <a:latin typeface="宋体" panose="02010600030101010101" pitchFamily="2" charset="-122"/>
              </a:rPr>
              <a:t>B</a:t>
            </a:r>
            <a:r>
              <a:rPr lang="zh-CN" altLang="en-US" sz="2400" b="1" dirty="0">
                <a:solidFill>
                  <a:srgbClr val="0000FF"/>
                </a:solidFill>
                <a:latin typeface="宋体" panose="02010600030101010101" pitchFamily="2" charset="-122"/>
              </a:rPr>
              <a:t>。 </a:t>
            </a:r>
          </a:p>
        </p:txBody>
      </p:sp>
      <p:sp>
        <p:nvSpPr>
          <p:cNvPr id="77830" name="Rectangle 6"/>
          <p:cNvSpPr>
            <a:spLocks noChangeArrowheads="1"/>
          </p:cNvSpPr>
          <p:nvPr/>
        </p:nvSpPr>
        <p:spPr bwMode="auto">
          <a:xfrm>
            <a:off x="323850" y="1628775"/>
            <a:ext cx="33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5050"/>
                </a:solidFill>
                <a:latin typeface="宋体" panose="02010600030101010101" pitchFamily="2" charset="-122"/>
              </a:rPr>
              <a:t>B</a:t>
            </a:r>
            <a:endParaRPr lang="en-US" altLang="zh-CN" sz="2400" b="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7828"/>
                                        </p:tgtEl>
                                        <p:attrNameLst>
                                          <p:attrName>style.visibility</p:attrName>
                                        </p:attrNameLst>
                                      </p:cBhvr>
                                      <p:to>
                                        <p:strVal val="visible"/>
                                      </p:to>
                                    </p:set>
                                    <p:animEffect transition="in" filter="box(in)">
                                      <p:cBhvr>
                                        <p:cTn id="7" dur="500"/>
                                        <p:tgtEl>
                                          <p:spTgt spid="7782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7829"/>
                                        </p:tgtEl>
                                        <p:attrNameLst>
                                          <p:attrName>style.visibility</p:attrName>
                                        </p:attrNameLst>
                                      </p:cBhvr>
                                      <p:to>
                                        <p:strVal val="visible"/>
                                      </p:to>
                                    </p:set>
                                    <p:animEffect transition="in" filter="diamond(in)">
                                      <p:cBhvr>
                                        <p:cTn id="12" dur="500"/>
                                        <p:tgtEl>
                                          <p:spTgt spid="7782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7830"/>
                                        </p:tgtEl>
                                        <p:attrNameLst>
                                          <p:attrName>style.visibility</p:attrName>
                                        </p:attrNameLst>
                                      </p:cBhvr>
                                      <p:to>
                                        <p:strVal val="visible"/>
                                      </p:to>
                                    </p:set>
                                    <p:animEffect transition="in" filter="checkerboard(across)">
                                      <p:cBhvr>
                                        <p:cTn id="17" dur="500"/>
                                        <p:tgtEl>
                                          <p:spTgt spid="77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autoUpdateAnimBg="0"/>
      <p:bldP spid="77829" grpId="0" autoUpdateAnimBg="0"/>
      <p:bldP spid="7783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58371" name="Text Box 3"/>
          <p:cNvSpPr txBox="1">
            <a:spLocks noChangeArrowheads="1"/>
          </p:cNvSpPr>
          <p:nvPr/>
        </p:nvSpPr>
        <p:spPr bwMode="auto">
          <a:xfrm>
            <a:off x="228600"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基础知识梳理</a:t>
            </a:r>
          </a:p>
        </p:txBody>
      </p:sp>
      <p:sp>
        <p:nvSpPr>
          <p:cNvPr id="58372" name="Rectangle 4"/>
          <p:cNvSpPr>
            <a:spLocks noChangeArrowheads="1"/>
          </p:cNvSpPr>
          <p:nvPr/>
        </p:nvSpPr>
        <p:spPr bwMode="auto">
          <a:xfrm>
            <a:off x="34925" y="1844675"/>
            <a:ext cx="8820150" cy="275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12. tennis _______</a:t>
            </a:r>
            <a:r>
              <a:rPr lang="en-US" altLang="zh-CN" sz="2400" b="1" dirty="0">
                <a:solidFill>
                  <a:srgbClr val="000000"/>
                </a:solidFill>
                <a:latin typeface="宋体" panose="02010600030101010101" pitchFamily="2" charset="-122"/>
              </a:rPr>
              <a:t>          </a:t>
            </a:r>
            <a:r>
              <a:rPr lang="en-US" sz="2400" b="1" dirty="0">
                <a:solidFill>
                  <a:srgbClr val="000000"/>
                </a:solidFill>
                <a:latin typeface="宋体" panose="02010600030101010101" pitchFamily="2" charset="-122"/>
              </a:rPr>
              <a:t>13. like ________</a:t>
            </a:r>
            <a:r>
              <a:rPr lang="zh-CN" altLang="en-US" sz="2400" b="1" dirty="0">
                <a:solidFill>
                  <a:srgbClr val="000000"/>
                </a:solidFill>
                <a:latin typeface="宋体" panose="02010600030101010101" pitchFamily="2" charset="-122"/>
              </a:rPr>
              <a:t>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14. class _________________ 15</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same _________</a:t>
            </a:r>
            <a:r>
              <a:rPr lang="zh-CN" altLang="en-US" sz="2400" b="1" dirty="0">
                <a:solidFill>
                  <a:srgbClr val="000000"/>
                </a:solidFill>
                <a:latin typeface="宋体" panose="02010600030101010101" pitchFamily="2" charset="-122"/>
              </a:rPr>
              <a:t>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16</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love __________</a:t>
            </a:r>
            <a:r>
              <a:rPr lang="zh-CN" altLang="en-US" sz="2400" b="1" dirty="0">
                <a:solidFill>
                  <a:srgbClr val="000000"/>
                </a:solidFill>
                <a:latin typeface="宋体" panose="02010600030101010101" pitchFamily="2" charset="-122"/>
              </a:rPr>
              <a:t>　       </a:t>
            </a:r>
            <a:r>
              <a:rPr lang="en-US" sz="2400" b="1" dirty="0">
                <a:solidFill>
                  <a:srgbClr val="000000"/>
                </a:solidFill>
                <a:latin typeface="宋体" panose="02010600030101010101" pitchFamily="2" charset="-122"/>
              </a:rPr>
              <a:t>17</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let ___________</a:t>
            </a:r>
            <a:r>
              <a:rPr lang="zh-CN" altLang="en-US" sz="2400" b="1" dirty="0">
                <a:solidFill>
                  <a:srgbClr val="000000"/>
                </a:solidFill>
                <a:latin typeface="宋体" panose="02010600030101010101" pitchFamily="2" charset="-122"/>
              </a:rPr>
              <a:t>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18. fun ________</a:t>
            </a:r>
            <a:r>
              <a:rPr lang="zh-CN" altLang="en-US" sz="2400" b="1" dirty="0">
                <a:solidFill>
                  <a:srgbClr val="000000"/>
                </a:solidFill>
                <a:latin typeface="宋体" panose="02010600030101010101" pitchFamily="2" charset="-122"/>
              </a:rPr>
              <a:t>　          </a:t>
            </a:r>
            <a:r>
              <a:rPr lang="en-US" sz="2400" b="1" dirty="0">
                <a:solidFill>
                  <a:srgbClr val="000000"/>
                </a:solidFill>
                <a:latin typeface="宋体" panose="02010600030101010101" pitchFamily="2" charset="-122"/>
              </a:rPr>
              <a:t>19. play _____________</a:t>
            </a:r>
            <a:r>
              <a:rPr lang="zh-CN" altLang="en-US" sz="2400" b="1" dirty="0">
                <a:solidFill>
                  <a:srgbClr val="000000"/>
                </a:solidFill>
                <a:latin typeface="宋体" panose="02010600030101010101" pitchFamily="2" charset="-122"/>
              </a:rPr>
              <a:t>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20. great _______________</a:t>
            </a:r>
            <a:r>
              <a:rPr lang="zh-CN" altLang="en-US" sz="2400" b="1" dirty="0">
                <a:solidFill>
                  <a:srgbClr val="000000"/>
                </a:solidFill>
                <a:latin typeface="宋体" panose="02010600030101010101" pitchFamily="2" charset="-122"/>
              </a:rPr>
              <a:t>　 </a:t>
            </a:r>
            <a:r>
              <a:rPr lang="en-US" sz="2400" b="1" dirty="0">
                <a:solidFill>
                  <a:srgbClr val="000000"/>
                </a:solidFill>
                <a:latin typeface="宋体" panose="02010600030101010101" pitchFamily="2" charset="-122"/>
              </a:rPr>
              <a:t>21. easy _________________</a:t>
            </a:r>
            <a:r>
              <a:rPr lang="zh-CN" altLang="en-US" sz="2400" b="1" dirty="0">
                <a:solidFill>
                  <a:srgbClr val="000000"/>
                </a:solidFill>
                <a:latin typeface="宋体" panose="02010600030101010101" pitchFamily="2" charset="-122"/>
              </a:rPr>
              <a:t>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22. only ___________</a:t>
            </a:r>
            <a:r>
              <a:rPr lang="zh-CN" altLang="en-US" sz="2400" b="1" dirty="0">
                <a:solidFill>
                  <a:srgbClr val="000000"/>
                </a:solidFill>
                <a:latin typeface="宋体" panose="02010600030101010101" pitchFamily="2" charset="-122"/>
              </a:rPr>
              <a:t>　</a:t>
            </a:r>
          </a:p>
        </p:txBody>
      </p:sp>
      <p:sp>
        <p:nvSpPr>
          <p:cNvPr id="58373" name="Rectangle 5"/>
          <p:cNvSpPr>
            <a:spLocks noChangeArrowheads="1"/>
          </p:cNvSpPr>
          <p:nvPr/>
        </p:nvSpPr>
        <p:spPr bwMode="auto">
          <a:xfrm>
            <a:off x="2268538" y="1892300"/>
            <a:ext cx="796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网球</a:t>
            </a:r>
          </a:p>
        </p:txBody>
      </p:sp>
      <p:sp>
        <p:nvSpPr>
          <p:cNvPr id="58374" name="Rectangle 6"/>
          <p:cNvSpPr>
            <a:spLocks noChangeArrowheads="1"/>
          </p:cNvSpPr>
          <p:nvPr/>
        </p:nvSpPr>
        <p:spPr bwMode="auto">
          <a:xfrm>
            <a:off x="2124075" y="2349500"/>
            <a:ext cx="2330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班级；</a:t>
            </a:r>
            <a:r>
              <a:rPr lang="en-US" sz="2400" b="1">
                <a:solidFill>
                  <a:srgbClr val="FF5050"/>
                </a:solidFill>
                <a:latin typeface="仿宋_GB2312" pitchFamily="49" charset="-122"/>
                <a:ea typeface="仿宋_GB2312" pitchFamily="49" charset="-122"/>
              </a:rPr>
              <a:t>(</a:t>
            </a:r>
            <a:r>
              <a:rPr lang="zh-CN" altLang="en-US" sz="2400" b="1">
                <a:solidFill>
                  <a:srgbClr val="FF5050"/>
                </a:solidFill>
                <a:latin typeface="仿宋_GB2312" pitchFamily="49" charset="-122"/>
                <a:ea typeface="仿宋_GB2312" pitchFamily="49" charset="-122"/>
              </a:rPr>
              <a:t>一节</a:t>
            </a:r>
            <a:r>
              <a:rPr lang="en-US" sz="2400" b="1">
                <a:solidFill>
                  <a:srgbClr val="FF5050"/>
                </a:solidFill>
                <a:latin typeface="仿宋_GB2312" pitchFamily="49" charset="-122"/>
                <a:ea typeface="仿宋_GB2312" pitchFamily="49" charset="-122"/>
              </a:rPr>
              <a:t>)</a:t>
            </a:r>
            <a:r>
              <a:rPr lang="zh-CN" altLang="en-US" sz="2400" b="1">
                <a:solidFill>
                  <a:srgbClr val="FF5050"/>
                </a:solidFill>
                <a:latin typeface="仿宋_GB2312" pitchFamily="49" charset="-122"/>
                <a:ea typeface="仿宋_GB2312" pitchFamily="49" charset="-122"/>
              </a:rPr>
              <a:t>课</a:t>
            </a:r>
          </a:p>
        </p:txBody>
      </p:sp>
      <p:sp>
        <p:nvSpPr>
          <p:cNvPr id="58375" name="Rectangle 7"/>
          <p:cNvSpPr>
            <a:spLocks noChangeArrowheads="1"/>
          </p:cNvSpPr>
          <p:nvPr/>
        </p:nvSpPr>
        <p:spPr bwMode="auto">
          <a:xfrm>
            <a:off x="1908175" y="2781300"/>
            <a:ext cx="1409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爱；喜爱</a:t>
            </a:r>
          </a:p>
        </p:txBody>
      </p:sp>
      <p:sp>
        <p:nvSpPr>
          <p:cNvPr id="58376" name="Rectangle 8"/>
          <p:cNvSpPr>
            <a:spLocks noChangeArrowheads="1"/>
          </p:cNvSpPr>
          <p:nvPr/>
        </p:nvSpPr>
        <p:spPr bwMode="auto">
          <a:xfrm>
            <a:off x="1763713" y="3213100"/>
            <a:ext cx="1103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有趣的</a:t>
            </a:r>
          </a:p>
        </p:txBody>
      </p:sp>
      <p:sp>
        <p:nvSpPr>
          <p:cNvPr id="58377" name="Rectangle 9"/>
          <p:cNvSpPr>
            <a:spLocks noChangeArrowheads="1"/>
          </p:cNvSpPr>
          <p:nvPr/>
        </p:nvSpPr>
        <p:spPr bwMode="auto">
          <a:xfrm>
            <a:off x="1979613" y="3644900"/>
            <a:ext cx="232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美妙的；伟大的</a:t>
            </a:r>
          </a:p>
        </p:txBody>
      </p:sp>
      <p:sp>
        <p:nvSpPr>
          <p:cNvPr id="58378" name="Rectangle 10"/>
          <p:cNvSpPr>
            <a:spLocks noChangeArrowheads="1"/>
          </p:cNvSpPr>
          <p:nvPr/>
        </p:nvSpPr>
        <p:spPr bwMode="auto">
          <a:xfrm>
            <a:off x="1979613" y="4076700"/>
            <a:ext cx="1409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只；仅仅</a:t>
            </a:r>
          </a:p>
        </p:txBody>
      </p:sp>
      <p:sp>
        <p:nvSpPr>
          <p:cNvPr id="58379" name="Rectangle 11"/>
          <p:cNvSpPr>
            <a:spLocks noChangeArrowheads="1"/>
          </p:cNvSpPr>
          <p:nvPr/>
        </p:nvSpPr>
        <p:spPr bwMode="auto">
          <a:xfrm>
            <a:off x="6300788" y="1844675"/>
            <a:ext cx="796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喜欢</a:t>
            </a:r>
          </a:p>
        </p:txBody>
      </p:sp>
      <p:sp>
        <p:nvSpPr>
          <p:cNvPr id="58380" name="Rectangle 12"/>
          <p:cNvSpPr>
            <a:spLocks noChangeArrowheads="1"/>
          </p:cNvSpPr>
          <p:nvPr/>
        </p:nvSpPr>
        <p:spPr bwMode="auto">
          <a:xfrm>
            <a:off x="6227763" y="2349500"/>
            <a:ext cx="1103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相同的</a:t>
            </a:r>
          </a:p>
        </p:txBody>
      </p:sp>
      <p:sp>
        <p:nvSpPr>
          <p:cNvPr id="58381" name="Rectangle 13"/>
          <p:cNvSpPr>
            <a:spLocks noChangeArrowheads="1"/>
          </p:cNvSpPr>
          <p:nvPr/>
        </p:nvSpPr>
        <p:spPr bwMode="auto">
          <a:xfrm>
            <a:off x="6084888" y="2781300"/>
            <a:ext cx="1409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允许；让</a:t>
            </a:r>
          </a:p>
        </p:txBody>
      </p:sp>
      <p:sp>
        <p:nvSpPr>
          <p:cNvPr id="58382" name="Rectangle 14"/>
          <p:cNvSpPr>
            <a:spLocks noChangeArrowheads="1"/>
          </p:cNvSpPr>
          <p:nvPr/>
        </p:nvSpPr>
        <p:spPr bwMode="auto">
          <a:xfrm>
            <a:off x="6300788" y="3213100"/>
            <a:ext cx="1717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玩；打</a:t>
            </a:r>
            <a:r>
              <a:rPr lang="en-US" sz="2400" b="1">
                <a:solidFill>
                  <a:srgbClr val="FF5050"/>
                </a:solidFill>
                <a:latin typeface="仿宋_GB2312" pitchFamily="49" charset="-122"/>
                <a:ea typeface="仿宋_GB2312" pitchFamily="49" charset="-122"/>
              </a:rPr>
              <a:t>(</a:t>
            </a:r>
            <a:r>
              <a:rPr lang="zh-CN" altLang="en-US" sz="2400" b="1">
                <a:solidFill>
                  <a:srgbClr val="FF5050"/>
                </a:solidFill>
                <a:latin typeface="仿宋_GB2312" pitchFamily="49" charset="-122"/>
                <a:ea typeface="仿宋_GB2312" pitchFamily="49" charset="-122"/>
              </a:rPr>
              <a:t>球</a:t>
            </a:r>
            <a:r>
              <a:rPr lang="en-US" sz="2400" b="1">
                <a:solidFill>
                  <a:srgbClr val="FF5050"/>
                </a:solidFill>
                <a:latin typeface="仿宋_GB2312" pitchFamily="49" charset="-122"/>
                <a:ea typeface="仿宋_GB2312" pitchFamily="49" charset="-122"/>
              </a:rPr>
              <a:t>)</a:t>
            </a:r>
            <a:endParaRPr lang="en-US" altLang="zh-CN" sz="2400" b="1">
              <a:solidFill>
                <a:srgbClr val="FF5050"/>
              </a:solidFill>
              <a:latin typeface="仿宋_GB2312" pitchFamily="49" charset="-122"/>
              <a:ea typeface="仿宋_GB2312" pitchFamily="49" charset="-122"/>
            </a:endParaRPr>
          </a:p>
        </p:txBody>
      </p:sp>
      <p:sp>
        <p:nvSpPr>
          <p:cNvPr id="58383" name="Rectangle 15"/>
          <p:cNvSpPr>
            <a:spLocks noChangeArrowheads="1"/>
          </p:cNvSpPr>
          <p:nvPr/>
        </p:nvSpPr>
        <p:spPr bwMode="auto">
          <a:xfrm>
            <a:off x="6113463" y="3644900"/>
            <a:ext cx="2635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容易的；不费力的</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wipe(down)">
                                      <p:cBhvr>
                                        <p:cTn id="7" dur="500"/>
                                        <p:tgtEl>
                                          <p:spTgt spid="5837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8373"/>
                                        </p:tgtEl>
                                        <p:attrNameLst>
                                          <p:attrName>style.visibility</p:attrName>
                                        </p:attrNameLst>
                                      </p:cBhvr>
                                      <p:to>
                                        <p:strVal val="visible"/>
                                      </p:to>
                                    </p:set>
                                    <p:animEffect transition="in" filter="box(in)">
                                      <p:cBhvr>
                                        <p:cTn id="12" dur="500"/>
                                        <p:tgtEl>
                                          <p:spTgt spid="5837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8379"/>
                                        </p:tgtEl>
                                        <p:attrNameLst>
                                          <p:attrName>style.visibility</p:attrName>
                                        </p:attrNameLst>
                                      </p:cBhvr>
                                      <p:to>
                                        <p:strVal val="visible"/>
                                      </p:to>
                                    </p:set>
                                    <p:animEffect transition="in" filter="box(in)">
                                      <p:cBhvr>
                                        <p:cTn id="17" dur="500"/>
                                        <p:tgtEl>
                                          <p:spTgt spid="5837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8374"/>
                                        </p:tgtEl>
                                        <p:attrNameLst>
                                          <p:attrName>style.visibility</p:attrName>
                                        </p:attrNameLst>
                                      </p:cBhvr>
                                      <p:to>
                                        <p:strVal val="visible"/>
                                      </p:to>
                                    </p:set>
                                    <p:animEffect transition="in" filter="box(in)">
                                      <p:cBhvr>
                                        <p:cTn id="22" dur="500"/>
                                        <p:tgtEl>
                                          <p:spTgt spid="5837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8380"/>
                                        </p:tgtEl>
                                        <p:attrNameLst>
                                          <p:attrName>style.visibility</p:attrName>
                                        </p:attrNameLst>
                                      </p:cBhvr>
                                      <p:to>
                                        <p:strVal val="visible"/>
                                      </p:to>
                                    </p:set>
                                    <p:animEffect transition="in" filter="box(in)">
                                      <p:cBhvr>
                                        <p:cTn id="27" dur="500"/>
                                        <p:tgtEl>
                                          <p:spTgt spid="5838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8375"/>
                                        </p:tgtEl>
                                        <p:attrNameLst>
                                          <p:attrName>style.visibility</p:attrName>
                                        </p:attrNameLst>
                                      </p:cBhvr>
                                      <p:to>
                                        <p:strVal val="visible"/>
                                      </p:to>
                                    </p:set>
                                    <p:animEffect transition="in" filter="box(in)">
                                      <p:cBhvr>
                                        <p:cTn id="32" dur="500"/>
                                        <p:tgtEl>
                                          <p:spTgt spid="5837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8381"/>
                                        </p:tgtEl>
                                        <p:attrNameLst>
                                          <p:attrName>style.visibility</p:attrName>
                                        </p:attrNameLst>
                                      </p:cBhvr>
                                      <p:to>
                                        <p:strVal val="visible"/>
                                      </p:to>
                                    </p:set>
                                    <p:animEffect transition="in" filter="box(in)">
                                      <p:cBhvr>
                                        <p:cTn id="37" dur="500"/>
                                        <p:tgtEl>
                                          <p:spTgt spid="5838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8376"/>
                                        </p:tgtEl>
                                        <p:attrNameLst>
                                          <p:attrName>style.visibility</p:attrName>
                                        </p:attrNameLst>
                                      </p:cBhvr>
                                      <p:to>
                                        <p:strVal val="visible"/>
                                      </p:to>
                                    </p:set>
                                    <p:animEffect transition="in" filter="box(in)">
                                      <p:cBhvr>
                                        <p:cTn id="42" dur="500"/>
                                        <p:tgtEl>
                                          <p:spTgt spid="58376"/>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58382"/>
                                        </p:tgtEl>
                                        <p:attrNameLst>
                                          <p:attrName>style.visibility</p:attrName>
                                        </p:attrNameLst>
                                      </p:cBhvr>
                                      <p:to>
                                        <p:strVal val="visible"/>
                                      </p:to>
                                    </p:set>
                                    <p:animEffect transition="in" filter="box(in)">
                                      <p:cBhvr>
                                        <p:cTn id="47" dur="500"/>
                                        <p:tgtEl>
                                          <p:spTgt spid="5838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58377"/>
                                        </p:tgtEl>
                                        <p:attrNameLst>
                                          <p:attrName>style.visibility</p:attrName>
                                        </p:attrNameLst>
                                      </p:cBhvr>
                                      <p:to>
                                        <p:strVal val="visible"/>
                                      </p:to>
                                    </p:set>
                                    <p:animEffect transition="in" filter="box(in)">
                                      <p:cBhvr>
                                        <p:cTn id="52" dur="500"/>
                                        <p:tgtEl>
                                          <p:spTgt spid="58377"/>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58383"/>
                                        </p:tgtEl>
                                        <p:attrNameLst>
                                          <p:attrName>style.visibility</p:attrName>
                                        </p:attrNameLst>
                                      </p:cBhvr>
                                      <p:to>
                                        <p:strVal val="visible"/>
                                      </p:to>
                                    </p:set>
                                    <p:animEffect transition="in" filter="box(in)">
                                      <p:cBhvr>
                                        <p:cTn id="57" dur="500"/>
                                        <p:tgtEl>
                                          <p:spTgt spid="58383"/>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58378"/>
                                        </p:tgtEl>
                                        <p:attrNameLst>
                                          <p:attrName>style.visibility</p:attrName>
                                        </p:attrNameLst>
                                      </p:cBhvr>
                                      <p:to>
                                        <p:strVal val="visible"/>
                                      </p:to>
                                    </p:set>
                                    <p:animEffect transition="in" filter="box(in)">
                                      <p:cBhvr>
                                        <p:cTn id="62" dur="500"/>
                                        <p:tgtEl>
                                          <p:spTgt spid="58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utoUpdateAnimBg="0"/>
      <p:bldP spid="58373" grpId="0" autoUpdateAnimBg="0"/>
      <p:bldP spid="58374" grpId="0" autoUpdateAnimBg="0"/>
      <p:bldP spid="58375" grpId="0" autoUpdateAnimBg="0"/>
      <p:bldP spid="58376" grpId="0" autoUpdateAnimBg="0"/>
      <p:bldP spid="58377" grpId="0" autoUpdateAnimBg="0"/>
      <p:bldP spid="58378" grpId="0" autoUpdateAnimBg="0"/>
      <p:bldP spid="58379" grpId="0" autoUpdateAnimBg="0"/>
      <p:bldP spid="58380" grpId="0" autoUpdateAnimBg="0"/>
      <p:bldP spid="58381" grpId="0" autoUpdateAnimBg="0"/>
      <p:bldP spid="58382" grpId="0" autoUpdateAnimBg="0"/>
      <p:bldP spid="5838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395288" y="836613"/>
            <a:ext cx="192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CC3300"/>
                </a:solidFill>
                <a:latin typeface="黑体" panose="02010609060101010101" pitchFamily="49" charset="-122"/>
                <a:ea typeface="黑体" panose="02010609060101010101" pitchFamily="49" charset="-122"/>
              </a:rPr>
              <a:t>● </a:t>
            </a:r>
            <a:r>
              <a:rPr lang="zh-CN" altLang="en-US" sz="2400" dirty="0">
                <a:solidFill>
                  <a:srgbClr val="CC3300"/>
                </a:solidFill>
                <a:latin typeface="黑体" panose="02010609060101010101" pitchFamily="49" charset="-122"/>
                <a:ea typeface="黑体" panose="02010609060101010101" pitchFamily="49" charset="-122"/>
              </a:rPr>
              <a:t>重点短语</a:t>
            </a:r>
            <a:r>
              <a:rPr lang="zh-CN" altLang="en-US" dirty="0">
                <a:solidFill>
                  <a:srgbClr val="000000"/>
                </a:solidFill>
                <a:latin typeface="Arial" panose="020B0604020202020204" pitchFamily="34" charset="0"/>
              </a:rPr>
              <a:t> </a:t>
            </a:r>
          </a:p>
        </p:txBody>
      </p:sp>
      <p:sp>
        <p:nvSpPr>
          <p:cNvPr id="59395" name="Text Box 3"/>
          <p:cNvSpPr txBox="1">
            <a:spLocks noChangeArrowheads="1"/>
          </p:cNvSpPr>
          <p:nvPr/>
        </p:nvSpPr>
        <p:spPr bwMode="auto">
          <a:xfrm>
            <a:off x="251569"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基础知识梳理</a:t>
            </a:r>
          </a:p>
        </p:txBody>
      </p:sp>
      <p:sp>
        <p:nvSpPr>
          <p:cNvPr id="59396"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59397" name="Rectangle 5"/>
          <p:cNvSpPr>
            <a:spLocks noChangeArrowheads="1"/>
          </p:cNvSpPr>
          <p:nvPr/>
        </p:nvSpPr>
        <p:spPr bwMode="auto">
          <a:xfrm>
            <a:off x="107950" y="1125538"/>
            <a:ext cx="6916738"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fontAlgn="base">
              <a:lnSpc>
                <a:spcPts val="3500"/>
              </a:lnSpc>
              <a:spcBef>
                <a:spcPct val="0"/>
              </a:spcBef>
              <a:spcAft>
                <a:spcPct val="0"/>
              </a:spcAft>
            </a:pPr>
            <a:r>
              <a:rPr lang="zh-CN" altLang="en-US" sz="2400" b="1" dirty="0">
                <a:solidFill>
                  <a:srgbClr val="000000"/>
                </a:solidFill>
                <a:latin typeface="宋体" panose="02010600030101010101" pitchFamily="2" charset="-122"/>
              </a:rPr>
              <a:t>根据汉语或英语提示翻译下列短语</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 </a:t>
            </a:r>
            <a:r>
              <a:rPr lang="zh-CN" altLang="en-US" sz="2400" b="1" dirty="0">
                <a:solidFill>
                  <a:srgbClr val="000000"/>
                </a:solidFill>
                <a:latin typeface="宋体" panose="02010600030101010101" pitchFamily="2" charset="-122"/>
              </a:rPr>
              <a:t>打篮球 </a:t>
            </a:r>
            <a:r>
              <a:rPr lang="en-US" sz="2400" b="1" dirty="0">
                <a:solidFill>
                  <a:srgbClr val="000000"/>
                </a:solidFill>
                <a:latin typeface="宋体" panose="02010600030101010101" pitchFamily="2" charset="-122"/>
              </a:rPr>
              <a:t>__________________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2. </a:t>
            </a:r>
            <a:r>
              <a:rPr lang="zh-CN" altLang="en-US" sz="2400" b="1" dirty="0">
                <a:solidFill>
                  <a:srgbClr val="000000"/>
                </a:solidFill>
                <a:latin typeface="宋体" panose="02010600030101010101" pitchFamily="2" charset="-122"/>
              </a:rPr>
              <a:t>看电视 </a:t>
            </a:r>
            <a:r>
              <a:rPr lang="en-US" sz="2400" b="1" dirty="0">
                <a:solidFill>
                  <a:srgbClr val="000000"/>
                </a:solidFill>
                <a:latin typeface="宋体" panose="02010600030101010101" pitchFamily="2" charset="-122"/>
              </a:rPr>
              <a:t>___________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3. </a:t>
            </a:r>
            <a:r>
              <a:rPr lang="zh-CN" altLang="en-US" sz="2400" b="1" dirty="0">
                <a:solidFill>
                  <a:srgbClr val="000000"/>
                </a:solidFill>
                <a:latin typeface="宋体" panose="02010600030101010101" pitchFamily="2" charset="-122"/>
              </a:rPr>
              <a:t>打排球 </a:t>
            </a:r>
            <a:r>
              <a:rPr lang="en-US" sz="2400" b="1" dirty="0">
                <a:solidFill>
                  <a:srgbClr val="000000"/>
                </a:solidFill>
                <a:latin typeface="宋体" panose="02010600030101010101" pitchFamily="2" charset="-122"/>
              </a:rPr>
              <a:t>__________________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4. </a:t>
            </a:r>
            <a:r>
              <a:rPr lang="zh-CN" altLang="en-US" sz="2400" b="1" dirty="0">
                <a:solidFill>
                  <a:srgbClr val="000000"/>
                </a:solidFill>
                <a:latin typeface="宋体" panose="02010600030101010101" pitchFamily="2" charset="-122"/>
              </a:rPr>
              <a:t>在学校 </a:t>
            </a:r>
            <a:r>
              <a:rPr lang="en-US" sz="2400" b="1" dirty="0">
                <a:solidFill>
                  <a:srgbClr val="000000"/>
                </a:solidFill>
                <a:latin typeface="宋体" panose="02010600030101010101" pitchFamily="2" charset="-122"/>
              </a:rPr>
              <a:t>_____________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5. </a:t>
            </a:r>
            <a:r>
              <a:rPr lang="zh-CN" altLang="en-US" sz="2400" b="1" dirty="0">
                <a:solidFill>
                  <a:srgbClr val="000000"/>
                </a:solidFill>
                <a:latin typeface="宋体" panose="02010600030101010101" pitchFamily="2" charset="-122"/>
              </a:rPr>
              <a:t>在同一所学校 </a:t>
            </a:r>
            <a:r>
              <a:rPr lang="en-US" sz="2400" b="1" dirty="0">
                <a:solidFill>
                  <a:srgbClr val="000000"/>
                </a:solidFill>
                <a:latin typeface="宋体" panose="02010600030101010101" pitchFamily="2" charset="-122"/>
              </a:rPr>
              <a:t>_____________________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6. soccer ball ________</a:t>
            </a:r>
            <a:r>
              <a:rPr lang="zh-CN" altLang="en-US" sz="2400" b="1" dirty="0">
                <a:solidFill>
                  <a:srgbClr val="000000"/>
                </a:solidFill>
                <a:latin typeface="宋体" panose="02010600030101010101" pitchFamily="2" charset="-122"/>
              </a:rPr>
              <a:t>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7. let sb. do </a:t>
            </a:r>
            <a:r>
              <a:rPr lang="en-US" sz="2400" b="1" dirty="0" err="1">
                <a:solidFill>
                  <a:srgbClr val="000000"/>
                </a:solidFill>
                <a:latin typeface="宋体" panose="02010600030101010101" pitchFamily="2" charset="-122"/>
              </a:rPr>
              <a:t>sth</a:t>
            </a:r>
            <a:r>
              <a:rPr lang="en-US" sz="2400" b="1" dirty="0">
                <a:solidFill>
                  <a:srgbClr val="000000"/>
                </a:solidFill>
                <a:latin typeface="宋体" panose="02010600030101010101" pitchFamily="2" charset="-122"/>
              </a:rPr>
              <a:t>. _____________________</a:t>
            </a:r>
            <a:r>
              <a:rPr lang="zh-CN" altLang="en-US" sz="2400" b="1" dirty="0">
                <a:solidFill>
                  <a:srgbClr val="000000"/>
                </a:solidFill>
                <a:latin typeface="宋体" panose="02010600030101010101" pitchFamily="2" charset="-122"/>
              </a:rPr>
              <a:t>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8. play tennis with sb. _______________</a:t>
            </a:r>
            <a:r>
              <a:rPr lang="zh-CN" altLang="en-US" sz="2400" b="1" dirty="0">
                <a:solidFill>
                  <a:srgbClr val="000000"/>
                </a:solidFill>
                <a:latin typeface="宋体" panose="02010600030101010101" pitchFamily="2" charset="-122"/>
              </a:rPr>
              <a:t>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9. </a:t>
            </a:r>
            <a:r>
              <a:rPr lang="en-US" sz="2400" b="1" dirty="0" err="1">
                <a:solidFill>
                  <a:srgbClr val="000000"/>
                </a:solidFill>
                <a:latin typeface="宋体" panose="02010600030101010101" pitchFamily="2" charset="-122"/>
              </a:rPr>
              <a:t>ping­pong</a:t>
            </a:r>
            <a:r>
              <a:rPr lang="en-US" sz="2400" b="1" dirty="0">
                <a:solidFill>
                  <a:srgbClr val="000000"/>
                </a:solidFill>
                <a:latin typeface="宋体" panose="02010600030101010101" pitchFamily="2" charset="-122"/>
              </a:rPr>
              <a:t> bat ___________</a:t>
            </a:r>
            <a:r>
              <a:rPr lang="zh-CN" altLang="en-US" sz="2400" b="1" dirty="0">
                <a:solidFill>
                  <a:srgbClr val="000000"/>
                </a:solidFill>
                <a:latin typeface="宋体" panose="02010600030101010101" pitchFamily="2" charset="-122"/>
              </a:rPr>
              <a:t>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10. play computer games _____________</a:t>
            </a:r>
            <a:r>
              <a:rPr lang="zh-CN" altLang="en-US" sz="2400" b="1" dirty="0">
                <a:solidFill>
                  <a:srgbClr val="000000"/>
                </a:solidFill>
                <a:latin typeface="宋体" panose="02010600030101010101" pitchFamily="2" charset="-122"/>
              </a:rPr>
              <a:t>　</a:t>
            </a:r>
          </a:p>
        </p:txBody>
      </p:sp>
      <p:sp>
        <p:nvSpPr>
          <p:cNvPr id="59398" name="Rectangle 6"/>
          <p:cNvSpPr>
            <a:spLocks noChangeArrowheads="1"/>
          </p:cNvSpPr>
          <p:nvPr/>
        </p:nvSpPr>
        <p:spPr bwMode="auto">
          <a:xfrm>
            <a:off x="2149475" y="1603375"/>
            <a:ext cx="2493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play basketball</a:t>
            </a:r>
            <a:endParaRPr lang="en-US" altLang="zh-CN" sz="2400" b="1" i="1">
              <a:solidFill>
                <a:srgbClr val="FF5050"/>
              </a:solidFill>
              <a:latin typeface="宋体" panose="02010600030101010101" pitchFamily="2" charset="-122"/>
            </a:endParaRPr>
          </a:p>
        </p:txBody>
      </p:sp>
      <p:sp>
        <p:nvSpPr>
          <p:cNvPr id="59399" name="Rectangle 7"/>
          <p:cNvSpPr>
            <a:spLocks noChangeArrowheads="1"/>
          </p:cNvSpPr>
          <p:nvPr/>
        </p:nvSpPr>
        <p:spPr bwMode="auto">
          <a:xfrm>
            <a:off x="2124075" y="2060575"/>
            <a:ext cx="1416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watch TV</a:t>
            </a:r>
            <a:endParaRPr lang="en-US" altLang="zh-CN" sz="2400" b="1" i="1">
              <a:solidFill>
                <a:srgbClr val="FF5050"/>
              </a:solidFill>
              <a:latin typeface="宋体" panose="02010600030101010101" pitchFamily="2" charset="-122"/>
            </a:endParaRPr>
          </a:p>
        </p:txBody>
      </p:sp>
      <p:sp>
        <p:nvSpPr>
          <p:cNvPr id="59400" name="Rectangle 8"/>
          <p:cNvSpPr>
            <a:spLocks noChangeArrowheads="1"/>
          </p:cNvSpPr>
          <p:nvPr/>
        </p:nvSpPr>
        <p:spPr bwMode="auto">
          <a:xfrm>
            <a:off x="2124075" y="2492375"/>
            <a:ext cx="2493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play volleyball</a:t>
            </a:r>
            <a:endParaRPr lang="en-US" altLang="zh-CN" sz="2400" b="1" i="1">
              <a:solidFill>
                <a:srgbClr val="FF5050"/>
              </a:solidFill>
              <a:latin typeface="宋体" panose="02010600030101010101" pitchFamily="2" charset="-122"/>
            </a:endParaRPr>
          </a:p>
        </p:txBody>
      </p:sp>
      <p:sp>
        <p:nvSpPr>
          <p:cNvPr id="59401" name="Rectangle 9"/>
          <p:cNvSpPr>
            <a:spLocks noChangeArrowheads="1"/>
          </p:cNvSpPr>
          <p:nvPr/>
        </p:nvSpPr>
        <p:spPr bwMode="auto">
          <a:xfrm>
            <a:off x="2195513" y="2971800"/>
            <a:ext cx="1570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at school</a:t>
            </a:r>
            <a:endParaRPr lang="en-US" altLang="zh-CN" sz="2400" b="1" i="1">
              <a:solidFill>
                <a:srgbClr val="FF5050"/>
              </a:solidFill>
              <a:latin typeface="宋体" panose="02010600030101010101" pitchFamily="2" charset="-122"/>
            </a:endParaRPr>
          </a:p>
        </p:txBody>
      </p:sp>
      <p:sp>
        <p:nvSpPr>
          <p:cNvPr id="59402" name="Rectangle 10"/>
          <p:cNvSpPr>
            <a:spLocks noChangeArrowheads="1"/>
          </p:cNvSpPr>
          <p:nvPr/>
        </p:nvSpPr>
        <p:spPr bwMode="auto">
          <a:xfrm>
            <a:off x="2981325" y="3403600"/>
            <a:ext cx="2955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in the same school</a:t>
            </a:r>
            <a:endParaRPr lang="en-US" altLang="zh-CN" sz="2400" b="1" i="1">
              <a:solidFill>
                <a:srgbClr val="FF5050"/>
              </a:solidFill>
              <a:latin typeface="宋体" panose="02010600030101010101" pitchFamily="2" charset="-122"/>
            </a:endParaRPr>
          </a:p>
        </p:txBody>
      </p:sp>
      <p:sp>
        <p:nvSpPr>
          <p:cNvPr id="59403" name="Rectangle 11"/>
          <p:cNvSpPr>
            <a:spLocks noChangeArrowheads="1"/>
          </p:cNvSpPr>
          <p:nvPr/>
        </p:nvSpPr>
        <p:spPr bwMode="auto">
          <a:xfrm>
            <a:off x="2987675" y="3860800"/>
            <a:ext cx="796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足球</a:t>
            </a:r>
          </a:p>
        </p:txBody>
      </p:sp>
      <p:sp>
        <p:nvSpPr>
          <p:cNvPr id="59404" name="Rectangle 12"/>
          <p:cNvSpPr>
            <a:spLocks noChangeArrowheads="1"/>
          </p:cNvSpPr>
          <p:nvPr/>
        </p:nvSpPr>
        <p:spPr bwMode="auto">
          <a:xfrm>
            <a:off x="3571875" y="4292600"/>
            <a:ext cx="294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让 </a:t>
            </a:r>
            <a:r>
              <a:rPr lang="en-US" sz="2400" b="1">
                <a:solidFill>
                  <a:srgbClr val="FF5050"/>
                </a:solidFill>
                <a:latin typeface="仿宋_GB2312" pitchFamily="49" charset="-122"/>
                <a:ea typeface="仿宋_GB2312" pitchFamily="49" charset="-122"/>
              </a:rPr>
              <a:t>(</a:t>
            </a:r>
            <a:r>
              <a:rPr lang="zh-CN" altLang="en-US" sz="2400" b="1">
                <a:solidFill>
                  <a:srgbClr val="FF5050"/>
                </a:solidFill>
                <a:latin typeface="仿宋_GB2312" pitchFamily="49" charset="-122"/>
                <a:ea typeface="仿宋_GB2312" pitchFamily="49" charset="-122"/>
              </a:rPr>
              <a:t>使</a:t>
            </a:r>
            <a:r>
              <a:rPr lang="en-US" sz="2400" b="1">
                <a:solidFill>
                  <a:srgbClr val="FF5050"/>
                </a:solidFill>
                <a:latin typeface="仿宋_GB2312" pitchFamily="49" charset="-122"/>
                <a:ea typeface="仿宋_GB2312" pitchFamily="49" charset="-122"/>
              </a:rPr>
              <a:t>) </a:t>
            </a:r>
            <a:r>
              <a:rPr lang="zh-CN" altLang="en-US" sz="2400" b="1">
                <a:solidFill>
                  <a:srgbClr val="FF5050"/>
                </a:solidFill>
                <a:latin typeface="仿宋_GB2312" pitchFamily="49" charset="-122"/>
                <a:ea typeface="仿宋_GB2312" pitchFamily="49" charset="-122"/>
              </a:rPr>
              <a:t>某人做某事</a:t>
            </a:r>
          </a:p>
        </p:txBody>
      </p:sp>
      <p:sp>
        <p:nvSpPr>
          <p:cNvPr id="59405" name="Rectangle 13"/>
          <p:cNvSpPr>
            <a:spLocks noChangeArrowheads="1"/>
          </p:cNvSpPr>
          <p:nvPr/>
        </p:nvSpPr>
        <p:spPr bwMode="auto">
          <a:xfrm>
            <a:off x="4284663" y="4724400"/>
            <a:ext cx="2022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与某人打网球</a:t>
            </a:r>
          </a:p>
        </p:txBody>
      </p:sp>
      <p:sp>
        <p:nvSpPr>
          <p:cNvPr id="59406" name="Rectangle 14"/>
          <p:cNvSpPr>
            <a:spLocks noChangeArrowheads="1"/>
          </p:cNvSpPr>
          <p:nvPr/>
        </p:nvSpPr>
        <p:spPr bwMode="auto">
          <a:xfrm>
            <a:off x="3276600" y="5157788"/>
            <a:ext cx="1409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乒乓球拍</a:t>
            </a:r>
          </a:p>
        </p:txBody>
      </p:sp>
      <p:sp>
        <p:nvSpPr>
          <p:cNvPr id="59407" name="Rectangle 15"/>
          <p:cNvSpPr>
            <a:spLocks noChangeArrowheads="1"/>
          </p:cNvSpPr>
          <p:nvPr/>
        </p:nvSpPr>
        <p:spPr bwMode="auto">
          <a:xfrm>
            <a:off x="4356100" y="5589588"/>
            <a:ext cx="1716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FF5050"/>
                </a:solidFill>
                <a:latin typeface="仿宋_GB2312" pitchFamily="49" charset="-122"/>
                <a:ea typeface="仿宋_GB2312" pitchFamily="49" charset="-122"/>
              </a:rPr>
              <a:t>玩电脑游戏</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wipe(left)">
                                      <p:cBhvr>
                                        <p:cTn id="7" dur="500"/>
                                        <p:tgtEl>
                                          <p:spTgt spid="59394"/>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59397"/>
                                        </p:tgtEl>
                                        <p:attrNameLst>
                                          <p:attrName>style.visibility</p:attrName>
                                        </p:attrNameLst>
                                      </p:cBhvr>
                                      <p:to>
                                        <p:strVal val="visible"/>
                                      </p:to>
                                    </p:set>
                                    <p:animEffect transition="in" filter="diamond(in)">
                                      <p:cBhvr>
                                        <p:cTn id="11" dur="500"/>
                                        <p:tgtEl>
                                          <p:spTgt spid="59397"/>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59398"/>
                                        </p:tgtEl>
                                        <p:attrNameLst>
                                          <p:attrName>style.visibility</p:attrName>
                                        </p:attrNameLst>
                                      </p:cBhvr>
                                      <p:to>
                                        <p:strVal val="visible"/>
                                      </p:to>
                                    </p:set>
                                    <p:animEffect transition="in" filter="checkerboard(across)">
                                      <p:cBhvr>
                                        <p:cTn id="16" dur="500"/>
                                        <p:tgtEl>
                                          <p:spTgt spid="59398"/>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9399"/>
                                        </p:tgtEl>
                                        <p:attrNameLst>
                                          <p:attrName>style.visibility</p:attrName>
                                        </p:attrNameLst>
                                      </p:cBhvr>
                                      <p:to>
                                        <p:strVal val="visible"/>
                                      </p:to>
                                    </p:set>
                                    <p:animEffect transition="in" filter="checkerboard(across)">
                                      <p:cBhvr>
                                        <p:cTn id="21" dur="500"/>
                                        <p:tgtEl>
                                          <p:spTgt spid="59399"/>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59400"/>
                                        </p:tgtEl>
                                        <p:attrNameLst>
                                          <p:attrName>style.visibility</p:attrName>
                                        </p:attrNameLst>
                                      </p:cBhvr>
                                      <p:to>
                                        <p:strVal val="visible"/>
                                      </p:to>
                                    </p:set>
                                    <p:animEffect transition="in" filter="checkerboard(across)">
                                      <p:cBhvr>
                                        <p:cTn id="26" dur="500"/>
                                        <p:tgtEl>
                                          <p:spTgt spid="59400"/>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59401"/>
                                        </p:tgtEl>
                                        <p:attrNameLst>
                                          <p:attrName>style.visibility</p:attrName>
                                        </p:attrNameLst>
                                      </p:cBhvr>
                                      <p:to>
                                        <p:strVal val="visible"/>
                                      </p:to>
                                    </p:set>
                                    <p:animEffect transition="in" filter="checkerboard(across)">
                                      <p:cBhvr>
                                        <p:cTn id="31" dur="500"/>
                                        <p:tgtEl>
                                          <p:spTgt spid="59401"/>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59402"/>
                                        </p:tgtEl>
                                        <p:attrNameLst>
                                          <p:attrName>style.visibility</p:attrName>
                                        </p:attrNameLst>
                                      </p:cBhvr>
                                      <p:to>
                                        <p:strVal val="visible"/>
                                      </p:to>
                                    </p:set>
                                    <p:animEffect transition="in" filter="checkerboard(across)">
                                      <p:cBhvr>
                                        <p:cTn id="36" dur="500"/>
                                        <p:tgtEl>
                                          <p:spTgt spid="59402"/>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59403"/>
                                        </p:tgtEl>
                                        <p:attrNameLst>
                                          <p:attrName>style.visibility</p:attrName>
                                        </p:attrNameLst>
                                      </p:cBhvr>
                                      <p:to>
                                        <p:strVal val="visible"/>
                                      </p:to>
                                    </p:set>
                                    <p:animEffect transition="in" filter="checkerboard(across)">
                                      <p:cBhvr>
                                        <p:cTn id="41" dur="500"/>
                                        <p:tgtEl>
                                          <p:spTgt spid="59403"/>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59404"/>
                                        </p:tgtEl>
                                        <p:attrNameLst>
                                          <p:attrName>style.visibility</p:attrName>
                                        </p:attrNameLst>
                                      </p:cBhvr>
                                      <p:to>
                                        <p:strVal val="visible"/>
                                      </p:to>
                                    </p:set>
                                    <p:animEffect transition="in" filter="checkerboard(across)">
                                      <p:cBhvr>
                                        <p:cTn id="46" dur="500"/>
                                        <p:tgtEl>
                                          <p:spTgt spid="59404"/>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59405"/>
                                        </p:tgtEl>
                                        <p:attrNameLst>
                                          <p:attrName>style.visibility</p:attrName>
                                        </p:attrNameLst>
                                      </p:cBhvr>
                                      <p:to>
                                        <p:strVal val="visible"/>
                                      </p:to>
                                    </p:set>
                                    <p:animEffect transition="in" filter="checkerboard(across)">
                                      <p:cBhvr>
                                        <p:cTn id="51" dur="500"/>
                                        <p:tgtEl>
                                          <p:spTgt spid="59405"/>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59406"/>
                                        </p:tgtEl>
                                        <p:attrNameLst>
                                          <p:attrName>style.visibility</p:attrName>
                                        </p:attrNameLst>
                                      </p:cBhvr>
                                      <p:to>
                                        <p:strVal val="visible"/>
                                      </p:to>
                                    </p:set>
                                    <p:animEffect transition="in" filter="checkerboard(across)">
                                      <p:cBhvr>
                                        <p:cTn id="56" dur="500"/>
                                        <p:tgtEl>
                                          <p:spTgt spid="59406"/>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59407"/>
                                        </p:tgtEl>
                                        <p:attrNameLst>
                                          <p:attrName>style.visibility</p:attrName>
                                        </p:attrNameLst>
                                      </p:cBhvr>
                                      <p:to>
                                        <p:strVal val="visible"/>
                                      </p:to>
                                    </p:set>
                                    <p:animEffect transition="in" filter="checkerboard(across)">
                                      <p:cBhvr>
                                        <p:cTn id="61" dur="500"/>
                                        <p:tgtEl>
                                          <p:spTgt spid="59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utoUpdateAnimBg="0"/>
      <p:bldP spid="59397" grpId="0" autoUpdateAnimBg="0"/>
      <p:bldP spid="59398" grpId="0" autoUpdateAnimBg="0"/>
      <p:bldP spid="59399" grpId="0" autoUpdateAnimBg="0"/>
      <p:bldP spid="59400" grpId="0" autoUpdateAnimBg="0"/>
      <p:bldP spid="59401" grpId="0" autoUpdateAnimBg="0"/>
      <p:bldP spid="59402" grpId="0" autoUpdateAnimBg="0"/>
      <p:bldP spid="59403" grpId="0" autoUpdateAnimBg="0"/>
      <p:bldP spid="59404" grpId="0" autoUpdateAnimBg="0"/>
      <p:bldP spid="59405" grpId="0" autoUpdateAnimBg="0"/>
      <p:bldP spid="59406" grpId="0" autoUpdateAnimBg="0"/>
      <p:bldP spid="5940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395288" y="1052513"/>
            <a:ext cx="192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CC3300"/>
                </a:solidFill>
                <a:latin typeface="黑体" panose="02010609060101010101" pitchFamily="49" charset="-122"/>
                <a:ea typeface="黑体" panose="02010609060101010101" pitchFamily="49" charset="-122"/>
              </a:rPr>
              <a:t>● </a:t>
            </a:r>
            <a:r>
              <a:rPr lang="zh-CN" altLang="en-US" sz="2400" dirty="0">
                <a:solidFill>
                  <a:srgbClr val="CC3300"/>
                </a:solidFill>
                <a:latin typeface="黑体" panose="02010609060101010101" pitchFamily="49" charset="-122"/>
                <a:ea typeface="黑体" panose="02010609060101010101" pitchFamily="49" charset="-122"/>
              </a:rPr>
              <a:t>重点句型</a:t>
            </a:r>
            <a:r>
              <a:rPr lang="zh-CN" altLang="en-US" dirty="0">
                <a:solidFill>
                  <a:srgbClr val="000000"/>
                </a:solidFill>
                <a:latin typeface="Arial" panose="020B0604020202020204" pitchFamily="34" charset="0"/>
              </a:rPr>
              <a:t> </a:t>
            </a:r>
          </a:p>
        </p:txBody>
      </p:sp>
      <p:sp>
        <p:nvSpPr>
          <p:cNvPr id="60419" name="Text Box 3"/>
          <p:cNvSpPr txBox="1">
            <a:spLocks noChangeArrowheads="1"/>
          </p:cNvSpPr>
          <p:nvPr/>
        </p:nvSpPr>
        <p:spPr bwMode="auto">
          <a:xfrm>
            <a:off x="261937"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基础知识梳理</a:t>
            </a:r>
          </a:p>
        </p:txBody>
      </p:sp>
      <p:sp>
        <p:nvSpPr>
          <p:cNvPr id="60420"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60421" name="Rectangle 5"/>
          <p:cNvSpPr>
            <a:spLocks noChangeArrowheads="1"/>
          </p:cNvSpPr>
          <p:nvPr/>
        </p:nvSpPr>
        <p:spPr bwMode="auto">
          <a:xfrm>
            <a:off x="179388" y="1700213"/>
            <a:ext cx="8280400"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ts val="3500"/>
              </a:lnSpc>
              <a:spcBef>
                <a:spcPct val="0"/>
              </a:spcBef>
              <a:spcAft>
                <a:spcPct val="0"/>
              </a:spcAft>
            </a:pPr>
            <a:r>
              <a:rPr lang="zh-CN" altLang="en-US" sz="2400" b="1" dirty="0">
                <a:solidFill>
                  <a:srgbClr val="000000"/>
                </a:solidFill>
                <a:latin typeface="宋体" panose="02010600030101010101" pitchFamily="2" charset="-122"/>
              </a:rPr>
              <a:t>根据汉语意思完成英语句子</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a:t>
            </a:r>
            <a:r>
              <a:rPr lang="zh-CN" altLang="en-US" sz="2400" b="1" dirty="0">
                <a:solidFill>
                  <a:srgbClr val="000000"/>
                </a:solidFill>
                <a:latin typeface="宋体" panose="02010600030101010101" pitchFamily="2" charset="-122"/>
              </a:rPr>
              <a:t>．“你有乒乓球吗？”</a:t>
            </a:r>
          </a:p>
          <a:p>
            <a:pPr indent="266700" fontAlgn="base">
              <a:lnSpc>
                <a:spcPts val="3500"/>
              </a:lnSpc>
              <a:spcBef>
                <a:spcPct val="0"/>
              </a:spcBef>
              <a:spcAft>
                <a:spcPct val="0"/>
              </a:spcAft>
            </a:pPr>
            <a:r>
              <a:rPr lang="zh-CN" altLang="en-US" sz="2400" b="1" dirty="0">
                <a:solidFill>
                  <a:srgbClr val="000000"/>
                </a:solidFill>
                <a:latin typeface="宋体" panose="02010600030101010101" pitchFamily="2" charset="-122"/>
              </a:rPr>
              <a:t>   “是的，我有。”</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—_____ you ________ a </a:t>
            </a:r>
            <a:r>
              <a:rPr lang="en-US" sz="2400" b="1" dirty="0" err="1">
                <a:solidFill>
                  <a:srgbClr val="000000"/>
                </a:solidFill>
                <a:latin typeface="宋体" panose="02010600030101010101" pitchFamily="2" charset="-122"/>
              </a:rPr>
              <a:t>ping­pong</a:t>
            </a:r>
            <a:r>
              <a:rPr lang="en-US" sz="2400" b="1" dirty="0">
                <a:solidFill>
                  <a:srgbClr val="000000"/>
                </a:solidFill>
                <a:latin typeface="宋体" panose="02010600030101010101" pitchFamily="2" charset="-122"/>
              </a:rPr>
              <a:t> ball?</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—Yes, I 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2. </a:t>
            </a:r>
            <a:r>
              <a:rPr lang="zh-CN" altLang="en-US" sz="2400" b="1" dirty="0">
                <a:solidFill>
                  <a:srgbClr val="000000"/>
                </a:solidFill>
                <a:latin typeface="宋体" panose="02010600030101010101" pitchFamily="2" charset="-122"/>
              </a:rPr>
              <a:t>让我们打篮球吧！</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Let's ________ _____________</a:t>
            </a:r>
            <a:r>
              <a:rPr lang="zh-CN" altLang="en-US" sz="2400" b="1" dirty="0">
                <a:solidFill>
                  <a:srgbClr val="000000"/>
                </a:solidFill>
                <a:latin typeface="宋体" panose="02010600030101010101" pitchFamily="2" charset="-122"/>
              </a:rPr>
              <a:t>！</a:t>
            </a:r>
          </a:p>
        </p:txBody>
      </p:sp>
      <p:sp>
        <p:nvSpPr>
          <p:cNvPr id="60422" name="Rectangle 6"/>
          <p:cNvSpPr>
            <a:spLocks noChangeArrowheads="1"/>
          </p:cNvSpPr>
          <p:nvPr/>
        </p:nvSpPr>
        <p:spPr bwMode="auto">
          <a:xfrm>
            <a:off x="1619250" y="3116263"/>
            <a:ext cx="49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Do</a:t>
            </a:r>
            <a:endParaRPr lang="en-US" altLang="zh-CN" sz="2400" b="1" i="1">
              <a:solidFill>
                <a:srgbClr val="FF5050"/>
              </a:solidFill>
              <a:latin typeface="宋体" panose="02010600030101010101" pitchFamily="2" charset="-122"/>
            </a:endParaRPr>
          </a:p>
        </p:txBody>
      </p:sp>
      <p:sp>
        <p:nvSpPr>
          <p:cNvPr id="60423" name="Rectangle 7"/>
          <p:cNvSpPr>
            <a:spLocks noChangeArrowheads="1"/>
          </p:cNvSpPr>
          <p:nvPr/>
        </p:nvSpPr>
        <p:spPr bwMode="auto">
          <a:xfrm>
            <a:off x="3203575" y="3116263"/>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have</a:t>
            </a:r>
            <a:endParaRPr lang="en-US" altLang="zh-CN" sz="2400" b="1" i="1">
              <a:solidFill>
                <a:srgbClr val="FF5050"/>
              </a:solidFill>
              <a:latin typeface="宋体" panose="02010600030101010101" pitchFamily="2" charset="-122"/>
            </a:endParaRPr>
          </a:p>
        </p:txBody>
      </p:sp>
      <p:sp>
        <p:nvSpPr>
          <p:cNvPr id="60424" name="Rectangle 8"/>
          <p:cNvSpPr>
            <a:spLocks noChangeArrowheads="1"/>
          </p:cNvSpPr>
          <p:nvPr/>
        </p:nvSpPr>
        <p:spPr bwMode="auto">
          <a:xfrm>
            <a:off x="2700338" y="3548063"/>
            <a:ext cx="49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do</a:t>
            </a:r>
            <a:endParaRPr lang="en-US" altLang="zh-CN" sz="2400" b="1" i="1">
              <a:solidFill>
                <a:srgbClr val="FF5050"/>
              </a:solidFill>
              <a:latin typeface="宋体" panose="02010600030101010101" pitchFamily="2" charset="-122"/>
            </a:endParaRPr>
          </a:p>
        </p:txBody>
      </p:sp>
      <p:sp>
        <p:nvSpPr>
          <p:cNvPr id="60425" name="Rectangle 9"/>
          <p:cNvSpPr>
            <a:spLocks noChangeArrowheads="1"/>
          </p:cNvSpPr>
          <p:nvPr/>
        </p:nvSpPr>
        <p:spPr bwMode="auto">
          <a:xfrm>
            <a:off x="2124075" y="4411663"/>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play</a:t>
            </a:r>
            <a:endParaRPr lang="en-US" altLang="zh-CN" sz="2400" b="1" i="1">
              <a:solidFill>
                <a:srgbClr val="FF5050"/>
              </a:solidFill>
              <a:latin typeface="宋体" panose="02010600030101010101" pitchFamily="2" charset="-122"/>
            </a:endParaRPr>
          </a:p>
        </p:txBody>
      </p:sp>
      <p:sp>
        <p:nvSpPr>
          <p:cNvPr id="60426" name="Rectangle 10"/>
          <p:cNvSpPr>
            <a:spLocks noChangeArrowheads="1"/>
          </p:cNvSpPr>
          <p:nvPr/>
        </p:nvSpPr>
        <p:spPr bwMode="auto">
          <a:xfrm>
            <a:off x="3424238" y="4437063"/>
            <a:ext cx="1724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basketball</a:t>
            </a:r>
            <a:endParaRPr lang="en-US" altLang="zh-CN" sz="2400" b="1" i="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wipe(left)">
                                      <p:cBhvr>
                                        <p:cTn id="7" dur="500"/>
                                        <p:tgtEl>
                                          <p:spTgt spid="60418"/>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0421"/>
                                        </p:tgtEl>
                                        <p:attrNameLst>
                                          <p:attrName>style.visibility</p:attrName>
                                        </p:attrNameLst>
                                      </p:cBhvr>
                                      <p:to>
                                        <p:strVal val="visible"/>
                                      </p:to>
                                    </p:set>
                                    <p:animEffect transition="in" filter="checkerboard(across)">
                                      <p:cBhvr>
                                        <p:cTn id="11" dur="500"/>
                                        <p:tgtEl>
                                          <p:spTgt spid="60421"/>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0422"/>
                                        </p:tgtEl>
                                        <p:attrNameLst>
                                          <p:attrName>style.visibility</p:attrName>
                                        </p:attrNameLst>
                                      </p:cBhvr>
                                      <p:to>
                                        <p:strVal val="visible"/>
                                      </p:to>
                                    </p:set>
                                    <p:animEffect transition="in" filter="blinds(horizontal)">
                                      <p:cBhvr>
                                        <p:cTn id="16" dur="500"/>
                                        <p:tgtEl>
                                          <p:spTgt spid="6042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0423"/>
                                        </p:tgtEl>
                                        <p:attrNameLst>
                                          <p:attrName>style.visibility</p:attrName>
                                        </p:attrNameLst>
                                      </p:cBhvr>
                                      <p:to>
                                        <p:strVal val="visible"/>
                                      </p:to>
                                    </p:set>
                                    <p:animEffect transition="in" filter="blinds(horizontal)">
                                      <p:cBhvr>
                                        <p:cTn id="21" dur="500"/>
                                        <p:tgtEl>
                                          <p:spTgt spid="60423"/>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0424"/>
                                        </p:tgtEl>
                                        <p:attrNameLst>
                                          <p:attrName>style.visibility</p:attrName>
                                        </p:attrNameLst>
                                      </p:cBhvr>
                                      <p:to>
                                        <p:strVal val="visible"/>
                                      </p:to>
                                    </p:set>
                                    <p:animEffect transition="in" filter="blinds(horizontal)">
                                      <p:cBhvr>
                                        <p:cTn id="26" dur="500"/>
                                        <p:tgtEl>
                                          <p:spTgt spid="60424"/>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0425"/>
                                        </p:tgtEl>
                                        <p:attrNameLst>
                                          <p:attrName>style.visibility</p:attrName>
                                        </p:attrNameLst>
                                      </p:cBhvr>
                                      <p:to>
                                        <p:strVal val="visible"/>
                                      </p:to>
                                    </p:set>
                                    <p:animEffect transition="in" filter="blinds(horizontal)">
                                      <p:cBhvr>
                                        <p:cTn id="31" dur="500"/>
                                        <p:tgtEl>
                                          <p:spTgt spid="60425"/>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0426"/>
                                        </p:tgtEl>
                                        <p:attrNameLst>
                                          <p:attrName>style.visibility</p:attrName>
                                        </p:attrNameLst>
                                      </p:cBhvr>
                                      <p:to>
                                        <p:strVal val="visible"/>
                                      </p:to>
                                    </p:set>
                                    <p:animEffect transition="in" filter="blinds(horizontal)">
                                      <p:cBhvr>
                                        <p:cTn id="36" dur="500"/>
                                        <p:tgtEl>
                                          <p:spTgt spid="60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21" grpId="0" autoUpdateAnimBg="0"/>
      <p:bldP spid="60422" grpId="0" autoUpdateAnimBg="0"/>
      <p:bldP spid="60423" grpId="0" autoUpdateAnimBg="0"/>
      <p:bldP spid="60424" grpId="0" autoUpdateAnimBg="0"/>
      <p:bldP spid="60425" grpId="0" autoUpdateAnimBg="0"/>
      <p:bldP spid="6042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295275"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基础知识梳理</a:t>
            </a:r>
          </a:p>
        </p:txBody>
      </p:sp>
      <p:sp>
        <p:nvSpPr>
          <p:cNvPr id="61443"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61444" name="Rectangle 4"/>
          <p:cNvSpPr>
            <a:spLocks noChangeArrowheads="1"/>
          </p:cNvSpPr>
          <p:nvPr/>
        </p:nvSpPr>
        <p:spPr bwMode="auto">
          <a:xfrm>
            <a:off x="395288" y="1341438"/>
            <a:ext cx="6762750" cy="364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3. </a:t>
            </a:r>
            <a:r>
              <a:rPr lang="zh-CN" altLang="en-US" sz="2400" b="1" dirty="0">
                <a:solidFill>
                  <a:srgbClr val="000000"/>
                </a:solidFill>
                <a:latin typeface="宋体" panose="02010600030101010101" pitchFamily="2" charset="-122"/>
              </a:rPr>
              <a:t>我们有许多排球。</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We have many ______________.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4. “</a:t>
            </a:r>
            <a:r>
              <a:rPr lang="zh-CN" altLang="en-US" sz="2400" b="1" dirty="0">
                <a:solidFill>
                  <a:srgbClr val="000000"/>
                </a:solidFill>
                <a:latin typeface="宋体" panose="02010600030101010101" pitchFamily="2" charset="-122"/>
              </a:rPr>
              <a:t>她有足球吗？”</a:t>
            </a:r>
          </a:p>
          <a:p>
            <a:pPr indent="266700" fontAlgn="base">
              <a:lnSpc>
                <a:spcPts val="3500"/>
              </a:lnSpc>
              <a:spcBef>
                <a:spcPct val="0"/>
              </a:spcBef>
              <a:spcAft>
                <a:spcPct val="0"/>
              </a:spcAft>
            </a:pPr>
            <a:r>
              <a:rPr lang="zh-CN" altLang="en-US" sz="2400" b="1" dirty="0">
                <a:solidFill>
                  <a:srgbClr val="000000"/>
                </a:solidFill>
                <a:latin typeface="宋体" panose="02010600030101010101" pitchFamily="2" charset="-122"/>
              </a:rPr>
              <a:t>   “不，她没有。”</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—_______ she ________ a soccer ball?</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—_____</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she 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5. </a:t>
            </a:r>
            <a:r>
              <a:rPr lang="zh-CN" altLang="en-US" sz="2400" b="1" dirty="0">
                <a:solidFill>
                  <a:srgbClr val="000000"/>
                </a:solidFill>
                <a:latin typeface="宋体" panose="02010600030101010101" pitchFamily="2" charset="-122"/>
              </a:rPr>
              <a:t>那听起来很有趣。</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That _________ _____________.</a:t>
            </a:r>
          </a:p>
        </p:txBody>
      </p:sp>
      <p:sp>
        <p:nvSpPr>
          <p:cNvPr id="61445" name="Rectangle 5"/>
          <p:cNvSpPr>
            <a:spLocks noChangeArrowheads="1"/>
          </p:cNvSpPr>
          <p:nvPr/>
        </p:nvSpPr>
        <p:spPr bwMode="auto">
          <a:xfrm>
            <a:off x="3341688" y="1844675"/>
            <a:ext cx="187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volleyballs</a:t>
            </a:r>
            <a:endParaRPr lang="en-US" altLang="zh-CN" sz="2400" b="1" i="1">
              <a:solidFill>
                <a:srgbClr val="FF5050"/>
              </a:solidFill>
              <a:latin typeface="宋体" panose="02010600030101010101" pitchFamily="2" charset="-122"/>
            </a:endParaRPr>
          </a:p>
        </p:txBody>
      </p:sp>
      <p:sp>
        <p:nvSpPr>
          <p:cNvPr id="61446" name="Rectangle 6"/>
          <p:cNvSpPr>
            <a:spLocks noChangeArrowheads="1"/>
          </p:cNvSpPr>
          <p:nvPr/>
        </p:nvSpPr>
        <p:spPr bwMode="auto">
          <a:xfrm>
            <a:off x="1835150" y="3141663"/>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Does</a:t>
            </a:r>
            <a:endParaRPr lang="en-US" altLang="zh-CN" sz="2400" b="1" i="1">
              <a:solidFill>
                <a:srgbClr val="FF5050"/>
              </a:solidFill>
              <a:latin typeface="宋体" panose="02010600030101010101" pitchFamily="2" charset="-122"/>
            </a:endParaRPr>
          </a:p>
        </p:txBody>
      </p:sp>
      <p:sp>
        <p:nvSpPr>
          <p:cNvPr id="61447" name="Rectangle 7"/>
          <p:cNvSpPr>
            <a:spLocks noChangeArrowheads="1"/>
          </p:cNvSpPr>
          <p:nvPr/>
        </p:nvSpPr>
        <p:spPr bwMode="auto">
          <a:xfrm>
            <a:off x="3700463" y="3187700"/>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have</a:t>
            </a:r>
            <a:endParaRPr lang="en-US" altLang="zh-CN" sz="2400" b="1" i="1">
              <a:solidFill>
                <a:srgbClr val="FF5050"/>
              </a:solidFill>
              <a:latin typeface="宋体" panose="02010600030101010101" pitchFamily="2" charset="-122"/>
            </a:endParaRPr>
          </a:p>
        </p:txBody>
      </p:sp>
      <p:sp>
        <p:nvSpPr>
          <p:cNvPr id="61448" name="Rectangle 8"/>
          <p:cNvSpPr>
            <a:spLocks noChangeArrowheads="1"/>
          </p:cNvSpPr>
          <p:nvPr/>
        </p:nvSpPr>
        <p:spPr bwMode="auto">
          <a:xfrm>
            <a:off x="1835150" y="3644900"/>
            <a:ext cx="49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No</a:t>
            </a:r>
            <a:endParaRPr lang="en-US" altLang="zh-CN" sz="2400" b="1" i="1">
              <a:solidFill>
                <a:srgbClr val="FF5050"/>
              </a:solidFill>
              <a:latin typeface="宋体" panose="02010600030101010101" pitchFamily="2" charset="-122"/>
            </a:endParaRPr>
          </a:p>
        </p:txBody>
      </p:sp>
      <p:sp>
        <p:nvSpPr>
          <p:cNvPr id="61449" name="Rectangle 9"/>
          <p:cNvSpPr>
            <a:spLocks noChangeArrowheads="1"/>
          </p:cNvSpPr>
          <p:nvPr/>
        </p:nvSpPr>
        <p:spPr bwMode="auto">
          <a:xfrm>
            <a:off x="3492500" y="3644900"/>
            <a:ext cx="1262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doesn</a:t>
            </a:r>
            <a:r>
              <a:rPr lang="en-US" sz="2400" b="1">
                <a:solidFill>
                  <a:srgbClr val="FF5050"/>
                </a:solidFill>
                <a:latin typeface="宋体" panose="02010600030101010101" pitchFamily="2" charset="-122"/>
              </a:rPr>
              <a:t>'</a:t>
            </a:r>
            <a:r>
              <a:rPr lang="en-US" sz="2400" b="1" i="1">
                <a:solidFill>
                  <a:srgbClr val="FF5050"/>
                </a:solidFill>
                <a:latin typeface="宋体" panose="02010600030101010101" pitchFamily="2" charset="-122"/>
              </a:rPr>
              <a:t>t</a:t>
            </a:r>
            <a:endParaRPr lang="en-US" altLang="zh-CN" sz="2400" b="1" i="1">
              <a:solidFill>
                <a:srgbClr val="FF5050"/>
              </a:solidFill>
              <a:latin typeface="宋体" panose="02010600030101010101" pitchFamily="2" charset="-122"/>
            </a:endParaRPr>
          </a:p>
        </p:txBody>
      </p:sp>
      <p:sp>
        <p:nvSpPr>
          <p:cNvPr id="61450" name="Rectangle 10"/>
          <p:cNvSpPr>
            <a:spLocks noChangeArrowheads="1"/>
          </p:cNvSpPr>
          <p:nvPr/>
        </p:nvSpPr>
        <p:spPr bwMode="auto">
          <a:xfrm>
            <a:off x="2095500" y="4508500"/>
            <a:ext cx="110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sounds</a:t>
            </a:r>
            <a:endParaRPr lang="en-US" altLang="zh-CN" sz="2400" b="1" i="1">
              <a:solidFill>
                <a:srgbClr val="FF5050"/>
              </a:solidFill>
              <a:latin typeface="宋体" panose="02010600030101010101" pitchFamily="2" charset="-122"/>
            </a:endParaRPr>
          </a:p>
        </p:txBody>
      </p:sp>
      <p:sp>
        <p:nvSpPr>
          <p:cNvPr id="61451" name="Rectangle 11"/>
          <p:cNvSpPr>
            <a:spLocks noChangeArrowheads="1"/>
          </p:cNvSpPr>
          <p:nvPr/>
        </p:nvSpPr>
        <p:spPr bwMode="auto">
          <a:xfrm>
            <a:off x="3563938" y="4508500"/>
            <a:ext cx="187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interesting</a:t>
            </a:r>
            <a:endParaRPr lang="en-US" altLang="zh-CN" sz="2400" b="1" i="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wipe(down)">
                                      <p:cBhvr>
                                        <p:cTn id="7" dur="500"/>
                                        <p:tgtEl>
                                          <p:spTgt spid="614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45"/>
                                        </p:tgtEl>
                                        <p:attrNameLst>
                                          <p:attrName>style.visibility</p:attrName>
                                        </p:attrNameLst>
                                      </p:cBhvr>
                                      <p:to>
                                        <p:strVal val="visible"/>
                                      </p:to>
                                    </p:set>
                                    <p:animEffect transition="in" filter="blinds(horizontal)">
                                      <p:cBhvr>
                                        <p:cTn id="12" dur="500"/>
                                        <p:tgtEl>
                                          <p:spTgt spid="6144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446"/>
                                        </p:tgtEl>
                                        <p:attrNameLst>
                                          <p:attrName>style.visibility</p:attrName>
                                        </p:attrNameLst>
                                      </p:cBhvr>
                                      <p:to>
                                        <p:strVal val="visible"/>
                                      </p:to>
                                    </p:set>
                                    <p:animEffect transition="in" filter="blinds(horizontal)">
                                      <p:cBhvr>
                                        <p:cTn id="17" dur="500"/>
                                        <p:tgtEl>
                                          <p:spTgt spid="6144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447"/>
                                        </p:tgtEl>
                                        <p:attrNameLst>
                                          <p:attrName>style.visibility</p:attrName>
                                        </p:attrNameLst>
                                      </p:cBhvr>
                                      <p:to>
                                        <p:strVal val="visible"/>
                                      </p:to>
                                    </p:set>
                                    <p:animEffect transition="in" filter="blinds(horizontal)">
                                      <p:cBhvr>
                                        <p:cTn id="22" dur="500"/>
                                        <p:tgtEl>
                                          <p:spTgt spid="6144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448"/>
                                        </p:tgtEl>
                                        <p:attrNameLst>
                                          <p:attrName>style.visibility</p:attrName>
                                        </p:attrNameLst>
                                      </p:cBhvr>
                                      <p:to>
                                        <p:strVal val="visible"/>
                                      </p:to>
                                    </p:set>
                                    <p:animEffect transition="in" filter="blinds(horizontal)">
                                      <p:cBhvr>
                                        <p:cTn id="27" dur="500"/>
                                        <p:tgtEl>
                                          <p:spTgt spid="6144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1449"/>
                                        </p:tgtEl>
                                        <p:attrNameLst>
                                          <p:attrName>style.visibility</p:attrName>
                                        </p:attrNameLst>
                                      </p:cBhvr>
                                      <p:to>
                                        <p:strVal val="visible"/>
                                      </p:to>
                                    </p:set>
                                    <p:animEffect transition="in" filter="blinds(horizontal)">
                                      <p:cBhvr>
                                        <p:cTn id="32" dur="500"/>
                                        <p:tgtEl>
                                          <p:spTgt spid="6144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1450"/>
                                        </p:tgtEl>
                                        <p:attrNameLst>
                                          <p:attrName>style.visibility</p:attrName>
                                        </p:attrNameLst>
                                      </p:cBhvr>
                                      <p:to>
                                        <p:strVal val="visible"/>
                                      </p:to>
                                    </p:set>
                                    <p:animEffect transition="in" filter="blinds(horizontal)">
                                      <p:cBhvr>
                                        <p:cTn id="37" dur="500"/>
                                        <p:tgtEl>
                                          <p:spTgt spid="6145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1451"/>
                                        </p:tgtEl>
                                        <p:attrNameLst>
                                          <p:attrName>style.visibility</p:attrName>
                                        </p:attrNameLst>
                                      </p:cBhvr>
                                      <p:to>
                                        <p:strVal val="visible"/>
                                      </p:to>
                                    </p:set>
                                    <p:animEffect transition="in" filter="blinds(horizontal)">
                                      <p:cBhvr>
                                        <p:cTn id="42" dur="500"/>
                                        <p:tgtEl>
                                          <p:spTgt spid="61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autoUpdateAnimBg="0"/>
      <p:bldP spid="61445" grpId="0" autoUpdateAnimBg="0"/>
      <p:bldP spid="61446" grpId="0" autoUpdateAnimBg="0"/>
      <p:bldP spid="61447" grpId="0" autoUpdateAnimBg="0"/>
      <p:bldP spid="61448" grpId="0" autoUpdateAnimBg="0"/>
      <p:bldP spid="61449" grpId="0" autoUpdateAnimBg="0"/>
      <p:bldP spid="61450" grpId="0" autoUpdateAnimBg="0"/>
      <p:bldP spid="6145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62467" name="Text Box 3"/>
          <p:cNvSpPr txBox="1">
            <a:spLocks noChangeArrowheads="1"/>
          </p:cNvSpPr>
          <p:nvPr/>
        </p:nvSpPr>
        <p:spPr bwMode="auto">
          <a:xfrm>
            <a:off x="296863" y="1030288"/>
            <a:ext cx="30289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能力提升训练</a:t>
            </a:r>
            <a:r>
              <a:rPr lang="zh-CN" altLang="en-US" sz="2800" dirty="0">
                <a:solidFill>
                  <a:srgbClr val="CC0099"/>
                </a:solidFill>
                <a:latin typeface="Arial" panose="020B0604020202020204" pitchFamily="34" charset="0"/>
              </a:rPr>
              <a:t>┃</a:t>
            </a:r>
          </a:p>
        </p:txBody>
      </p:sp>
      <p:sp>
        <p:nvSpPr>
          <p:cNvPr id="62468" name="Text Box 4"/>
          <p:cNvSpPr txBox="1">
            <a:spLocks noChangeArrowheads="1"/>
          </p:cNvSpPr>
          <p:nvPr/>
        </p:nvSpPr>
        <p:spPr bwMode="auto">
          <a:xfrm>
            <a:off x="295276"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62469" name="Rectangle 5"/>
          <p:cNvSpPr>
            <a:spLocks noChangeArrowheads="1"/>
          </p:cNvSpPr>
          <p:nvPr/>
        </p:nvSpPr>
        <p:spPr bwMode="auto">
          <a:xfrm>
            <a:off x="215900" y="1700213"/>
            <a:ext cx="7380288" cy="364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Ⅰ. </a:t>
            </a:r>
            <a:r>
              <a:rPr lang="zh-CN" altLang="en-US" sz="2400" b="1" dirty="0">
                <a:solidFill>
                  <a:srgbClr val="000000"/>
                </a:solidFill>
                <a:latin typeface="宋体" panose="02010600030101010101" pitchFamily="2" charset="-122"/>
              </a:rPr>
              <a:t>词汇专练</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(A) </a:t>
            </a:r>
            <a:r>
              <a:rPr lang="zh-CN" altLang="en-US" sz="2400" b="1" dirty="0">
                <a:solidFill>
                  <a:srgbClr val="000000"/>
                </a:solidFill>
                <a:latin typeface="宋体" panose="02010600030101010101" pitchFamily="2" charset="-122"/>
              </a:rPr>
              <a:t>根据句意及首字母提示完成单词</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 —Do you h_____ a basketball?</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   —Yes, I do.</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2. Let's play v___________.</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3. Math is very d__________. I don't like it.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4. This is an i____________ game.</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5. My sister w________ TV every day.</a:t>
            </a:r>
          </a:p>
        </p:txBody>
      </p:sp>
      <p:sp>
        <p:nvSpPr>
          <p:cNvPr id="62470" name="Rectangle 6"/>
          <p:cNvSpPr>
            <a:spLocks noChangeArrowheads="1"/>
          </p:cNvSpPr>
          <p:nvPr/>
        </p:nvSpPr>
        <p:spPr bwMode="auto">
          <a:xfrm>
            <a:off x="2484438" y="2636838"/>
            <a:ext cx="646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ave</a:t>
            </a:r>
            <a:endParaRPr lang="en-US" altLang="zh-CN" sz="2400" b="1" i="1">
              <a:solidFill>
                <a:srgbClr val="FF5050"/>
              </a:solidFill>
              <a:latin typeface="宋体" panose="02010600030101010101" pitchFamily="2" charset="-122"/>
            </a:endParaRPr>
          </a:p>
        </p:txBody>
      </p:sp>
      <p:sp>
        <p:nvSpPr>
          <p:cNvPr id="62471" name="Rectangle 7"/>
          <p:cNvSpPr>
            <a:spLocks noChangeArrowheads="1"/>
          </p:cNvSpPr>
          <p:nvPr/>
        </p:nvSpPr>
        <p:spPr bwMode="auto">
          <a:xfrm>
            <a:off x="2771775" y="3548063"/>
            <a:ext cx="1570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olleyball</a:t>
            </a:r>
            <a:endParaRPr lang="en-US" altLang="zh-CN" sz="2400" b="1" i="1">
              <a:solidFill>
                <a:srgbClr val="FF5050"/>
              </a:solidFill>
              <a:latin typeface="宋体" panose="02010600030101010101" pitchFamily="2" charset="-122"/>
            </a:endParaRPr>
          </a:p>
        </p:txBody>
      </p:sp>
      <p:sp>
        <p:nvSpPr>
          <p:cNvPr id="62472" name="Rectangle 8"/>
          <p:cNvSpPr>
            <a:spLocks noChangeArrowheads="1"/>
          </p:cNvSpPr>
          <p:nvPr/>
        </p:nvSpPr>
        <p:spPr bwMode="auto">
          <a:xfrm>
            <a:off x="3059113" y="3979863"/>
            <a:ext cx="1416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ifficult</a:t>
            </a:r>
            <a:endParaRPr lang="en-US" altLang="zh-CN" sz="2400" b="1" i="1">
              <a:solidFill>
                <a:srgbClr val="FF5050"/>
              </a:solidFill>
              <a:latin typeface="宋体" panose="02010600030101010101" pitchFamily="2" charset="-122"/>
            </a:endParaRPr>
          </a:p>
        </p:txBody>
      </p:sp>
      <p:sp>
        <p:nvSpPr>
          <p:cNvPr id="62473" name="Rectangle 9"/>
          <p:cNvSpPr>
            <a:spLocks noChangeArrowheads="1"/>
          </p:cNvSpPr>
          <p:nvPr/>
        </p:nvSpPr>
        <p:spPr bwMode="auto">
          <a:xfrm>
            <a:off x="2771775" y="4411663"/>
            <a:ext cx="1724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nteresting</a:t>
            </a:r>
            <a:endParaRPr lang="en-US" altLang="zh-CN" sz="2400" b="1" i="1">
              <a:solidFill>
                <a:srgbClr val="FF5050"/>
              </a:solidFill>
              <a:latin typeface="宋体" panose="02010600030101010101" pitchFamily="2" charset="-122"/>
            </a:endParaRPr>
          </a:p>
        </p:txBody>
      </p:sp>
      <p:sp>
        <p:nvSpPr>
          <p:cNvPr id="62474" name="Rectangle 10"/>
          <p:cNvSpPr>
            <a:spLocks noChangeArrowheads="1"/>
          </p:cNvSpPr>
          <p:nvPr/>
        </p:nvSpPr>
        <p:spPr bwMode="auto">
          <a:xfrm>
            <a:off x="2627313" y="4868863"/>
            <a:ext cx="110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atches</a:t>
            </a:r>
            <a:endParaRPr lang="en-US" altLang="zh-CN" sz="2400" b="1" i="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62468"/>
                                        </p:tgtEl>
                                        <p:attrNameLst>
                                          <p:attrName>style.visibility</p:attrName>
                                        </p:attrNameLst>
                                      </p:cBhvr>
                                      <p:to>
                                        <p:strVal val="visible"/>
                                      </p:to>
                                    </p:set>
                                    <p:anim calcmode="lin" valueType="num">
                                      <p:cBhvr additive="base">
                                        <p:cTn id="7" dur="500" fill="hold"/>
                                        <p:tgtEl>
                                          <p:spTgt spid="62468"/>
                                        </p:tgtEl>
                                        <p:attrNameLst>
                                          <p:attrName>ppt_x</p:attrName>
                                        </p:attrNameLst>
                                      </p:cBhvr>
                                      <p:tavLst>
                                        <p:tav tm="0">
                                          <p:val>
                                            <p:strVal val="#ppt_x"/>
                                          </p:val>
                                        </p:tav>
                                        <p:tav tm="100000">
                                          <p:val>
                                            <p:strVal val="#ppt_x"/>
                                          </p:val>
                                        </p:tav>
                                      </p:tavLst>
                                    </p:anim>
                                    <p:anim calcmode="lin" valueType="num">
                                      <p:cBhvr additive="base">
                                        <p:cTn id="8" dur="500" fill="hold"/>
                                        <p:tgtEl>
                                          <p:spTgt spid="6246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67"/>
                                        </p:tgtEl>
                                        <p:attrNameLst>
                                          <p:attrName>style.visibility</p:attrName>
                                        </p:attrNameLst>
                                      </p:cBhvr>
                                      <p:to>
                                        <p:strVal val="visible"/>
                                      </p:to>
                                    </p:set>
                                    <p:anim calcmode="lin" valueType="num">
                                      <p:cBhvr additive="base">
                                        <p:cTn id="12" dur="500" fill="hold"/>
                                        <p:tgtEl>
                                          <p:spTgt spid="62467"/>
                                        </p:tgtEl>
                                        <p:attrNameLst>
                                          <p:attrName>ppt_x</p:attrName>
                                        </p:attrNameLst>
                                      </p:cBhvr>
                                      <p:tavLst>
                                        <p:tav tm="0">
                                          <p:val>
                                            <p:strVal val="0-#ppt_w/2"/>
                                          </p:val>
                                        </p:tav>
                                        <p:tav tm="100000">
                                          <p:val>
                                            <p:strVal val="#ppt_x"/>
                                          </p:val>
                                        </p:tav>
                                      </p:tavLst>
                                    </p:anim>
                                    <p:anim calcmode="lin" valueType="num">
                                      <p:cBhvr additive="base">
                                        <p:cTn id="13" dur="500" fill="hold"/>
                                        <p:tgtEl>
                                          <p:spTgt spid="6246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3" presetClass="entr" presetSubtype="10" fill="hold" grpId="0" nodeType="afterEffect">
                                  <p:stCondLst>
                                    <p:cond delay="0"/>
                                  </p:stCondLst>
                                  <p:childTnLst>
                                    <p:set>
                                      <p:cBhvr>
                                        <p:cTn id="16" dur="1" fill="hold">
                                          <p:stCondLst>
                                            <p:cond delay="0"/>
                                          </p:stCondLst>
                                        </p:cTn>
                                        <p:tgtEl>
                                          <p:spTgt spid="62469"/>
                                        </p:tgtEl>
                                        <p:attrNameLst>
                                          <p:attrName>style.visibility</p:attrName>
                                        </p:attrNameLst>
                                      </p:cBhvr>
                                      <p:to>
                                        <p:strVal val="visible"/>
                                      </p:to>
                                    </p:set>
                                    <p:animEffect transition="in" filter="blinds(horizontal)">
                                      <p:cBhvr>
                                        <p:cTn id="17" dur="500"/>
                                        <p:tgtEl>
                                          <p:spTgt spid="6246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2470"/>
                                        </p:tgtEl>
                                        <p:attrNameLst>
                                          <p:attrName>style.visibility</p:attrName>
                                        </p:attrNameLst>
                                      </p:cBhvr>
                                      <p:to>
                                        <p:strVal val="visible"/>
                                      </p:to>
                                    </p:set>
                                    <p:animEffect transition="in" filter="wipe(down)">
                                      <p:cBhvr>
                                        <p:cTn id="22" dur="500"/>
                                        <p:tgtEl>
                                          <p:spTgt spid="624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2471"/>
                                        </p:tgtEl>
                                        <p:attrNameLst>
                                          <p:attrName>style.visibility</p:attrName>
                                        </p:attrNameLst>
                                      </p:cBhvr>
                                      <p:to>
                                        <p:strVal val="visible"/>
                                      </p:to>
                                    </p:set>
                                    <p:animEffect transition="in" filter="wipe(down)">
                                      <p:cBhvr>
                                        <p:cTn id="27" dur="500"/>
                                        <p:tgtEl>
                                          <p:spTgt spid="6247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2472"/>
                                        </p:tgtEl>
                                        <p:attrNameLst>
                                          <p:attrName>style.visibility</p:attrName>
                                        </p:attrNameLst>
                                      </p:cBhvr>
                                      <p:to>
                                        <p:strVal val="visible"/>
                                      </p:to>
                                    </p:set>
                                    <p:animEffect transition="in" filter="wipe(down)">
                                      <p:cBhvr>
                                        <p:cTn id="32" dur="500"/>
                                        <p:tgtEl>
                                          <p:spTgt spid="6247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2473"/>
                                        </p:tgtEl>
                                        <p:attrNameLst>
                                          <p:attrName>style.visibility</p:attrName>
                                        </p:attrNameLst>
                                      </p:cBhvr>
                                      <p:to>
                                        <p:strVal val="visible"/>
                                      </p:to>
                                    </p:set>
                                    <p:animEffect transition="in" filter="wipe(down)">
                                      <p:cBhvr>
                                        <p:cTn id="37" dur="500"/>
                                        <p:tgtEl>
                                          <p:spTgt spid="6247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2474"/>
                                        </p:tgtEl>
                                        <p:attrNameLst>
                                          <p:attrName>style.visibility</p:attrName>
                                        </p:attrNameLst>
                                      </p:cBhvr>
                                      <p:to>
                                        <p:strVal val="visible"/>
                                      </p:to>
                                    </p:set>
                                    <p:animEffect transition="in" filter="wipe(down)">
                                      <p:cBhvr>
                                        <p:cTn id="42" dur="500"/>
                                        <p:tgtEl>
                                          <p:spTgt spid="62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P spid="62468" grpId="0" autoUpdateAnimBg="0"/>
      <p:bldP spid="62469" grpId="0" autoUpdateAnimBg="0"/>
      <p:bldP spid="62470" grpId="0" autoUpdateAnimBg="0"/>
      <p:bldP spid="62471" grpId="0" autoUpdateAnimBg="0"/>
      <p:bldP spid="62472" grpId="0" autoUpdateAnimBg="0"/>
      <p:bldP spid="62473" grpId="0" autoUpdateAnimBg="0"/>
      <p:bldP spid="6247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63491" name="Text Box 3"/>
          <p:cNvSpPr txBox="1">
            <a:spLocks noChangeArrowheads="1"/>
          </p:cNvSpPr>
          <p:nvPr/>
        </p:nvSpPr>
        <p:spPr bwMode="auto">
          <a:xfrm>
            <a:off x="249238"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63492" name="Rectangle 4"/>
          <p:cNvSpPr>
            <a:spLocks noChangeArrowheads="1"/>
          </p:cNvSpPr>
          <p:nvPr/>
        </p:nvSpPr>
        <p:spPr bwMode="auto">
          <a:xfrm>
            <a:off x="107950" y="1412875"/>
            <a:ext cx="8143875" cy="275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(B)</a:t>
            </a:r>
            <a:r>
              <a:rPr lang="zh-CN" altLang="en-US" sz="2400" b="1" dirty="0">
                <a:solidFill>
                  <a:srgbClr val="000000"/>
                </a:solidFill>
                <a:latin typeface="宋体" panose="02010600030101010101" pitchFamily="2" charset="-122"/>
              </a:rPr>
              <a:t>根据括号内所给的汉语提示补全句子</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I only watch sports ______ ______(</a:t>
            </a:r>
            <a:r>
              <a:rPr lang="zh-CN" altLang="en-US" sz="2400" b="1" dirty="0">
                <a:solidFill>
                  <a:srgbClr val="000000"/>
                </a:solidFill>
                <a:latin typeface="宋体" panose="02010600030101010101" pitchFamily="2" charset="-122"/>
              </a:rPr>
              <a:t>在电视上</a:t>
            </a:r>
            <a:r>
              <a:rPr lang="en-US" sz="2400" b="1" dirty="0">
                <a:solidFill>
                  <a:srgbClr val="000000"/>
                </a:solidFill>
                <a:latin typeface="宋体" panose="02010600030101010101" pitchFamily="2" charset="-122"/>
              </a:rPr>
              <a:t>)</a:t>
            </a:r>
            <a:r>
              <a:rPr lang="zh-CN" altLang="en-US" sz="2400" b="1" dirty="0">
                <a:solidFill>
                  <a:srgbClr val="000000"/>
                </a:solidFill>
                <a:latin typeface="宋体" panose="02010600030101010101" pitchFamily="2" charset="-122"/>
              </a:rPr>
              <a: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2</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Soccer is _______ ______ ______(</a:t>
            </a:r>
            <a:r>
              <a:rPr lang="zh-CN" altLang="en-US" sz="2400" b="1" dirty="0">
                <a:solidFill>
                  <a:srgbClr val="000000"/>
                </a:solidFill>
                <a:latin typeface="宋体" panose="02010600030101010101" pitchFamily="2" charset="-122"/>
              </a:rPr>
              <a:t>对我来说容易</a:t>
            </a:r>
            <a:r>
              <a:rPr lang="en-US" sz="2400" b="1" dirty="0">
                <a:solidFill>
                  <a:srgbClr val="000000"/>
                </a:solidFill>
                <a:latin typeface="宋体" panose="02010600030101010101" pitchFamily="2" charset="-122"/>
              </a:rPr>
              <a:t>)</a:t>
            </a:r>
            <a:r>
              <a:rPr lang="zh-CN" altLang="en-US" sz="2400" b="1" dirty="0">
                <a:solidFill>
                  <a:srgbClr val="000000"/>
                </a:solidFill>
                <a:latin typeface="宋体" panose="02010600030101010101" pitchFamily="2" charset="-122"/>
              </a:rPr>
              <a:t>．</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3</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_______ _____ (</a:t>
            </a:r>
            <a:r>
              <a:rPr lang="zh-CN" altLang="en-US" sz="2400" b="1" dirty="0">
                <a:solidFill>
                  <a:srgbClr val="000000"/>
                </a:solidFill>
                <a:latin typeface="宋体" panose="02010600030101010101" pitchFamily="2" charset="-122"/>
              </a:rPr>
              <a:t>让我们</a:t>
            </a:r>
            <a:r>
              <a:rPr lang="en-US" sz="2400" b="1" dirty="0">
                <a:solidFill>
                  <a:srgbClr val="000000"/>
                </a:solidFill>
                <a:latin typeface="宋体" panose="02010600030101010101" pitchFamily="2" charset="-122"/>
              </a:rPr>
              <a:t>) play tennis.</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4</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Do you _______ _____________(</a:t>
            </a:r>
            <a:r>
              <a:rPr lang="zh-CN" altLang="en-US" sz="2400" b="1" dirty="0">
                <a:solidFill>
                  <a:srgbClr val="000000"/>
                </a:solidFill>
                <a:latin typeface="宋体" panose="02010600030101010101" pitchFamily="2" charset="-122"/>
              </a:rPr>
              <a:t>打篮球</a:t>
            </a:r>
            <a:r>
              <a:rPr lang="en-US" sz="2400" b="1" dirty="0">
                <a:solidFill>
                  <a:srgbClr val="000000"/>
                </a:solidFill>
                <a:latin typeface="宋体" panose="02010600030101010101" pitchFamily="2" charset="-122"/>
              </a:rPr>
              <a:t>) every day?</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5</a:t>
            </a:r>
            <a:r>
              <a:rPr lang="zh-CN" altLang="en-US" sz="2400" b="1" dirty="0">
                <a:solidFill>
                  <a:srgbClr val="000000"/>
                </a:solidFill>
                <a:latin typeface="宋体" panose="02010600030101010101" pitchFamily="2" charset="-122"/>
              </a:rPr>
              <a:t>．</a:t>
            </a:r>
            <a:r>
              <a:rPr lang="en-US" sz="2400" b="1" dirty="0">
                <a:solidFill>
                  <a:srgbClr val="000000"/>
                </a:solidFill>
                <a:latin typeface="宋体" panose="02010600030101010101" pitchFamily="2" charset="-122"/>
              </a:rPr>
              <a:t>I have a ____________ _______(</a:t>
            </a:r>
            <a:r>
              <a:rPr lang="zh-CN" altLang="en-US" sz="2400" b="1" dirty="0">
                <a:solidFill>
                  <a:srgbClr val="000000"/>
                </a:solidFill>
                <a:latin typeface="宋体" panose="02010600030101010101" pitchFamily="2" charset="-122"/>
              </a:rPr>
              <a:t>乒乓球拍</a:t>
            </a:r>
            <a:r>
              <a:rPr lang="en-US" sz="2400" b="1" dirty="0">
                <a:solidFill>
                  <a:srgbClr val="000000"/>
                </a:solidFill>
                <a:latin typeface="宋体" panose="02010600030101010101" pitchFamily="2" charset="-122"/>
              </a:rPr>
              <a:t>)</a:t>
            </a:r>
            <a:r>
              <a:rPr lang="zh-CN" altLang="en-US" sz="2400" b="1" dirty="0">
                <a:solidFill>
                  <a:srgbClr val="000000"/>
                </a:solidFill>
                <a:latin typeface="宋体" panose="02010600030101010101" pitchFamily="2" charset="-122"/>
              </a:rPr>
              <a:t>．</a:t>
            </a:r>
          </a:p>
        </p:txBody>
      </p:sp>
      <p:sp>
        <p:nvSpPr>
          <p:cNvPr id="63493" name="Rectangle 5"/>
          <p:cNvSpPr>
            <a:spLocks noChangeArrowheads="1"/>
          </p:cNvSpPr>
          <p:nvPr/>
        </p:nvSpPr>
        <p:spPr bwMode="auto">
          <a:xfrm>
            <a:off x="4211638" y="1916113"/>
            <a:ext cx="49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on</a:t>
            </a:r>
            <a:endParaRPr lang="en-US" altLang="zh-CN" sz="2400" b="1" i="1">
              <a:solidFill>
                <a:srgbClr val="FF5050"/>
              </a:solidFill>
              <a:latin typeface="宋体" panose="02010600030101010101" pitchFamily="2" charset="-122"/>
            </a:endParaRPr>
          </a:p>
        </p:txBody>
      </p:sp>
      <p:sp>
        <p:nvSpPr>
          <p:cNvPr id="63494" name="Rectangle 6"/>
          <p:cNvSpPr>
            <a:spLocks noChangeArrowheads="1"/>
          </p:cNvSpPr>
          <p:nvPr/>
        </p:nvSpPr>
        <p:spPr bwMode="auto">
          <a:xfrm>
            <a:off x="5364163" y="1916113"/>
            <a:ext cx="49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TV</a:t>
            </a:r>
            <a:endParaRPr lang="en-US" altLang="zh-CN" sz="2400" b="1" i="1">
              <a:solidFill>
                <a:srgbClr val="FF5050"/>
              </a:solidFill>
              <a:latin typeface="宋体" panose="02010600030101010101" pitchFamily="2" charset="-122"/>
            </a:endParaRPr>
          </a:p>
        </p:txBody>
      </p:sp>
      <p:sp>
        <p:nvSpPr>
          <p:cNvPr id="63495" name="Rectangle 7"/>
          <p:cNvSpPr>
            <a:spLocks noChangeArrowheads="1"/>
          </p:cNvSpPr>
          <p:nvPr/>
        </p:nvSpPr>
        <p:spPr bwMode="auto">
          <a:xfrm>
            <a:off x="2627313" y="2349500"/>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easy</a:t>
            </a:r>
            <a:endParaRPr lang="en-US" altLang="zh-CN" sz="2400" b="1" i="1">
              <a:solidFill>
                <a:srgbClr val="FF5050"/>
              </a:solidFill>
              <a:latin typeface="宋体" panose="02010600030101010101" pitchFamily="2" charset="-122"/>
            </a:endParaRPr>
          </a:p>
        </p:txBody>
      </p:sp>
      <p:sp>
        <p:nvSpPr>
          <p:cNvPr id="63496" name="Rectangle 8"/>
          <p:cNvSpPr>
            <a:spLocks noChangeArrowheads="1"/>
          </p:cNvSpPr>
          <p:nvPr/>
        </p:nvSpPr>
        <p:spPr bwMode="auto">
          <a:xfrm>
            <a:off x="3924300" y="2349500"/>
            <a:ext cx="646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for</a:t>
            </a:r>
            <a:endParaRPr lang="en-US" altLang="zh-CN" sz="2400" b="1" i="1">
              <a:solidFill>
                <a:srgbClr val="FF5050"/>
              </a:solidFill>
              <a:latin typeface="宋体" panose="02010600030101010101" pitchFamily="2" charset="-122"/>
            </a:endParaRPr>
          </a:p>
        </p:txBody>
      </p:sp>
      <p:sp>
        <p:nvSpPr>
          <p:cNvPr id="63497" name="Rectangle 9"/>
          <p:cNvSpPr>
            <a:spLocks noChangeArrowheads="1"/>
          </p:cNvSpPr>
          <p:nvPr/>
        </p:nvSpPr>
        <p:spPr bwMode="auto">
          <a:xfrm>
            <a:off x="5003800" y="2349500"/>
            <a:ext cx="49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me</a:t>
            </a:r>
            <a:endParaRPr lang="en-US" altLang="zh-CN" sz="2400" b="1" i="1">
              <a:solidFill>
                <a:srgbClr val="FF5050"/>
              </a:solidFill>
              <a:latin typeface="宋体" panose="02010600030101010101" pitchFamily="2" charset="-122"/>
            </a:endParaRPr>
          </a:p>
        </p:txBody>
      </p:sp>
      <p:sp>
        <p:nvSpPr>
          <p:cNvPr id="63498" name="Rectangle 10"/>
          <p:cNvSpPr>
            <a:spLocks noChangeArrowheads="1"/>
          </p:cNvSpPr>
          <p:nvPr/>
        </p:nvSpPr>
        <p:spPr bwMode="auto">
          <a:xfrm>
            <a:off x="1116013" y="2781300"/>
            <a:ext cx="646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Let</a:t>
            </a:r>
            <a:endParaRPr lang="en-US" altLang="zh-CN" sz="2400" b="1" i="1">
              <a:solidFill>
                <a:srgbClr val="FF5050"/>
              </a:solidFill>
              <a:latin typeface="宋体" panose="02010600030101010101" pitchFamily="2" charset="-122"/>
            </a:endParaRPr>
          </a:p>
        </p:txBody>
      </p:sp>
      <p:sp>
        <p:nvSpPr>
          <p:cNvPr id="63499" name="Rectangle 11"/>
          <p:cNvSpPr>
            <a:spLocks noChangeArrowheads="1"/>
          </p:cNvSpPr>
          <p:nvPr/>
        </p:nvSpPr>
        <p:spPr bwMode="auto">
          <a:xfrm>
            <a:off x="2268538" y="2781300"/>
            <a:ext cx="49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us</a:t>
            </a:r>
            <a:endParaRPr lang="en-US" altLang="zh-CN" sz="2400" b="1" i="1">
              <a:solidFill>
                <a:srgbClr val="FF5050"/>
              </a:solidFill>
              <a:latin typeface="宋体" panose="02010600030101010101" pitchFamily="2" charset="-122"/>
            </a:endParaRPr>
          </a:p>
        </p:txBody>
      </p:sp>
      <p:sp>
        <p:nvSpPr>
          <p:cNvPr id="63500" name="Rectangle 12"/>
          <p:cNvSpPr>
            <a:spLocks noChangeArrowheads="1"/>
          </p:cNvSpPr>
          <p:nvPr/>
        </p:nvSpPr>
        <p:spPr bwMode="auto">
          <a:xfrm>
            <a:off x="2124075" y="3213100"/>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play</a:t>
            </a:r>
            <a:endParaRPr lang="en-US" altLang="zh-CN" sz="2400" b="1" i="1">
              <a:solidFill>
                <a:srgbClr val="FF5050"/>
              </a:solidFill>
              <a:latin typeface="宋体" panose="02010600030101010101" pitchFamily="2" charset="-122"/>
            </a:endParaRPr>
          </a:p>
        </p:txBody>
      </p:sp>
      <p:sp>
        <p:nvSpPr>
          <p:cNvPr id="63501" name="Rectangle 13"/>
          <p:cNvSpPr>
            <a:spLocks noChangeArrowheads="1"/>
          </p:cNvSpPr>
          <p:nvPr/>
        </p:nvSpPr>
        <p:spPr bwMode="auto">
          <a:xfrm>
            <a:off x="3424238" y="3259138"/>
            <a:ext cx="1724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basketball</a:t>
            </a:r>
            <a:endParaRPr lang="en-US" altLang="zh-CN" sz="2400" b="1" i="1">
              <a:solidFill>
                <a:srgbClr val="FF5050"/>
              </a:solidFill>
              <a:latin typeface="宋体" panose="02010600030101010101" pitchFamily="2" charset="-122"/>
            </a:endParaRPr>
          </a:p>
        </p:txBody>
      </p:sp>
      <p:sp>
        <p:nvSpPr>
          <p:cNvPr id="63502" name="Rectangle 14"/>
          <p:cNvSpPr>
            <a:spLocks noChangeArrowheads="1"/>
          </p:cNvSpPr>
          <p:nvPr/>
        </p:nvSpPr>
        <p:spPr bwMode="auto">
          <a:xfrm>
            <a:off x="2411413" y="3644900"/>
            <a:ext cx="1570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ping</a:t>
            </a:r>
            <a:r>
              <a:rPr lang="en-US" sz="2400" b="1">
                <a:solidFill>
                  <a:srgbClr val="FF5050"/>
                </a:solidFill>
                <a:latin typeface="宋体" panose="02010600030101010101" pitchFamily="2" charset="-122"/>
              </a:rPr>
              <a:t>­</a:t>
            </a:r>
            <a:r>
              <a:rPr lang="en-US" sz="2400" b="1" i="1">
                <a:solidFill>
                  <a:srgbClr val="FF5050"/>
                </a:solidFill>
                <a:latin typeface="宋体" panose="02010600030101010101" pitchFamily="2" charset="-122"/>
              </a:rPr>
              <a:t>pong</a:t>
            </a:r>
            <a:endParaRPr lang="en-US" altLang="zh-CN" sz="2400" b="1" i="1">
              <a:solidFill>
                <a:srgbClr val="FF5050"/>
              </a:solidFill>
              <a:latin typeface="宋体" panose="02010600030101010101" pitchFamily="2" charset="-122"/>
            </a:endParaRPr>
          </a:p>
        </p:txBody>
      </p:sp>
      <p:sp>
        <p:nvSpPr>
          <p:cNvPr id="63503" name="Rectangle 15"/>
          <p:cNvSpPr>
            <a:spLocks noChangeArrowheads="1"/>
          </p:cNvSpPr>
          <p:nvPr/>
        </p:nvSpPr>
        <p:spPr bwMode="auto">
          <a:xfrm>
            <a:off x="4572000" y="3716338"/>
            <a:ext cx="646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bat</a:t>
            </a:r>
            <a:endParaRPr lang="en-US" altLang="zh-CN" sz="2400" b="1" i="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box(in)">
                                      <p:cBhvr>
                                        <p:cTn id="7" dur="500"/>
                                        <p:tgtEl>
                                          <p:spTgt spid="6349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3493"/>
                                        </p:tgtEl>
                                        <p:attrNameLst>
                                          <p:attrName>style.visibility</p:attrName>
                                        </p:attrNameLst>
                                      </p:cBhvr>
                                      <p:to>
                                        <p:strVal val="visible"/>
                                      </p:to>
                                    </p:set>
                                    <p:animEffect transition="in" filter="box(in)">
                                      <p:cBhvr>
                                        <p:cTn id="12" dur="500"/>
                                        <p:tgtEl>
                                          <p:spTgt spid="6349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3494"/>
                                        </p:tgtEl>
                                        <p:attrNameLst>
                                          <p:attrName>style.visibility</p:attrName>
                                        </p:attrNameLst>
                                      </p:cBhvr>
                                      <p:to>
                                        <p:strVal val="visible"/>
                                      </p:to>
                                    </p:set>
                                    <p:animEffect transition="in" filter="box(in)">
                                      <p:cBhvr>
                                        <p:cTn id="17" dur="500"/>
                                        <p:tgtEl>
                                          <p:spTgt spid="6349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3495"/>
                                        </p:tgtEl>
                                        <p:attrNameLst>
                                          <p:attrName>style.visibility</p:attrName>
                                        </p:attrNameLst>
                                      </p:cBhvr>
                                      <p:to>
                                        <p:strVal val="visible"/>
                                      </p:to>
                                    </p:set>
                                    <p:animEffect transition="in" filter="box(in)">
                                      <p:cBhvr>
                                        <p:cTn id="22" dur="500"/>
                                        <p:tgtEl>
                                          <p:spTgt spid="6349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3496"/>
                                        </p:tgtEl>
                                        <p:attrNameLst>
                                          <p:attrName>style.visibility</p:attrName>
                                        </p:attrNameLst>
                                      </p:cBhvr>
                                      <p:to>
                                        <p:strVal val="visible"/>
                                      </p:to>
                                    </p:set>
                                    <p:animEffect transition="in" filter="box(in)">
                                      <p:cBhvr>
                                        <p:cTn id="27" dur="500"/>
                                        <p:tgtEl>
                                          <p:spTgt spid="6349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3497"/>
                                        </p:tgtEl>
                                        <p:attrNameLst>
                                          <p:attrName>style.visibility</p:attrName>
                                        </p:attrNameLst>
                                      </p:cBhvr>
                                      <p:to>
                                        <p:strVal val="visible"/>
                                      </p:to>
                                    </p:set>
                                    <p:animEffect transition="in" filter="box(in)">
                                      <p:cBhvr>
                                        <p:cTn id="32" dur="500"/>
                                        <p:tgtEl>
                                          <p:spTgt spid="6349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3498"/>
                                        </p:tgtEl>
                                        <p:attrNameLst>
                                          <p:attrName>style.visibility</p:attrName>
                                        </p:attrNameLst>
                                      </p:cBhvr>
                                      <p:to>
                                        <p:strVal val="visible"/>
                                      </p:to>
                                    </p:set>
                                    <p:animEffect transition="in" filter="box(in)">
                                      <p:cBhvr>
                                        <p:cTn id="37" dur="500"/>
                                        <p:tgtEl>
                                          <p:spTgt spid="63498"/>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3499"/>
                                        </p:tgtEl>
                                        <p:attrNameLst>
                                          <p:attrName>style.visibility</p:attrName>
                                        </p:attrNameLst>
                                      </p:cBhvr>
                                      <p:to>
                                        <p:strVal val="visible"/>
                                      </p:to>
                                    </p:set>
                                    <p:animEffect transition="in" filter="box(in)">
                                      <p:cBhvr>
                                        <p:cTn id="42" dur="500"/>
                                        <p:tgtEl>
                                          <p:spTgt spid="6349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63500"/>
                                        </p:tgtEl>
                                        <p:attrNameLst>
                                          <p:attrName>style.visibility</p:attrName>
                                        </p:attrNameLst>
                                      </p:cBhvr>
                                      <p:to>
                                        <p:strVal val="visible"/>
                                      </p:to>
                                    </p:set>
                                    <p:animEffect transition="in" filter="box(in)">
                                      <p:cBhvr>
                                        <p:cTn id="47" dur="500"/>
                                        <p:tgtEl>
                                          <p:spTgt spid="63500"/>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63501"/>
                                        </p:tgtEl>
                                        <p:attrNameLst>
                                          <p:attrName>style.visibility</p:attrName>
                                        </p:attrNameLst>
                                      </p:cBhvr>
                                      <p:to>
                                        <p:strVal val="visible"/>
                                      </p:to>
                                    </p:set>
                                    <p:animEffect transition="in" filter="box(in)">
                                      <p:cBhvr>
                                        <p:cTn id="52" dur="500"/>
                                        <p:tgtEl>
                                          <p:spTgt spid="63501"/>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63502"/>
                                        </p:tgtEl>
                                        <p:attrNameLst>
                                          <p:attrName>style.visibility</p:attrName>
                                        </p:attrNameLst>
                                      </p:cBhvr>
                                      <p:to>
                                        <p:strVal val="visible"/>
                                      </p:to>
                                    </p:set>
                                    <p:animEffect transition="in" filter="box(in)">
                                      <p:cBhvr>
                                        <p:cTn id="57" dur="500"/>
                                        <p:tgtEl>
                                          <p:spTgt spid="63502"/>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63503"/>
                                        </p:tgtEl>
                                        <p:attrNameLst>
                                          <p:attrName>style.visibility</p:attrName>
                                        </p:attrNameLst>
                                      </p:cBhvr>
                                      <p:to>
                                        <p:strVal val="visible"/>
                                      </p:to>
                                    </p:set>
                                    <p:animEffect transition="in" filter="box(in)">
                                      <p:cBhvr>
                                        <p:cTn id="62" dur="500"/>
                                        <p:tgtEl>
                                          <p:spTgt spid="635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autoUpdateAnimBg="0"/>
      <p:bldP spid="63493" grpId="0" autoUpdateAnimBg="0"/>
      <p:bldP spid="63494" grpId="0" autoUpdateAnimBg="0"/>
      <p:bldP spid="63495" grpId="0" autoUpdateAnimBg="0"/>
      <p:bldP spid="63496" grpId="0" autoUpdateAnimBg="0"/>
      <p:bldP spid="63497" grpId="0" autoUpdateAnimBg="0"/>
      <p:bldP spid="63498" grpId="0" autoUpdateAnimBg="0"/>
      <p:bldP spid="63499" grpId="0" autoUpdateAnimBg="0"/>
      <p:bldP spid="63500" grpId="0" autoUpdateAnimBg="0"/>
      <p:bldP spid="63501" grpId="0" autoUpdateAnimBg="0"/>
      <p:bldP spid="63502" grpId="0" autoUpdateAnimBg="0"/>
      <p:bldP spid="6350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矩形 3"/>
          <p:cNvSpPr>
            <a:spLocks noChangeArrowheads="1"/>
          </p:cNvSpPr>
          <p:nvPr/>
        </p:nvSpPr>
        <p:spPr bwMode="auto">
          <a:xfrm>
            <a:off x="6508750" y="6215063"/>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400" i="1">
                <a:solidFill>
                  <a:srgbClr val="000000"/>
                </a:solidFill>
                <a:latin typeface="黑体" panose="02010609060101010101" pitchFamily="49" charset="-122"/>
                <a:ea typeface="黑体" panose="02010609060101010101" pitchFamily="49" charset="-122"/>
              </a:rPr>
              <a:t>英语</a:t>
            </a:r>
            <a:r>
              <a:rPr lang="en-US" sz="2400" i="1">
                <a:solidFill>
                  <a:srgbClr val="000000"/>
                </a:solidFill>
                <a:latin typeface="黑体" panose="02010609060101010101" pitchFamily="49" charset="-122"/>
                <a:ea typeface="黑体" panose="02010609060101010101" pitchFamily="49" charset="-122"/>
              </a:rPr>
              <a:t>·</a:t>
            </a:r>
            <a:r>
              <a:rPr lang="zh-CN" altLang="en-US" i="1">
                <a:solidFill>
                  <a:srgbClr val="FFFFFF"/>
                </a:solidFill>
                <a:latin typeface="黑体" panose="02010609060101010101" pitchFamily="49" charset="-122"/>
                <a:ea typeface="黑体" panose="02010609060101010101" pitchFamily="49" charset="-122"/>
              </a:rPr>
              <a:t>新课标（</a:t>
            </a:r>
            <a:r>
              <a:rPr lang="en-US" i="1">
                <a:solidFill>
                  <a:srgbClr val="FFFFFF"/>
                </a:solidFill>
                <a:latin typeface="黑体" panose="02010609060101010101" pitchFamily="49" charset="-122"/>
                <a:ea typeface="黑体" panose="02010609060101010101" pitchFamily="49" charset="-122"/>
              </a:rPr>
              <a:t>RJ）</a:t>
            </a:r>
            <a:endParaRPr lang="zh-CN" altLang="en-US">
              <a:solidFill>
                <a:srgbClr val="FFFFFF"/>
              </a:solidFill>
              <a:latin typeface="Arial" panose="020B0604020202020204" pitchFamily="34" charset="0"/>
            </a:endParaRPr>
          </a:p>
        </p:txBody>
      </p:sp>
      <p:sp>
        <p:nvSpPr>
          <p:cNvPr id="64515" name="Text Box 3"/>
          <p:cNvSpPr txBox="1">
            <a:spLocks noChangeArrowheads="1"/>
          </p:cNvSpPr>
          <p:nvPr/>
        </p:nvSpPr>
        <p:spPr bwMode="auto">
          <a:xfrm>
            <a:off x="314325" y="28098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能力提升训练</a:t>
            </a:r>
          </a:p>
        </p:txBody>
      </p:sp>
      <p:sp>
        <p:nvSpPr>
          <p:cNvPr id="64516" name="Rectangle 4"/>
          <p:cNvSpPr>
            <a:spLocks noChangeArrowheads="1"/>
          </p:cNvSpPr>
          <p:nvPr/>
        </p:nvSpPr>
        <p:spPr bwMode="auto">
          <a:xfrm>
            <a:off x="323850" y="1628775"/>
            <a:ext cx="7226300" cy="275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(C)</a:t>
            </a:r>
            <a:r>
              <a:rPr lang="zh-CN" altLang="en-US" sz="2400" b="1" dirty="0">
                <a:solidFill>
                  <a:srgbClr val="000000"/>
                </a:solidFill>
                <a:latin typeface="宋体" panose="02010600030101010101" pitchFamily="2" charset="-122"/>
              </a:rPr>
              <a:t>用括号内所给单词的适当形式填空</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1. I think she _______ (have) a soccer ball.</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2. Let's ________ (play) soccer.</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3. That _________ (sound) relaxing.   </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4. He only watches ______ (they) on TV.</a:t>
            </a:r>
          </a:p>
          <a:p>
            <a:pPr indent="266700" fontAlgn="base">
              <a:lnSpc>
                <a:spcPts val="3500"/>
              </a:lnSpc>
              <a:spcBef>
                <a:spcPct val="0"/>
              </a:spcBef>
              <a:spcAft>
                <a:spcPct val="0"/>
              </a:spcAft>
            </a:pPr>
            <a:r>
              <a:rPr lang="en-US" sz="2400" b="1" dirty="0">
                <a:solidFill>
                  <a:srgbClr val="000000"/>
                </a:solidFill>
                <a:latin typeface="宋体" panose="02010600030101010101" pitchFamily="2" charset="-122"/>
              </a:rPr>
              <a:t>5. We have three ____________ (baseball)</a:t>
            </a:r>
            <a:r>
              <a:rPr lang="zh-CN" altLang="en-US" sz="2400" b="1" dirty="0">
                <a:solidFill>
                  <a:srgbClr val="000000"/>
                </a:solidFill>
                <a:latin typeface="宋体" panose="02010600030101010101" pitchFamily="2" charset="-122"/>
              </a:rPr>
              <a:t>．</a:t>
            </a:r>
          </a:p>
        </p:txBody>
      </p:sp>
      <p:sp>
        <p:nvSpPr>
          <p:cNvPr id="64517" name="Rectangle 5"/>
          <p:cNvSpPr>
            <a:spLocks noChangeArrowheads="1"/>
          </p:cNvSpPr>
          <p:nvPr/>
        </p:nvSpPr>
        <p:spPr bwMode="auto">
          <a:xfrm>
            <a:off x="3203575" y="2133600"/>
            <a:ext cx="646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has</a:t>
            </a:r>
            <a:endParaRPr lang="en-US" altLang="zh-CN" sz="2400" b="1" i="1">
              <a:solidFill>
                <a:srgbClr val="FF5050"/>
              </a:solidFill>
              <a:latin typeface="宋体" panose="02010600030101010101" pitchFamily="2" charset="-122"/>
            </a:endParaRPr>
          </a:p>
        </p:txBody>
      </p:sp>
      <p:sp>
        <p:nvSpPr>
          <p:cNvPr id="64518" name="Rectangle 6"/>
          <p:cNvSpPr>
            <a:spLocks noChangeArrowheads="1"/>
          </p:cNvSpPr>
          <p:nvPr/>
        </p:nvSpPr>
        <p:spPr bwMode="auto">
          <a:xfrm>
            <a:off x="2195513" y="2565400"/>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play</a:t>
            </a:r>
            <a:endParaRPr lang="en-US" altLang="zh-CN" sz="2400" b="1" i="1">
              <a:solidFill>
                <a:srgbClr val="FF5050"/>
              </a:solidFill>
              <a:latin typeface="宋体" panose="02010600030101010101" pitchFamily="2" charset="-122"/>
            </a:endParaRPr>
          </a:p>
        </p:txBody>
      </p:sp>
      <p:sp>
        <p:nvSpPr>
          <p:cNvPr id="64519" name="Rectangle 7"/>
          <p:cNvSpPr>
            <a:spLocks noChangeArrowheads="1"/>
          </p:cNvSpPr>
          <p:nvPr/>
        </p:nvSpPr>
        <p:spPr bwMode="auto">
          <a:xfrm>
            <a:off x="1979613" y="2997200"/>
            <a:ext cx="110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sounds</a:t>
            </a:r>
            <a:endParaRPr lang="en-US" altLang="zh-CN" sz="2400" b="1" i="1">
              <a:solidFill>
                <a:srgbClr val="FF5050"/>
              </a:solidFill>
              <a:latin typeface="宋体" panose="02010600030101010101" pitchFamily="2" charset="-122"/>
            </a:endParaRPr>
          </a:p>
        </p:txBody>
      </p:sp>
      <p:sp>
        <p:nvSpPr>
          <p:cNvPr id="64520" name="Rectangle 8"/>
          <p:cNvSpPr>
            <a:spLocks noChangeArrowheads="1"/>
          </p:cNvSpPr>
          <p:nvPr/>
        </p:nvSpPr>
        <p:spPr bwMode="auto">
          <a:xfrm>
            <a:off x="3563938" y="3476625"/>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them</a:t>
            </a:r>
            <a:endParaRPr lang="en-US" altLang="zh-CN" sz="2400" b="1" i="1">
              <a:solidFill>
                <a:srgbClr val="FF5050"/>
              </a:solidFill>
              <a:latin typeface="宋体" panose="02010600030101010101" pitchFamily="2" charset="-122"/>
            </a:endParaRPr>
          </a:p>
        </p:txBody>
      </p:sp>
      <p:sp>
        <p:nvSpPr>
          <p:cNvPr id="64521" name="Rectangle 9"/>
          <p:cNvSpPr>
            <a:spLocks noChangeArrowheads="1"/>
          </p:cNvSpPr>
          <p:nvPr/>
        </p:nvSpPr>
        <p:spPr bwMode="auto">
          <a:xfrm>
            <a:off x="3348038" y="3933825"/>
            <a:ext cx="1570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i="1">
                <a:solidFill>
                  <a:srgbClr val="FF5050"/>
                </a:solidFill>
                <a:latin typeface="宋体" panose="02010600030101010101" pitchFamily="2" charset="-122"/>
              </a:rPr>
              <a:t>baseballs</a:t>
            </a:r>
            <a:endParaRPr lang="en-US" altLang="zh-CN" sz="2400" b="1" i="1">
              <a:solidFill>
                <a:srgbClr val="FF5050"/>
              </a:solidFill>
              <a:latin typeface="宋体" panose="02010600030101010101" pitchFamily="2"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4516"/>
                                        </p:tgtEl>
                                        <p:attrNameLst>
                                          <p:attrName>style.visibility</p:attrName>
                                        </p:attrNameLst>
                                      </p:cBhvr>
                                      <p:to>
                                        <p:strVal val="visible"/>
                                      </p:to>
                                    </p:set>
                                    <p:animEffect transition="in" filter="blinds(horizontal)">
                                      <p:cBhvr>
                                        <p:cTn id="7" dur="500"/>
                                        <p:tgtEl>
                                          <p:spTgt spid="645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4517"/>
                                        </p:tgtEl>
                                        <p:attrNameLst>
                                          <p:attrName>style.visibility</p:attrName>
                                        </p:attrNameLst>
                                      </p:cBhvr>
                                      <p:to>
                                        <p:strVal val="visible"/>
                                      </p:to>
                                    </p:set>
                                    <p:animEffect transition="in" filter="wipe(down)">
                                      <p:cBhvr>
                                        <p:cTn id="12" dur="500"/>
                                        <p:tgtEl>
                                          <p:spTgt spid="645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4518"/>
                                        </p:tgtEl>
                                        <p:attrNameLst>
                                          <p:attrName>style.visibility</p:attrName>
                                        </p:attrNameLst>
                                      </p:cBhvr>
                                      <p:to>
                                        <p:strVal val="visible"/>
                                      </p:to>
                                    </p:set>
                                    <p:animEffect transition="in" filter="wipe(down)">
                                      <p:cBhvr>
                                        <p:cTn id="17" dur="500"/>
                                        <p:tgtEl>
                                          <p:spTgt spid="645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4519"/>
                                        </p:tgtEl>
                                        <p:attrNameLst>
                                          <p:attrName>style.visibility</p:attrName>
                                        </p:attrNameLst>
                                      </p:cBhvr>
                                      <p:to>
                                        <p:strVal val="visible"/>
                                      </p:to>
                                    </p:set>
                                    <p:animEffect transition="in" filter="wipe(down)">
                                      <p:cBhvr>
                                        <p:cTn id="22" dur="500"/>
                                        <p:tgtEl>
                                          <p:spTgt spid="645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4520"/>
                                        </p:tgtEl>
                                        <p:attrNameLst>
                                          <p:attrName>style.visibility</p:attrName>
                                        </p:attrNameLst>
                                      </p:cBhvr>
                                      <p:to>
                                        <p:strVal val="visible"/>
                                      </p:to>
                                    </p:set>
                                    <p:animEffect transition="in" filter="wipe(down)">
                                      <p:cBhvr>
                                        <p:cTn id="27" dur="500"/>
                                        <p:tgtEl>
                                          <p:spTgt spid="645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4521"/>
                                        </p:tgtEl>
                                        <p:attrNameLst>
                                          <p:attrName>style.visibility</p:attrName>
                                        </p:attrNameLst>
                                      </p:cBhvr>
                                      <p:to>
                                        <p:strVal val="visible"/>
                                      </p:to>
                                    </p:set>
                                    <p:animEffect transition="in" filter="wipe(down)">
                                      <p:cBhvr>
                                        <p:cTn id="32" dur="500"/>
                                        <p:tgtEl>
                                          <p:spTgt spid="64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utoUpdateAnimBg="0"/>
      <p:bldP spid="64517" grpId="0" autoUpdateAnimBg="0"/>
      <p:bldP spid="64518" grpId="0" autoUpdateAnimBg="0"/>
      <p:bldP spid="64519" grpId="0" autoUpdateAnimBg="0"/>
      <p:bldP spid="64520" grpId="0" autoUpdateAnimBg="0"/>
      <p:bldP spid="64521" grpId="0" autoUpdateAnimBg="0"/>
    </p:bldLst>
  </p:timing>
</p:sld>
</file>

<file path=ppt/theme/theme1.xml><?xml version="1.0" encoding="utf-8"?>
<a:theme xmlns:a="http://schemas.openxmlformats.org/drawingml/2006/main" name="WWW.2PPT.COM">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1735</Words>
  <Application>Microsoft Office PowerPoint</Application>
  <PresentationFormat>全屏显示(4:3)</PresentationFormat>
  <Paragraphs>340</Paragraphs>
  <Slides>22</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Cooper Std Black</vt:lpstr>
      <vt:lpstr>方正黑体_GBK</vt:lpstr>
      <vt:lpstr>仿宋_GB2312</vt:lpstr>
      <vt:lpstr>黑体</vt:lpstr>
      <vt:lpstr>宋体</vt:lpstr>
      <vt:lpstr>微软雅黑</vt:lpstr>
      <vt:lpstr>Arial</vt:lpstr>
      <vt:lpstr>Calibri</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2017-10-11T05:37:00Z</dcterms:created>
  <dcterms:modified xsi:type="dcterms:W3CDTF">2023-01-16T21:57:09Z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4FC7E2E471014AFC985F2490B04DB954</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